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8"/>
  </p:notesMasterIdLst>
  <p:handoutMasterIdLst>
    <p:handoutMasterId r:id="rId29"/>
  </p:handoutMasterIdLst>
  <p:sldIdLst>
    <p:sldId id="256" r:id="rId3"/>
    <p:sldId id="257" r:id="rId4"/>
    <p:sldId id="258" r:id="rId5"/>
    <p:sldId id="259" r:id="rId6"/>
    <p:sldId id="260" r:id="rId7"/>
    <p:sldId id="261" r:id="rId8"/>
    <p:sldId id="262" r:id="rId9"/>
    <p:sldId id="277" r:id="rId10"/>
    <p:sldId id="263" r:id="rId11"/>
    <p:sldId id="264" r:id="rId12"/>
    <p:sldId id="273" r:id="rId13"/>
    <p:sldId id="265" r:id="rId14"/>
    <p:sldId id="266" r:id="rId15"/>
    <p:sldId id="267" r:id="rId16"/>
    <p:sldId id="278" r:id="rId17"/>
    <p:sldId id="268" r:id="rId18"/>
    <p:sldId id="269" r:id="rId19"/>
    <p:sldId id="270" r:id="rId20"/>
    <p:sldId id="271" r:id="rId21"/>
    <p:sldId id="279" r:id="rId22"/>
    <p:sldId id="272" r:id="rId23"/>
    <p:sldId id="274" r:id="rId24"/>
    <p:sldId id="275" r:id="rId25"/>
    <p:sldId id="276" r:id="rId26"/>
    <p:sldId id="280"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06A"/>
    <a:srgbClr val="F9E09C"/>
    <a:srgbClr val="AECB9C"/>
    <a:srgbClr val="F9CF48"/>
    <a:srgbClr val="D2C8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varScale="1">
        <p:scale>
          <a:sx n="72" d="100"/>
          <a:sy n="72" d="100"/>
        </p:scale>
        <p:origin x="654" y="7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E3A01-DC64-4351-B2C1-111CCC6BA5FA}" type="datetimeFigureOut">
              <a:rPr lang="zh-CN" altLang="en-US" smtClean="0"/>
              <a:t>2021/7/28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2F25B8-DC20-4242-8C1A-2B77DDA6499F}" type="slidenum">
              <a:rPr lang="zh-CN" altLang="en-US" smtClean="0"/>
              <a:t>‹#›</a:t>
            </a:fld>
            <a:endParaRPr lang="zh-CN" altLang="en-US"/>
          </a:p>
        </p:txBody>
      </p:sp>
    </p:spTree>
    <p:extLst>
      <p:ext uri="{BB962C8B-B14F-4D97-AF65-F5344CB8AC3E}">
        <p14:creationId xmlns:p14="http://schemas.microsoft.com/office/powerpoint/2010/main" val="80577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E2327-C0FA-4074-A020-0B9D54045138}" type="datetimeFigureOut">
              <a:rPr lang="zh-CN" altLang="en-US" smtClean="0"/>
              <a:t>2021/7/28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8ECA-3B26-4036-842E-AA35C4485E96}" type="slidenum">
              <a:rPr lang="zh-CN" altLang="en-US" smtClean="0"/>
              <a:t>‹#›</a:t>
            </a:fld>
            <a:endParaRPr lang="zh-CN" altLang="en-US"/>
          </a:p>
        </p:txBody>
      </p:sp>
    </p:spTree>
    <p:extLst>
      <p:ext uri="{BB962C8B-B14F-4D97-AF65-F5344CB8AC3E}">
        <p14:creationId xmlns:p14="http://schemas.microsoft.com/office/powerpoint/2010/main" val="505466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a:t>
            </a:fld>
            <a:endParaRPr lang="zh-CN" altLang="en-US"/>
          </a:p>
        </p:txBody>
      </p:sp>
    </p:spTree>
    <p:extLst>
      <p:ext uri="{BB962C8B-B14F-4D97-AF65-F5344CB8AC3E}">
        <p14:creationId xmlns:p14="http://schemas.microsoft.com/office/powerpoint/2010/main" val="3854018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10</a:t>
            </a:fld>
            <a:endParaRPr lang="zh-CN" altLang="en-US"/>
          </a:p>
        </p:txBody>
      </p:sp>
    </p:spTree>
    <p:extLst>
      <p:ext uri="{BB962C8B-B14F-4D97-AF65-F5344CB8AC3E}">
        <p14:creationId xmlns:p14="http://schemas.microsoft.com/office/powerpoint/2010/main" val="116214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11</a:t>
            </a:fld>
            <a:endParaRPr lang="zh-CN" altLang="en-US"/>
          </a:p>
        </p:txBody>
      </p:sp>
    </p:spTree>
    <p:extLst>
      <p:ext uri="{BB962C8B-B14F-4D97-AF65-F5344CB8AC3E}">
        <p14:creationId xmlns:p14="http://schemas.microsoft.com/office/powerpoint/2010/main" val="2078994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12</a:t>
            </a:fld>
            <a:endParaRPr lang="zh-CN" altLang="en-US"/>
          </a:p>
        </p:txBody>
      </p:sp>
    </p:spTree>
    <p:extLst>
      <p:ext uri="{BB962C8B-B14F-4D97-AF65-F5344CB8AC3E}">
        <p14:creationId xmlns:p14="http://schemas.microsoft.com/office/powerpoint/2010/main" val="3682069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13</a:t>
            </a:fld>
            <a:endParaRPr lang="zh-CN" altLang="en-US"/>
          </a:p>
        </p:txBody>
      </p:sp>
    </p:spTree>
    <p:extLst>
      <p:ext uri="{BB962C8B-B14F-4D97-AF65-F5344CB8AC3E}">
        <p14:creationId xmlns:p14="http://schemas.microsoft.com/office/powerpoint/2010/main" val="2612466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14</a:t>
            </a:fld>
            <a:endParaRPr lang="zh-CN" altLang="en-US"/>
          </a:p>
        </p:txBody>
      </p:sp>
    </p:spTree>
    <p:extLst>
      <p:ext uri="{BB962C8B-B14F-4D97-AF65-F5344CB8AC3E}">
        <p14:creationId xmlns:p14="http://schemas.microsoft.com/office/powerpoint/2010/main" val="115805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15</a:t>
            </a:fld>
            <a:endParaRPr lang="zh-CN" altLang="en-US"/>
          </a:p>
        </p:txBody>
      </p:sp>
    </p:spTree>
    <p:extLst>
      <p:ext uri="{BB962C8B-B14F-4D97-AF65-F5344CB8AC3E}">
        <p14:creationId xmlns:p14="http://schemas.microsoft.com/office/powerpoint/2010/main" val="143085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16</a:t>
            </a:fld>
            <a:endParaRPr lang="zh-CN" altLang="en-US"/>
          </a:p>
        </p:txBody>
      </p:sp>
    </p:spTree>
    <p:extLst>
      <p:ext uri="{BB962C8B-B14F-4D97-AF65-F5344CB8AC3E}">
        <p14:creationId xmlns:p14="http://schemas.microsoft.com/office/powerpoint/2010/main" val="2485380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17</a:t>
            </a:fld>
            <a:endParaRPr lang="zh-CN" altLang="en-US"/>
          </a:p>
        </p:txBody>
      </p:sp>
    </p:spTree>
    <p:extLst>
      <p:ext uri="{BB962C8B-B14F-4D97-AF65-F5344CB8AC3E}">
        <p14:creationId xmlns:p14="http://schemas.microsoft.com/office/powerpoint/2010/main" val="857251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18</a:t>
            </a:fld>
            <a:endParaRPr lang="zh-CN" altLang="en-US"/>
          </a:p>
        </p:txBody>
      </p:sp>
    </p:spTree>
    <p:extLst>
      <p:ext uri="{BB962C8B-B14F-4D97-AF65-F5344CB8AC3E}">
        <p14:creationId xmlns:p14="http://schemas.microsoft.com/office/powerpoint/2010/main" val="1170574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19</a:t>
            </a:fld>
            <a:endParaRPr lang="zh-CN" altLang="en-US"/>
          </a:p>
        </p:txBody>
      </p:sp>
    </p:spTree>
    <p:extLst>
      <p:ext uri="{BB962C8B-B14F-4D97-AF65-F5344CB8AC3E}">
        <p14:creationId xmlns:p14="http://schemas.microsoft.com/office/powerpoint/2010/main" val="766629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a:t>
            </a:fld>
            <a:endParaRPr lang="zh-CN" altLang="en-US"/>
          </a:p>
        </p:txBody>
      </p:sp>
    </p:spTree>
    <p:extLst>
      <p:ext uri="{BB962C8B-B14F-4D97-AF65-F5344CB8AC3E}">
        <p14:creationId xmlns:p14="http://schemas.microsoft.com/office/powerpoint/2010/main" val="1007230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20</a:t>
            </a:fld>
            <a:endParaRPr lang="zh-CN" altLang="en-US"/>
          </a:p>
        </p:txBody>
      </p:sp>
    </p:spTree>
    <p:extLst>
      <p:ext uri="{BB962C8B-B14F-4D97-AF65-F5344CB8AC3E}">
        <p14:creationId xmlns:p14="http://schemas.microsoft.com/office/powerpoint/2010/main" val="255825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21</a:t>
            </a:fld>
            <a:endParaRPr lang="zh-CN" altLang="en-US"/>
          </a:p>
        </p:txBody>
      </p:sp>
    </p:spTree>
    <p:extLst>
      <p:ext uri="{BB962C8B-B14F-4D97-AF65-F5344CB8AC3E}">
        <p14:creationId xmlns:p14="http://schemas.microsoft.com/office/powerpoint/2010/main" val="4155380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22</a:t>
            </a:fld>
            <a:endParaRPr lang="zh-CN" altLang="en-US"/>
          </a:p>
        </p:txBody>
      </p:sp>
    </p:spTree>
    <p:extLst>
      <p:ext uri="{BB962C8B-B14F-4D97-AF65-F5344CB8AC3E}">
        <p14:creationId xmlns:p14="http://schemas.microsoft.com/office/powerpoint/2010/main" val="1928649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23</a:t>
            </a:fld>
            <a:endParaRPr lang="zh-CN" altLang="en-US"/>
          </a:p>
        </p:txBody>
      </p:sp>
    </p:spTree>
    <p:extLst>
      <p:ext uri="{BB962C8B-B14F-4D97-AF65-F5344CB8AC3E}">
        <p14:creationId xmlns:p14="http://schemas.microsoft.com/office/powerpoint/2010/main" val="6838330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24</a:t>
            </a:fld>
            <a:endParaRPr lang="zh-CN" altLang="en-US"/>
          </a:p>
        </p:txBody>
      </p:sp>
    </p:spTree>
    <p:extLst>
      <p:ext uri="{BB962C8B-B14F-4D97-AF65-F5344CB8AC3E}">
        <p14:creationId xmlns:p14="http://schemas.microsoft.com/office/powerpoint/2010/main" val="3154071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25</a:t>
            </a:fld>
            <a:endParaRPr lang="zh-CN" altLang="en-US"/>
          </a:p>
        </p:txBody>
      </p:sp>
    </p:spTree>
    <p:extLst>
      <p:ext uri="{BB962C8B-B14F-4D97-AF65-F5344CB8AC3E}">
        <p14:creationId xmlns:p14="http://schemas.microsoft.com/office/powerpoint/2010/main" val="1955966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3</a:t>
            </a:fld>
            <a:endParaRPr lang="zh-CN" altLang="en-US"/>
          </a:p>
        </p:txBody>
      </p:sp>
    </p:spTree>
    <p:extLst>
      <p:ext uri="{BB962C8B-B14F-4D97-AF65-F5344CB8AC3E}">
        <p14:creationId xmlns:p14="http://schemas.microsoft.com/office/powerpoint/2010/main" val="400985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4</a:t>
            </a:fld>
            <a:endParaRPr lang="zh-CN" altLang="en-US"/>
          </a:p>
        </p:txBody>
      </p:sp>
    </p:spTree>
    <p:extLst>
      <p:ext uri="{BB962C8B-B14F-4D97-AF65-F5344CB8AC3E}">
        <p14:creationId xmlns:p14="http://schemas.microsoft.com/office/powerpoint/2010/main" val="196960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5</a:t>
            </a:fld>
            <a:endParaRPr lang="zh-CN" altLang="en-US"/>
          </a:p>
        </p:txBody>
      </p:sp>
    </p:spTree>
    <p:extLst>
      <p:ext uri="{BB962C8B-B14F-4D97-AF65-F5344CB8AC3E}">
        <p14:creationId xmlns:p14="http://schemas.microsoft.com/office/powerpoint/2010/main" val="2259238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6</a:t>
            </a:fld>
            <a:endParaRPr lang="zh-CN" altLang="en-US"/>
          </a:p>
        </p:txBody>
      </p:sp>
    </p:spTree>
    <p:extLst>
      <p:ext uri="{BB962C8B-B14F-4D97-AF65-F5344CB8AC3E}">
        <p14:creationId xmlns:p14="http://schemas.microsoft.com/office/powerpoint/2010/main" val="89649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7</a:t>
            </a:fld>
            <a:endParaRPr lang="zh-CN" altLang="en-US"/>
          </a:p>
        </p:txBody>
      </p:sp>
    </p:spTree>
    <p:extLst>
      <p:ext uri="{BB962C8B-B14F-4D97-AF65-F5344CB8AC3E}">
        <p14:creationId xmlns:p14="http://schemas.microsoft.com/office/powerpoint/2010/main" val="1551507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8</a:t>
            </a:fld>
            <a:endParaRPr lang="zh-CN" altLang="en-US"/>
          </a:p>
        </p:txBody>
      </p:sp>
    </p:spTree>
    <p:extLst>
      <p:ext uri="{BB962C8B-B14F-4D97-AF65-F5344CB8AC3E}">
        <p14:creationId xmlns:p14="http://schemas.microsoft.com/office/powerpoint/2010/main" val="1200217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9</a:t>
            </a:fld>
            <a:endParaRPr lang="zh-CN" altLang="en-US"/>
          </a:p>
        </p:txBody>
      </p:sp>
    </p:spTree>
    <p:extLst>
      <p:ext uri="{BB962C8B-B14F-4D97-AF65-F5344CB8AC3E}">
        <p14:creationId xmlns:p14="http://schemas.microsoft.com/office/powerpoint/2010/main" val="42527651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0E85284-E10B-4C48-B35C-D3F88743CE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spTree>
    <p:extLst>
      <p:ext uri="{BB962C8B-B14F-4D97-AF65-F5344CB8AC3E}">
        <p14:creationId xmlns:p14="http://schemas.microsoft.com/office/powerpoint/2010/main" val="11456712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D7D79-89F4-43A6-B4AD-FAC7423B9D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7E6E7CA-6433-4A4F-8949-C7165F0309BD}"/>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4" name="页脚占位符 3">
            <a:extLst>
              <a:ext uri="{FF2B5EF4-FFF2-40B4-BE49-F238E27FC236}">
                <a16:creationId xmlns:a16="http://schemas.microsoft.com/office/drawing/2014/main" id="{B61ADFBD-03F8-409D-B53C-D269656021D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23FABF2-5851-448C-9756-B22D1504D42C}"/>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3818510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40B9F7C-983A-42C9-B7B7-C02A737F1FB0}"/>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3" name="页脚占位符 2">
            <a:extLst>
              <a:ext uri="{FF2B5EF4-FFF2-40B4-BE49-F238E27FC236}">
                <a16:creationId xmlns:a16="http://schemas.microsoft.com/office/drawing/2014/main" id="{EBD7A6F4-5CCA-45DC-A75D-862246A3458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2C5A55A-FA42-414A-A56F-ADC7153FCCC8}"/>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1358095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CF400-9C90-4B79-BB4B-5D4E53224D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2529603-616E-48FF-AFD9-764982C1B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0523B71-914A-4D93-BF65-EF1DAD72E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AA2F58-BDC2-4FEE-BA55-367E65DF4287}"/>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6" name="页脚占位符 5">
            <a:extLst>
              <a:ext uri="{FF2B5EF4-FFF2-40B4-BE49-F238E27FC236}">
                <a16:creationId xmlns:a16="http://schemas.microsoft.com/office/drawing/2014/main" id="{AF5285DE-1F6C-43D4-A178-F810576808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E5B725F-58DA-4A37-A142-644140312656}"/>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3796781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F2F19-F0F6-433E-817D-46C0A74322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EA5F722-EED3-499A-9508-8C6378E99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DE45DAE-AB47-47F4-BD5A-36EEBC87A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08B3CBB-2A4B-45BE-B359-61EC744997CA}"/>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6" name="页脚占位符 5">
            <a:extLst>
              <a:ext uri="{FF2B5EF4-FFF2-40B4-BE49-F238E27FC236}">
                <a16:creationId xmlns:a16="http://schemas.microsoft.com/office/drawing/2014/main" id="{C6D5EB26-ED0C-42A3-ABDA-09ADCF5DB16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2D06067-EFCB-4058-8F34-62BBE1BAA041}"/>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32449535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7E16FE-FBC1-43AE-B6D9-363ED408B4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10FDEA8-4DAA-431F-9884-C70DD1A8178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0C52505-0A85-4C7D-A4A2-49AC3A29822D}"/>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5" name="页脚占位符 4">
            <a:extLst>
              <a:ext uri="{FF2B5EF4-FFF2-40B4-BE49-F238E27FC236}">
                <a16:creationId xmlns:a16="http://schemas.microsoft.com/office/drawing/2014/main" id="{BB0B621A-DA8A-4F77-A771-7C720F74736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B84B5-1C8C-4229-B7C2-464D29C5A350}"/>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15260740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A51C444-9956-45BE-9A71-A1C48F750B6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F798D1-27AB-475D-BA45-9EBFF7E6E5A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F7DEAE4-D602-44F9-82F4-CCAC5B9664CF}"/>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5" name="页脚占位符 4">
            <a:extLst>
              <a:ext uri="{FF2B5EF4-FFF2-40B4-BE49-F238E27FC236}">
                <a16:creationId xmlns:a16="http://schemas.microsoft.com/office/drawing/2014/main" id="{45289E78-22CA-49B4-9274-B9555202115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51C6D3-DE67-4DE4-9659-3A247F6336C7}"/>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8290191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58208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2021/7/28</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63947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525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258978" y="2686813"/>
              <a:ext cx="414706" cy="718472"/>
            </a:xfrm>
            <a:prstGeom prst="rect">
              <a:avLst/>
            </a:prstGeom>
            <a:noFill/>
          </p:spPr>
          <p:txBody>
            <a:bodyPr wrap="none" rtlCol="0">
              <a:spAutoFit/>
            </a:bodyPr>
            <a:lstStyle/>
            <a:p>
              <a:r>
                <a:rPr lang="en-US" altLang="zh-CN" sz="9600" dirty="0">
                  <a:solidFill>
                    <a:schemeClr val="bg1"/>
                  </a:solidFill>
                </a:rPr>
                <a:t>1</a:t>
              </a:r>
              <a:endParaRPr lang="zh-CN" altLang="en-US" sz="9600" dirty="0">
                <a:solidFill>
                  <a:schemeClr val="bg1"/>
                </a:solidFill>
              </a:endParaRPr>
            </a:p>
          </p:txBody>
        </p:sp>
      </p:grpSp>
    </p:spTree>
    <p:extLst>
      <p:ext uri="{BB962C8B-B14F-4D97-AF65-F5344CB8AC3E}">
        <p14:creationId xmlns:p14="http://schemas.microsoft.com/office/powerpoint/2010/main" val="2048954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A79897F7-958E-4318-89E7-7E0D152BBB9F}"/>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95829" y="370925"/>
              <a:ext cx="906017" cy="1569660"/>
            </a:xfrm>
            <a:prstGeom prst="rect">
              <a:avLst/>
            </a:prstGeom>
            <a:noFill/>
          </p:spPr>
          <p:txBody>
            <a:bodyPr wrap="none" rtlCol="0">
              <a:spAutoFit/>
            </a:bodyPr>
            <a:lstStyle/>
            <a:p>
              <a:r>
                <a:rPr lang="en-US" altLang="zh-CN" sz="9600" dirty="0">
                  <a:solidFill>
                    <a:schemeClr val="bg1"/>
                  </a:solidFill>
                </a:rPr>
                <a:t>2</a:t>
              </a:r>
              <a:endParaRPr lang="zh-CN" altLang="en-US" sz="9600" dirty="0">
                <a:solidFill>
                  <a:schemeClr val="bg1"/>
                </a:solidFill>
              </a:endParaRPr>
            </a:p>
          </p:txBody>
        </p:sp>
      </p:grpSp>
    </p:spTree>
    <p:extLst>
      <p:ext uri="{BB962C8B-B14F-4D97-AF65-F5344CB8AC3E}">
        <p14:creationId xmlns:p14="http://schemas.microsoft.com/office/powerpoint/2010/main" val="15080578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314862" y="2696499"/>
              <a:ext cx="414706" cy="718472"/>
            </a:xfrm>
            <a:prstGeom prst="rect">
              <a:avLst/>
            </a:prstGeom>
            <a:noFill/>
          </p:spPr>
          <p:txBody>
            <a:bodyPr wrap="none" rtlCol="0">
              <a:spAutoFit/>
            </a:bodyPr>
            <a:lstStyle/>
            <a:p>
              <a:r>
                <a:rPr lang="en-US" altLang="zh-CN" sz="9600" dirty="0">
                  <a:solidFill>
                    <a:schemeClr val="bg1"/>
                  </a:solidFill>
                </a:rPr>
                <a:t>3</a:t>
              </a:r>
              <a:endParaRPr lang="zh-CN" altLang="en-US" sz="9600" dirty="0">
                <a:solidFill>
                  <a:schemeClr val="bg1"/>
                </a:solidFill>
              </a:endParaRPr>
            </a:p>
          </p:txBody>
        </p:sp>
      </p:grpSp>
    </p:spTree>
    <p:extLst>
      <p:ext uri="{BB962C8B-B14F-4D97-AF65-F5344CB8AC3E}">
        <p14:creationId xmlns:p14="http://schemas.microsoft.com/office/powerpoint/2010/main" val="12025682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4E14664C-3F63-4479-87B2-ECB4ED6BF9E4}"/>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49953" y="295316"/>
              <a:ext cx="906017" cy="1569660"/>
            </a:xfrm>
            <a:prstGeom prst="rect">
              <a:avLst/>
            </a:prstGeom>
            <a:noFill/>
          </p:spPr>
          <p:txBody>
            <a:bodyPr wrap="none" rtlCol="0">
              <a:spAutoFit/>
            </a:bodyPr>
            <a:lstStyle/>
            <a:p>
              <a:r>
                <a:rPr lang="en-US" altLang="zh-CN" sz="9600" dirty="0">
                  <a:solidFill>
                    <a:schemeClr val="bg1"/>
                  </a:solidFill>
                </a:rPr>
                <a:t>4</a:t>
              </a:r>
              <a:endParaRPr lang="zh-CN" altLang="en-US" sz="9600" dirty="0">
                <a:solidFill>
                  <a:schemeClr val="bg1"/>
                </a:solidFill>
              </a:endParaRPr>
            </a:p>
          </p:txBody>
        </p:sp>
      </p:grpSp>
    </p:spTree>
    <p:extLst>
      <p:ext uri="{BB962C8B-B14F-4D97-AF65-F5344CB8AC3E}">
        <p14:creationId xmlns:p14="http://schemas.microsoft.com/office/powerpoint/2010/main" val="5296836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AFA4B-AE38-4AC3-832A-147747038E7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EB21D7E-6B57-4282-960C-C2556A79D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635064D-20EE-4B50-A00A-0D002595E0D9}"/>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5" name="页脚占位符 4">
            <a:extLst>
              <a:ext uri="{FF2B5EF4-FFF2-40B4-BE49-F238E27FC236}">
                <a16:creationId xmlns:a16="http://schemas.microsoft.com/office/drawing/2014/main" id="{B5D8EC8A-AB2F-4E24-B8B4-5F75561C00F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EEAC21A-47A0-44F8-88DC-7B39C894108C}"/>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5757183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7D4E6-C3BE-46B7-825A-B8D8D6DCA3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64B8E2-ED2A-4B27-A03F-72CDB2E75B3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E5B6A20-3263-4B1C-B903-51DBD6172CC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034FD05-8DB1-4513-A765-FFC5D2E6A404}"/>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6" name="页脚占位符 5">
            <a:extLst>
              <a:ext uri="{FF2B5EF4-FFF2-40B4-BE49-F238E27FC236}">
                <a16:creationId xmlns:a16="http://schemas.microsoft.com/office/drawing/2014/main" id="{CAE3A25E-37CC-47E4-B120-8057FCBB44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B34E6BE-F123-41E4-817C-2912D614FB50}"/>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13473748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18620182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fld id="{DFE25AEC-A4EA-4FE7-B2BE-92A6FA8665B3}" type="datetimeFigureOut">
              <a:rPr lang="zh-CN" altLang="en-US" smtClean="0"/>
              <a:t>2021/7/28</a:t>
            </a:fld>
            <a:endParaRPr lang="zh-CN" altLang="en-US"/>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fld id="{E4474D95-C805-470B-9346-5C150F141B08}" type="slidenum">
              <a:rPr lang="zh-CN" altLang="en-US" smtClean="0"/>
              <a:t>‹#›</a:t>
            </a:fld>
            <a:endParaRPr lang="zh-CN" altLang="en-US"/>
          </a:p>
        </p:txBody>
      </p:sp>
      <p:sp>
        <p:nvSpPr>
          <p:cNvPr id="11" name="TextBox 10"/>
          <p:cNvSpPr txBox="1"/>
          <p:nvPr userDrawn="1"/>
        </p:nvSpPr>
        <p:spPr>
          <a:xfrm>
            <a:off x="16029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9353256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6F285EC-C99F-4BE3-917E-4DBFA189C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7B07F73-BC3F-4D96-B699-EEA7CD64D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B18A3E-9DC8-4DA2-884C-A6E7C651D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2021/7/28</a:t>
            </a:fld>
            <a:endParaRPr lang="zh-CN" altLang="en-US"/>
          </a:p>
        </p:txBody>
      </p:sp>
      <p:sp>
        <p:nvSpPr>
          <p:cNvPr id="5" name="页脚占位符 4">
            <a:extLst>
              <a:ext uri="{FF2B5EF4-FFF2-40B4-BE49-F238E27FC236}">
                <a16:creationId xmlns:a16="http://schemas.microsoft.com/office/drawing/2014/main" id="{7859CF97-7E2F-4E17-ADC1-D04D34FAD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34FD4064-56DE-487F-8B3E-9DF970158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3289216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62" r:id="rId5"/>
    <p:sldLayoutId id="2147483651" r:id="rId6"/>
    <p:sldLayoutId id="2147483652" r:id="rId7"/>
    <p:sldLayoutId id="2147483653" r:id="rId8"/>
    <p:sldLayoutId id="2147483663" r:id="rId9"/>
    <p:sldLayoutId id="2147483654" r:id="rId10"/>
    <p:sldLayoutId id="2147483655" r:id="rId11"/>
    <p:sldLayoutId id="2147483656" r:id="rId12"/>
    <p:sldLayoutId id="2147483657" r:id="rId13"/>
    <p:sldLayoutId id="2147483658" r:id="rId14"/>
    <p:sldLayoutId id="2147483659" r:id="rId1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21823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freeppt7.com/" TargetMode="External"/><Relationship Id="rId3" Type="http://schemas.openxmlformats.org/officeDocument/2006/relationships/image" Target="../media/image5.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image" Target="../media/image10.emf"/><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notesSlide" Target="../notesSlides/notesSlide10.xml"/><Relationship Id="rId2" Type="http://schemas.openxmlformats.org/officeDocument/2006/relationships/tags" Target="../tags/tag6.xml"/><Relationship Id="rId16"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image" Target="../media/image9.emf"/><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8" Type="http://schemas.openxmlformats.org/officeDocument/2006/relationships/tags" Target="../tags/tag27.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0.emf"/><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9.emf"/><Relationship Id="rId5" Type="http://schemas.openxmlformats.org/officeDocument/2006/relationships/tags" Target="../tags/tag24.xml"/><Relationship Id="rId10" Type="http://schemas.openxmlformats.org/officeDocument/2006/relationships/notesSlide" Target="../notesSlides/notesSlide17.xml"/><Relationship Id="rId4" Type="http://schemas.openxmlformats.org/officeDocument/2006/relationships/tags" Target="../tags/tag23.xml"/><Relationship Id="rId9"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9.emf"/><Relationship Id="rId4" Type="http://schemas.microsoft.com/office/2007/relationships/hdphoto" Target="../media/hdphoto2.wdp"/><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10.emf"/><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notesSlide" Target="../notesSlides/notesSlide2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slideLayout" Target="../slideLayouts/slideLayout5.xml"/><Relationship Id="rId5" Type="http://schemas.openxmlformats.org/officeDocument/2006/relationships/tags" Target="../tags/tag32.xml"/><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media/image9.emf"/></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0.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emf"/><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emf"/><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动物, 软体动物&#10;&#10;已生成高可信度的说明">
            <a:extLst>
              <a:ext uri="{FF2B5EF4-FFF2-40B4-BE49-F238E27FC236}">
                <a16:creationId xmlns:a16="http://schemas.microsoft.com/office/drawing/2014/main" id="{09C980AF-D42D-4561-8356-71365CCA60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2C74422C-016D-4B24-B574-284B05E9EBE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5483" y="3639127"/>
            <a:ext cx="3571820" cy="3610985"/>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579CE79-8900-4BEA-A775-7FB29B7C27C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62836" y="-110837"/>
            <a:ext cx="3506336" cy="5001491"/>
          </a:xfrm>
          <a:prstGeom prst="rect">
            <a:avLst/>
          </a:prstGeom>
        </p:spPr>
      </p:pic>
      <p:sp>
        <p:nvSpPr>
          <p:cNvPr id="17" name="文本框 16">
            <a:extLst>
              <a:ext uri="{FF2B5EF4-FFF2-40B4-BE49-F238E27FC236}">
                <a16:creationId xmlns:a16="http://schemas.microsoft.com/office/drawing/2014/main" id="{C324033F-6638-4932-AFEF-41A210F2FEED}"/>
              </a:ext>
            </a:extLst>
          </p:cNvPr>
          <p:cNvSpPr txBox="1"/>
          <p:nvPr/>
        </p:nvSpPr>
        <p:spPr>
          <a:xfrm>
            <a:off x="1990020" y="1617788"/>
            <a:ext cx="5809911" cy="1938992"/>
          </a:xfrm>
          <a:prstGeom prst="rect">
            <a:avLst/>
          </a:prstGeom>
          <a:noFill/>
        </p:spPr>
        <p:txBody>
          <a:bodyPr wrap="square" rtlCol="0">
            <a:spAutoFit/>
          </a:bodyPr>
          <a:lstStyle/>
          <a:p>
            <a:pPr algn="ctr"/>
            <a:r>
              <a:rPr lang="en-US" altLang="zh-CN" sz="6000" dirty="0">
                <a:solidFill>
                  <a:srgbClr val="D2C883"/>
                </a:solidFill>
                <a:cs typeface="+mn-ea"/>
                <a:sym typeface="+mn-lt"/>
              </a:rPr>
              <a:t>Free </a:t>
            </a:r>
          </a:p>
          <a:p>
            <a:pPr algn="ctr"/>
            <a:r>
              <a:rPr lang="en-US" altLang="zh-CN" sz="6000" dirty="0">
                <a:solidFill>
                  <a:srgbClr val="D2C883"/>
                </a:solidFill>
                <a:cs typeface="+mn-ea"/>
                <a:sym typeface="+mn-lt"/>
              </a:rPr>
              <a:t>PPT templates</a:t>
            </a:r>
            <a:endParaRPr lang="zh-CN" altLang="en-US" sz="6000" dirty="0">
              <a:solidFill>
                <a:srgbClr val="D2C883"/>
              </a:solidFill>
              <a:cs typeface="+mn-ea"/>
              <a:sym typeface="+mn-lt"/>
            </a:endParaRPr>
          </a:p>
        </p:txBody>
      </p:sp>
      <p:sp>
        <p:nvSpPr>
          <p:cNvPr id="25" name="矩形 24">
            <a:extLst>
              <a:ext uri="{FF2B5EF4-FFF2-40B4-BE49-F238E27FC236}">
                <a16:creationId xmlns:a16="http://schemas.microsoft.com/office/drawing/2014/main" id="{1EE68892-1416-424C-948F-E7048544E0D4}"/>
              </a:ext>
            </a:extLst>
          </p:cNvPr>
          <p:cNvSpPr/>
          <p:nvPr/>
        </p:nvSpPr>
        <p:spPr>
          <a:xfrm>
            <a:off x="2953192" y="3594455"/>
            <a:ext cx="3872917" cy="307777"/>
          </a:xfrm>
          <a:prstGeom prst="rect">
            <a:avLst/>
          </a:prstGeom>
        </p:spPr>
        <p:txBody>
          <a:bodyPr wrap="square">
            <a:spAutoFit/>
          </a:bodyPr>
          <a:lstStyle/>
          <a:p>
            <a:pPr algn="ctr"/>
            <a:r>
              <a:rPr lang="en-US" altLang="zh-CN" sz="1400" dirty="0">
                <a:solidFill>
                  <a:schemeClr val="bg1">
                    <a:lumMod val="50000"/>
                  </a:schemeClr>
                </a:solidFill>
                <a:cs typeface="+mn-ea"/>
                <a:sym typeface="+mn-lt"/>
              </a:rPr>
              <a:t>Insert the Subtitle of Your Presentation</a:t>
            </a:r>
          </a:p>
        </p:txBody>
      </p:sp>
      <p:grpSp>
        <p:nvGrpSpPr>
          <p:cNvPr id="32" name="组合 31">
            <a:extLst>
              <a:ext uri="{FF2B5EF4-FFF2-40B4-BE49-F238E27FC236}">
                <a16:creationId xmlns:a16="http://schemas.microsoft.com/office/drawing/2014/main" id="{62C6CD41-89DC-4969-84FC-3D9A302EC451}"/>
              </a:ext>
            </a:extLst>
          </p:cNvPr>
          <p:cNvGrpSpPr/>
          <p:nvPr/>
        </p:nvGrpSpPr>
        <p:grpSpPr>
          <a:xfrm>
            <a:off x="2147582" y="2013358"/>
            <a:ext cx="914400" cy="1734987"/>
            <a:chOff x="2147582" y="2013358"/>
            <a:chExt cx="914400" cy="1734987"/>
          </a:xfrm>
        </p:grpSpPr>
        <p:cxnSp>
          <p:nvCxnSpPr>
            <p:cNvPr id="27"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400F325C-1DCE-4B79-880B-53A8A03A9155}"/>
              </a:ext>
            </a:extLst>
          </p:cNvPr>
          <p:cNvGrpSpPr/>
          <p:nvPr/>
        </p:nvGrpSpPr>
        <p:grpSpPr>
          <a:xfrm flipH="1">
            <a:off x="6717319" y="2009900"/>
            <a:ext cx="914400" cy="1734986"/>
            <a:chOff x="2147582" y="2013358"/>
            <a:chExt cx="914400" cy="1734986"/>
          </a:xfrm>
        </p:grpSpPr>
        <p:cxnSp>
          <p:nvCxnSpPr>
            <p:cNvPr id="34"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5" name="组合 44">
            <a:extLst>
              <a:ext uri="{FF2B5EF4-FFF2-40B4-BE49-F238E27FC236}">
                <a16:creationId xmlns:a16="http://schemas.microsoft.com/office/drawing/2014/main" id="{0BC6E7AC-DDC9-48C8-A663-BF37FB1986F9}"/>
              </a:ext>
            </a:extLst>
          </p:cNvPr>
          <p:cNvGrpSpPr/>
          <p:nvPr/>
        </p:nvGrpSpPr>
        <p:grpSpPr>
          <a:xfrm>
            <a:off x="3134553" y="902077"/>
            <a:ext cx="708778" cy="676360"/>
            <a:chOff x="3134553" y="902077"/>
            <a:chExt cx="708778" cy="676360"/>
          </a:xfrm>
        </p:grpSpPr>
        <p:pic>
          <p:nvPicPr>
            <p:cNvPr id="37" name="图片 36">
              <a:extLst>
                <a:ext uri="{FF2B5EF4-FFF2-40B4-BE49-F238E27FC236}">
                  <a16:creationId xmlns:a16="http://schemas.microsoft.com/office/drawing/2014/main" id="{1FC599DB-6C36-48DD-AE57-76BAFE48F5B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4553" y="902077"/>
              <a:ext cx="708778" cy="676360"/>
            </a:xfrm>
            <a:prstGeom prst="rect">
              <a:avLst/>
            </a:prstGeom>
          </p:spPr>
        </p:pic>
        <p:sp>
          <p:nvSpPr>
            <p:cNvPr id="41" name="文本框 40">
              <a:extLst>
                <a:ext uri="{FF2B5EF4-FFF2-40B4-BE49-F238E27FC236}">
                  <a16:creationId xmlns:a16="http://schemas.microsoft.com/office/drawing/2014/main" id="{E1F2DDCE-D6E1-4F85-97FB-AC95DFEE8858}"/>
                </a:ext>
              </a:extLst>
            </p:cNvPr>
            <p:cNvSpPr txBox="1"/>
            <p:nvPr/>
          </p:nvSpPr>
          <p:spPr>
            <a:xfrm>
              <a:off x="3263551" y="928950"/>
              <a:ext cx="470000" cy="646331"/>
            </a:xfrm>
            <a:prstGeom prst="rect">
              <a:avLst/>
            </a:prstGeom>
            <a:noFill/>
          </p:spPr>
          <p:txBody>
            <a:bodyPr wrap="none" rtlCol="0">
              <a:spAutoFit/>
            </a:bodyPr>
            <a:lstStyle/>
            <a:p>
              <a:r>
                <a:rPr lang="en-US" altLang="zh-CN" sz="3600" dirty="0">
                  <a:solidFill>
                    <a:schemeClr val="bg1"/>
                  </a:solidFill>
                  <a:cs typeface="+mn-ea"/>
                  <a:sym typeface="+mn-lt"/>
                </a:rPr>
                <a:t>2</a:t>
              </a:r>
              <a:endParaRPr lang="zh-CN" altLang="en-US" sz="3600" dirty="0">
                <a:solidFill>
                  <a:schemeClr val="bg1"/>
                </a:solidFill>
                <a:cs typeface="+mn-ea"/>
                <a:sym typeface="+mn-lt"/>
              </a:endParaRPr>
            </a:p>
          </p:txBody>
        </p:sp>
      </p:grpSp>
      <p:grpSp>
        <p:nvGrpSpPr>
          <p:cNvPr id="46" name="组合 45">
            <a:extLst>
              <a:ext uri="{FF2B5EF4-FFF2-40B4-BE49-F238E27FC236}">
                <a16:creationId xmlns:a16="http://schemas.microsoft.com/office/drawing/2014/main" id="{1C67B097-1CA2-4660-BA0B-EE83F3FAC5B4}"/>
              </a:ext>
            </a:extLst>
          </p:cNvPr>
          <p:cNvGrpSpPr/>
          <p:nvPr/>
        </p:nvGrpSpPr>
        <p:grpSpPr>
          <a:xfrm>
            <a:off x="3970394" y="868098"/>
            <a:ext cx="766019" cy="752335"/>
            <a:chOff x="3970394" y="868098"/>
            <a:chExt cx="766019" cy="752335"/>
          </a:xfrm>
        </p:grpSpPr>
        <p:pic>
          <p:nvPicPr>
            <p:cNvPr id="38" name="图片 37">
              <a:extLst>
                <a:ext uri="{FF2B5EF4-FFF2-40B4-BE49-F238E27FC236}">
                  <a16:creationId xmlns:a16="http://schemas.microsoft.com/office/drawing/2014/main" id="{30AD3274-3B3D-43C0-9FB4-1E868CF1B24E}"/>
                </a:ext>
              </a:extLst>
            </p:cNvPr>
            <p:cNvPicPr>
              <a:picLocks noChangeAspect="1"/>
            </p:cNvPicPr>
            <p:nvPr/>
          </p:nvPicPr>
          <p:blipFill>
            <a:blip r:embed="rId7" cstate="screen">
              <a:duotone>
                <a:schemeClr val="accent6">
                  <a:shade val="45000"/>
                  <a:satMod val="135000"/>
                </a:schemeClr>
                <a:prstClr val="white"/>
              </a:duotone>
              <a:lum bright="-15000" contrast="30000"/>
              <a:extLst>
                <a:ext uri="{28A0092B-C50C-407E-A947-70E740481C1C}">
                  <a14:useLocalDpi xmlns:a14="http://schemas.microsoft.com/office/drawing/2010/main"/>
                </a:ext>
              </a:extLst>
            </a:blip>
            <a:stretch>
              <a:fillRect/>
            </a:stretch>
          </p:blipFill>
          <p:spPr>
            <a:xfrm>
              <a:off x="3970394" y="868098"/>
              <a:ext cx="766019" cy="752335"/>
            </a:xfrm>
            <a:prstGeom prst="rect">
              <a:avLst/>
            </a:prstGeom>
          </p:spPr>
        </p:pic>
        <p:sp>
          <p:nvSpPr>
            <p:cNvPr id="42" name="文本框 41">
              <a:extLst>
                <a:ext uri="{FF2B5EF4-FFF2-40B4-BE49-F238E27FC236}">
                  <a16:creationId xmlns:a16="http://schemas.microsoft.com/office/drawing/2014/main" id="{56101B1A-505F-4DE5-90F5-592C29198ED6}"/>
                </a:ext>
              </a:extLst>
            </p:cNvPr>
            <p:cNvSpPr txBox="1"/>
            <p:nvPr/>
          </p:nvSpPr>
          <p:spPr>
            <a:xfrm>
              <a:off x="4154237" y="902077"/>
              <a:ext cx="470000" cy="646331"/>
            </a:xfrm>
            <a:prstGeom prst="rect">
              <a:avLst/>
            </a:prstGeom>
            <a:noFill/>
          </p:spPr>
          <p:txBody>
            <a:bodyPr wrap="none" rtlCol="0">
              <a:spAutoFit/>
            </a:bodyPr>
            <a:lstStyle/>
            <a:p>
              <a:r>
                <a:rPr lang="en-US" altLang="zh-CN" sz="3600" dirty="0">
                  <a:solidFill>
                    <a:schemeClr val="bg1"/>
                  </a:solidFill>
                  <a:cs typeface="+mn-ea"/>
                  <a:sym typeface="+mn-lt"/>
                </a:rPr>
                <a:t>0</a:t>
              </a:r>
              <a:endParaRPr lang="zh-CN" altLang="en-US" sz="3600" dirty="0">
                <a:solidFill>
                  <a:schemeClr val="bg1"/>
                </a:solidFill>
                <a:cs typeface="+mn-ea"/>
                <a:sym typeface="+mn-lt"/>
              </a:endParaRPr>
            </a:p>
          </p:txBody>
        </p:sp>
      </p:grpSp>
      <p:grpSp>
        <p:nvGrpSpPr>
          <p:cNvPr id="47" name="组合 46">
            <a:extLst>
              <a:ext uri="{FF2B5EF4-FFF2-40B4-BE49-F238E27FC236}">
                <a16:creationId xmlns:a16="http://schemas.microsoft.com/office/drawing/2014/main" id="{1C2356CE-814B-4E30-9CFF-17D53FC09D90}"/>
              </a:ext>
            </a:extLst>
          </p:cNvPr>
          <p:cNvGrpSpPr/>
          <p:nvPr/>
        </p:nvGrpSpPr>
        <p:grpSpPr>
          <a:xfrm>
            <a:off x="4863476" y="915031"/>
            <a:ext cx="708778" cy="676360"/>
            <a:chOff x="4863476" y="915031"/>
            <a:chExt cx="708778" cy="676360"/>
          </a:xfrm>
        </p:grpSpPr>
        <p:pic>
          <p:nvPicPr>
            <p:cNvPr id="39" name="图片 38">
              <a:extLst>
                <a:ext uri="{FF2B5EF4-FFF2-40B4-BE49-F238E27FC236}">
                  <a16:creationId xmlns:a16="http://schemas.microsoft.com/office/drawing/2014/main" id="{5610C630-2475-4028-B55B-931988A1CA4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3476" y="915031"/>
              <a:ext cx="708778" cy="676360"/>
            </a:xfrm>
            <a:prstGeom prst="rect">
              <a:avLst/>
            </a:prstGeom>
          </p:spPr>
        </p:pic>
        <p:sp>
          <p:nvSpPr>
            <p:cNvPr id="43" name="文本框 42">
              <a:extLst>
                <a:ext uri="{FF2B5EF4-FFF2-40B4-BE49-F238E27FC236}">
                  <a16:creationId xmlns:a16="http://schemas.microsoft.com/office/drawing/2014/main" id="{9D1A71AC-96F5-47AB-94A7-4F5B7B36E538}"/>
                </a:ext>
              </a:extLst>
            </p:cNvPr>
            <p:cNvSpPr txBox="1"/>
            <p:nvPr/>
          </p:nvSpPr>
          <p:spPr>
            <a:xfrm>
              <a:off x="4990078" y="915031"/>
              <a:ext cx="482824" cy="646331"/>
            </a:xfrm>
            <a:prstGeom prst="rect">
              <a:avLst/>
            </a:prstGeom>
            <a:noFill/>
          </p:spPr>
          <p:txBody>
            <a:bodyPr wrap="none" rtlCol="0">
              <a:spAutoFit/>
            </a:bodyPr>
            <a:lstStyle/>
            <a:p>
              <a:r>
                <a:rPr lang="en-US" altLang="zh-CN" sz="3600" dirty="0">
                  <a:solidFill>
                    <a:schemeClr val="bg1"/>
                  </a:solidFill>
                  <a:cs typeface="+mn-ea"/>
                  <a:sym typeface="+mn-lt"/>
                </a:rPr>
                <a:t>X</a:t>
              </a:r>
              <a:endParaRPr lang="zh-CN" altLang="en-US" sz="3600" dirty="0">
                <a:solidFill>
                  <a:schemeClr val="bg1"/>
                </a:solidFill>
                <a:cs typeface="+mn-ea"/>
                <a:sym typeface="+mn-lt"/>
              </a:endParaRPr>
            </a:p>
          </p:txBody>
        </p:sp>
      </p:grpSp>
      <p:grpSp>
        <p:nvGrpSpPr>
          <p:cNvPr id="48" name="组合 47">
            <a:extLst>
              <a:ext uri="{FF2B5EF4-FFF2-40B4-BE49-F238E27FC236}">
                <a16:creationId xmlns:a16="http://schemas.microsoft.com/office/drawing/2014/main" id="{BD4123D0-A3C2-4940-BEAF-BFF3BDE6A815}"/>
              </a:ext>
            </a:extLst>
          </p:cNvPr>
          <p:cNvGrpSpPr/>
          <p:nvPr/>
        </p:nvGrpSpPr>
        <p:grpSpPr>
          <a:xfrm>
            <a:off x="5699317" y="886443"/>
            <a:ext cx="766019" cy="752335"/>
            <a:chOff x="5699317" y="886443"/>
            <a:chExt cx="766019" cy="752335"/>
          </a:xfrm>
        </p:grpSpPr>
        <p:pic>
          <p:nvPicPr>
            <p:cNvPr id="40" name="图片 39">
              <a:extLst>
                <a:ext uri="{FF2B5EF4-FFF2-40B4-BE49-F238E27FC236}">
                  <a16:creationId xmlns:a16="http://schemas.microsoft.com/office/drawing/2014/main" id="{F049436D-8C74-4F3F-ACA7-F9F904055BA4}"/>
                </a:ext>
              </a:extLst>
            </p:cNvPr>
            <p:cNvPicPr>
              <a:picLocks noChangeAspect="1"/>
            </p:cNvPicPr>
            <p:nvPr/>
          </p:nvPicPr>
          <p:blipFill>
            <a:blip r:embed="rId7" cstate="screen">
              <a:duotone>
                <a:schemeClr val="accent6">
                  <a:shade val="45000"/>
                  <a:satMod val="135000"/>
                </a:schemeClr>
                <a:prstClr val="white"/>
              </a:duotone>
              <a:lum bright="-15000" contrast="30000"/>
              <a:extLst>
                <a:ext uri="{28A0092B-C50C-407E-A947-70E740481C1C}">
                  <a14:useLocalDpi xmlns:a14="http://schemas.microsoft.com/office/drawing/2010/main"/>
                </a:ext>
              </a:extLst>
            </a:blip>
            <a:stretch>
              <a:fillRect/>
            </a:stretch>
          </p:blipFill>
          <p:spPr>
            <a:xfrm>
              <a:off x="5699317" y="886443"/>
              <a:ext cx="766019" cy="752335"/>
            </a:xfrm>
            <a:prstGeom prst="rect">
              <a:avLst/>
            </a:prstGeom>
          </p:spPr>
        </p:pic>
        <p:sp>
          <p:nvSpPr>
            <p:cNvPr id="44" name="文本框 43">
              <a:extLst>
                <a:ext uri="{FF2B5EF4-FFF2-40B4-BE49-F238E27FC236}">
                  <a16:creationId xmlns:a16="http://schemas.microsoft.com/office/drawing/2014/main" id="{3DE1D19E-826E-4D61-B9B7-E609611D070A}"/>
                </a:ext>
              </a:extLst>
            </p:cNvPr>
            <p:cNvSpPr txBox="1"/>
            <p:nvPr/>
          </p:nvSpPr>
          <p:spPr>
            <a:xfrm>
              <a:off x="5864881" y="902077"/>
              <a:ext cx="482824" cy="646331"/>
            </a:xfrm>
            <a:prstGeom prst="rect">
              <a:avLst/>
            </a:prstGeom>
            <a:noFill/>
          </p:spPr>
          <p:txBody>
            <a:bodyPr wrap="none" rtlCol="0">
              <a:spAutoFit/>
            </a:bodyPr>
            <a:lstStyle/>
            <a:p>
              <a:r>
                <a:rPr lang="en-US" altLang="zh-CN" sz="3600" dirty="0">
                  <a:solidFill>
                    <a:schemeClr val="bg1"/>
                  </a:solidFill>
                  <a:cs typeface="+mn-ea"/>
                  <a:sym typeface="+mn-lt"/>
                </a:rPr>
                <a:t>X</a:t>
              </a:r>
              <a:endParaRPr lang="zh-CN" altLang="en-US" sz="3600" dirty="0">
                <a:solidFill>
                  <a:schemeClr val="bg1"/>
                </a:solidFill>
                <a:cs typeface="+mn-ea"/>
                <a:sym typeface="+mn-lt"/>
              </a:endParaRPr>
            </a:p>
          </p:txBody>
        </p:sp>
      </p:grpSp>
      <p:sp>
        <p:nvSpPr>
          <p:cNvPr id="28" name="Rounded Rectangle 7">
            <a:extLst>
              <a:ext uri="{FF2B5EF4-FFF2-40B4-BE49-F238E27FC236}">
                <a16:creationId xmlns:a16="http://schemas.microsoft.com/office/drawing/2014/main" id="{056443C8-180F-4430-8A50-E6B37717944C}"/>
              </a:ext>
            </a:extLst>
          </p:cNvPr>
          <p:cNvSpPr/>
          <p:nvPr/>
        </p:nvSpPr>
        <p:spPr>
          <a:xfrm>
            <a:off x="595184" y="330700"/>
            <a:ext cx="1684599" cy="413563"/>
          </a:xfrm>
          <a:prstGeom prst="roundRect">
            <a:avLst>
              <a:gd name="adj" fmla="val 50000"/>
            </a:avLst>
          </a:prstGeom>
          <a:solidFill>
            <a:schemeClr val="bg1">
              <a:alpha val="0"/>
            </a:schemeClr>
          </a:solidFill>
          <a:ln w="15875">
            <a:solidFill>
              <a:srgbClr val="F9E0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F9E09C"/>
                </a:solidFill>
              </a:rPr>
              <a:t>LOGO</a:t>
            </a:r>
            <a:endParaRPr lang="ko-KR" altLang="en-US" sz="2700" dirty="0">
              <a:solidFill>
                <a:srgbClr val="F9E09C"/>
              </a:solidFill>
            </a:endParaRPr>
          </a:p>
        </p:txBody>
      </p:sp>
      <p:sp>
        <p:nvSpPr>
          <p:cNvPr id="30" name="TextBox 3">
            <a:hlinkClick r:id="rId8"/>
            <a:extLst>
              <a:ext uri="{FF2B5EF4-FFF2-40B4-BE49-F238E27FC236}">
                <a16:creationId xmlns:a16="http://schemas.microsoft.com/office/drawing/2014/main" id="{A861D864-BE98-4A25-89EB-B4E747C21A3C}"/>
              </a:ext>
            </a:extLst>
          </p:cNvPr>
          <p:cNvSpPr txBox="1"/>
          <p:nvPr/>
        </p:nvSpPr>
        <p:spPr>
          <a:xfrm>
            <a:off x="6465336" y="6588894"/>
            <a:ext cx="5169613" cy="246221"/>
          </a:xfrm>
          <a:prstGeom prst="rect">
            <a:avLst/>
          </a:prstGeom>
          <a:noFill/>
        </p:spPr>
        <p:txBody>
          <a:bodyPr wrap="square" rtlCol="0">
            <a:spAutoFit/>
          </a:bodyPr>
          <a:lstStyle/>
          <a:p>
            <a:pPr algn="r"/>
            <a:r>
              <a:rPr lang="en-US" altLang="zh-CN" sz="1000" dirty="0">
                <a:solidFill>
                  <a:srgbClr val="86B06A"/>
                </a:solidFill>
                <a:cs typeface="Arial" pitchFamily="34" charset="0"/>
                <a:hlinkClick r:id="rId8">
                  <a:extLst>
                    <a:ext uri="{A12FA001-AC4F-418D-AE19-62706E023703}">
                      <ahyp:hlinkClr xmlns:ahyp="http://schemas.microsoft.com/office/drawing/2018/hyperlinkcolor" val="tx"/>
                    </a:ext>
                  </a:extLst>
                </a:hlinkClick>
              </a:rPr>
              <a:t>https://www.freeppt7.com</a:t>
            </a:r>
            <a:endParaRPr lang="ko-KR" altLang="en-US" sz="1000" dirty="0">
              <a:solidFill>
                <a:srgbClr val="86B06A"/>
              </a:solidFill>
              <a:cs typeface="Arial" pitchFamily="34" charset="0"/>
            </a:endParaRPr>
          </a:p>
        </p:txBody>
      </p:sp>
    </p:spTree>
    <p:extLst>
      <p:ext uri="{BB962C8B-B14F-4D97-AF65-F5344CB8AC3E}">
        <p14:creationId xmlns:p14="http://schemas.microsoft.com/office/powerpoint/2010/main" val="30928756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additive="base">
                                        <p:cTn id="42" dur="500"/>
                                        <p:tgtEl>
                                          <p:spTgt spid="32"/>
                                        </p:tgtEl>
                                        <p:attrNameLst>
                                          <p:attrName>ppt_x</p:attrName>
                                        </p:attrNameLst>
                                      </p:cBhvr>
                                      <p:tavLst>
                                        <p:tav tm="0">
                                          <p:val>
                                            <p:strVal val="#ppt_x-#ppt_w*1.125000"/>
                                          </p:val>
                                        </p:tav>
                                        <p:tav tm="100000">
                                          <p:val>
                                            <p:strVal val="#ppt_x"/>
                                          </p:val>
                                        </p:tav>
                                      </p:tavLst>
                                    </p:anim>
                                    <p:animEffect transition="in" filter="wipe(right)">
                                      <p:cBhvr>
                                        <p:cTn id="43" dur="500"/>
                                        <p:tgtEl>
                                          <p:spTgt spid="32"/>
                                        </p:tgtEl>
                                      </p:cBhvr>
                                    </p:animEffect>
                                  </p:childTnLst>
                                </p:cTn>
                              </p:par>
                              <p:par>
                                <p:cTn id="44" presetID="12" presetClass="entr" presetSubtype="2"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p:tgtEl>
                                          <p:spTgt spid="33"/>
                                        </p:tgtEl>
                                        <p:attrNameLst>
                                          <p:attrName>ppt_x</p:attrName>
                                        </p:attrNameLst>
                                      </p:cBhvr>
                                      <p:tavLst>
                                        <p:tav tm="0">
                                          <p:val>
                                            <p:strVal val="#ppt_x+#ppt_w*1.125000"/>
                                          </p:val>
                                        </p:tav>
                                        <p:tav tm="100000">
                                          <p:val>
                                            <p:strVal val="#ppt_x"/>
                                          </p:val>
                                        </p:tav>
                                      </p:tavLst>
                                    </p:anim>
                                    <p:animEffect transition="in" filter="wipe(left)">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a:extLst>
              <a:ext uri="{FF2B5EF4-FFF2-40B4-BE49-F238E27FC236}">
                <a16:creationId xmlns:a16="http://schemas.microsoft.com/office/drawing/2014/main" id="{A9928F03-6A6C-48CF-A700-6B35286271E8}"/>
              </a:ext>
            </a:extLst>
          </p:cNvPr>
          <p:cNvSpPr/>
          <p:nvPr>
            <p:custDataLst>
              <p:tags r:id="rId1"/>
            </p:custDataLst>
          </p:nvPr>
        </p:nvSpPr>
        <p:spPr>
          <a:xfrm>
            <a:off x="3117453" y="1981597"/>
            <a:ext cx="528638" cy="547688"/>
          </a:xfrm>
          <a:prstGeom prst="rect">
            <a:avLst/>
          </a:prstGeom>
          <a:blipFill dpi="0" rotWithShape="1">
            <a:blip r:embed="rId18" cstate="screen">
              <a:extLst>
                <a:ext uri="{28A0092B-C50C-407E-A947-70E740481C1C}">
                  <a14:useLocalDpi xmlns:a14="http://schemas.microsoft.com/office/drawing/2010/main"/>
                </a:ext>
              </a:extLst>
            </a:blip>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rgbClr val="FFFFFF"/>
              </a:solidFill>
              <a:cs typeface="+mn-ea"/>
              <a:sym typeface="+mn-lt"/>
            </a:endParaRPr>
          </a:p>
        </p:txBody>
      </p:sp>
      <p:sp>
        <p:nvSpPr>
          <p:cNvPr id="3" name="MH_Other_2">
            <a:extLst>
              <a:ext uri="{FF2B5EF4-FFF2-40B4-BE49-F238E27FC236}">
                <a16:creationId xmlns:a16="http://schemas.microsoft.com/office/drawing/2014/main" id="{861C8673-5E81-47EB-8A47-6AAB0B39CBB7}"/>
              </a:ext>
            </a:extLst>
          </p:cNvPr>
          <p:cNvSpPr/>
          <p:nvPr>
            <p:custDataLst>
              <p:tags r:id="rId2"/>
            </p:custDataLst>
          </p:nvPr>
        </p:nvSpPr>
        <p:spPr>
          <a:xfrm>
            <a:off x="3016251" y="1876822"/>
            <a:ext cx="731044" cy="75723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4"/>
          </a:solidFill>
          <a:ln>
            <a:solidFill>
              <a:srgbClr val="F9CF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cs typeface="+mn-ea"/>
              <a:sym typeface="+mn-lt"/>
            </a:endParaRPr>
          </a:p>
        </p:txBody>
      </p:sp>
      <p:sp>
        <p:nvSpPr>
          <p:cNvPr id="4" name="MH_SubTitle_1">
            <a:extLst>
              <a:ext uri="{FF2B5EF4-FFF2-40B4-BE49-F238E27FC236}">
                <a16:creationId xmlns:a16="http://schemas.microsoft.com/office/drawing/2014/main" id="{9FD3781F-5E82-48E3-BE4C-829D09B71B38}"/>
              </a:ext>
            </a:extLst>
          </p:cNvPr>
          <p:cNvSpPr txBox="1">
            <a:spLocks noChangeArrowheads="1"/>
          </p:cNvSpPr>
          <p:nvPr>
            <p:custDataLst>
              <p:tags r:id="rId3"/>
            </p:custDataLst>
          </p:nvPr>
        </p:nvSpPr>
        <p:spPr bwMode="auto">
          <a:xfrm>
            <a:off x="4117341" y="1691085"/>
            <a:ext cx="4245769" cy="37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1500" b="1" dirty="0">
                <a:solidFill>
                  <a:schemeClr val="bg1">
                    <a:lumMod val="65000"/>
                  </a:schemeClr>
                </a:solidFill>
                <a:latin typeface="+mn-lt"/>
                <a:ea typeface="+mn-ea"/>
                <a:cs typeface="+mn-ea"/>
                <a:sym typeface="+mn-lt"/>
              </a:rPr>
              <a:t>Add a title</a:t>
            </a:r>
          </a:p>
        </p:txBody>
      </p:sp>
      <p:sp>
        <p:nvSpPr>
          <p:cNvPr id="5" name="MH_Text_1">
            <a:extLst>
              <a:ext uri="{FF2B5EF4-FFF2-40B4-BE49-F238E27FC236}">
                <a16:creationId xmlns:a16="http://schemas.microsoft.com/office/drawing/2014/main" id="{C0979D9B-7C29-4E03-AAF3-E68AC4B93E98}"/>
              </a:ext>
            </a:extLst>
          </p:cNvPr>
          <p:cNvSpPr txBox="1"/>
          <p:nvPr>
            <p:custDataLst>
              <p:tags r:id="rId4"/>
            </p:custDataLst>
          </p:nvPr>
        </p:nvSpPr>
        <p:spPr>
          <a:xfrm>
            <a:off x="4117340" y="2104232"/>
            <a:ext cx="4557713" cy="664369"/>
          </a:xfrm>
          <a:prstGeom prst="rect">
            <a:avLst/>
          </a:prstGeom>
          <a:noFill/>
        </p:spPr>
        <p:txBody>
          <a:bodyPr lIns="0" tIns="0" rIns="0" bIns="0">
            <a:normAutofit/>
          </a:bodyPr>
          <a:lstStyle/>
          <a:p>
            <a:pPr>
              <a:lnSpc>
                <a:spcPct val="130000"/>
              </a:lnSpc>
              <a:defRPr/>
            </a:pPr>
            <a:r>
              <a:rPr lang="zh-CN" altLang="en-US" sz="1050" dirty="0">
                <a:solidFill>
                  <a:schemeClr val="bg1">
                    <a:lumMod val="65000"/>
                  </a:schemeClr>
                </a:solidFill>
                <a:cs typeface="+mn-ea"/>
                <a:sym typeface="+mn-lt"/>
              </a:rPr>
              <a:t>Please add your text content here.</a:t>
            </a:r>
          </a:p>
        </p:txBody>
      </p:sp>
      <p:sp>
        <p:nvSpPr>
          <p:cNvPr id="6" name="MH_Other_3">
            <a:extLst>
              <a:ext uri="{FF2B5EF4-FFF2-40B4-BE49-F238E27FC236}">
                <a16:creationId xmlns:a16="http://schemas.microsoft.com/office/drawing/2014/main" id="{EC16392B-9971-49B7-A94E-871202B8AE86}"/>
              </a:ext>
            </a:extLst>
          </p:cNvPr>
          <p:cNvSpPr/>
          <p:nvPr>
            <p:custDataLst>
              <p:tags r:id="rId5"/>
            </p:custDataLst>
          </p:nvPr>
        </p:nvSpPr>
        <p:spPr>
          <a:xfrm>
            <a:off x="3117453" y="3085306"/>
            <a:ext cx="528638" cy="547688"/>
          </a:xfrm>
          <a:prstGeom prst="rect">
            <a:avLst/>
          </a:prstGeom>
          <a:blipFill dpi="0" rotWithShape="1">
            <a:blip r:embed="rId19" cstate="screen">
              <a:extLst>
                <a:ext uri="{28A0092B-C50C-407E-A947-70E740481C1C}">
                  <a14:useLocalDpi xmlns:a14="http://schemas.microsoft.com/office/drawing/2010/main"/>
                </a:ext>
              </a:extLst>
            </a:blip>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rgbClr val="FFFFFF"/>
              </a:solidFill>
              <a:cs typeface="+mn-ea"/>
              <a:sym typeface="+mn-lt"/>
            </a:endParaRPr>
          </a:p>
        </p:txBody>
      </p:sp>
      <p:sp>
        <p:nvSpPr>
          <p:cNvPr id="7" name="MH_Other_4">
            <a:extLst>
              <a:ext uri="{FF2B5EF4-FFF2-40B4-BE49-F238E27FC236}">
                <a16:creationId xmlns:a16="http://schemas.microsoft.com/office/drawing/2014/main" id="{A3CAD09F-274A-40E9-ADDF-A813EC7E00F6}"/>
              </a:ext>
            </a:extLst>
          </p:cNvPr>
          <p:cNvSpPr/>
          <p:nvPr>
            <p:custDataLst>
              <p:tags r:id="rId6"/>
            </p:custDataLst>
          </p:nvPr>
        </p:nvSpPr>
        <p:spPr>
          <a:xfrm>
            <a:off x="3016251" y="2980531"/>
            <a:ext cx="731044" cy="757238"/>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rgbClr val="AECB9C"/>
          </a:solidFill>
          <a:ln>
            <a:solidFill>
              <a:srgbClr val="AECB9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cs typeface="+mn-ea"/>
              <a:sym typeface="+mn-lt"/>
            </a:endParaRPr>
          </a:p>
        </p:txBody>
      </p:sp>
      <p:sp>
        <p:nvSpPr>
          <p:cNvPr id="8" name="MH_SubTitle_2">
            <a:extLst>
              <a:ext uri="{FF2B5EF4-FFF2-40B4-BE49-F238E27FC236}">
                <a16:creationId xmlns:a16="http://schemas.microsoft.com/office/drawing/2014/main" id="{65885A53-FDE1-4BAD-86A3-261507301179}"/>
              </a:ext>
            </a:extLst>
          </p:cNvPr>
          <p:cNvSpPr txBox="1">
            <a:spLocks noChangeArrowheads="1"/>
          </p:cNvSpPr>
          <p:nvPr>
            <p:custDataLst>
              <p:tags r:id="rId7"/>
            </p:custDataLst>
          </p:nvPr>
        </p:nvSpPr>
        <p:spPr bwMode="auto">
          <a:xfrm>
            <a:off x="4117341" y="2794795"/>
            <a:ext cx="4245769" cy="37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defRPr/>
            </a:pPr>
            <a:r>
              <a:rPr lang="zh-CN" altLang="en-US" sz="1500" b="1" dirty="0">
                <a:solidFill>
                  <a:schemeClr val="bg1">
                    <a:lumMod val="65000"/>
                  </a:schemeClr>
                </a:solidFill>
                <a:latin typeface="+mn-lt"/>
                <a:ea typeface="+mn-ea"/>
                <a:cs typeface="+mn-ea"/>
                <a:sym typeface="+mn-lt"/>
              </a:rPr>
              <a:t>Add a title</a:t>
            </a:r>
          </a:p>
        </p:txBody>
      </p:sp>
      <p:sp>
        <p:nvSpPr>
          <p:cNvPr id="9" name="MH_Text_2">
            <a:extLst>
              <a:ext uri="{FF2B5EF4-FFF2-40B4-BE49-F238E27FC236}">
                <a16:creationId xmlns:a16="http://schemas.microsoft.com/office/drawing/2014/main" id="{167DCF4C-88F0-4DF8-96CC-8B61D70506ED}"/>
              </a:ext>
            </a:extLst>
          </p:cNvPr>
          <p:cNvSpPr txBox="1"/>
          <p:nvPr>
            <p:custDataLst>
              <p:tags r:id="rId8"/>
            </p:custDataLst>
          </p:nvPr>
        </p:nvSpPr>
        <p:spPr>
          <a:xfrm>
            <a:off x="4117340" y="3208179"/>
            <a:ext cx="4557713" cy="664369"/>
          </a:xfrm>
          <a:prstGeom prst="rect">
            <a:avLst/>
          </a:prstGeom>
          <a:noFill/>
        </p:spPr>
        <p:txBody>
          <a:bodyPr lIns="0" tIns="0" rIns="0" bIns="0">
            <a:normAutofit/>
          </a:bodyPr>
          <a:lstStyle/>
          <a:p>
            <a:pPr>
              <a:lnSpc>
                <a:spcPct val="130000"/>
              </a:lnSpc>
              <a:defRPr/>
            </a:pPr>
            <a:r>
              <a:rPr lang="zh-CN" altLang="en-US" sz="1050" dirty="0">
                <a:solidFill>
                  <a:schemeClr val="bg1">
                    <a:lumMod val="65000"/>
                  </a:schemeClr>
                </a:solidFill>
                <a:cs typeface="+mn-ea"/>
                <a:sym typeface="+mn-lt"/>
              </a:rPr>
              <a:t>Please add your text content here.</a:t>
            </a:r>
          </a:p>
        </p:txBody>
      </p:sp>
      <p:sp>
        <p:nvSpPr>
          <p:cNvPr id="10" name="MH_Other_5">
            <a:extLst>
              <a:ext uri="{FF2B5EF4-FFF2-40B4-BE49-F238E27FC236}">
                <a16:creationId xmlns:a16="http://schemas.microsoft.com/office/drawing/2014/main" id="{AA99E6A7-FC11-405A-8167-4D8BC6BAE3A4}"/>
              </a:ext>
            </a:extLst>
          </p:cNvPr>
          <p:cNvSpPr/>
          <p:nvPr>
            <p:custDataLst>
              <p:tags r:id="rId9"/>
            </p:custDataLst>
          </p:nvPr>
        </p:nvSpPr>
        <p:spPr>
          <a:xfrm>
            <a:off x="3117453" y="4185682"/>
            <a:ext cx="528638" cy="547688"/>
          </a:xfrm>
          <a:prstGeom prst="rect">
            <a:avLst/>
          </a:prstGeom>
          <a:blipFill>
            <a:blip r:embed="rId18" cstate="screen">
              <a:extLst>
                <a:ext uri="{28A0092B-C50C-407E-A947-70E740481C1C}">
                  <a14:useLocalDpi xmlns:a14="http://schemas.microsoft.com/office/drawing/2010/main"/>
                </a:ext>
              </a:extLst>
            </a:blip>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solidFill>
                <a:srgbClr val="FFFFFF"/>
              </a:solidFill>
              <a:cs typeface="+mn-ea"/>
              <a:sym typeface="+mn-lt"/>
            </a:endParaRPr>
          </a:p>
        </p:txBody>
      </p:sp>
      <p:sp>
        <p:nvSpPr>
          <p:cNvPr id="11" name="MH_Other_6">
            <a:extLst>
              <a:ext uri="{FF2B5EF4-FFF2-40B4-BE49-F238E27FC236}">
                <a16:creationId xmlns:a16="http://schemas.microsoft.com/office/drawing/2014/main" id="{833CBB20-B4E6-4F86-965F-773F14490142}"/>
              </a:ext>
            </a:extLst>
          </p:cNvPr>
          <p:cNvSpPr/>
          <p:nvPr>
            <p:custDataLst>
              <p:tags r:id="rId10"/>
            </p:custDataLst>
          </p:nvPr>
        </p:nvSpPr>
        <p:spPr>
          <a:xfrm>
            <a:off x="3016251" y="4084241"/>
            <a:ext cx="731044" cy="756047"/>
          </a:xfrm>
          <a:custGeom>
            <a:avLst/>
            <a:gdLst>
              <a:gd name="connsiteX0" fmla="*/ 743029 w 757237"/>
              <a:gd name="connsiteY0" fmla="*/ 463225 h 783577"/>
              <a:gd name="connsiteX1" fmla="*/ 757237 w 757237"/>
              <a:gd name="connsiteY1" fmla="*/ 463225 h 783577"/>
              <a:gd name="connsiteX2" fmla="*/ 757237 w 757237"/>
              <a:gd name="connsiteY2" fmla="*/ 783577 h 783577"/>
              <a:gd name="connsiteX3" fmla="*/ 450056 w 757237"/>
              <a:gd name="connsiteY3" fmla="*/ 783577 h 783577"/>
              <a:gd name="connsiteX4" fmla="*/ 450056 w 757237"/>
              <a:gd name="connsiteY4" fmla="*/ 768874 h 783577"/>
              <a:gd name="connsiteX5" fmla="*/ 743029 w 757237"/>
              <a:gd name="connsiteY5" fmla="*/ 768874 h 783577"/>
              <a:gd name="connsiteX6" fmla="*/ 0 w 757237"/>
              <a:gd name="connsiteY6" fmla="*/ 463225 h 783577"/>
              <a:gd name="connsiteX7" fmla="*/ 14207 w 757237"/>
              <a:gd name="connsiteY7" fmla="*/ 463225 h 783577"/>
              <a:gd name="connsiteX8" fmla="*/ 14207 w 757237"/>
              <a:gd name="connsiteY8" fmla="*/ 768874 h 783577"/>
              <a:gd name="connsiteX9" fmla="*/ 307181 w 757237"/>
              <a:gd name="connsiteY9" fmla="*/ 768874 h 783577"/>
              <a:gd name="connsiteX10" fmla="*/ 307181 w 757237"/>
              <a:gd name="connsiteY10" fmla="*/ 783577 h 783577"/>
              <a:gd name="connsiteX11" fmla="*/ 0 w 757237"/>
              <a:gd name="connsiteY11" fmla="*/ 783577 h 783577"/>
              <a:gd name="connsiteX12" fmla="*/ 450056 w 757237"/>
              <a:gd name="connsiteY12" fmla="*/ 0 h 783577"/>
              <a:gd name="connsiteX13" fmla="*/ 757237 w 757237"/>
              <a:gd name="connsiteY13" fmla="*/ 0 h 783577"/>
              <a:gd name="connsiteX14" fmla="*/ 757237 w 757237"/>
              <a:gd name="connsiteY14" fmla="*/ 320350 h 783577"/>
              <a:gd name="connsiteX15" fmla="*/ 743029 w 757237"/>
              <a:gd name="connsiteY15" fmla="*/ 320350 h 783577"/>
              <a:gd name="connsiteX16" fmla="*/ 743029 w 757237"/>
              <a:gd name="connsiteY16" fmla="*/ 14702 h 783577"/>
              <a:gd name="connsiteX17" fmla="*/ 450056 w 757237"/>
              <a:gd name="connsiteY17" fmla="*/ 14702 h 783577"/>
              <a:gd name="connsiteX18" fmla="*/ 0 w 757237"/>
              <a:gd name="connsiteY18" fmla="*/ 0 h 783577"/>
              <a:gd name="connsiteX19" fmla="*/ 307181 w 757237"/>
              <a:gd name="connsiteY19" fmla="*/ 0 h 783577"/>
              <a:gd name="connsiteX20" fmla="*/ 307181 w 757237"/>
              <a:gd name="connsiteY20" fmla="*/ 14702 h 783577"/>
              <a:gd name="connsiteX21" fmla="*/ 14207 w 757237"/>
              <a:gd name="connsiteY21" fmla="*/ 14702 h 783577"/>
              <a:gd name="connsiteX22" fmla="*/ 14207 w 757237"/>
              <a:gd name="connsiteY22" fmla="*/ 320350 h 783577"/>
              <a:gd name="connsiteX23" fmla="*/ 0 w 757237"/>
              <a:gd name="connsiteY23" fmla="*/ 320350 h 78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7237" h="783577">
                <a:moveTo>
                  <a:pt x="743029" y="463225"/>
                </a:moveTo>
                <a:lnTo>
                  <a:pt x="757237" y="463225"/>
                </a:lnTo>
                <a:lnTo>
                  <a:pt x="757237" y="783577"/>
                </a:lnTo>
                <a:lnTo>
                  <a:pt x="450056" y="783577"/>
                </a:lnTo>
                <a:lnTo>
                  <a:pt x="450056" y="768874"/>
                </a:lnTo>
                <a:lnTo>
                  <a:pt x="743029" y="768874"/>
                </a:lnTo>
                <a:close/>
                <a:moveTo>
                  <a:pt x="0" y="463225"/>
                </a:moveTo>
                <a:lnTo>
                  <a:pt x="14207" y="463225"/>
                </a:lnTo>
                <a:lnTo>
                  <a:pt x="14207" y="768874"/>
                </a:lnTo>
                <a:lnTo>
                  <a:pt x="307181" y="768874"/>
                </a:lnTo>
                <a:lnTo>
                  <a:pt x="307181" y="783577"/>
                </a:lnTo>
                <a:lnTo>
                  <a:pt x="0" y="783577"/>
                </a:lnTo>
                <a:close/>
                <a:moveTo>
                  <a:pt x="450056" y="0"/>
                </a:moveTo>
                <a:lnTo>
                  <a:pt x="757237" y="0"/>
                </a:lnTo>
                <a:lnTo>
                  <a:pt x="757237" y="320350"/>
                </a:lnTo>
                <a:lnTo>
                  <a:pt x="743029" y="320350"/>
                </a:lnTo>
                <a:lnTo>
                  <a:pt x="743029" y="14702"/>
                </a:lnTo>
                <a:lnTo>
                  <a:pt x="450056" y="14702"/>
                </a:lnTo>
                <a:close/>
                <a:moveTo>
                  <a:pt x="0" y="0"/>
                </a:moveTo>
                <a:lnTo>
                  <a:pt x="307181" y="0"/>
                </a:lnTo>
                <a:lnTo>
                  <a:pt x="307181" y="14702"/>
                </a:lnTo>
                <a:lnTo>
                  <a:pt x="14207" y="14702"/>
                </a:lnTo>
                <a:lnTo>
                  <a:pt x="14207" y="320350"/>
                </a:lnTo>
                <a:lnTo>
                  <a:pt x="0" y="320350"/>
                </a:lnTo>
                <a:close/>
              </a:path>
            </a:pathLst>
          </a:custGeom>
          <a:solidFill>
            <a:schemeClr val="accent4"/>
          </a:solidFill>
          <a:ln>
            <a:solidFill>
              <a:srgbClr val="F9CF4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13">
              <a:cs typeface="+mn-ea"/>
              <a:sym typeface="+mn-lt"/>
            </a:endParaRPr>
          </a:p>
        </p:txBody>
      </p:sp>
      <p:sp>
        <p:nvSpPr>
          <p:cNvPr id="12" name="MH_SubTitle_3">
            <a:extLst>
              <a:ext uri="{FF2B5EF4-FFF2-40B4-BE49-F238E27FC236}">
                <a16:creationId xmlns:a16="http://schemas.microsoft.com/office/drawing/2014/main" id="{EF7C24DC-03C0-46CD-815B-B28352BE9975}"/>
              </a:ext>
            </a:extLst>
          </p:cNvPr>
          <p:cNvSpPr txBox="1"/>
          <p:nvPr>
            <p:custDataLst>
              <p:tags r:id="rId11"/>
            </p:custDataLst>
          </p:nvPr>
        </p:nvSpPr>
        <p:spPr>
          <a:xfrm>
            <a:off x="4117341" y="3898504"/>
            <a:ext cx="4245769" cy="370284"/>
          </a:xfrm>
          <a:prstGeom prst="rect">
            <a:avLst/>
          </a:prstGeom>
          <a:noFill/>
        </p:spPr>
        <p:txBody>
          <a:bodyPr lIns="0" tIns="0" rIns="0" bIns="0" anchor="b">
            <a:normAutofit/>
          </a:bodyPr>
          <a:lstStyle/>
          <a:p>
            <a:pPr>
              <a:defRPr/>
            </a:pPr>
            <a:r>
              <a:rPr lang="zh-CN" altLang="en-US" sz="1500" b="1" dirty="0">
                <a:solidFill>
                  <a:schemeClr val="bg1">
                    <a:lumMod val="65000"/>
                  </a:schemeClr>
                </a:solidFill>
                <a:cs typeface="+mn-ea"/>
                <a:sym typeface="+mn-lt"/>
              </a:rPr>
              <a:t>Add a title</a:t>
            </a:r>
          </a:p>
        </p:txBody>
      </p:sp>
      <p:sp>
        <p:nvSpPr>
          <p:cNvPr id="13" name="MH_Text_3">
            <a:extLst>
              <a:ext uri="{FF2B5EF4-FFF2-40B4-BE49-F238E27FC236}">
                <a16:creationId xmlns:a16="http://schemas.microsoft.com/office/drawing/2014/main" id="{B569C0F2-333B-445B-869A-9D9F2D86D610}"/>
              </a:ext>
            </a:extLst>
          </p:cNvPr>
          <p:cNvSpPr txBox="1"/>
          <p:nvPr>
            <p:custDataLst>
              <p:tags r:id="rId12"/>
            </p:custDataLst>
          </p:nvPr>
        </p:nvSpPr>
        <p:spPr>
          <a:xfrm>
            <a:off x="4117340" y="4310698"/>
            <a:ext cx="4557713" cy="665321"/>
          </a:xfrm>
          <a:prstGeom prst="rect">
            <a:avLst/>
          </a:prstGeom>
          <a:noFill/>
        </p:spPr>
        <p:txBody>
          <a:bodyPr lIns="0" tIns="0" rIns="0" bIns="0">
            <a:normAutofit/>
          </a:bodyPr>
          <a:lstStyle/>
          <a:p>
            <a:pPr>
              <a:lnSpc>
                <a:spcPct val="130000"/>
              </a:lnSpc>
              <a:defRPr/>
            </a:pPr>
            <a:r>
              <a:rPr lang="zh-CN" altLang="en-US" sz="1050" dirty="0">
                <a:solidFill>
                  <a:schemeClr val="bg1">
                    <a:lumMod val="65000"/>
                  </a:schemeClr>
                </a:solidFill>
                <a:cs typeface="+mn-ea"/>
                <a:sym typeface="+mn-lt"/>
              </a:rPr>
              <a:t>Please add your text content here.</a:t>
            </a:r>
          </a:p>
        </p:txBody>
      </p:sp>
      <p:sp>
        <p:nvSpPr>
          <p:cNvPr id="14" name="MH_Other_7">
            <a:extLst>
              <a:ext uri="{FF2B5EF4-FFF2-40B4-BE49-F238E27FC236}">
                <a16:creationId xmlns:a16="http://schemas.microsoft.com/office/drawing/2014/main" id="{D9423EDF-57C6-43B4-83BD-2E7B8BB75BEA}"/>
              </a:ext>
            </a:extLst>
          </p:cNvPr>
          <p:cNvSpPr/>
          <p:nvPr>
            <p:custDataLst>
              <p:tags r:id="rId13"/>
            </p:custDataLst>
          </p:nvPr>
        </p:nvSpPr>
        <p:spPr bwMode="auto">
          <a:xfrm>
            <a:off x="3228183" y="2108995"/>
            <a:ext cx="298847" cy="297656"/>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013">
              <a:solidFill>
                <a:srgbClr val="FFFFFF"/>
              </a:solidFill>
              <a:cs typeface="+mn-ea"/>
              <a:sym typeface="+mn-lt"/>
            </a:endParaRPr>
          </a:p>
        </p:txBody>
      </p:sp>
      <p:sp>
        <p:nvSpPr>
          <p:cNvPr id="15" name="MH_Other_8">
            <a:extLst>
              <a:ext uri="{FF2B5EF4-FFF2-40B4-BE49-F238E27FC236}">
                <a16:creationId xmlns:a16="http://schemas.microsoft.com/office/drawing/2014/main" id="{7C8A82B2-CCB9-4FC3-9A8D-ED9864969E23}"/>
              </a:ext>
            </a:extLst>
          </p:cNvPr>
          <p:cNvSpPr>
            <a:spLocks noChangeAspect="1"/>
          </p:cNvSpPr>
          <p:nvPr>
            <p:custDataLst>
              <p:tags r:id="rId14"/>
            </p:custDataLst>
          </p:nvPr>
        </p:nvSpPr>
        <p:spPr bwMode="auto">
          <a:xfrm>
            <a:off x="3241280" y="3211513"/>
            <a:ext cx="297656" cy="29527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013">
              <a:solidFill>
                <a:srgbClr val="FFFFFF"/>
              </a:solidFill>
              <a:cs typeface="+mn-ea"/>
              <a:sym typeface="+mn-lt"/>
            </a:endParaRPr>
          </a:p>
        </p:txBody>
      </p:sp>
      <p:sp>
        <p:nvSpPr>
          <p:cNvPr id="16" name="MH_Other_9">
            <a:extLst>
              <a:ext uri="{FF2B5EF4-FFF2-40B4-BE49-F238E27FC236}">
                <a16:creationId xmlns:a16="http://schemas.microsoft.com/office/drawing/2014/main" id="{E1DEBE6B-B913-4A9B-9353-EE69A872E5A1}"/>
              </a:ext>
            </a:extLst>
          </p:cNvPr>
          <p:cNvSpPr>
            <a:spLocks noChangeAspect="1"/>
          </p:cNvSpPr>
          <p:nvPr>
            <p:custDataLst>
              <p:tags r:id="rId15"/>
            </p:custDataLst>
          </p:nvPr>
        </p:nvSpPr>
        <p:spPr bwMode="auto">
          <a:xfrm>
            <a:off x="3228183" y="4310460"/>
            <a:ext cx="298847" cy="298847"/>
          </a:xfrm>
          <a:custGeom>
            <a:avLst/>
            <a:gdLst>
              <a:gd name="T0" fmla="*/ 883582 w 2298700"/>
              <a:gd name="T1" fmla="*/ 1295872 h 2298700"/>
              <a:gd name="T2" fmla="*/ 899660 w 2298700"/>
              <a:gd name="T3" fmla="*/ 1824434 h 2298700"/>
              <a:gd name="T4" fmla="*/ 870674 w 2298700"/>
              <a:gd name="T5" fmla="*/ 1867800 h 2298700"/>
              <a:gd name="T6" fmla="*/ 472571 w 2298700"/>
              <a:gd name="T7" fmla="*/ 1870524 h 2298700"/>
              <a:gd name="T8" fmla="*/ 439282 w 2298700"/>
              <a:gd name="T9" fmla="*/ 1829883 h 2298700"/>
              <a:gd name="T10" fmla="*/ 450831 w 2298700"/>
              <a:gd name="T11" fmla="*/ 1299959 h 2298700"/>
              <a:gd name="T12" fmla="*/ 1168971 w 2298700"/>
              <a:gd name="T13" fmla="*/ 903287 h 2298700"/>
              <a:gd name="T14" fmla="*/ 1561900 w 2298700"/>
              <a:gd name="T15" fmla="*/ 923717 h 2298700"/>
              <a:gd name="T16" fmla="*/ 1573443 w 2298700"/>
              <a:gd name="T17" fmla="*/ 1829892 h 2298700"/>
              <a:gd name="T18" fmla="*/ 1540624 w 2298700"/>
              <a:gd name="T19" fmla="*/ 1870524 h 2298700"/>
              <a:gd name="T20" fmla="*/ 1142262 w 2298700"/>
              <a:gd name="T21" fmla="*/ 1867800 h 2298700"/>
              <a:gd name="T22" fmla="*/ 1113291 w 2298700"/>
              <a:gd name="T23" fmla="*/ 1824444 h 2298700"/>
              <a:gd name="T24" fmla="*/ 1129361 w 2298700"/>
              <a:gd name="T25" fmla="*/ 919404 h 2298700"/>
              <a:gd name="T26" fmla="*/ 2191940 w 2298700"/>
              <a:gd name="T27" fmla="*/ 450850 h 2298700"/>
              <a:gd name="T28" fmla="*/ 2238385 w 2298700"/>
              <a:gd name="T29" fmla="*/ 475582 h 2298700"/>
              <a:gd name="T30" fmla="*/ 2245636 w 2298700"/>
              <a:gd name="T31" fmla="*/ 1835358 h 2298700"/>
              <a:gd name="T32" fmla="*/ 2208706 w 2298700"/>
              <a:gd name="T33" fmla="*/ 1872115 h 2298700"/>
              <a:gd name="T34" fmla="*/ 1810633 w 2298700"/>
              <a:gd name="T35" fmla="*/ 1865309 h 2298700"/>
              <a:gd name="T36" fmla="*/ 1785938 w 2298700"/>
              <a:gd name="T37" fmla="*/ 1818568 h 2298700"/>
              <a:gd name="T38" fmla="*/ 1806329 w 2298700"/>
              <a:gd name="T39" fmla="*/ 463556 h 2298700"/>
              <a:gd name="T40" fmla="*/ 1464870 w 2298700"/>
              <a:gd name="T41" fmla="*/ 38100 h 2298700"/>
              <a:gd name="T42" fmla="*/ 1493876 w 2298700"/>
              <a:gd name="T43" fmla="*/ 48317 h 2298700"/>
              <a:gd name="T44" fmla="*/ 1512005 w 2298700"/>
              <a:gd name="T45" fmla="*/ 72609 h 2298700"/>
              <a:gd name="T46" fmla="*/ 1540105 w 2298700"/>
              <a:gd name="T47" fmla="*/ 509198 h 2298700"/>
              <a:gd name="T48" fmla="*/ 1503847 w 2298700"/>
              <a:gd name="T49" fmla="*/ 543253 h 2298700"/>
              <a:gd name="T50" fmla="*/ 1459205 w 2298700"/>
              <a:gd name="T51" fmla="*/ 535761 h 2298700"/>
              <a:gd name="T52" fmla="*/ 1437677 w 2298700"/>
              <a:gd name="T53" fmla="*/ 503749 h 2298700"/>
              <a:gd name="T54" fmla="*/ 1348845 w 2298700"/>
              <a:gd name="T55" fmla="*/ 357311 h 2298700"/>
              <a:gd name="T56" fmla="*/ 1214465 w 2298700"/>
              <a:gd name="T57" fmla="*/ 507608 h 2298700"/>
              <a:gd name="T58" fmla="*/ 1010062 w 2298700"/>
              <a:gd name="T59" fmla="*/ 669711 h 2298700"/>
              <a:gd name="T60" fmla="*/ 834212 w 2298700"/>
              <a:gd name="T61" fmla="*/ 763477 h 2298700"/>
              <a:gd name="T62" fmla="*/ 682609 w 2298700"/>
              <a:gd name="T63" fmla="*/ 817965 h 2298700"/>
              <a:gd name="T64" fmla="*/ 523528 w 2298700"/>
              <a:gd name="T65" fmla="*/ 852928 h 2298700"/>
              <a:gd name="T66" fmla="*/ 404104 w 2298700"/>
              <a:gd name="T67" fmla="*/ 862464 h 2298700"/>
              <a:gd name="T68" fmla="*/ 374191 w 2298700"/>
              <a:gd name="T69" fmla="*/ 838852 h 2298700"/>
              <a:gd name="T70" fmla="*/ 369206 w 2298700"/>
              <a:gd name="T71" fmla="*/ 795034 h 2298700"/>
              <a:gd name="T72" fmla="*/ 405237 w 2298700"/>
              <a:gd name="T73" fmla="*/ 760071 h 2298700"/>
              <a:gd name="T74" fmla="*/ 535765 w 2298700"/>
              <a:gd name="T75" fmla="*/ 742589 h 2298700"/>
              <a:gd name="T76" fmla="*/ 679890 w 2298700"/>
              <a:gd name="T77" fmla="*/ 706945 h 2298700"/>
              <a:gd name="T78" fmla="*/ 816536 w 2298700"/>
              <a:gd name="T79" fmla="*/ 654273 h 2298700"/>
              <a:gd name="T80" fmla="*/ 989667 w 2298700"/>
              <a:gd name="T81" fmla="*/ 554832 h 2298700"/>
              <a:gd name="T82" fmla="*/ 1171862 w 2298700"/>
              <a:gd name="T83" fmla="*/ 398859 h 2298700"/>
              <a:gd name="T84" fmla="*/ 1282675 w 2298700"/>
              <a:gd name="T85" fmla="*/ 267178 h 2298700"/>
              <a:gd name="T86" fmla="*/ 1087110 w 2298700"/>
              <a:gd name="T87" fmla="*/ 283979 h 2298700"/>
              <a:gd name="T88" fmla="*/ 1044054 w 2298700"/>
              <a:gd name="T89" fmla="*/ 259005 h 2298700"/>
              <a:gd name="T90" fmla="*/ 1040654 w 2298700"/>
              <a:gd name="T91" fmla="*/ 208376 h 2298700"/>
              <a:gd name="T92" fmla="*/ 1446288 w 2298700"/>
              <a:gd name="T93" fmla="*/ 40370 h 2298700"/>
              <a:gd name="T94" fmla="*/ 128386 w 2298700"/>
              <a:gd name="T95" fmla="*/ 3403 h 2298700"/>
              <a:gd name="T96" fmla="*/ 171711 w 2298700"/>
              <a:gd name="T97" fmla="*/ 26993 h 2298700"/>
              <a:gd name="T98" fmla="*/ 199157 w 2298700"/>
              <a:gd name="T99" fmla="*/ 67596 h 2298700"/>
              <a:gd name="T100" fmla="*/ 2201163 w 2298700"/>
              <a:gd name="T101" fmla="*/ 2093192 h 2298700"/>
              <a:gd name="T102" fmla="*/ 2249251 w 2298700"/>
              <a:gd name="T103" fmla="*/ 2107936 h 2298700"/>
              <a:gd name="T104" fmla="*/ 2283729 w 2298700"/>
              <a:gd name="T105" fmla="*/ 2142414 h 2298700"/>
              <a:gd name="T106" fmla="*/ 2298473 w 2298700"/>
              <a:gd name="T107" fmla="*/ 2190729 h 2298700"/>
              <a:gd name="T108" fmla="*/ 2288720 w 2298700"/>
              <a:gd name="T109" fmla="*/ 2240405 h 2298700"/>
              <a:gd name="T110" fmla="*/ 2257417 w 2298700"/>
              <a:gd name="T111" fmla="*/ 2278059 h 2298700"/>
              <a:gd name="T112" fmla="*/ 2211597 w 2298700"/>
              <a:gd name="T113" fmla="*/ 2297566 h 2298700"/>
              <a:gd name="T114" fmla="*/ 72132 w 2298700"/>
              <a:gd name="T115" fmla="*/ 2294164 h 2298700"/>
              <a:gd name="T116" fmla="*/ 29715 w 2298700"/>
              <a:gd name="T117" fmla="*/ 2268532 h 2298700"/>
              <a:gd name="T118" fmla="*/ 4537 w 2298700"/>
              <a:gd name="T119" fmla="*/ 2226568 h 2298700"/>
              <a:gd name="T120" fmla="*/ 907 w 2298700"/>
              <a:gd name="T121" fmla="*/ 87330 h 2298700"/>
              <a:gd name="T122" fmla="*/ 20188 w 2298700"/>
              <a:gd name="T123" fmla="*/ 41510 h 2298700"/>
              <a:gd name="T124" fmla="*/ 57842 w 2298700"/>
              <a:gd name="T125" fmla="*/ 10434 h 2298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98700" h="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013">
              <a:solidFill>
                <a:srgbClr val="FFFFFF"/>
              </a:solidFill>
              <a:cs typeface="+mn-ea"/>
              <a:sym typeface="+mn-lt"/>
            </a:endParaRPr>
          </a:p>
        </p:txBody>
      </p:sp>
    </p:spTree>
    <p:extLst>
      <p:ext uri="{BB962C8B-B14F-4D97-AF65-F5344CB8AC3E}">
        <p14:creationId xmlns:p14="http://schemas.microsoft.com/office/powerpoint/2010/main" val="22229651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p:bldP spid="5" grpId="0"/>
      <p:bldP spid="6" grpId="0" bldLvl="0" animBg="1"/>
      <p:bldP spid="7" grpId="0" bldLvl="0" animBg="1"/>
      <p:bldP spid="8" grpId="0"/>
      <p:bldP spid="9" grpId="0"/>
      <p:bldP spid="10" grpId="0" bldLvl="0" animBg="1"/>
      <p:bldP spid="11" grpId="0" bldLvl="0" animBg="1"/>
      <p:bldP spid="12" grpId="0"/>
      <p:bldP spid="13" grpId="0"/>
      <p:bldP spid="14" grpId="0" bldLvl="0" animBg="1"/>
      <p:bldP spid="15" grpId="0" bldLvl="0" animBg="1"/>
      <p:bldP spid="1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C7B73649-3EA7-4BE5-9845-DBBDC47F8191}"/>
              </a:ext>
            </a:extLst>
          </p:cNvPr>
          <p:cNvSpPr/>
          <p:nvPr/>
        </p:nvSpPr>
        <p:spPr>
          <a:xfrm flipH="1">
            <a:off x="1855946" y="1881664"/>
            <a:ext cx="3612833" cy="1375886"/>
          </a:xfrm>
          <a:prstGeom prst="rect">
            <a:avLst/>
          </a:prstGeom>
          <a:blipFill dpi="0" rotWithShape="1">
            <a:blip r:embed="rId3" cstate="screen">
              <a:extLst>
                <a:ext uri="{28A0092B-C50C-407E-A947-70E740481C1C}">
                  <a14:useLocalDpi xmlns:a14="http://schemas.microsoft.com/office/drawing/2010/main"/>
                </a:ext>
              </a:extLst>
            </a:blip>
            <a:srcRect/>
            <a:stretch>
              <a:fillRect l="-50000" t="-50000" r="-5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4" name="TextBox 13">
            <a:extLst>
              <a:ext uri="{FF2B5EF4-FFF2-40B4-BE49-F238E27FC236}">
                <a16:creationId xmlns:a16="http://schemas.microsoft.com/office/drawing/2014/main" id="{18FA33BA-5906-416E-BAD0-6351EFA777A7}"/>
              </a:ext>
            </a:extLst>
          </p:cNvPr>
          <p:cNvSpPr txBox="1">
            <a:spLocks noChangeArrowheads="1"/>
          </p:cNvSpPr>
          <p:nvPr/>
        </p:nvSpPr>
        <p:spPr bwMode="auto">
          <a:xfrm flipH="1">
            <a:off x="4008121" y="2051209"/>
            <a:ext cx="12749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l" eaLnBrk="1" hangingPunct="1">
              <a:spcBef>
                <a:spcPct val="20000"/>
              </a:spcBef>
            </a:pPr>
            <a:r>
              <a:rPr lang="zh-CN" altLang="en-US" sz="1500" dirty="0">
                <a:solidFill>
                  <a:schemeClr val="bg1"/>
                </a:solidFill>
                <a:latin typeface="+mn-lt"/>
                <a:ea typeface="+mn-ea"/>
                <a:cs typeface="+mn-ea"/>
                <a:sym typeface="+mn-lt"/>
              </a:rPr>
              <a:t>Add a title</a:t>
            </a:r>
          </a:p>
        </p:txBody>
      </p:sp>
      <p:sp>
        <p:nvSpPr>
          <p:cNvPr id="5" name="TextBox 13">
            <a:extLst>
              <a:ext uri="{FF2B5EF4-FFF2-40B4-BE49-F238E27FC236}">
                <a16:creationId xmlns:a16="http://schemas.microsoft.com/office/drawing/2014/main" id="{1A0C3FA0-829F-4869-A66C-09F0C8FCFF47}"/>
              </a:ext>
            </a:extLst>
          </p:cNvPr>
          <p:cNvSpPr txBox="1">
            <a:spLocks noChangeArrowheads="1"/>
          </p:cNvSpPr>
          <p:nvPr/>
        </p:nvSpPr>
        <p:spPr bwMode="auto">
          <a:xfrm flipH="1">
            <a:off x="2041684" y="2285524"/>
            <a:ext cx="32413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zh-CN" altLang="zh-CN" sz="1200" dirty="0">
                <a:solidFill>
                  <a:schemeClr val="bg1"/>
                </a:solidFill>
                <a:latin typeface="+mn-lt"/>
                <a:ea typeface="+mn-ea"/>
                <a:cs typeface="+mn-ea"/>
                <a:sym typeface="+mn-lt"/>
              </a:rPr>
              <a:t>Please add your text content here.</a:t>
            </a:r>
          </a:p>
        </p:txBody>
      </p:sp>
      <p:sp>
        <p:nvSpPr>
          <p:cNvPr id="6" name="矩形 5">
            <a:extLst>
              <a:ext uri="{FF2B5EF4-FFF2-40B4-BE49-F238E27FC236}">
                <a16:creationId xmlns:a16="http://schemas.microsoft.com/office/drawing/2014/main" id="{39778122-9601-4FA3-9813-F53833A13BD6}"/>
              </a:ext>
            </a:extLst>
          </p:cNvPr>
          <p:cNvSpPr/>
          <p:nvPr/>
        </p:nvSpPr>
        <p:spPr>
          <a:xfrm flipH="1">
            <a:off x="1863090" y="3303271"/>
            <a:ext cx="3612833" cy="1375886"/>
          </a:xfrm>
          <a:prstGeom prst="rect">
            <a:avLst/>
          </a:prstGeom>
          <a:blipFill>
            <a:blip r:embed="rId4" cstate="screen">
              <a:extLst>
                <a:ext uri="{28A0092B-C50C-407E-A947-70E740481C1C}">
                  <a14:useLocalDpi xmlns:a14="http://schemas.microsoft.com/office/drawing/2010/main"/>
                </a:ext>
              </a:extLst>
            </a:blip>
            <a:stretch>
              <a:fillRect l="-50000" t="-50000" r="-50000" b="-10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 name="TextBox 13">
            <a:extLst>
              <a:ext uri="{FF2B5EF4-FFF2-40B4-BE49-F238E27FC236}">
                <a16:creationId xmlns:a16="http://schemas.microsoft.com/office/drawing/2014/main" id="{CC7C7F3A-6528-4329-9F90-EAF18AD1121A}"/>
              </a:ext>
            </a:extLst>
          </p:cNvPr>
          <p:cNvSpPr txBox="1">
            <a:spLocks noChangeArrowheads="1"/>
          </p:cNvSpPr>
          <p:nvPr/>
        </p:nvSpPr>
        <p:spPr bwMode="auto">
          <a:xfrm flipH="1">
            <a:off x="2048827" y="3707130"/>
            <a:ext cx="32413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spcBef>
                <a:spcPct val="20000"/>
              </a:spcBef>
            </a:pPr>
            <a:r>
              <a:rPr lang="zh-CN" altLang="zh-CN" sz="1200" dirty="0">
                <a:solidFill>
                  <a:schemeClr val="bg1"/>
                </a:solidFill>
                <a:latin typeface="+mn-lt"/>
                <a:ea typeface="+mn-ea"/>
                <a:cs typeface="+mn-ea"/>
                <a:sym typeface="+mn-lt"/>
              </a:rPr>
              <a:t>Please add your text content here.</a:t>
            </a:r>
          </a:p>
        </p:txBody>
      </p:sp>
      <p:pic>
        <p:nvPicPr>
          <p:cNvPr id="8" name="图片 7" descr="F:\图片赵春秋\6301.jpg6301">
            <a:extLst>
              <a:ext uri="{FF2B5EF4-FFF2-40B4-BE49-F238E27FC236}">
                <a16:creationId xmlns:a16="http://schemas.microsoft.com/office/drawing/2014/main" id="{C5A84FAC-AB52-46B1-BEDE-3A152DDAEB2B}"/>
              </a:ext>
            </a:extLst>
          </p:cNvPr>
          <p:cNvPicPr>
            <a:picLocks noChangeAspect="1" noChangeArrowheads="1"/>
          </p:cNvPicPr>
          <p:nvPr/>
        </p:nvPicPr>
        <p:blipFill rotWithShape="1">
          <a:blip r:embed="rId5" cstate="screen">
            <a:extLst>
              <a:ext uri="{BEBA8EAE-BF5A-486C-A8C5-ECC9F3942E4B}">
                <a14:imgProps xmlns:a14="http://schemas.microsoft.com/office/drawing/2010/main">
                  <a14:imgLayer r:embed="rId6">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5562600" y="1881664"/>
            <a:ext cx="3745231" cy="2797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4740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1)">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5" grpId="0"/>
      <p:bldP spid="6" grpId="0" bldLvl="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a:extLst>
              <a:ext uri="{FF2B5EF4-FFF2-40B4-BE49-F238E27FC236}">
                <a16:creationId xmlns:a16="http://schemas.microsoft.com/office/drawing/2014/main" id="{27130A0F-7A4F-4E77-B26E-18EE9EEF89EA}"/>
              </a:ext>
            </a:extLst>
          </p:cNvPr>
          <p:cNvSpPr/>
          <p:nvPr/>
        </p:nvSpPr>
        <p:spPr>
          <a:xfrm rot="5400000">
            <a:off x="6228688" y="1131876"/>
            <a:ext cx="1168315" cy="1708039"/>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3" name="文本框 2">
            <a:extLst>
              <a:ext uri="{FF2B5EF4-FFF2-40B4-BE49-F238E27FC236}">
                <a16:creationId xmlns:a16="http://schemas.microsoft.com/office/drawing/2014/main" id="{54F0B3E3-6728-4536-9D78-1A3C263D082C}"/>
              </a:ext>
            </a:extLst>
          </p:cNvPr>
          <p:cNvSpPr txBox="1"/>
          <p:nvPr/>
        </p:nvSpPr>
        <p:spPr>
          <a:xfrm>
            <a:off x="5966280" y="1605021"/>
            <a:ext cx="790161" cy="1477328"/>
          </a:xfrm>
          <a:prstGeom prst="rect">
            <a:avLst/>
          </a:prstGeom>
          <a:noFill/>
        </p:spPr>
        <p:txBody>
          <a:bodyPr wrap="square" rtlCol="0">
            <a:spAutoFit/>
          </a:bodyPr>
          <a:lstStyle/>
          <a:p>
            <a:pPr algn="ctr"/>
            <a:r>
              <a:rPr lang="en-US" altLang="zh-CN" sz="4500" dirty="0">
                <a:solidFill>
                  <a:schemeClr val="bg1"/>
                </a:solidFill>
                <a:cs typeface="+mn-ea"/>
                <a:sym typeface="+mn-lt"/>
              </a:rPr>
              <a:t>02</a:t>
            </a:r>
            <a:endParaRPr lang="zh-CN" altLang="en-US" sz="4500" dirty="0">
              <a:solidFill>
                <a:schemeClr val="bg1"/>
              </a:solidFill>
              <a:cs typeface="+mn-ea"/>
              <a:sym typeface="+mn-lt"/>
            </a:endParaRPr>
          </a:p>
        </p:txBody>
      </p:sp>
      <p:sp>
        <p:nvSpPr>
          <p:cNvPr id="4" name="任意多边形 5">
            <a:extLst>
              <a:ext uri="{FF2B5EF4-FFF2-40B4-BE49-F238E27FC236}">
                <a16:creationId xmlns:a16="http://schemas.microsoft.com/office/drawing/2014/main" id="{BF7AD7DE-6090-4ACB-B353-6C3DF4A8F35E}"/>
              </a:ext>
            </a:extLst>
          </p:cNvPr>
          <p:cNvSpPr/>
          <p:nvPr/>
        </p:nvSpPr>
        <p:spPr>
          <a:xfrm>
            <a:off x="4172810" y="1424101"/>
            <a:ext cx="1168315" cy="1708039"/>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blipFill>
            <a:blip r:embed="rId4" cstate="screen">
              <a:extLst>
                <a:ext uri="{28A0092B-C50C-407E-A947-70E740481C1C}">
                  <a14:useLocalDpi xmlns:a14="http://schemas.microsoft.com/office/drawing/2010/main"/>
                </a:ext>
              </a:extLst>
            </a:blip>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5" name="文本框 4">
            <a:extLst>
              <a:ext uri="{FF2B5EF4-FFF2-40B4-BE49-F238E27FC236}">
                <a16:creationId xmlns:a16="http://schemas.microsoft.com/office/drawing/2014/main" id="{F9AB60A7-DA13-404B-978E-C4D149E4A44C}"/>
              </a:ext>
            </a:extLst>
          </p:cNvPr>
          <p:cNvSpPr txBox="1"/>
          <p:nvPr/>
        </p:nvSpPr>
        <p:spPr>
          <a:xfrm>
            <a:off x="4361886" y="2370392"/>
            <a:ext cx="790161" cy="1477328"/>
          </a:xfrm>
          <a:prstGeom prst="rect">
            <a:avLst/>
          </a:prstGeom>
          <a:noFill/>
        </p:spPr>
        <p:txBody>
          <a:bodyPr wrap="square" rtlCol="0">
            <a:spAutoFit/>
          </a:bodyPr>
          <a:lstStyle/>
          <a:p>
            <a:pPr algn="ctr"/>
            <a:r>
              <a:rPr lang="en-US" altLang="zh-CN" sz="4500" dirty="0">
                <a:solidFill>
                  <a:schemeClr val="bg1"/>
                </a:solidFill>
                <a:cs typeface="+mn-ea"/>
                <a:sym typeface="+mn-lt"/>
              </a:rPr>
              <a:t>01</a:t>
            </a:r>
            <a:endParaRPr lang="zh-CN" altLang="en-US" sz="4500" dirty="0">
              <a:solidFill>
                <a:schemeClr val="bg1"/>
              </a:solidFill>
              <a:cs typeface="+mn-ea"/>
              <a:sym typeface="+mn-lt"/>
            </a:endParaRPr>
          </a:p>
        </p:txBody>
      </p:sp>
      <p:sp>
        <p:nvSpPr>
          <p:cNvPr id="6" name="任意多边形 21">
            <a:extLst>
              <a:ext uri="{FF2B5EF4-FFF2-40B4-BE49-F238E27FC236}">
                <a16:creationId xmlns:a16="http://schemas.microsoft.com/office/drawing/2014/main" id="{9527729A-E147-4A47-BB31-BD3709B843D2}"/>
              </a:ext>
            </a:extLst>
          </p:cNvPr>
          <p:cNvSpPr/>
          <p:nvPr/>
        </p:nvSpPr>
        <p:spPr>
          <a:xfrm rot="10800000">
            <a:off x="6498550" y="3247405"/>
            <a:ext cx="1168315" cy="1708039"/>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blipFill>
            <a:blip r:embed="rId4" cstate="screen">
              <a:extLst>
                <a:ext uri="{28A0092B-C50C-407E-A947-70E740481C1C}">
                  <a14:useLocalDpi xmlns:a14="http://schemas.microsoft.com/office/drawing/2010/main"/>
                </a:ext>
              </a:extLst>
            </a:blip>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7" name="文本框 6">
            <a:extLst>
              <a:ext uri="{FF2B5EF4-FFF2-40B4-BE49-F238E27FC236}">
                <a16:creationId xmlns:a16="http://schemas.microsoft.com/office/drawing/2014/main" id="{A721C944-529A-4BA3-A746-754B2E56FA07}"/>
              </a:ext>
            </a:extLst>
          </p:cNvPr>
          <p:cNvSpPr txBox="1"/>
          <p:nvPr/>
        </p:nvSpPr>
        <p:spPr>
          <a:xfrm>
            <a:off x="6691967" y="3260176"/>
            <a:ext cx="790161" cy="1477328"/>
          </a:xfrm>
          <a:prstGeom prst="rect">
            <a:avLst/>
          </a:prstGeom>
          <a:noFill/>
        </p:spPr>
        <p:txBody>
          <a:bodyPr wrap="square" rtlCol="0">
            <a:spAutoFit/>
          </a:bodyPr>
          <a:lstStyle/>
          <a:p>
            <a:pPr algn="ctr"/>
            <a:r>
              <a:rPr lang="en-US" altLang="zh-CN" sz="4500" dirty="0">
                <a:solidFill>
                  <a:schemeClr val="bg1"/>
                </a:solidFill>
                <a:cs typeface="+mn-ea"/>
                <a:sym typeface="+mn-lt"/>
              </a:rPr>
              <a:t>03</a:t>
            </a:r>
            <a:endParaRPr lang="zh-CN" altLang="en-US" sz="4500" dirty="0">
              <a:solidFill>
                <a:schemeClr val="bg1"/>
              </a:solidFill>
              <a:cs typeface="+mn-ea"/>
              <a:sym typeface="+mn-lt"/>
            </a:endParaRPr>
          </a:p>
        </p:txBody>
      </p:sp>
      <p:sp>
        <p:nvSpPr>
          <p:cNvPr id="8" name="任意多边形 24">
            <a:extLst>
              <a:ext uri="{FF2B5EF4-FFF2-40B4-BE49-F238E27FC236}">
                <a16:creationId xmlns:a16="http://schemas.microsoft.com/office/drawing/2014/main" id="{A4B3B587-CBBB-4441-93D8-52E3DCDCFC82}"/>
              </a:ext>
            </a:extLst>
          </p:cNvPr>
          <p:cNvSpPr/>
          <p:nvPr/>
        </p:nvSpPr>
        <p:spPr>
          <a:xfrm rot="16200000">
            <a:off x="4443625" y="3522982"/>
            <a:ext cx="1168315" cy="1708039"/>
          </a:xfrm>
          <a:custGeom>
            <a:avLst/>
            <a:gdLst>
              <a:gd name="connsiteX0" fmla="*/ 0 w 1557753"/>
              <a:gd name="connsiteY0" fmla="*/ 936737 h 2277385"/>
              <a:gd name="connsiteX1" fmla="*/ 9646 w 1557753"/>
              <a:gd name="connsiteY1" fmla="*/ 901069 h 2277385"/>
              <a:gd name="connsiteX2" fmla="*/ 15362 w 1557753"/>
              <a:gd name="connsiteY2" fmla="*/ 894742 h 2277385"/>
              <a:gd name="connsiteX3" fmla="*/ 13409 w 1557753"/>
              <a:gd name="connsiteY3" fmla="*/ 894184 h 2277385"/>
              <a:gd name="connsiteX4" fmla="*/ 677067 w 1557753"/>
              <a:gd name="connsiteY4" fmla="*/ 40023 h 2277385"/>
              <a:gd name="connsiteX5" fmla="*/ 678024 w 1557753"/>
              <a:gd name="connsiteY5" fmla="*/ 41497 h 2277385"/>
              <a:gd name="connsiteX6" fmla="*/ 691263 w 1557753"/>
              <a:gd name="connsiteY6" fmla="*/ 26840 h 2277385"/>
              <a:gd name="connsiteX7" fmla="*/ 778061 w 1557753"/>
              <a:gd name="connsiteY7" fmla="*/ 0 h 2277385"/>
              <a:gd name="connsiteX8" fmla="*/ 864860 w 1557753"/>
              <a:gd name="connsiteY8" fmla="*/ 26840 h 2277385"/>
              <a:gd name="connsiteX9" fmla="*/ 878704 w 1557753"/>
              <a:gd name="connsiteY9" fmla="*/ 42168 h 2277385"/>
              <a:gd name="connsiteX10" fmla="*/ 880154 w 1557753"/>
              <a:gd name="connsiteY10" fmla="*/ 41436 h 2277385"/>
              <a:gd name="connsiteX11" fmla="*/ 1542082 w 1557753"/>
              <a:gd name="connsiteY11" fmla="*/ 893370 h 2277385"/>
              <a:gd name="connsiteX12" fmla="*/ 1541355 w 1557753"/>
              <a:gd name="connsiteY12" fmla="*/ 893594 h 2277385"/>
              <a:gd name="connsiteX13" fmla="*/ 1548106 w 1557753"/>
              <a:gd name="connsiteY13" fmla="*/ 901069 h 2277385"/>
              <a:gd name="connsiteX14" fmla="*/ 1557753 w 1557753"/>
              <a:gd name="connsiteY14" fmla="*/ 936737 h 2277385"/>
              <a:gd name="connsiteX15" fmla="*/ 1482782 w 1557753"/>
              <a:gd name="connsiteY15" fmla="*/ 1021169 h 2277385"/>
              <a:gd name="connsiteX16" fmla="*/ 1444460 w 1557753"/>
              <a:gd name="connsiteY16" fmla="*/ 1026944 h 2277385"/>
              <a:gd name="connsiteX17" fmla="*/ 1444118 w 1557753"/>
              <a:gd name="connsiteY17" fmla="*/ 1028369 h 2277385"/>
              <a:gd name="connsiteX18" fmla="*/ 1435006 w 1557753"/>
              <a:gd name="connsiteY18" fmla="*/ 1028369 h 2277385"/>
              <a:gd name="connsiteX19" fmla="*/ 1435002 w 1557753"/>
              <a:gd name="connsiteY19" fmla="*/ 1028369 h 2277385"/>
              <a:gd name="connsiteX20" fmla="*/ 1434998 w 1557753"/>
              <a:gd name="connsiteY20" fmla="*/ 1028369 h 2277385"/>
              <a:gd name="connsiteX21" fmla="*/ 1231107 w 1557753"/>
              <a:gd name="connsiteY21" fmla="*/ 1028369 h 2277385"/>
              <a:gd name="connsiteX22" fmla="*/ 1231107 w 1557753"/>
              <a:gd name="connsiteY22" fmla="*/ 2277385 h 2277385"/>
              <a:gd name="connsiteX23" fmla="*/ 326646 w 1557753"/>
              <a:gd name="connsiteY23" fmla="*/ 2277385 h 2277385"/>
              <a:gd name="connsiteX24" fmla="*/ 326646 w 1557753"/>
              <a:gd name="connsiteY24" fmla="*/ 1028369 h 2277385"/>
              <a:gd name="connsiteX25" fmla="*/ 122756 w 1557753"/>
              <a:gd name="connsiteY25" fmla="*/ 1028369 h 2277385"/>
              <a:gd name="connsiteX26" fmla="*/ 122751 w 1557753"/>
              <a:gd name="connsiteY26" fmla="*/ 1028369 h 2277385"/>
              <a:gd name="connsiteX27" fmla="*/ 122747 w 1557753"/>
              <a:gd name="connsiteY27" fmla="*/ 1028369 h 2277385"/>
              <a:gd name="connsiteX28" fmla="*/ 113310 w 1557753"/>
              <a:gd name="connsiteY28" fmla="*/ 1028369 h 2277385"/>
              <a:gd name="connsiteX29" fmla="*/ 113189 w 1557753"/>
              <a:gd name="connsiteY29" fmla="*/ 1026928 h 2277385"/>
              <a:gd name="connsiteX30" fmla="*/ 74971 w 1557753"/>
              <a:gd name="connsiteY30" fmla="*/ 1021169 h 2277385"/>
              <a:gd name="connsiteX31" fmla="*/ 0 w 1557753"/>
              <a:gd name="connsiteY31" fmla="*/ 936737 h 227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557753" h="2277385">
                <a:moveTo>
                  <a:pt x="0" y="936737"/>
                </a:moveTo>
                <a:cubicBezTo>
                  <a:pt x="0" y="924085"/>
                  <a:pt x="3434" y="912032"/>
                  <a:pt x="9646" y="901069"/>
                </a:cubicBezTo>
                <a:lnTo>
                  <a:pt x="15362" y="894742"/>
                </a:lnTo>
                <a:lnTo>
                  <a:pt x="13409" y="894184"/>
                </a:lnTo>
                <a:lnTo>
                  <a:pt x="677067" y="40023"/>
                </a:lnTo>
                <a:lnTo>
                  <a:pt x="678024" y="41497"/>
                </a:lnTo>
                <a:lnTo>
                  <a:pt x="691263" y="26840"/>
                </a:lnTo>
                <a:cubicBezTo>
                  <a:pt x="713476" y="10258"/>
                  <a:pt x="744164" y="0"/>
                  <a:pt x="778061" y="0"/>
                </a:cubicBezTo>
                <a:cubicBezTo>
                  <a:pt x="811958" y="0"/>
                  <a:pt x="842646" y="10258"/>
                  <a:pt x="864860" y="26840"/>
                </a:cubicBezTo>
                <a:lnTo>
                  <a:pt x="878704" y="42168"/>
                </a:lnTo>
                <a:lnTo>
                  <a:pt x="880154" y="41436"/>
                </a:lnTo>
                <a:lnTo>
                  <a:pt x="1542082" y="893370"/>
                </a:lnTo>
                <a:lnTo>
                  <a:pt x="1541355" y="893594"/>
                </a:lnTo>
                <a:lnTo>
                  <a:pt x="1548106" y="901069"/>
                </a:lnTo>
                <a:cubicBezTo>
                  <a:pt x="1554318" y="912032"/>
                  <a:pt x="1557753" y="924085"/>
                  <a:pt x="1557753" y="936737"/>
                </a:cubicBezTo>
                <a:cubicBezTo>
                  <a:pt x="1557753" y="974692"/>
                  <a:pt x="1526840" y="1007258"/>
                  <a:pt x="1482782" y="1021169"/>
                </a:cubicBezTo>
                <a:lnTo>
                  <a:pt x="1444460" y="1026944"/>
                </a:lnTo>
                <a:lnTo>
                  <a:pt x="1444118" y="1028369"/>
                </a:lnTo>
                <a:lnTo>
                  <a:pt x="1435006" y="1028369"/>
                </a:lnTo>
                <a:lnTo>
                  <a:pt x="1435002" y="1028369"/>
                </a:lnTo>
                <a:lnTo>
                  <a:pt x="1434998" y="1028369"/>
                </a:lnTo>
                <a:lnTo>
                  <a:pt x="1231107" y="1028369"/>
                </a:lnTo>
                <a:lnTo>
                  <a:pt x="1231107" y="2277385"/>
                </a:lnTo>
                <a:lnTo>
                  <a:pt x="326646" y="2277385"/>
                </a:lnTo>
                <a:lnTo>
                  <a:pt x="326646" y="1028369"/>
                </a:lnTo>
                <a:lnTo>
                  <a:pt x="122756" y="1028369"/>
                </a:lnTo>
                <a:lnTo>
                  <a:pt x="122751" y="1028369"/>
                </a:lnTo>
                <a:lnTo>
                  <a:pt x="122747" y="1028369"/>
                </a:lnTo>
                <a:lnTo>
                  <a:pt x="113310" y="1028369"/>
                </a:lnTo>
                <a:lnTo>
                  <a:pt x="113189" y="1026928"/>
                </a:lnTo>
                <a:lnTo>
                  <a:pt x="74971" y="1021169"/>
                </a:lnTo>
                <a:cubicBezTo>
                  <a:pt x="30913" y="1007258"/>
                  <a:pt x="0" y="974692"/>
                  <a:pt x="0" y="936737"/>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3">
              <a:cs typeface="+mn-ea"/>
              <a:sym typeface="+mn-lt"/>
            </a:endParaRPr>
          </a:p>
        </p:txBody>
      </p:sp>
      <p:sp>
        <p:nvSpPr>
          <p:cNvPr id="9" name="文本框 8">
            <a:extLst>
              <a:ext uri="{FF2B5EF4-FFF2-40B4-BE49-F238E27FC236}">
                <a16:creationId xmlns:a16="http://schemas.microsoft.com/office/drawing/2014/main" id="{5E1C86D6-D2AF-41F8-AD45-54E5B0660387}"/>
              </a:ext>
            </a:extLst>
          </p:cNvPr>
          <p:cNvSpPr txBox="1"/>
          <p:nvPr/>
        </p:nvSpPr>
        <p:spPr>
          <a:xfrm>
            <a:off x="5041738" y="3990411"/>
            <a:ext cx="790161" cy="1477328"/>
          </a:xfrm>
          <a:prstGeom prst="rect">
            <a:avLst/>
          </a:prstGeom>
          <a:noFill/>
        </p:spPr>
        <p:txBody>
          <a:bodyPr wrap="square" rtlCol="0">
            <a:spAutoFit/>
          </a:bodyPr>
          <a:lstStyle/>
          <a:p>
            <a:pPr algn="ctr"/>
            <a:r>
              <a:rPr lang="en-US" altLang="zh-CN" sz="4500" dirty="0">
                <a:solidFill>
                  <a:schemeClr val="bg1"/>
                </a:solidFill>
                <a:cs typeface="+mn-ea"/>
                <a:sym typeface="+mn-lt"/>
              </a:rPr>
              <a:t>04</a:t>
            </a:r>
            <a:endParaRPr lang="zh-CN" altLang="en-US" sz="4500" dirty="0">
              <a:solidFill>
                <a:schemeClr val="bg1"/>
              </a:solidFill>
              <a:cs typeface="+mn-ea"/>
              <a:sym typeface="+mn-lt"/>
            </a:endParaRPr>
          </a:p>
        </p:txBody>
      </p:sp>
      <p:sp>
        <p:nvSpPr>
          <p:cNvPr id="10" name="Freeform 271">
            <a:extLst>
              <a:ext uri="{FF2B5EF4-FFF2-40B4-BE49-F238E27FC236}">
                <a16:creationId xmlns:a16="http://schemas.microsoft.com/office/drawing/2014/main" id="{6DAE4F5F-B0AF-4832-8715-FE3B64B4D807}"/>
              </a:ext>
            </a:extLst>
          </p:cNvPr>
          <p:cNvSpPr>
            <a:spLocks noEditPoints="1"/>
          </p:cNvSpPr>
          <p:nvPr/>
        </p:nvSpPr>
        <p:spPr bwMode="auto">
          <a:xfrm>
            <a:off x="7787958" y="1834713"/>
            <a:ext cx="188513" cy="300622"/>
          </a:xfrm>
          <a:custGeom>
            <a:avLst/>
            <a:gdLst>
              <a:gd name="T0" fmla="*/ 146 w 168"/>
              <a:gd name="T1" fmla="*/ 163 h 268"/>
              <a:gd name="T2" fmla="*/ 124 w 168"/>
              <a:gd name="T3" fmla="*/ 149 h 268"/>
              <a:gd name="T4" fmla="*/ 153 w 168"/>
              <a:gd name="T5" fmla="*/ 76 h 268"/>
              <a:gd name="T6" fmla="*/ 84 w 168"/>
              <a:gd name="T7" fmla="*/ 0 h 268"/>
              <a:gd name="T8" fmla="*/ 16 w 168"/>
              <a:gd name="T9" fmla="*/ 76 h 268"/>
              <a:gd name="T10" fmla="*/ 44 w 168"/>
              <a:gd name="T11" fmla="*/ 149 h 268"/>
              <a:gd name="T12" fmla="*/ 23 w 168"/>
              <a:gd name="T13" fmla="*/ 163 h 268"/>
              <a:gd name="T14" fmla="*/ 0 w 168"/>
              <a:gd name="T15" fmla="*/ 206 h 268"/>
              <a:gd name="T16" fmla="*/ 84 w 168"/>
              <a:gd name="T17" fmla="*/ 268 h 268"/>
              <a:gd name="T18" fmla="*/ 168 w 168"/>
              <a:gd name="T19" fmla="*/ 206 h 268"/>
              <a:gd name="T20" fmla="*/ 146 w 168"/>
              <a:gd name="T21" fmla="*/ 163 h 268"/>
              <a:gd name="T22" fmla="*/ 37 w 168"/>
              <a:gd name="T23" fmla="*/ 76 h 268"/>
              <a:gd name="T24" fmla="*/ 84 w 168"/>
              <a:gd name="T25" fmla="*/ 21 h 268"/>
              <a:gd name="T26" fmla="*/ 131 w 168"/>
              <a:gd name="T27" fmla="*/ 76 h 268"/>
              <a:gd name="T28" fmla="*/ 84 w 168"/>
              <a:gd name="T29" fmla="*/ 144 h 268"/>
              <a:gd name="T30" fmla="*/ 37 w 168"/>
              <a:gd name="T31" fmla="*/ 76 h 268"/>
              <a:gd name="T32" fmla="*/ 84 w 168"/>
              <a:gd name="T33" fmla="*/ 246 h 268"/>
              <a:gd name="T34" fmla="*/ 22 w 168"/>
              <a:gd name="T35" fmla="*/ 206 h 268"/>
              <a:gd name="T36" fmla="*/ 33 w 168"/>
              <a:gd name="T37" fmla="*/ 182 h 268"/>
              <a:gd name="T38" fmla="*/ 63 w 168"/>
              <a:gd name="T39" fmla="*/ 162 h 268"/>
              <a:gd name="T40" fmla="*/ 84 w 168"/>
              <a:gd name="T41" fmla="*/ 166 h 268"/>
              <a:gd name="T42" fmla="*/ 106 w 168"/>
              <a:gd name="T43" fmla="*/ 162 h 268"/>
              <a:gd name="T44" fmla="*/ 135 w 168"/>
              <a:gd name="T45" fmla="*/ 182 h 268"/>
              <a:gd name="T46" fmla="*/ 147 w 168"/>
              <a:gd name="T47" fmla="*/ 206 h 268"/>
              <a:gd name="T48" fmla="*/ 84 w 168"/>
              <a:gd name="T49" fmla="*/ 246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268">
                <a:moveTo>
                  <a:pt x="146" y="163"/>
                </a:moveTo>
                <a:cubicBezTo>
                  <a:pt x="140" y="160"/>
                  <a:pt x="133" y="156"/>
                  <a:pt x="124" y="149"/>
                </a:cubicBezTo>
                <a:cubicBezTo>
                  <a:pt x="142" y="131"/>
                  <a:pt x="153" y="103"/>
                  <a:pt x="153" y="76"/>
                </a:cubicBezTo>
                <a:cubicBezTo>
                  <a:pt x="153" y="32"/>
                  <a:pt x="124" y="0"/>
                  <a:pt x="84" y="0"/>
                </a:cubicBezTo>
                <a:cubicBezTo>
                  <a:pt x="44" y="0"/>
                  <a:pt x="16" y="32"/>
                  <a:pt x="16" y="76"/>
                </a:cubicBezTo>
                <a:cubicBezTo>
                  <a:pt x="16" y="103"/>
                  <a:pt x="26" y="131"/>
                  <a:pt x="44" y="149"/>
                </a:cubicBezTo>
                <a:cubicBezTo>
                  <a:pt x="35" y="156"/>
                  <a:pt x="28" y="160"/>
                  <a:pt x="23" y="163"/>
                </a:cubicBezTo>
                <a:cubicBezTo>
                  <a:pt x="6" y="173"/>
                  <a:pt x="0" y="179"/>
                  <a:pt x="0" y="206"/>
                </a:cubicBezTo>
                <a:cubicBezTo>
                  <a:pt x="0" y="243"/>
                  <a:pt x="33" y="268"/>
                  <a:pt x="84" y="268"/>
                </a:cubicBezTo>
                <a:cubicBezTo>
                  <a:pt x="135" y="268"/>
                  <a:pt x="168" y="243"/>
                  <a:pt x="168" y="206"/>
                </a:cubicBezTo>
                <a:cubicBezTo>
                  <a:pt x="168" y="179"/>
                  <a:pt x="163" y="173"/>
                  <a:pt x="146" y="163"/>
                </a:cubicBezTo>
                <a:close/>
                <a:moveTo>
                  <a:pt x="37" y="76"/>
                </a:moveTo>
                <a:cubicBezTo>
                  <a:pt x="37" y="49"/>
                  <a:pt x="52" y="21"/>
                  <a:pt x="84" y="21"/>
                </a:cubicBezTo>
                <a:cubicBezTo>
                  <a:pt x="117" y="21"/>
                  <a:pt x="131" y="49"/>
                  <a:pt x="131" y="76"/>
                </a:cubicBezTo>
                <a:cubicBezTo>
                  <a:pt x="131" y="108"/>
                  <a:pt x="112" y="144"/>
                  <a:pt x="84" y="144"/>
                </a:cubicBezTo>
                <a:cubicBezTo>
                  <a:pt x="57" y="144"/>
                  <a:pt x="37" y="108"/>
                  <a:pt x="37" y="76"/>
                </a:cubicBezTo>
                <a:close/>
                <a:moveTo>
                  <a:pt x="84" y="246"/>
                </a:moveTo>
                <a:cubicBezTo>
                  <a:pt x="70" y="246"/>
                  <a:pt x="22" y="243"/>
                  <a:pt x="22" y="206"/>
                </a:cubicBezTo>
                <a:cubicBezTo>
                  <a:pt x="22" y="189"/>
                  <a:pt x="22" y="189"/>
                  <a:pt x="33" y="182"/>
                </a:cubicBezTo>
                <a:cubicBezTo>
                  <a:pt x="40" y="178"/>
                  <a:pt x="50" y="172"/>
                  <a:pt x="63" y="162"/>
                </a:cubicBezTo>
                <a:cubicBezTo>
                  <a:pt x="70" y="165"/>
                  <a:pt x="77" y="166"/>
                  <a:pt x="84" y="166"/>
                </a:cubicBezTo>
                <a:cubicBezTo>
                  <a:pt x="92" y="166"/>
                  <a:pt x="99" y="165"/>
                  <a:pt x="106" y="162"/>
                </a:cubicBezTo>
                <a:cubicBezTo>
                  <a:pt x="119" y="172"/>
                  <a:pt x="128" y="178"/>
                  <a:pt x="135" y="182"/>
                </a:cubicBezTo>
                <a:cubicBezTo>
                  <a:pt x="147" y="189"/>
                  <a:pt x="147" y="189"/>
                  <a:pt x="147" y="206"/>
                </a:cubicBezTo>
                <a:cubicBezTo>
                  <a:pt x="147" y="243"/>
                  <a:pt x="99" y="246"/>
                  <a:pt x="84" y="246"/>
                </a:cubicBezTo>
                <a:close/>
              </a:path>
            </a:pathLst>
          </a:custGeom>
          <a:solidFill>
            <a:srgbClr val="F9CF48"/>
          </a:solid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grpSp>
        <p:nvGrpSpPr>
          <p:cNvPr id="11" name="组合 10">
            <a:extLst>
              <a:ext uri="{FF2B5EF4-FFF2-40B4-BE49-F238E27FC236}">
                <a16:creationId xmlns:a16="http://schemas.microsoft.com/office/drawing/2014/main" id="{F235E58C-D507-48D0-8976-A4F7E0BFD4BF}"/>
              </a:ext>
            </a:extLst>
          </p:cNvPr>
          <p:cNvGrpSpPr/>
          <p:nvPr/>
        </p:nvGrpSpPr>
        <p:grpSpPr>
          <a:xfrm>
            <a:off x="3921081" y="2313886"/>
            <a:ext cx="252515" cy="252515"/>
            <a:chOff x="5207806" y="4161042"/>
            <a:chExt cx="499165" cy="499165"/>
          </a:xfrm>
          <a:solidFill>
            <a:srgbClr val="AECB9C"/>
          </a:solidFill>
        </p:grpSpPr>
        <p:sp>
          <p:nvSpPr>
            <p:cNvPr id="12" name="Freeform 228">
              <a:extLst>
                <a:ext uri="{FF2B5EF4-FFF2-40B4-BE49-F238E27FC236}">
                  <a16:creationId xmlns:a16="http://schemas.microsoft.com/office/drawing/2014/main" id="{C8F43AFB-6F99-48C1-98DF-B638BD329214}"/>
                </a:ext>
              </a:extLst>
            </p:cNvPr>
            <p:cNvSpPr>
              <a:spLocks noEditPoints="1"/>
            </p:cNvSpPr>
            <p:nvPr/>
          </p:nvSpPr>
          <p:spPr bwMode="auto">
            <a:xfrm>
              <a:off x="5207806" y="4161042"/>
              <a:ext cx="499165" cy="499165"/>
            </a:xfrm>
            <a:custGeom>
              <a:avLst/>
              <a:gdLst>
                <a:gd name="T0" fmla="*/ 225 w 236"/>
                <a:gd name="T1" fmla="*/ 204 h 236"/>
                <a:gd name="T2" fmla="*/ 173 w 236"/>
                <a:gd name="T3" fmla="*/ 151 h 236"/>
                <a:gd name="T4" fmla="*/ 191 w 236"/>
                <a:gd name="T5" fmla="*/ 95 h 236"/>
                <a:gd name="T6" fmla="*/ 96 w 236"/>
                <a:gd name="T7" fmla="*/ 0 h 236"/>
                <a:gd name="T8" fmla="*/ 0 w 236"/>
                <a:gd name="T9" fmla="*/ 95 h 236"/>
                <a:gd name="T10" fmla="*/ 96 w 236"/>
                <a:gd name="T11" fmla="*/ 190 h 236"/>
                <a:gd name="T12" fmla="*/ 152 w 236"/>
                <a:gd name="T13" fmla="*/ 172 h 236"/>
                <a:gd name="T14" fmla="*/ 205 w 236"/>
                <a:gd name="T15" fmla="*/ 225 h 236"/>
                <a:gd name="T16" fmla="*/ 230 w 236"/>
                <a:gd name="T17" fmla="*/ 230 h 236"/>
                <a:gd name="T18" fmla="*/ 225 w 236"/>
                <a:gd name="T19" fmla="*/ 204 h 236"/>
                <a:gd name="T20" fmla="*/ 95 w 236"/>
                <a:gd name="T21" fmla="*/ 168 h 236"/>
                <a:gd name="T22" fmla="*/ 67 w 236"/>
                <a:gd name="T23" fmla="*/ 162 h 236"/>
                <a:gd name="T24" fmla="*/ 43 w 236"/>
                <a:gd name="T25" fmla="*/ 146 h 236"/>
                <a:gd name="T26" fmla="*/ 21 w 236"/>
                <a:gd name="T27" fmla="*/ 93 h 236"/>
                <a:gd name="T28" fmla="*/ 95 w 236"/>
                <a:gd name="T29" fmla="*/ 20 h 236"/>
                <a:gd name="T30" fmla="*/ 146 w 236"/>
                <a:gd name="T31" fmla="*/ 41 h 236"/>
                <a:gd name="T32" fmla="*/ 168 w 236"/>
                <a:gd name="T33" fmla="*/ 93 h 236"/>
                <a:gd name="T34" fmla="*/ 152 w 236"/>
                <a:gd name="T35" fmla="*/ 139 h 236"/>
                <a:gd name="T36" fmla="*/ 146 w 236"/>
                <a:gd name="T37" fmla="*/ 146 h 236"/>
                <a:gd name="T38" fmla="*/ 140 w 236"/>
                <a:gd name="T39" fmla="*/ 151 h 236"/>
                <a:gd name="T40" fmla="*/ 95 w 236"/>
                <a:gd name="T41" fmla="*/ 16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6" h="236">
                  <a:moveTo>
                    <a:pt x="225" y="204"/>
                  </a:moveTo>
                  <a:cubicBezTo>
                    <a:pt x="173" y="151"/>
                    <a:pt x="173" y="151"/>
                    <a:pt x="173" y="151"/>
                  </a:cubicBezTo>
                  <a:cubicBezTo>
                    <a:pt x="184" y="136"/>
                    <a:pt x="191" y="116"/>
                    <a:pt x="191" y="95"/>
                  </a:cubicBezTo>
                  <a:cubicBezTo>
                    <a:pt x="191" y="43"/>
                    <a:pt x="148" y="0"/>
                    <a:pt x="96" y="0"/>
                  </a:cubicBezTo>
                  <a:cubicBezTo>
                    <a:pt x="43" y="0"/>
                    <a:pt x="0" y="43"/>
                    <a:pt x="0" y="95"/>
                  </a:cubicBezTo>
                  <a:cubicBezTo>
                    <a:pt x="0" y="148"/>
                    <a:pt x="43" y="190"/>
                    <a:pt x="96" y="190"/>
                  </a:cubicBezTo>
                  <a:cubicBezTo>
                    <a:pt x="117" y="190"/>
                    <a:pt x="136" y="184"/>
                    <a:pt x="152" y="172"/>
                  </a:cubicBezTo>
                  <a:cubicBezTo>
                    <a:pt x="205" y="225"/>
                    <a:pt x="205" y="225"/>
                    <a:pt x="205" y="225"/>
                  </a:cubicBezTo>
                  <a:cubicBezTo>
                    <a:pt x="213" y="233"/>
                    <a:pt x="225" y="236"/>
                    <a:pt x="230" y="230"/>
                  </a:cubicBezTo>
                  <a:cubicBezTo>
                    <a:pt x="236" y="224"/>
                    <a:pt x="234" y="213"/>
                    <a:pt x="225" y="204"/>
                  </a:cubicBezTo>
                  <a:close/>
                  <a:moveTo>
                    <a:pt x="95" y="168"/>
                  </a:moveTo>
                  <a:cubicBezTo>
                    <a:pt x="85" y="168"/>
                    <a:pt x="75" y="166"/>
                    <a:pt x="67" y="162"/>
                  </a:cubicBezTo>
                  <a:cubicBezTo>
                    <a:pt x="58" y="158"/>
                    <a:pt x="50" y="152"/>
                    <a:pt x="43" y="146"/>
                  </a:cubicBezTo>
                  <a:cubicBezTo>
                    <a:pt x="29" y="132"/>
                    <a:pt x="21" y="113"/>
                    <a:pt x="21" y="93"/>
                  </a:cubicBezTo>
                  <a:cubicBezTo>
                    <a:pt x="21" y="53"/>
                    <a:pt x="54" y="20"/>
                    <a:pt x="95" y="20"/>
                  </a:cubicBezTo>
                  <a:cubicBezTo>
                    <a:pt x="114" y="20"/>
                    <a:pt x="133" y="27"/>
                    <a:pt x="146" y="41"/>
                  </a:cubicBezTo>
                  <a:cubicBezTo>
                    <a:pt x="160" y="55"/>
                    <a:pt x="168" y="73"/>
                    <a:pt x="168" y="93"/>
                  </a:cubicBezTo>
                  <a:cubicBezTo>
                    <a:pt x="168" y="109"/>
                    <a:pt x="162" y="126"/>
                    <a:pt x="152" y="139"/>
                  </a:cubicBezTo>
                  <a:cubicBezTo>
                    <a:pt x="150" y="142"/>
                    <a:pt x="148" y="144"/>
                    <a:pt x="146" y="146"/>
                  </a:cubicBezTo>
                  <a:cubicBezTo>
                    <a:pt x="144" y="148"/>
                    <a:pt x="142" y="150"/>
                    <a:pt x="140" y="151"/>
                  </a:cubicBezTo>
                  <a:cubicBezTo>
                    <a:pt x="127" y="162"/>
                    <a:pt x="111" y="168"/>
                    <a:pt x="95" y="168"/>
                  </a:cubicBezTo>
                  <a:close/>
                </a:path>
              </a:pathLst>
            </a:cu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sp>
          <p:nvSpPr>
            <p:cNvPr id="13" name="Freeform 229">
              <a:extLst>
                <a:ext uri="{FF2B5EF4-FFF2-40B4-BE49-F238E27FC236}">
                  <a16:creationId xmlns:a16="http://schemas.microsoft.com/office/drawing/2014/main" id="{65081AC9-1077-4235-AA17-1255BCF7279E}"/>
                </a:ext>
              </a:extLst>
            </p:cNvPr>
            <p:cNvSpPr/>
            <p:nvPr/>
          </p:nvSpPr>
          <p:spPr bwMode="auto">
            <a:xfrm>
              <a:off x="5284497" y="4232351"/>
              <a:ext cx="247564" cy="247564"/>
            </a:xfrm>
            <a:custGeom>
              <a:avLst/>
              <a:gdLst>
                <a:gd name="T0" fmla="*/ 100 w 117"/>
                <a:gd name="T1" fmla="*/ 17 h 117"/>
                <a:gd name="T2" fmla="*/ 59 w 117"/>
                <a:gd name="T3" fmla="*/ 0 h 117"/>
                <a:gd name="T4" fmla="*/ 0 w 117"/>
                <a:gd name="T5" fmla="*/ 59 h 117"/>
                <a:gd name="T6" fmla="*/ 17 w 117"/>
                <a:gd name="T7" fmla="*/ 100 h 117"/>
                <a:gd name="T8" fmla="*/ 59 w 117"/>
                <a:gd name="T9" fmla="*/ 117 h 117"/>
                <a:gd name="T10" fmla="*/ 100 w 117"/>
                <a:gd name="T11" fmla="*/ 100 h 117"/>
                <a:gd name="T12" fmla="*/ 117 w 117"/>
                <a:gd name="T13" fmla="*/ 59 h 117"/>
                <a:gd name="T14" fmla="*/ 100 w 117"/>
                <a:gd name="T15" fmla="*/ 17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117">
                  <a:moveTo>
                    <a:pt x="100" y="17"/>
                  </a:moveTo>
                  <a:cubicBezTo>
                    <a:pt x="89" y="6"/>
                    <a:pt x="74" y="0"/>
                    <a:pt x="59" y="0"/>
                  </a:cubicBezTo>
                  <a:cubicBezTo>
                    <a:pt x="26" y="0"/>
                    <a:pt x="0" y="26"/>
                    <a:pt x="0" y="59"/>
                  </a:cubicBezTo>
                  <a:cubicBezTo>
                    <a:pt x="0" y="74"/>
                    <a:pt x="6" y="89"/>
                    <a:pt x="17" y="100"/>
                  </a:cubicBezTo>
                  <a:cubicBezTo>
                    <a:pt x="28" y="111"/>
                    <a:pt x="43" y="117"/>
                    <a:pt x="59" y="117"/>
                  </a:cubicBezTo>
                  <a:cubicBezTo>
                    <a:pt x="74" y="117"/>
                    <a:pt x="89" y="111"/>
                    <a:pt x="100" y="100"/>
                  </a:cubicBezTo>
                  <a:cubicBezTo>
                    <a:pt x="111" y="89"/>
                    <a:pt x="117" y="74"/>
                    <a:pt x="117" y="59"/>
                  </a:cubicBezTo>
                  <a:cubicBezTo>
                    <a:pt x="117" y="43"/>
                    <a:pt x="111" y="28"/>
                    <a:pt x="100" y="17"/>
                  </a:cubicBezTo>
                  <a:close/>
                </a:path>
              </a:pathLst>
            </a:cu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grpSp>
      <p:grpSp>
        <p:nvGrpSpPr>
          <p:cNvPr id="14" name="组合 13">
            <a:extLst>
              <a:ext uri="{FF2B5EF4-FFF2-40B4-BE49-F238E27FC236}">
                <a16:creationId xmlns:a16="http://schemas.microsoft.com/office/drawing/2014/main" id="{77DC12E4-9410-4335-8883-C8C983C529F0}"/>
              </a:ext>
            </a:extLst>
          </p:cNvPr>
          <p:cNvGrpSpPr/>
          <p:nvPr/>
        </p:nvGrpSpPr>
        <p:grpSpPr>
          <a:xfrm>
            <a:off x="7803066" y="3532177"/>
            <a:ext cx="184852" cy="256707"/>
            <a:chOff x="8032306" y="5624901"/>
            <a:chExt cx="429201" cy="596039"/>
          </a:xfrm>
          <a:solidFill>
            <a:srgbClr val="AECB9C"/>
          </a:solidFill>
        </p:grpSpPr>
        <p:sp>
          <p:nvSpPr>
            <p:cNvPr id="15" name="Freeform 276">
              <a:extLst>
                <a:ext uri="{FF2B5EF4-FFF2-40B4-BE49-F238E27FC236}">
                  <a16:creationId xmlns:a16="http://schemas.microsoft.com/office/drawing/2014/main" id="{BCDD3727-88CD-4AED-B007-6E00E7AE3365}"/>
                </a:ext>
              </a:extLst>
            </p:cNvPr>
            <p:cNvSpPr/>
            <p:nvPr/>
          </p:nvSpPr>
          <p:spPr bwMode="auto">
            <a:xfrm>
              <a:off x="8032306" y="5715047"/>
              <a:ext cx="429201" cy="505893"/>
            </a:xfrm>
            <a:custGeom>
              <a:avLst/>
              <a:gdLst>
                <a:gd name="T0" fmla="*/ 166 w 203"/>
                <a:gd name="T1" fmla="*/ 0 h 239"/>
                <a:gd name="T2" fmla="*/ 166 w 203"/>
                <a:gd name="T3" fmla="*/ 22 h 239"/>
                <a:gd name="T4" fmla="*/ 181 w 203"/>
                <a:gd name="T5" fmla="*/ 37 h 239"/>
                <a:gd name="T6" fmla="*/ 181 w 203"/>
                <a:gd name="T7" fmla="*/ 203 h 239"/>
                <a:gd name="T8" fmla="*/ 166 w 203"/>
                <a:gd name="T9" fmla="*/ 218 h 239"/>
                <a:gd name="T10" fmla="*/ 36 w 203"/>
                <a:gd name="T11" fmla="*/ 218 h 239"/>
                <a:gd name="T12" fmla="*/ 22 w 203"/>
                <a:gd name="T13" fmla="*/ 203 h 239"/>
                <a:gd name="T14" fmla="*/ 22 w 203"/>
                <a:gd name="T15" fmla="*/ 37 h 239"/>
                <a:gd name="T16" fmla="*/ 36 w 203"/>
                <a:gd name="T17" fmla="*/ 22 h 239"/>
                <a:gd name="T18" fmla="*/ 36 w 203"/>
                <a:gd name="T19" fmla="*/ 0 h 239"/>
                <a:gd name="T20" fmla="*/ 0 w 203"/>
                <a:gd name="T21" fmla="*/ 37 h 239"/>
                <a:gd name="T22" fmla="*/ 0 w 203"/>
                <a:gd name="T23" fmla="*/ 203 h 239"/>
                <a:gd name="T24" fmla="*/ 36 w 203"/>
                <a:gd name="T25" fmla="*/ 239 h 239"/>
                <a:gd name="T26" fmla="*/ 166 w 203"/>
                <a:gd name="T27" fmla="*/ 239 h 239"/>
                <a:gd name="T28" fmla="*/ 203 w 203"/>
                <a:gd name="T29" fmla="*/ 203 h 239"/>
                <a:gd name="T30" fmla="*/ 203 w 203"/>
                <a:gd name="T31" fmla="*/ 37 h 239"/>
                <a:gd name="T32" fmla="*/ 166 w 203"/>
                <a:gd name="T33"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39">
                  <a:moveTo>
                    <a:pt x="166" y="0"/>
                  </a:moveTo>
                  <a:cubicBezTo>
                    <a:pt x="166" y="22"/>
                    <a:pt x="166" y="22"/>
                    <a:pt x="166" y="22"/>
                  </a:cubicBezTo>
                  <a:cubicBezTo>
                    <a:pt x="174" y="22"/>
                    <a:pt x="181" y="29"/>
                    <a:pt x="181" y="37"/>
                  </a:cubicBezTo>
                  <a:cubicBezTo>
                    <a:pt x="181" y="203"/>
                    <a:pt x="181" y="203"/>
                    <a:pt x="181" y="203"/>
                  </a:cubicBezTo>
                  <a:cubicBezTo>
                    <a:pt x="181" y="211"/>
                    <a:pt x="174" y="218"/>
                    <a:pt x="166" y="218"/>
                  </a:cubicBezTo>
                  <a:cubicBezTo>
                    <a:pt x="36" y="218"/>
                    <a:pt x="36" y="218"/>
                    <a:pt x="36" y="218"/>
                  </a:cubicBezTo>
                  <a:cubicBezTo>
                    <a:pt x="28" y="218"/>
                    <a:pt x="22" y="211"/>
                    <a:pt x="22" y="203"/>
                  </a:cubicBezTo>
                  <a:cubicBezTo>
                    <a:pt x="22" y="37"/>
                    <a:pt x="22" y="37"/>
                    <a:pt x="22" y="37"/>
                  </a:cubicBezTo>
                  <a:cubicBezTo>
                    <a:pt x="22" y="29"/>
                    <a:pt x="28" y="22"/>
                    <a:pt x="36" y="22"/>
                  </a:cubicBezTo>
                  <a:cubicBezTo>
                    <a:pt x="36" y="0"/>
                    <a:pt x="36" y="0"/>
                    <a:pt x="36" y="0"/>
                  </a:cubicBezTo>
                  <a:cubicBezTo>
                    <a:pt x="16" y="0"/>
                    <a:pt x="0" y="17"/>
                    <a:pt x="0" y="37"/>
                  </a:cubicBezTo>
                  <a:cubicBezTo>
                    <a:pt x="0" y="203"/>
                    <a:pt x="0" y="203"/>
                    <a:pt x="0" y="203"/>
                  </a:cubicBezTo>
                  <a:cubicBezTo>
                    <a:pt x="0" y="223"/>
                    <a:pt x="16" y="239"/>
                    <a:pt x="36" y="239"/>
                  </a:cubicBezTo>
                  <a:cubicBezTo>
                    <a:pt x="166" y="239"/>
                    <a:pt x="166" y="239"/>
                    <a:pt x="166" y="239"/>
                  </a:cubicBezTo>
                  <a:cubicBezTo>
                    <a:pt x="186" y="239"/>
                    <a:pt x="203" y="223"/>
                    <a:pt x="203" y="203"/>
                  </a:cubicBezTo>
                  <a:cubicBezTo>
                    <a:pt x="203" y="37"/>
                    <a:pt x="203" y="37"/>
                    <a:pt x="203" y="37"/>
                  </a:cubicBezTo>
                  <a:cubicBezTo>
                    <a:pt x="203" y="17"/>
                    <a:pt x="186" y="0"/>
                    <a:pt x="166" y="0"/>
                  </a:cubicBezTo>
                  <a:close/>
                </a:path>
              </a:pathLst>
            </a:cu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sp>
          <p:nvSpPr>
            <p:cNvPr id="16" name="Freeform 277">
              <a:extLst>
                <a:ext uri="{FF2B5EF4-FFF2-40B4-BE49-F238E27FC236}">
                  <a16:creationId xmlns:a16="http://schemas.microsoft.com/office/drawing/2014/main" id="{2BAB5C5B-3D59-46E3-B6BC-0F809E7DFF1A}"/>
                </a:ext>
              </a:extLst>
            </p:cNvPr>
            <p:cNvSpPr/>
            <p:nvPr/>
          </p:nvSpPr>
          <p:spPr bwMode="auto">
            <a:xfrm>
              <a:off x="8139943" y="5624901"/>
              <a:ext cx="213928" cy="137237"/>
            </a:xfrm>
            <a:custGeom>
              <a:avLst/>
              <a:gdLst>
                <a:gd name="T0" fmla="*/ 101 w 101"/>
                <a:gd name="T1" fmla="*/ 29 h 65"/>
                <a:gd name="T2" fmla="*/ 79 w 101"/>
                <a:gd name="T3" fmla="*/ 29 h 65"/>
                <a:gd name="T4" fmla="*/ 50 w 101"/>
                <a:gd name="T5" fmla="*/ 0 h 65"/>
                <a:gd name="T6" fmla="*/ 21 w 101"/>
                <a:gd name="T7" fmla="*/ 29 h 65"/>
                <a:gd name="T8" fmla="*/ 0 w 101"/>
                <a:gd name="T9" fmla="*/ 29 h 65"/>
                <a:gd name="T10" fmla="*/ 0 w 101"/>
                <a:gd name="T11" fmla="*/ 65 h 65"/>
                <a:gd name="T12" fmla="*/ 101 w 101"/>
                <a:gd name="T13" fmla="*/ 65 h 65"/>
                <a:gd name="T14" fmla="*/ 101 w 101"/>
                <a:gd name="T15" fmla="*/ 29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65">
                  <a:moveTo>
                    <a:pt x="101" y="29"/>
                  </a:moveTo>
                  <a:cubicBezTo>
                    <a:pt x="79" y="29"/>
                    <a:pt x="79" y="29"/>
                    <a:pt x="79" y="29"/>
                  </a:cubicBezTo>
                  <a:cubicBezTo>
                    <a:pt x="79" y="13"/>
                    <a:pt x="66" y="0"/>
                    <a:pt x="50" y="0"/>
                  </a:cubicBezTo>
                  <a:cubicBezTo>
                    <a:pt x="34" y="0"/>
                    <a:pt x="21" y="13"/>
                    <a:pt x="21" y="29"/>
                  </a:cubicBezTo>
                  <a:cubicBezTo>
                    <a:pt x="0" y="29"/>
                    <a:pt x="0" y="29"/>
                    <a:pt x="0" y="29"/>
                  </a:cubicBezTo>
                  <a:cubicBezTo>
                    <a:pt x="0" y="65"/>
                    <a:pt x="0" y="65"/>
                    <a:pt x="0" y="65"/>
                  </a:cubicBezTo>
                  <a:cubicBezTo>
                    <a:pt x="101" y="65"/>
                    <a:pt x="101" y="65"/>
                    <a:pt x="101" y="65"/>
                  </a:cubicBezTo>
                  <a:lnTo>
                    <a:pt x="101" y="29"/>
                  </a:lnTo>
                  <a:close/>
                </a:path>
              </a:pathLst>
            </a:cu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sp>
          <p:nvSpPr>
            <p:cNvPr id="17" name="Rectangle 278">
              <a:extLst>
                <a:ext uri="{FF2B5EF4-FFF2-40B4-BE49-F238E27FC236}">
                  <a16:creationId xmlns:a16="http://schemas.microsoft.com/office/drawing/2014/main" id="{2B654E50-030C-4B46-AF6E-2A021F6D4AF5}"/>
                </a:ext>
              </a:extLst>
            </p:cNvPr>
            <p:cNvSpPr>
              <a:spLocks noChangeArrowheads="1"/>
            </p:cNvSpPr>
            <p:nvPr/>
          </p:nvSpPr>
          <p:spPr bwMode="auto">
            <a:xfrm>
              <a:off x="8123797" y="5837484"/>
              <a:ext cx="244874" cy="32291"/>
            </a:xfrm>
            <a:prstGeom prst="rect">
              <a:avLst/>
            </a:pr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sp>
          <p:nvSpPr>
            <p:cNvPr id="18" name="Rectangle 279">
              <a:extLst>
                <a:ext uri="{FF2B5EF4-FFF2-40B4-BE49-F238E27FC236}">
                  <a16:creationId xmlns:a16="http://schemas.microsoft.com/office/drawing/2014/main" id="{CF6938C9-203D-4E5B-9F88-CCABBC33B54E}"/>
                </a:ext>
              </a:extLst>
            </p:cNvPr>
            <p:cNvSpPr>
              <a:spLocks noChangeArrowheads="1"/>
            </p:cNvSpPr>
            <p:nvPr/>
          </p:nvSpPr>
          <p:spPr bwMode="auto">
            <a:xfrm>
              <a:off x="8123797" y="5914175"/>
              <a:ext cx="244874" cy="32291"/>
            </a:xfrm>
            <a:prstGeom prst="rect">
              <a:avLst/>
            </a:pr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sp>
          <p:nvSpPr>
            <p:cNvPr id="19" name="Rectangle 280">
              <a:extLst>
                <a:ext uri="{FF2B5EF4-FFF2-40B4-BE49-F238E27FC236}">
                  <a16:creationId xmlns:a16="http://schemas.microsoft.com/office/drawing/2014/main" id="{AD3220B8-E83F-4716-ADC9-39D2BE85F23C}"/>
                </a:ext>
              </a:extLst>
            </p:cNvPr>
            <p:cNvSpPr>
              <a:spLocks noChangeArrowheads="1"/>
            </p:cNvSpPr>
            <p:nvPr/>
          </p:nvSpPr>
          <p:spPr bwMode="auto">
            <a:xfrm>
              <a:off x="8123797" y="5992211"/>
              <a:ext cx="244874" cy="29600"/>
            </a:xfrm>
            <a:prstGeom prst="rect">
              <a:avLst/>
            </a:pr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sp>
          <p:nvSpPr>
            <p:cNvPr id="20" name="Rectangle 281">
              <a:extLst>
                <a:ext uri="{FF2B5EF4-FFF2-40B4-BE49-F238E27FC236}">
                  <a16:creationId xmlns:a16="http://schemas.microsoft.com/office/drawing/2014/main" id="{65752DBF-B9D5-464D-A5E3-D4D77F8B7D95}"/>
                </a:ext>
              </a:extLst>
            </p:cNvPr>
            <p:cNvSpPr>
              <a:spLocks noChangeArrowheads="1"/>
            </p:cNvSpPr>
            <p:nvPr/>
          </p:nvSpPr>
          <p:spPr bwMode="auto">
            <a:xfrm>
              <a:off x="8123797" y="6068903"/>
              <a:ext cx="244874" cy="29600"/>
            </a:xfrm>
            <a:prstGeom prst="rect">
              <a:avLst/>
            </a:pr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grpSp>
      <p:grpSp>
        <p:nvGrpSpPr>
          <p:cNvPr id="21" name="组合 20">
            <a:extLst>
              <a:ext uri="{FF2B5EF4-FFF2-40B4-BE49-F238E27FC236}">
                <a16:creationId xmlns:a16="http://schemas.microsoft.com/office/drawing/2014/main" id="{53D4B6CF-A3DE-4A89-8426-E5A59CD15360}"/>
              </a:ext>
            </a:extLst>
          </p:cNvPr>
          <p:cNvGrpSpPr/>
          <p:nvPr/>
        </p:nvGrpSpPr>
        <p:grpSpPr>
          <a:xfrm>
            <a:off x="3935941" y="3819665"/>
            <a:ext cx="268199" cy="182579"/>
            <a:chOff x="5129769" y="2718710"/>
            <a:chExt cx="636402" cy="433238"/>
          </a:xfrm>
          <a:solidFill>
            <a:srgbClr val="F9CF48"/>
          </a:solidFill>
        </p:grpSpPr>
        <p:sp>
          <p:nvSpPr>
            <p:cNvPr id="22" name="Freeform 230">
              <a:extLst>
                <a:ext uri="{FF2B5EF4-FFF2-40B4-BE49-F238E27FC236}">
                  <a16:creationId xmlns:a16="http://schemas.microsoft.com/office/drawing/2014/main" id="{FC2F0905-3FB5-4203-8565-2E95614EBC08}"/>
                </a:ext>
              </a:extLst>
            </p:cNvPr>
            <p:cNvSpPr/>
            <p:nvPr/>
          </p:nvSpPr>
          <p:spPr bwMode="auto">
            <a:xfrm>
              <a:off x="5129769" y="2718710"/>
              <a:ext cx="491093" cy="392874"/>
            </a:xfrm>
            <a:custGeom>
              <a:avLst/>
              <a:gdLst>
                <a:gd name="T0" fmla="*/ 66 w 232"/>
                <a:gd name="T1" fmla="*/ 110 h 186"/>
                <a:gd name="T2" fmla="*/ 66 w 232"/>
                <a:gd name="T3" fmla="*/ 59 h 186"/>
                <a:gd name="T4" fmla="*/ 81 w 232"/>
                <a:gd name="T5" fmla="*/ 44 h 186"/>
                <a:gd name="T6" fmla="*/ 210 w 232"/>
                <a:gd name="T7" fmla="*/ 44 h 186"/>
                <a:gd name="T8" fmla="*/ 232 w 232"/>
                <a:gd name="T9" fmla="*/ 0 h 186"/>
                <a:gd name="T10" fmla="*/ 81 w 232"/>
                <a:gd name="T11" fmla="*/ 0 h 186"/>
                <a:gd name="T12" fmla="*/ 22 w 232"/>
                <a:gd name="T13" fmla="*/ 59 h 186"/>
                <a:gd name="T14" fmla="*/ 22 w 232"/>
                <a:gd name="T15" fmla="*/ 110 h 186"/>
                <a:gd name="T16" fmla="*/ 0 w 232"/>
                <a:gd name="T17" fmla="*/ 110 h 186"/>
                <a:gd name="T18" fmla="*/ 44 w 232"/>
                <a:gd name="T19" fmla="*/ 186 h 186"/>
                <a:gd name="T20" fmla="*/ 88 w 232"/>
                <a:gd name="T21" fmla="*/ 110 h 186"/>
                <a:gd name="T22" fmla="*/ 66 w 232"/>
                <a:gd name="T2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186">
                  <a:moveTo>
                    <a:pt x="66" y="110"/>
                  </a:moveTo>
                  <a:cubicBezTo>
                    <a:pt x="66" y="59"/>
                    <a:pt x="66" y="59"/>
                    <a:pt x="66" y="59"/>
                  </a:cubicBezTo>
                  <a:cubicBezTo>
                    <a:pt x="66" y="51"/>
                    <a:pt x="73" y="44"/>
                    <a:pt x="81" y="44"/>
                  </a:cubicBezTo>
                  <a:cubicBezTo>
                    <a:pt x="210" y="44"/>
                    <a:pt x="210" y="44"/>
                    <a:pt x="210" y="44"/>
                  </a:cubicBezTo>
                  <a:cubicBezTo>
                    <a:pt x="232" y="0"/>
                    <a:pt x="232" y="0"/>
                    <a:pt x="232" y="0"/>
                  </a:cubicBezTo>
                  <a:cubicBezTo>
                    <a:pt x="81" y="0"/>
                    <a:pt x="81" y="0"/>
                    <a:pt x="81" y="0"/>
                  </a:cubicBezTo>
                  <a:cubicBezTo>
                    <a:pt x="49" y="0"/>
                    <a:pt x="22" y="26"/>
                    <a:pt x="22" y="59"/>
                  </a:cubicBezTo>
                  <a:cubicBezTo>
                    <a:pt x="22" y="110"/>
                    <a:pt x="22" y="110"/>
                    <a:pt x="22" y="110"/>
                  </a:cubicBezTo>
                  <a:cubicBezTo>
                    <a:pt x="0" y="110"/>
                    <a:pt x="0" y="110"/>
                    <a:pt x="0" y="110"/>
                  </a:cubicBezTo>
                  <a:cubicBezTo>
                    <a:pt x="44" y="186"/>
                    <a:pt x="44" y="186"/>
                    <a:pt x="44" y="186"/>
                  </a:cubicBezTo>
                  <a:cubicBezTo>
                    <a:pt x="88" y="110"/>
                    <a:pt x="88" y="110"/>
                    <a:pt x="88" y="110"/>
                  </a:cubicBezTo>
                  <a:lnTo>
                    <a:pt x="66" y="110"/>
                  </a:lnTo>
                  <a:close/>
                </a:path>
              </a:pathLst>
            </a:cu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sp>
          <p:nvSpPr>
            <p:cNvPr id="23" name="Freeform 231">
              <a:extLst>
                <a:ext uri="{FF2B5EF4-FFF2-40B4-BE49-F238E27FC236}">
                  <a16:creationId xmlns:a16="http://schemas.microsoft.com/office/drawing/2014/main" id="{561E512D-00C4-4F12-BE81-BB3FC5FC0FF1}"/>
                </a:ext>
              </a:extLst>
            </p:cNvPr>
            <p:cNvSpPr/>
            <p:nvPr/>
          </p:nvSpPr>
          <p:spPr bwMode="auto">
            <a:xfrm>
              <a:off x="5261624" y="2759074"/>
              <a:ext cx="504547" cy="392874"/>
            </a:xfrm>
            <a:custGeom>
              <a:avLst/>
              <a:gdLst>
                <a:gd name="T0" fmla="*/ 239 w 239"/>
                <a:gd name="T1" fmla="*/ 76 h 186"/>
                <a:gd name="T2" fmla="*/ 195 w 239"/>
                <a:gd name="T3" fmla="*/ 0 h 186"/>
                <a:gd name="T4" fmla="*/ 151 w 239"/>
                <a:gd name="T5" fmla="*/ 76 h 186"/>
                <a:gd name="T6" fmla="*/ 173 w 239"/>
                <a:gd name="T7" fmla="*/ 76 h 186"/>
                <a:gd name="T8" fmla="*/ 173 w 239"/>
                <a:gd name="T9" fmla="*/ 128 h 186"/>
                <a:gd name="T10" fmla="*/ 158 w 239"/>
                <a:gd name="T11" fmla="*/ 142 h 186"/>
                <a:gd name="T12" fmla="*/ 22 w 239"/>
                <a:gd name="T13" fmla="*/ 142 h 186"/>
                <a:gd name="T14" fmla="*/ 0 w 239"/>
                <a:gd name="T15" fmla="*/ 186 h 186"/>
                <a:gd name="T16" fmla="*/ 158 w 239"/>
                <a:gd name="T17" fmla="*/ 186 h 186"/>
                <a:gd name="T18" fmla="*/ 217 w 239"/>
                <a:gd name="T19" fmla="*/ 128 h 186"/>
                <a:gd name="T20" fmla="*/ 217 w 239"/>
                <a:gd name="T21" fmla="*/ 76 h 186"/>
                <a:gd name="T22" fmla="*/ 239 w 239"/>
                <a:gd name="T23" fmla="*/ 7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186">
                  <a:moveTo>
                    <a:pt x="239" y="76"/>
                  </a:moveTo>
                  <a:cubicBezTo>
                    <a:pt x="195" y="0"/>
                    <a:pt x="195" y="0"/>
                    <a:pt x="195" y="0"/>
                  </a:cubicBezTo>
                  <a:cubicBezTo>
                    <a:pt x="151" y="76"/>
                    <a:pt x="151" y="76"/>
                    <a:pt x="151" y="76"/>
                  </a:cubicBezTo>
                  <a:cubicBezTo>
                    <a:pt x="173" y="76"/>
                    <a:pt x="173" y="76"/>
                    <a:pt x="173" y="76"/>
                  </a:cubicBezTo>
                  <a:cubicBezTo>
                    <a:pt x="173" y="128"/>
                    <a:pt x="173" y="128"/>
                    <a:pt x="173" y="128"/>
                  </a:cubicBezTo>
                  <a:cubicBezTo>
                    <a:pt x="173" y="136"/>
                    <a:pt x="166" y="142"/>
                    <a:pt x="158" y="142"/>
                  </a:cubicBezTo>
                  <a:cubicBezTo>
                    <a:pt x="22" y="142"/>
                    <a:pt x="22" y="142"/>
                    <a:pt x="22" y="142"/>
                  </a:cubicBezTo>
                  <a:cubicBezTo>
                    <a:pt x="0" y="186"/>
                    <a:pt x="0" y="186"/>
                    <a:pt x="0" y="186"/>
                  </a:cubicBezTo>
                  <a:cubicBezTo>
                    <a:pt x="158" y="186"/>
                    <a:pt x="158" y="186"/>
                    <a:pt x="158" y="186"/>
                  </a:cubicBezTo>
                  <a:cubicBezTo>
                    <a:pt x="191" y="186"/>
                    <a:pt x="217" y="160"/>
                    <a:pt x="217" y="128"/>
                  </a:cubicBezTo>
                  <a:cubicBezTo>
                    <a:pt x="217" y="76"/>
                    <a:pt x="217" y="76"/>
                    <a:pt x="217" y="76"/>
                  </a:cubicBezTo>
                  <a:lnTo>
                    <a:pt x="239" y="76"/>
                  </a:lnTo>
                  <a:close/>
                </a:path>
              </a:pathLst>
            </a:custGeom>
            <a:grpFill/>
            <a:ln>
              <a:noFill/>
            </a:ln>
          </p:spPr>
          <p:txBody>
            <a:bodyPr vert="horz" wrap="square" lIns="68580" tIns="34290" rIns="68580" bIns="34290" numCol="1" anchor="t" anchorCtr="0" compatLnSpc="1"/>
            <a:lstStyle/>
            <a:p>
              <a:endParaRPr lang="en-US" sz="1013">
                <a:solidFill>
                  <a:schemeClr val="bg1">
                    <a:lumMod val="65000"/>
                  </a:schemeClr>
                </a:solidFill>
                <a:cs typeface="+mn-ea"/>
                <a:sym typeface="+mn-lt"/>
              </a:endParaRPr>
            </a:p>
          </p:txBody>
        </p:sp>
      </p:grpSp>
      <p:sp>
        <p:nvSpPr>
          <p:cNvPr id="24" name="文本框 23">
            <a:extLst>
              <a:ext uri="{FF2B5EF4-FFF2-40B4-BE49-F238E27FC236}">
                <a16:creationId xmlns:a16="http://schemas.microsoft.com/office/drawing/2014/main" id="{EA57F6F2-2691-4D3F-A65D-179CE68D0B58}"/>
              </a:ext>
            </a:extLst>
          </p:cNvPr>
          <p:cNvSpPr txBox="1"/>
          <p:nvPr/>
        </p:nvSpPr>
        <p:spPr>
          <a:xfrm>
            <a:off x="7976471" y="2012055"/>
            <a:ext cx="1914607" cy="492443"/>
          </a:xfrm>
          <a:prstGeom prst="rect">
            <a:avLst/>
          </a:prstGeom>
          <a:noFill/>
        </p:spPr>
        <p:txBody>
          <a:bodyPr wrap="square" rtlCol="0">
            <a:spAutoFit/>
          </a:bodyPr>
          <a:lstStyle/>
          <a:p>
            <a:pPr>
              <a:lnSpc>
                <a:spcPct val="130000"/>
              </a:lnSpc>
            </a:pPr>
            <a:r>
              <a:rPr lang="zh-CN" altLang="en-US" sz="1000" dirty="0">
                <a:solidFill>
                  <a:schemeClr val="bg1">
                    <a:lumMod val="65000"/>
                  </a:schemeClr>
                </a:solidFill>
                <a:cs typeface="+mn-ea"/>
                <a:sym typeface="+mn-lt"/>
              </a:rPr>
              <a:t>Please add your text content here, please add your text content here.</a:t>
            </a:r>
          </a:p>
        </p:txBody>
      </p:sp>
      <p:sp>
        <p:nvSpPr>
          <p:cNvPr id="25" name="文本框 24">
            <a:extLst>
              <a:ext uri="{FF2B5EF4-FFF2-40B4-BE49-F238E27FC236}">
                <a16:creationId xmlns:a16="http://schemas.microsoft.com/office/drawing/2014/main" id="{EE68314C-CDD4-4C30-BC3A-BB53C033303C}"/>
              </a:ext>
            </a:extLst>
          </p:cNvPr>
          <p:cNvSpPr txBox="1"/>
          <p:nvPr/>
        </p:nvSpPr>
        <p:spPr>
          <a:xfrm>
            <a:off x="7976470" y="1717971"/>
            <a:ext cx="1304689" cy="369332"/>
          </a:xfrm>
          <a:prstGeom prst="rect">
            <a:avLst/>
          </a:prstGeom>
          <a:noFill/>
        </p:spPr>
        <p:txBody>
          <a:bodyPr wrap="square" rtlCol="0">
            <a:spAutoFit/>
          </a:bodyPr>
          <a:lstStyle/>
          <a:p>
            <a:r>
              <a:rPr lang="zh-CN" altLang="en-US" dirty="0">
                <a:solidFill>
                  <a:schemeClr val="bg1">
                    <a:lumMod val="65000"/>
                  </a:schemeClr>
                </a:solidFill>
                <a:cs typeface="+mn-ea"/>
                <a:sym typeface="+mn-lt"/>
              </a:rPr>
              <a:t>Add a title</a:t>
            </a:r>
          </a:p>
        </p:txBody>
      </p:sp>
      <p:sp>
        <p:nvSpPr>
          <p:cNvPr id="26" name="文本框 25">
            <a:extLst>
              <a:ext uri="{FF2B5EF4-FFF2-40B4-BE49-F238E27FC236}">
                <a16:creationId xmlns:a16="http://schemas.microsoft.com/office/drawing/2014/main" id="{AA392272-BE98-415B-9199-90A9719C04EB}"/>
              </a:ext>
            </a:extLst>
          </p:cNvPr>
          <p:cNvSpPr txBox="1"/>
          <p:nvPr/>
        </p:nvSpPr>
        <p:spPr>
          <a:xfrm>
            <a:off x="2001423" y="2507637"/>
            <a:ext cx="1914607" cy="492443"/>
          </a:xfrm>
          <a:prstGeom prst="rect">
            <a:avLst/>
          </a:prstGeom>
          <a:noFill/>
        </p:spPr>
        <p:txBody>
          <a:bodyPr wrap="square" rtlCol="0">
            <a:spAutoFit/>
          </a:bodyPr>
          <a:lstStyle/>
          <a:p>
            <a:pPr algn="r">
              <a:lnSpc>
                <a:spcPct val="130000"/>
              </a:lnSpc>
            </a:pPr>
            <a:r>
              <a:rPr lang="zh-CN" altLang="en-US" sz="1000" dirty="0">
                <a:solidFill>
                  <a:schemeClr val="bg1">
                    <a:lumMod val="65000"/>
                  </a:schemeClr>
                </a:solidFill>
                <a:cs typeface="+mn-ea"/>
                <a:sym typeface="+mn-lt"/>
              </a:rPr>
              <a:t>Please add your text content here, please add your text content here.</a:t>
            </a:r>
          </a:p>
        </p:txBody>
      </p:sp>
      <p:sp>
        <p:nvSpPr>
          <p:cNvPr id="27" name="文本框 26">
            <a:extLst>
              <a:ext uri="{FF2B5EF4-FFF2-40B4-BE49-F238E27FC236}">
                <a16:creationId xmlns:a16="http://schemas.microsoft.com/office/drawing/2014/main" id="{1608FBBE-483C-46E3-B971-D4B36FC9C2B1}"/>
              </a:ext>
            </a:extLst>
          </p:cNvPr>
          <p:cNvSpPr txBox="1"/>
          <p:nvPr/>
        </p:nvSpPr>
        <p:spPr>
          <a:xfrm>
            <a:off x="2575560" y="2212133"/>
            <a:ext cx="1340469" cy="369332"/>
          </a:xfrm>
          <a:prstGeom prst="rect">
            <a:avLst/>
          </a:prstGeom>
          <a:noFill/>
        </p:spPr>
        <p:txBody>
          <a:bodyPr wrap="square" rtlCol="0">
            <a:spAutoFit/>
          </a:bodyPr>
          <a:lstStyle/>
          <a:p>
            <a:pPr algn="r"/>
            <a:r>
              <a:rPr lang="zh-CN" altLang="en-US" dirty="0">
                <a:solidFill>
                  <a:schemeClr val="bg1">
                    <a:lumMod val="65000"/>
                  </a:schemeClr>
                </a:solidFill>
                <a:cs typeface="+mn-ea"/>
                <a:sym typeface="+mn-lt"/>
              </a:rPr>
              <a:t>Add a title</a:t>
            </a:r>
          </a:p>
        </p:txBody>
      </p:sp>
      <p:sp>
        <p:nvSpPr>
          <p:cNvPr id="28" name="文本框 27">
            <a:extLst>
              <a:ext uri="{FF2B5EF4-FFF2-40B4-BE49-F238E27FC236}">
                <a16:creationId xmlns:a16="http://schemas.microsoft.com/office/drawing/2014/main" id="{AC996CAA-8372-48F7-BCF2-AE87E46CBF89}"/>
              </a:ext>
            </a:extLst>
          </p:cNvPr>
          <p:cNvSpPr txBox="1"/>
          <p:nvPr/>
        </p:nvSpPr>
        <p:spPr>
          <a:xfrm>
            <a:off x="2001423" y="4014303"/>
            <a:ext cx="1914607" cy="492443"/>
          </a:xfrm>
          <a:prstGeom prst="rect">
            <a:avLst/>
          </a:prstGeom>
          <a:noFill/>
        </p:spPr>
        <p:txBody>
          <a:bodyPr wrap="square" rtlCol="0">
            <a:spAutoFit/>
          </a:bodyPr>
          <a:lstStyle/>
          <a:p>
            <a:pPr algn="r">
              <a:lnSpc>
                <a:spcPct val="130000"/>
              </a:lnSpc>
            </a:pPr>
            <a:r>
              <a:rPr lang="zh-CN" altLang="en-US" sz="1000" dirty="0">
                <a:solidFill>
                  <a:schemeClr val="bg1">
                    <a:lumMod val="65000"/>
                  </a:schemeClr>
                </a:solidFill>
                <a:cs typeface="+mn-ea"/>
                <a:sym typeface="+mn-lt"/>
              </a:rPr>
              <a:t>Please add your text content here, please add your text content here.</a:t>
            </a:r>
          </a:p>
        </p:txBody>
      </p:sp>
      <p:sp>
        <p:nvSpPr>
          <p:cNvPr id="29" name="文本框 28">
            <a:extLst>
              <a:ext uri="{FF2B5EF4-FFF2-40B4-BE49-F238E27FC236}">
                <a16:creationId xmlns:a16="http://schemas.microsoft.com/office/drawing/2014/main" id="{D9875948-F897-486C-A644-49B493F7E142}"/>
              </a:ext>
            </a:extLst>
          </p:cNvPr>
          <p:cNvSpPr txBox="1"/>
          <p:nvPr/>
        </p:nvSpPr>
        <p:spPr>
          <a:xfrm>
            <a:off x="2575560" y="3718800"/>
            <a:ext cx="1340469" cy="369332"/>
          </a:xfrm>
          <a:prstGeom prst="rect">
            <a:avLst/>
          </a:prstGeom>
          <a:noFill/>
        </p:spPr>
        <p:txBody>
          <a:bodyPr wrap="square" rtlCol="0">
            <a:spAutoFit/>
          </a:bodyPr>
          <a:lstStyle/>
          <a:p>
            <a:pPr algn="r"/>
            <a:r>
              <a:rPr lang="zh-CN" altLang="en-US" dirty="0">
                <a:solidFill>
                  <a:schemeClr val="bg1">
                    <a:lumMod val="65000"/>
                  </a:schemeClr>
                </a:solidFill>
                <a:cs typeface="+mn-ea"/>
                <a:sym typeface="+mn-lt"/>
              </a:rPr>
              <a:t>Add a title</a:t>
            </a:r>
          </a:p>
        </p:txBody>
      </p:sp>
      <p:sp>
        <p:nvSpPr>
          <p:cNvPr id="30" name="文本框 29">
            <a:extLst>
              <a:ext uri="{FF2B5EF4-FFF2-40B4-BE49-F238E27FC236}">
                <a16:creationId xmlns:a16="http://schemas.microsoft.com/office/drawing/2014/main" id="{C6BF141A-0DD3-4ED7-91E8-74C0DB607D4C}"/>
              </a:ext>
            </a:extLst>
          </p:cNvPr>
          <p:cNvSpPr txBox="1"/>
          <p:nvPr/>
        </p:nvSpPr>
        <p:spPr>
          <a:xfrm>
            <a:off x="7976471" y="3703121"/>
            <a:ext cx="1914607" cy="492443"/>
          </a:xfrm>
          <a:prstGeom prst="rect">
            <a:avLst/>
          </a:prstGeom>
          <a:noFill/>
        </p:spPr>
        <p:txBody>
          <a:bodyPr wrap="square" rtlCol="0">
            <a:spAutoFit/>
          </a:bodyPr>
          <a:lstStyle/>
          <a:p>
            <a:pPr>
              <a:lnSpc>
                <a:spcPct val="130000"/>
              </a:lnSpc>
            </a:pPr>
            <a:r>
              <a:rPr lang="zh-CN" altLang="en-US" sz="1000" dirty="0">
                <a:solidFill>
                  <a:schemeClr val="bg1">
                    <a:lumMod val="65000"/>
                  </a:schemeClr>
                </a:solidFill>
                <a:cs typeface="+mn-ea"/>
                <a:sym typeface="+mn-lt"/>
              </a:rPr>
              <a:t>Please add your text content here, please add your text content here.</a:t>
            </a:r>
          </a:p>
        </p:txBody>
      </p:sp>
      <p:sp>
        <p:nvSpPr>
          <p:cNvPr id="31" name="文本框 30">
            <a:extLst>
              <a:ext uri="{FF2B5EF4-FFF2-40B4-BE49-F238E27FC236}">
                <a16:creationId xmlns:a16="http://schemas.microsoft.com/office/drawing/2014/main" id="{BF853328-D3F9-4B37-B5EE-B9EC0A31C132}"/>
              </a:ext>
            </a:extLst>
          </p:cNvPr>
          <p:cNvSpPr txBox="1"/>
          <p:nvPr/>
        </p:nvSpPr>
        <p:spPr>
          <a:xfrm>
            <a:off x="7976470" y="3409036"/>
            <a:ext cx="1304689" cy="369332"/>
          </a:xfrm>
          <a:prstGeom prst="rect">
            <a:avLst/>
          </a:prstGeom>
          <a:noFill/>
        </p:spPr>
        <p:txBody>
          <a:bodyPr wrap="square" rtlCol="0">
            <a:spAutoFit/>
          </a:bodyPr>
          <a:lstStyle/>
          <a:p>
            <a:r>
              <a:rPr lang="zh-CN" altLang="en-US" dirty="0">
                <a:solidFill>
                  <a:schemeClr val="bg1">
                    <a:lumMod val="65000"/>
                  </a:schemeClr>
                </a:solidFill>
                <a:cs typeface="+mn-ea"/>
                <a:sym typeface="+mn-lt"/>
              </a:rPr>
              <a:t>Add a title</a:t>
            </a:r>
          </a:p>
        </p:txBody>
      </p:sp>
    </p:spTree>
    <p:extLst>
      <p:ext uri="{BB962C8B-B14F-4D97-AF65-F5344CB8AC3E}">
        <p14:creationId xmlns:p14="http://schemas.microsoft.com/office/powerpoint/2010/main" val="7619816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ppt_w</p:attrName>
                                        </p:attrNameLst>
                                      </p:cBhvr>
                                      <p:tavLst>
                                        <p:tav tm="0" fmla="#ppt_w*sin(2.5*pi*$)">
                                          <p:val>
                                            <p:fltVal val="0"/>
                                          </p:val>
                                        </p:tav>
                                        <p:tav tm="100000">
                                          <p:val>
                                            <p:fltVal val="1"/>
                                          </p:val>
                                        </p:tav>
                                      </p:tavLst>
                                    </p:anim>
                                    <p:anim calcmode="lin" valueType="num">
                                      <p:cBhvr>
                                        <p:cTn id="39" dur="2000" fill="hold"/>
                                        <p:tgtEl>
                                          <p:spTgt spid="8"/>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ppt_w</p:attrName>
                                        </p:attrNameLst>
                                      </p:cBhvr>
                                      <p:tavLst>
                                        <p:tav tm="0" fmla="#ppt_w*sin(2.5*pi*$)">
                                          <p:val>
                                            <p:fltVal val="0"/>
                                          </p:val>
                                        </p:tav>
                                        <p:tav tm="100000">
                                          <p:val>
                                            <p:fltVal val="1"/>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anim calcmode="lin" valueType="num">
                                      <p:cBhvr>
                                        <p:cTn id="48" dur="2000" fill="hold"/>
                                        <p:tgtEl>
                                          <p:spTgt spid="10"/>
                                        </p:tgtEl>
                                        <p:attrNameLst>
                                          <p:attrName>ppt_w</p:attrName>
                                        </p:attrNameLst>
                                      </p:cBhvr>
                                      <p:tavLst>
                                        <p:tav tm="0" fmla="#ppt_w*sin(2.5*pi*$)">
                                          <p:val>
                                            <p:fltVal val="0"/>
                                          </p:val>
                                        </p:tav>
                                        <p:tav tm="100000">
                                          <p:val>
                                            <p:fltVal val="1"/>
                                          </p:val>
                                        </p:tav>
                                      </p:tavLst>
                                    </p:anim>
                                    <p:anim calcmode="lin" valueType="num">
                                      <p:cBhvr>
                                        <p:cTn id="49" dur="2000" fill="hold"/>
                                        <p:tgtEl>
                                          <p:spTgt spid="10"/>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anim calcmode="lin" valueType="num">
                                      <p:cBhvr>
                                        <p:cTn id="53" dur="2000" fill="hold"/>
                                        <p:tgtEl>
                                          <p:spTgt spid="11"/>
                                        </p:tgtEl>
                                        <p:attrNameLst>
                                          <p:attrName>ppt_w</p:attrName>
                                        </p:attrNameLst>
                                      </p:cBhvr>
                                      <p:tavLst>
                                        <p:tav tm="0" fmla="#ppt_w*sin(2.5*pi*$)">
                                          <p:val>
                                            <p:fltVal val="0"/>
                                          </p:val>
                                        </p:tav>
                                        <p:tav tm="100000">
                                          <p:val>
                                            <p:fltVal val="1"/>
                                          </p:val>
                                        </p:tav>
                                      </p:tavLst>
                                    </p:anim>
                                    <p:anim calcmode="lin" valueType="num">
                                      <p:cBhvr>
                                        <p:cTn id="54" dur="2000" fill="hold"/>
                                        <p:tgtEl>
                                          <p:spTgt spid="11"/>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2000"/>
                                        <p:tgtEl>
                                          <p:spTgt spid="14"/>
                                        </p:tgtEl>
                                      </p:cBhvr>
                                    </p:animEffect>
                                    <p:anim calcmode="lin" valueType="num">
                                      <p:cBhvr>
                                        <p:cTn id="58" dur="2000" fill="hold"/>
                                        <p:tgtEl>
                                          <p:spTgt spid="14"/>
                                        </p:tgtEl>
                                        <p:attrNameLst>
                                          <p:attrName>ppt_w</p:attrName>
                                        </p:attrNameLst>
                                      </p:cBhvr>
                                      <p:tavLst>
                                        <p:tav tm="0" fmla="#ppt_w*sin(2.5*pi*$)">
                                          <p:val>
                                            <p:fltVal val="0"/>
                                          </p:val>
                                        </p:tav>
                                        <p:tav tm="100000">
                                          <p:val>
                                            <p:fltVal val="1"/>
                                          </p:val>
                                        </p:tav>
                                      </p:tavLst>
                                    </p:anim>
                                    <p:anim calcmode="lin" valueType="num">
                                      <p:cBhvr>
                                        <p:cTn id="59" dur="2000" fill="hold"/>
                                        <p:tgtEl>
                                          <p:spTgt spid="14"/>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000"/>
                                        <p:tgtEl>
                                          <p:spTgt spid="21"/>
                                        </p:tgtEl>
                                      </p:cBhvr>
                                    </p:animEffect>
                                    <p:anim calcmode="lin" valueType="num">
                                      <p:cBhvr>
                                        <p:cTn id="63" dur="2000" fill="hold"/>
                                        <p:tgtEl>
                                          <p:spTgt spid="21"/>
                                        </p:tgtEl>
                                        <p:attrNameLst>
                                          <p:attrName>ppt_w</p:attrName>
                                        </p:attrNameLst>
                                      </p:cBhvr>
                                      <p:tavLst>
                                        <p:tav tm="0" fmla="#ppt_w*sin(2.5*pi*$)">
                                          <p:val>
                                            <p:fltVal val="0"/>
                                          </p:val>
                                        </p:tav>
                                        <p:tav tm="100000">
                                          <p:val>
                                            <p:fltVal val="1"/>
                                          </p:val>
                                        </p:tav>
                                      </p:tavLst>
                                    </p:anim>
                                    <p:anim calcmode="lin" valueType="num">
                                      <p:cBhvr>
                                        <p:cTn id="64" dur="2000" fill="hold"/>
                                        <p:tgtEl>
                                          <p:spTgt spid="21"/>
                                        </p:tgtEl>
                                        <p:attrNameLst>
                                          <p:attrName>ppt_h</p:attrName>
                                        </p:attrNameLst>
                                      </p:cBhvr>
                                      <p:tavLst>
                                        <p:tav tm="0">
                                          <p:val>
                                            <p:strVal val="#ppt_h"/>
                                          </p:val>
                                        </p:tav>
                                        <p:tav tm="100000">
                                          <p:val>
                                            <p:strVal val="#ppt_h"/>
                                          </p:val>
                                        </p:tav>
                                      </p:tavLst>
                                    </p:anim>
                                  </p:childTnLst>
                                </p:cTn>
                              </p:par>
                              <p:par>
                                <p:cTn id="65" presetID="45"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2000"/>
                                        <p:tgtEl>
                                          <p:spTgt spid="24"/>
                                        </p:tgtEl>
                                      </p:cBhvr>
                                    </p:animEffect>
                                    <p:anim calcmode="lin" valueType="num">
                                      <p:cBhvr>
                                        <p:cTn id="68" dur="2000" fill="hold"/>
                                        <p:tgtEl>
                                          <p:spTgt spid="24"/>
                                        </p:tgtEl>
                                        <p:attrNameLst>
                                          <p:attrName>ppt_w</p:attrName>
                                        </p:attrNameLst>
                                      </p:cBhvr>
                                      <p:tavLst>
                                        <p:tav tm="0" fmla="#ppt_w*sin(2.5*pi*$)">
                                          <p:val>
                                            <p:fltVal val="0"/>
                                          </p:val>
                                        </p:tav>
                                        <p:tav tm="100000">
                                          <p:val>
                                            <p:fltVal val="1"/>
                                          </p:val>
                                        </p:tav>
                                      </p:tavLst>
                                    </p:anim>
                                    <p:anim calcmode="lin" valueType="num">
                                      <p:cBhvr>
                                        <p:cTn id="69" dur="2000" fill="hold"/>
                                        <p:tgtEl>
                                          <p:spTgt spid="24"/>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2000"/>
                                        <p:tgtEl>
                                          <p:spTgt spid="25"/>
                                        </p:tgtEl>
                                      </p:cBhvr>
                                    </p:animEffect>
                                    <p:anim calcmode="lin" valueType="num">
                                      <p:cBhvr>
                                        <p:cTn id="73" dur="2000" fill="hold"/>
                                        <p:tgtEl>
                                          <p:spTgt spid="25"/>
                                        </p:tgtEl>
                                        <p:attrNameLst>
                                          <p:attrName>ppt_w</p:attrName>
                                        </p:attrNameLst>
                                      </p:cBhvr>
                                      <p:tavLst>
                                        <p:tav tm="0" fmla="#ppt_w*sin(2.5*pi*$)">
                                          <p:val>
                                            <p:fltVal val="0"/>
                                          </p:val>
                                        </p:tav>
                                        <p:tav tm="100000">
                                          <p:val>
                                            <p:fltVal val="1"/>
                                          </p:val>
                                        </p:tav>
                                      </p:tavLst>
                                    </p:anim>
                                    <p:anim calcmode="lin" valueType="num">
                                      <p:cBhvr>
                                        <p:cTn id="74" dur="2000" fill="hold"/>
                                        <p:tgtEl>
                                          <p:spTgt spid="25"/>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2000"/>
                                        <p:tgtEl>
                                          <p:spTgt spid="26"/>
                                        </p:tgtEl>
                                      </p:cBhvr>
                                    </p:animEffect>
                                    <p:anim calcmode="lin" valueType="num">
                                      <p:cBhvr>
                                        <p:cTn id="78" dur="2000" fill="hold"/>
                                        <p:tgtEl>
                                          <p:spTgt spid="26"/>
                                        </p:tgtEl>
                                        <p:attrNameLst>
                                          <p:attrName>ppt_w</p:attrName>
                                        </p:attrNameLst>
                                      </p:cBhvr>
                                      <p:tavLst>
                                        <p:tav tm="0" fmla="#ppt_w*sin(2.5*pi*$)">
                                          <p:val>
                                            <p:fltVal val="0"/>
                                          </p:val>
                                        </p:tav>
                                        <p:tav tm="100000">
                                          <p:val>
                                            <p:fltVal val="1"/>
                                          </p:val>
                                        </p:tav>
                                      </p:tavLst>
                                    </p:anim>
                                    <p:anim calcmode="lin" valueType="num">
                                      <p:cBhvr>
                                        <p:cTn id="79" dur="2000" fill="hold"/>
                                        <p:tgtEl>
                                          <p:spTgt spid="26"/>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2000"/>
                                        <p:tgtEl>
                                          <p:spTgt spid="27"/>
                                        </p:tgtEl>
                                      </p:cBhvr>
                                    </p:animEffect>
                                    <p:anim calcmode="lin" valueType="num">
                                      <p:cBhvr>
                                        <p:cTn id="83" dur="2000" fill="hold"/>
                                        <p:tgtEl>
                                          <p:spTgt spid="27"/>
                                        </p:tgtEl>
                                        <p:attrNameLst>
                                          <p:attrName>ppt_w</p:attrName>
                                        </p:attrNameLst>
                                      </p:cBhvr>
                                      <p:tavLst>
                                        <p:tav tm="0" fmla="#ppt_w*sin(2.5*pi*$)">
                                          <p:val>
                                            <p:fltVal val="0"/>
                                          </p:val>
                                        </p:tav>
                                        <p:tav tm="100000">
                                          <p:val>
                                            <p:fltVal val="1"/>
                                          </p:val>
                                        </p:tav>
                                      </p:tavLst>
                                    </p:anim>
                                    <p:anim calcmode="lin" valueType="num">
                                      <p:cBhvr>
                                        <p:cTn id="84" dur="2000" fill="hold"/>
                                        <p:tgtEl>
                                          <p:spTgt spid="27"/>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2000"/>
                                        <p:tgtEl>
                                          <p:spTgt spid="28"/>
                                        </p:tgtEl>
                                      </p:cBhvr>
                                    </p:animEffect>
                                    <p:anim calcmode="lin" valueType="num">
                                      <p:cBhvr>
                                        <p:cTn id="88" dur="2000" fill="hold"/>
                                        <p:tgtEl>
                                          <p:spTgt spid="28"/>
                                        </p:tgtEl>
                                        <p:attrNameLst>
                                          <p:attrName>ppt_w</p:attrName>
                                        </p:attrNameLst>
                                      </p:cBhvr>
                                      <p:tavLst>
                                        <p:tav tm="0" fmla="#ppt_w*sin(2.5*pi*$)">
                                          <p:val>
                                            <p:fltVal val="0"/>
                                          </p:val>
                                        </p:tav>
                                        <p:tav tm="100000">
                                          <p:val>
                                            <p:fltVal val="1"/>
                                          </p:val>
                                        </p:tav>
                                      </p:tavLst>
                                    </p:anim>
                                    <p:anim calcmode="lin" valueType="num">
                                      <p:cBhvr>
                                        <p:cTn id="89" dur="2000" fill="hold"/>
                                        <p:tgtEl>
                                          <p:spTgt spid="28"/>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2000"/>
                                        <p:tgtEl>
                                          <p:spTgt spid="29"/>
                                        </p:tgtEl>
                                      </p:cBhvr>
                                    </p:animEffect>
                                    <p:anim calcmode="lin" valueType="num">
                                      <p:cBhvr>
                                        <p:cTn id="93" dur="2000" fill="hold"/>
                                        <p:tgtEl>
                                          <p:spTgt spid="29"/>
                                        </p:tgtEl>
                                        <p:attrNameLst>
                                          <p:attrName>ppt_w</p:attrName>
                                        </p:attrNameLst>
                                      </p:cBhvr>
                                      <p:tavLst>
                                        <p:tav tm="0" fmla="#ppt_w*sin(2.5*pi*$)">
                                          <p:val>
                                            <p:fltVal val="0"/>
                                          </p:val>
                                        </p:tav>
                                        <p:tav tm="100000">
                                          <p:val>
                                            <p:fltVal val="1"/>
                                          </p:val>
                                        </p:tav>
                                      </p:tavLst>
                                    </p:anim>
                                    <p:anim calcmode="lin" valueType="num">
                                      <p:cBhvr>
                                        <p:cTn id="94" dur="2000" fill="hold"/>
                                        <p:tgtEl>
                                          <p:spTgt spid="29"/>
                                        </p:tgtEl>
                                        <p:attrNameLst>
                                          <p:attrName>ppt_h</p:attrName>
                                        </p:attrNameLst>
                                      </p:cBhvr>
                                      <p:tavLst>
                                        <p:tav tm="0">
                                          <p:val>
                                            <p:strVal val="#ppt_h"/>
                                          </p:val>
                                        </p:tav>
                                        <p:tav tm="100000">
                                          <p:val>
                                            <p:strVal val="#ppt_h"/>
                                          </p:val>
                                        </p:tav>
                                      </p:tavLst>
                                    </p:anim>
                                  </p:childTnLst>
                                </p:cTn>
                              </p:par>
                              <p:par>
                                <p:cTn id="95" presetID="45" presetClass="entr" presetSubtype="0"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2000"/>
                                        <p:tgtEl>
                                          <p:spTgt spid="30"/>
                                        </p:tgtEl>
                                      </p:cBhvr>
                                    </p:animEffect>
                                    <p:anim calcmode="lin" valueType="num">
                                      <p:cBhvr>
                                        <p:cTn id="98" dur="2000" fill="hold"/>
                                        <p:tgtEl>
                                          <p:spTgt spid="30"/>
                                        </p:tgtEl>
                                        <p:attrNameLst>
                                          <p:attrName>ppt_w</p:attrName>
                                        </p:attrNameLst>
                                      </p:cBhvr>
                                      <p:tavLst>
                                        <p:tav tm="0" fmla="#ppt_w*sin(2.5*pi*$)">
                                          <p:val>
                                            <p:fltVal val="0"/>
                                          </p:val>
                                        </p:tav>
                                        <p:tav tm="100000">
                                          <p:val>
                                            <p:fltVal val="1"/>
                                          </p:val>
                                        </p:tav>
                                      </p:tavLst>
                                    </p:anim>
                                    <p:anim calcmode="lin" valueType="num">
                                      <p:cBhvr>
                                        <p:cTn id="99" dur="2000" fill="hold"/>
                                        <p:tgtEl>
                                          <p:spTgt spid="30"/>
                                        </p:tgtEl>
                                        <p:attrNameLst>
                                          <p:attrName>ppt_h</p:attrName>
                                        </p:attrNameLst>
                                      </p:cBhvr>
                                      <p:tavLst>
                                        <p:tav tm="0">
                                          <p:val>
                                            <p:strVal val="#ppt_h"/>
                                          </p:val>
                                        </p:tav>
                                        <p:tav tm="100000">
                                          <p:val>
                                            <p:strVal val="#ppt_h"/>
                                          </p:val>
                                        </p:tav>
                                      </p:tavLst>
                                    </p:anim>
                                  </p:childTnLst>
                                </p:cTn>
                              </p:par>
                              <p:par>
                                <p:cTn id="100" presetID="45" presetClass="entr" presetSubtype="0" fill="hold" grpId="0" nodeType="with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fade">
                                      <p:cBhvr>
                                        <p:cTn id="102" dur="2000"/>
                                        <p:tgtEl>
                                          <p:spTgt spid="31"/>
                                        </p:tgtEl>
                                      </p:cBhvr>
                                    </p:animEffect>
                                    <p:anim calcmode="lin" valueType="num">
                                      <p:cBhvr>
                                        <p:cTn id="103" dur="2000" fill="hold"/>
                                        <p:tgtEl>
                                          <p:spTgt spid="31"/>
                                        </p:tgtEl>
                                        <p:attrNameLst>
                                          <p:attrName>ppt_w</p:attrName>
                                        </p:attrNameLst>
                                      </p:cBhvr>
                                      <p:tavLst>
                                        <p:tav tm="0" fmla="#ppt_w*sin(2.5*pi*$)">
                                          <p:val>
                                            <p:fltVal val="0"/>
                                          </p:val>
                                        </p:tav>
                                        <p:tav tm="100000">
                                          <p:val>
                                            <p:fltVal val="1"/>
                                          </p:val>
                                        </p:tav>
                                      </p:tavLst>
                                    </p:anim>
                                    <p:anim calcmode="lin" valueType="num">
                                      <p:cBhvr>
                                        <p:cTn id="104"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4" grpId="0" bldLvl="0" animBg="1"/>
      <p:bldP spid="5" grpId="0"/>
      <p:bldP spid="6" grpId="0" bldLvl="0" animBg="1"/>
      <p:bldP spid="7" grpId="0"/>
      <p:bldP spid="8" grpId="0" bldLvl="0" animBg="1"/>
      <p:bldP spid="9" grpId="0"/>
      <p:bldP spid="10" grpId="0" bldLvl="0" animBg="1"/>
      <p:bldP spid="24" grpId="0"/>
      <p:bldP spid="25" grpId="0"/>
      <p:bldP spid="26" grpId="0"/>
      <p:bldP spid="27" grpId="0"/>
      <p:bldP spid="28"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饼形 3">
            <a:extLst>
              <a:ext uri="{FF2B5EF4-FFF2-40B4-BE49-F238E27FC236}">
                <a16:creationId xmlns:a16="http://schemas.microsoft.com/office/drawing/2014/main" id="{DBE661F9-0262-49CC-8B8A-F70254218E31}"/>
              </a:ext>
            </a:extLst>
          </p:cNvPr>
          <p:cNvSpPr/>
          <p:nvPr/>
        </p:nvSpPr>
        <p:spPr>
          <a:xfrm>
            <a:off x="4428172" y="1869282"/>
            <a:ext cx="2233613" cy="2235041"/>
          </a:xfrm>
          <a:custGeom>
            <a:avLst/>
            <a:gdLst>
              <a:gd name="txL" fmla="*/ 0 w 4691"/>
              <a:gd name="txT" fmla="*/ 0 h 4691"/>
              <a:gd name="txR" fmla="*/ 4691 w 4691"/>
              <a:gd name="txB" fmla="*/ 4691 h 4691"/>
            </a:gdLst>
            <a:ahLst/>
            <a:cxnLst/>
            <a:rect l="txL" t="txT" r="txR" b="txB"/>
            <a:pathLst>
              <a:path w="4691" h="4691">
                <a:moveTo>
                  <a:pt x="0" y="2345"/>
                </a:moveTo>
                <a:arcTo wR="2345" hR="2345" stAng="-10800000" swAng="5400000"/>
                <a:lnTo>
                  <a:pt x="2345" y="2345"/>
                </a:lnTo>
                <a:close/>
              </a:path>
            </a:pathLst>
          </a:custGeom>
          <a:blipFill>
            <a:blip r:embed="rId3" cstate="screen">
              <a:extLst>
                <a:ext uri="{28A0092B-C50C-407E-A947-70E740481C1C}">
                  <a14:useLocalDpi xmlns:a14="http://schemas.microsoft.com/office/drawing/2010/main"/>
                </a:ext>
              </a:extLst>
            </a:blip>
            <a:tile tx="0" ty="0" sx="100000" sy="50000" flip="none" algn="ctr"/>
          </a:blipFill>
          <a:ln w="12700">
            <a:noFill/>
          </a:ln>
        </p:spPr>
        <p:txBody>
          <a:bodyPr anchor="ctr"/>
          <a:lstStyle/>
          <a:p>
            <a:pPr lvl="0" algn="ctr">
              <a:lnSpc>
                <a:spcPct val="100000"/>
              </a:lnSpc>
            </a:pPr>
            <a:endParaRPr sz="1013">
              <a:cs typeface="+mn-ea"/>
              <a:sym typeface="+mn-lt"/>
            </a:endParaRPr>
          </a:p>
        </p:txBody>
      </p:sp>
      <p:sp>
        <p:nvSpPr>
          <p:cNvPr id="9" name="饼形 4">
            <a:extLst>
              <a:ext uri="{FF2B5EF4-FFF2-40B4-BE49-F238E27FC236}">
                <a16:creationId xmlns:a16="http://schemas.microsoft.com/office/drawing/2014/main" id="{B0F1ABD9-0CED-4D07-B987-F1F7A85A88B3}"/>
              </a:ext>
            </a:extLst>
          </p:cNvPr>
          <p:cNvSpPr/>
          <p:nvPr/>
        </p:nvSpPr>
        <p:spPr>
          <a:xfrm>
            <a:off x="4657725" y="1876426"/>
            <a:ext cx="2233613" cy="2235041"/>
          </a:xfrm>
          <a:custGeom>
            <a:avLst/>
            <a:gdLst>
              <a:gd name="txL" fmla="*/ 0 w 4691"/>
              <a:gd name="txT" fmla="*/ 0 h 4691"/>
              <a:gd name="txR" fmla="*/ 4691 w 4691"/>
              <a:gd name="txB" fmla="*/ 4691 h 4691"/>
            </a:gdLst>
            <a:ahLst/>
            <a:cxnLst/>
            <a:rect l="txL" t="txT" r="txR" b="txB"/>
            <a:pathLst>
              <a:path w="4691" h="4691">
                <a:moveTo>
                  <a:pt x="2323" y="0"/>
                </a:moveTo>
                <a:arcTo wR="2345" hR="2345" stAng="-5400000" swAng="5400000"/>
                <a:lnTo>
                  <a:pt x="2345" y="2345"/>
                </a:lnTo>
                <a:close/>
              </a:path>
            </a:pathLst>
          </a:custGeom>
          <a:blipFill dpi="0" rotWithShape="1">
            <a:blip r:embed="rId4" cstate="screen">
              <a:extLst>
                <a:ext uri="{28A0092B-C50C-407E-A947-70E740481C1C}">
                  <a14:useLocalDpi xmlns:a14="http://schemas.microsoft.com/office/drawing/2010/main"/>
                </a:ext>
              </a:extLst>
            </a:blip>
            <a:srcRect/>
            <a:tile tx="0" ty="0" sx="100000" sy="50000" flip="none" algn="ctr"/>
          </a:blipFill>
          <a:ln w="12700">
            <a:noFill/>
          </a:ln>
        </p:spPr>
        <p:txBody>
          <a:bodyPr anchor="ctr"/>
          <a:lstStyle/>
          <a:p>
            <a:pPr lvl="0" algn="ctr">
              <a:lnSpc>
                <a:spcPct val="100000"/>
              </a:lnSpc>
            </a:pPr>
            <a:endParaRPr sz="1013">
              <a:cs typeface="+mn-ea"/>
              <a:sym typeface="+mn-lt"/>
            </a:endParaRPr>
          </a:p>
        </p:txBody>
      </p:sp>
      <p:sp>
        <p:nvSpPr>
          <p:cNvPr id="10" name="饼形 10">
            <a:extLst>
              <a:ext uri="{FF2B5EF4-FFF2-40B4-BE49-F238E27FC236}">
                <a16:creationId xmlns:a16="http://schemas.microsoft.com/office/drawing/2014/main" id="{0F31CC13-49B6-4007-92DF-E4D90E5CC3AE}"/>
              </a:ext>
            </a:extLst>
          </p:cNvPr>
          <p:cNvSpPr/>
          <p:nvPr/>
        </p:nvSpPr>
        <p:spPr>
          <a:xfrm flipV="1">
            <a:off x="4428172" y="2094548"/>
            <a:ext cx="2233613" cy="2213134"/>
          </a:xfrm>
          <a:custGeom>
            <a:avLst/>
            <a:gdLst>
              <a:gd name="txL" fmla="*/ 0 w 4691"/>
              <a:gd name="txT" fmla="*/ 0 h 4648"/>
              <a:gd name="txR" fmla="*/ 4691 w 4691"/>
              <a:gd name="txB" fmla="*/ 4648 h 4648"/>
            </a:gdLst>
            <a:ahLst/>
            <a:cxnLst/>
            <a:rect l="txL" t="txT" r="txR" b="txB"/>
            <a:pathLst>
              <a:path w="4691" h="4648">
                <a:moveTo>
                  <a:pt x="0" y="2324"/>
                </a:moveTo>
                <a:arcTo wR="2345" hR="2324" stAng="-10800000" swAng="5400000"/>
                <a:lnTo>
                  <a:pt x="2345" y="2324"/>
                </a:lnTo>
                <a:close/>
              </a:path>
            </a:pathLst>
          </a:custGeom>
          <a:blipFill dpi="0" rotWithShape="1">
            <a:blip r:embed="rId4" cstate="screen">
              <a:extLst>
                <a:ext uri="{28A0092B-C50C-407E-A947-70E740481C1C}">
                  <a14:useLocalDpi xmlns:a14="http://schemas.microsoft.com/office/drawing/2010/main"/>
                </a:ext>
              </a:extLst>
            </a:blip>
            <a:srcRect/>
            <a:tile tx="0" ty="0" sx="100000" sy="50000" flip="none" algn="ctr"/>
          </a:blipFill>
          <a:ln w="12700">
            <a:noFill/>
          </a:ln>
        </p:spPr>
        <p:txBody>
          <a:bodyPr anchor="ctr"/>
          <a:lstStyle/>
          <a:p>
            <a:pPr lvl="0" algn="ctr">
              <a:lnSpc>
                <a:spcPct val="100000"/>
              </a:lnSpc>
            </a:pPr>
            <a:endParaRPr sz="1013">
              <a:cs typeface="+mn-ea"/>
              <a:sym typeface="+mn-lt"/>
            </a:endParaRPr>
          </a:p>
        </p:txBody>
      </p:sp>
      <p:sp>
        <p:nvSpPr>
          <p:cNvPr id="11" name="饼形 11">
            <a:extLst>
              <a:ext uri="{FF2B5EF4-FFF2-40B4-BE49-F238E27FC236}">
                <a16:creationId xmlns:a16="http://schemas.microsoft.com/office/drawing/2014/main" id="{FD6CC22A-483E-4336-87D1-8DB1E250E73A}"/>
              </a:ext>
            </a:extLst>
          </p:cNvPr>
          <p:cNvSpPr/>
          <p:nvPr/>
        </p:nvSpPr>
        <p:spPr>
          <a:xfrm flipV="1">
            <a:off x="4657725" y="2094548"/>
            <a:ext cx="2233613" cy="2213134"/>
          </a:xfrm>
          <a:custGeom>
            <a:avLst/>
            <a:gdLst>
              <a:gd name="txL" fmla="*/ 0 w 4691"/>
              <a:gd name="txT" fmla="*/ 0 h 4648"/>
              <a:gd name="txR" fmla="*/ 4691 w 4691"/>
              <a:gd name="txB" fmla="*/ 4648 h 4648"/>
            </a:gdLst>
            <a:ahLst/>
            <a:cxnLst/>
            <a:rect l="txL" t="txT" r="txR" b="txB"/>
            <a:pathLst>
              <a:path w="4691" h="4648">
                <a:moveTo>
                  <a:pt x="2324" y="0"/>
                </a:moveTo>
                <a:arcTo wR="2345" hR="2324" stAng="-5400000" swAng="5400000"/>
                <a:lnTo>
                  <a:pt x="2345" y="2324"/>
                </a:lnTo>
                <a:close/>
              </a:path>
            </a:pathLst>
          </a:custGeom>
          <a:blipFill>
            <a:blip r:embed="rId3" cstate="screen">
              <a:extLst>
                <a:ext uri="{28A0092B-C50C-407E-A947-70E740481C1C}">
                  <a14:useLocalDpi xmlns:a14="http://schemas.microsoft.com/office/drawing/2010/main"/>
                </a:ext>
              </a:extLst>
            </a:blip>
            <a:tile tx="0" ty="0" sx="100000" sy="50000" flip="none" algn="ctr"/>
          </a:blipFill>
          <a:ln w="12700">
            <a:noFill/>
          </a:ln>
        </p:spPr>
        <p:txBody>
          <a:bodyPr anchor="ctr"/>
          <a:lstStyle/>
          <a:p>
            <a:pPr lvl="0" algn="ctr">
              <a:lnSpc>
                <a:spcPct val="100000"/>
              </a:lnSpc>
            </a:pPr>
            <a:endParaRPr sz="1013">
              <a:cs typeface="+mn-ea"/>
              <a:sym typeface="+mn-lt"/>
            </a:endParaRPr>
          </a:p>
        </p:txBody>
      </p:sp>
      <p:sp>
        <p:nvSpPr>
          <p:cNvPr id="12" name="椭圆 12">
            <a:extLst>
              <a:ext uri="{FF2B5EF4-FFF2-40B4-BE49-F238E27FC236}">
                <a16:creationId xmlns:a16="http://schemas.microsoft.com/office/drawing/2014/main" id="{EDFA8788-8CA6-4084-8029-7A8B561D9287}"/>
              </a:ext>
            </a:extLst>
          </p:cNvPr>
          <p:cNvSpPr/>
          <p:nvPr/>
        </p:nvSpPr>
        <p:spPr>
          <a:xfrm>
            <a:off x="5249704" y="2685098"/>
            <a:ext cx="760571" cy="760571"/>
          </a:xfrm>
          <a:prstGeom prst="ellipse">
            <a:avLst/>
          </a:prstGeom>
          <a:solidFill>
            <a:schemeClr val="bg1">
              <a:lumMod val="95000"/>
            </a:schemeClr>
          </a:solidFill>
          <a:ln w="76200" cap="flat" cmpd="sng">
            <a:solidFill>
              <a:schemeClr val="bg1"/>
            </a:solidFill>
            <a:prstDash val="solid"/>
            <a:bevel/>
            <a:headEnd type="none" w="med" len="med"/>
            <a:tailEnd type="none" w="med" len="med"/>
          </a:ln>
        </p:spPr>
        <p:txBody>
          <a:bodyPr anchor="ctr"/>
          <a:lstStyle/>
          <a:p>
            <a:pPr lvl="0" algn="ctr">
              <a:lnSpc>
                <a:spcPct val="100000"/>
              </a:lnSpc>
            </a:pPr>
            <a:endParaRPr sz="1013">
              <a:solidFill>
                <a:srgbClr val="FFFFFF"/>
              </a:solidFill>
              <a:cs typeface="+mn-ea"/>
              <a:sym typeface="+mn-lt"/>
            </a:endParaRPr>
          </a:p>
        </p:txBody>
      </p:sp>
      <p:sp>
        <p:nvSpPr>
          <p:cNvPr id="13" name="直接连接符 14">
            <a:extLst>
              <a:ext uri="{FF2B5EF4-FFF2-40B4-BE49-F238E27FC236}">
                <a16:creationId xmlns:a16="http://schemas.microsoft.com/office/drawing/2014/main" id="{7A6B0EE0-17D8-4BD0-A87F-5D33546ECA0E}"/>
              </a:ext>
            </a:extLst>
          </p:cNvPr>
          <p:cNvSpPr/>
          <p:nvPr/>
        </p:nvSpPr>
        <p:spPr>
          <a:xfrm flipH="1">
            <a:off x="4068604" y="3968591"/>
            <a:ext cx="678656" cy="604838"/>
          </a:xfrm>
          <a:prstGeom prst="line">
            <a:avLst/>
          </a:prstGeom>
          <a:ln w="19050" cap="flat" cmpd="sng">
            <a:solidFill>
              <a:srgbClr val="DBE4DF"/>
            </a:solidFill>
            <a:prstDash val="lgDash"/>
            <a:bevel/>
            <a:headEnd type="none" w="med" len="med"/>
            <a:tailEnd type="none" w="med" len="med"/>
          </a:ln>
        </p:spPr>
        <p:txBody>
          <a:bodyPr/>
          <a:lstStyle/>
          <a:p>
            <a:endParaRPr lang="zh-CN" altLang="en-US">
              <a:cs typeface="+mn-ea"/>
              <a:sym typeface="+mn-lt"/>
            </a:endParaRPr>
          </a:p>
        </p:txBody>
      </p:sp>
      <p:sp>
        <p:nvSpPr>
          <p:cNvPr id="14" name="直接连接符 16">
            <a:extLst>
              <a:ext uri="{FF2B5EF4-FFF2-40B4-BE49-F238E27FC236}">
                <a16:creationId xmlns:a16="http://schemas.microsoft.com/office/drawing/2014/main" id="{D0F01CB0-9D40-4B5F-907F-9897E4DC2BDB}"/>
              </a:ext>
            </a:extLst>
          </p:cNvPr>
          <p:cNvSpPr/>
          <p:nvPr/>
        </p:nvSpPr>
        <p:spPr>
          <a:xfrm flipH="1">
            <a:off x="3531394" y="4586288"/>
            <a:ext cx="535781" cy="0"/>
          </a:xfrm>
          <a:prstGeom prst="line">
            <a:avLst/>
          </a:prstGeom>
          <a:ln w="19050" cap="flat" cmpd="sng">
            <a:solidFill>
              <a:srgbClr val="AECB9C"/>
            </a:solidFill>
            <a:prstDash val="lgDash"/>
            <a:bevel/>
            <a:headEnd type="none" w="med" len="med"/>
            <a:tailEnd type="none" w="med" len="med"/>
          </a:ln>
        </p:spPr>
        <p:txBody>
          <a:bodyPr/>
          <a:lstStyle/>
          <a:p>
            <a:endParaRPr lang="zh-CN" altLang="en-US">
              <a:cs typeface="+mn-ea"/>
              <a:sym typeface="+mn-lt"/>
            </a:endParaRPr>
          </a:p>
        </p:txBody>
      </p:sp>
      <p:sp>
        <p:nvSpPr>
          <p:cNvPr id="15" name="直接连接符 17">
            <a:extLst>
              <a:ext uri="{FF2B5EF4-FFF2-40B4-BE49-F238E27FC236}">
                <a16:creationId xmlns:a16="http://schemas.microsoft.com/office/drawing/2014/main" id="{B8C0F514-13E5-4F59-8299-EC7747F4A60B}"/>
              </a:ext>
            </a:extLst>
          </p:cNvPr>
          <p:cNvSpPr/>
          <p:nvPr/>
        </p:nvSpPr>
        <p:spPr>
          <a:xfrm>
            <a:off x="6586538" y="3968591"/>
            <a:ext cx="488156" cy="604838"/>
          </a:xfrm>
          <a:prstGeom prst="line">
            <a:avLst/>
          </a:prstGeom>
          <a:ln w="19050" cap="flat" cmpd="sng">
            <a:solidFill>
              <a:srgbClr val="F9CF48"/>
            </a:solidFill>
            <a:prstDash val="lgDash"/>
            <a:bevel/>
            <a:headEnd type="none" w="med" len="med"/>
            <a:tailEnd type="none" w="med" len="med"/>
          </a:ln>
        </p:spPr>
        <p:txBody>
          <a:bodyPr/>
          <a:lstStyle/>
          <a:p>
            <a:endParaRPr lang="zh-CN" altLang="en-US">
              <a:cs typeface="+mn-ea"/>
              <a:sym typeface="+mn-lt"/>
            </a:endParaRPr>
          </a:p>
        </p:txBody>
      </p:sp>
      <p:sp>
        <p:nvSpPr>
          <p:cNvPr id="16" name="直接连接符 18">
            <a:extLst>
              <a:ext uri="{FF2B5EF4-FFF2-40B4-BE49-F238E27FC236}">
                <a16:creationId xmlns:a16="http://schemas.microsoft.com/office/drawing/2014/main" id="{19988E77-F9C4-48CC-B55D-D65D6B2D3AFE}"/>
              </a:ext>
            </a:extLst>
          </p:cNvPr>
          <p:cNvSpPr/>
          <p:nvPr/>
        </p:nvSpPr>
        <p:spPr>
          <a:xfrm flipV="1">
            <a:off x="7074694" y="4579144"/>
            <a:ext cx="835819" cy="14288"/>
          </a:xfrm>
          <a:prstGeom prst="line">
            <a:avLst/>
          </a:prstGeom>
          <a:ln w="19050" cap="flat" cmpd="sng">
            <a:solidFill>
              <a:srgbClr val="F9CF48"/>
            </a:solidFill>
            <a:prstDash val="lgDash"/>
            <a:bevel/>
            <a:headEnd type="none" w="med" len="med"/>
            <a:tailEnd type="none" w="med" len="med"/>
          </a:ln>
        </p:spPr>
        <p:txBody>
          <a:bodyPr/>
          <a:lstStyle/>
          <a:p>
            <a:endParaRPr lang="zh-CN" altLang="en-US">
              <a:cs typeface="+mn-ea"/>
              <a:sym typeface="+mn-lt"/>
            </a:endParaRPr>
          </a:p>
        </p:txBody>
      </p:sp>
      <p:sp>
        <p:nvSpPr>
          <p:cNvPr id="17" name="直接连接符 23">
            <a:extLst>
              <a:ext uri="{FF2B5EF4-FFF2-40B4-BE49-F238E27FC236}">
                <a16:creationId xmlns:a16="http://schemas.microsoft.com/office/drawing/2014/main" id="{BCA10779-B065-4736-A186-B3114D9B0FCD}"/>
              </a:ext>
            </a:extLst>
          </p:cNvPr>
          <p:cNvSpPr/>
          <p:nvPr/>
        </p:nvSpPr>
        <p:spPr>
          <a:xfrm flipV="1">
            <a:off x="6533198" y="1635919"/>
            <a:ext cx="603409" cy="581025"/>
          </a:xfrm>
          <a:prstGeom prst="line">
            <a:avLst/>
          </a:prstGeom>
          <a:ln w="19050" cap="flat" cmpd="sng">
            <a:solidFill>
              <a:srgbClr val="DBE4DF"/>
            </a:solidFill>
            <a:prstDash val="lgDash"/>
            <a:bevel/>
            <a:headEnd type="none" w="med" len="med"/>
            <a:tailEnd type="none" w="med" len="med"/>
          </a:ln>
        </p:spPr>
        <p:txBody>
          <a:bodyPr/>
          <a:lstStyle/>
          <a:p>
            <a:endParaRPr lang="zh-CN" altLang="en-US">
              <a:cs typeface="+mn-ea"/>
              <a:sym typeface="+mn-lt"/>
            </a:endParaRPr>
          </a:p>
        </p:txBody>
      </p:sp>
      <p:sp>
        <p:nvSpPr>
          <p:cNvPr id="18" name="直接连接符 24">
            <a:extLst>
              <a:ext uri="{FF2B5EF4-FFF2-40B4-BE49-F238E27FC236}">
                <a16:creationId xmlns:a16="http://schemas.microsoft.com/office/drawing/2014/main" id="{C6F2B1E8-ED5D-432D-A5A6-A9C8917AC43B}"/>
              </a:ext>
            </a:extLst>
          </p:cNvPr>
          <p:cNvSpPr/>
          <p:nvPr/>
        </p:nvSpPr>
        <p:spPr>
          <a:xfrm flipV="1">
            <a:off x="7166610" y="1614488"/>
            <a:ext cx="835819" cy="13335"/>
          </a:xfrm>
          <a:prstGeom prst="line">
            <a:avLst/>
          </a:prstGeom>
          <a:ln w="19050" cap="flat" cmpd="sng">
            <a:solidFill>
              <a:srgbClr val="DBE4DF"/>
            </a:solidFill>
            <a:prstDash val="lgDash"/>
            <a:bevel/>
            <a:headEnd type="none" w="med" len="med"/>
            <a:tailEnd type="none" w="med" len="med"/>
          </a:ln>
        </p:spPr>
        <p:txBody>
          <a:bodyPr/>
          <a:lstStyle/>
          <a:p>
            <a:endParaRPr lang="zh-CN" altLang="en-US">
              <a:cs typeface="+mn-ea"/>
              <a:sym typeface="+mn-lt"/>
            </a:endParaRPr>
          </a:p>
        </p:txBody>
      </p:sp>
      <p:sp>
        <p:nvSpPr>
          <p:cNvPr id="19" name="直接连接符 29">
            <a:extLst>
              <a:ext uri="{FF2B5EF4-FFF2-40B4-BE49-F238E27FC236}">
                <a16:creationId xmlns:a16="http://schemas.microsoft.com/office/drawing/2014/main" id="{C527BCB5-8FEF-40FE-91C7-6031FED00A20}"/>
              </a:ext>
            </a:extLst>
          </p:cNvPr>
          <p:cNvSpPr/>
          <p:nvPr/>
        </p:nvSpPr>
        <p:spPr>
          <a:xfrm flipH="1" flipV="1">
            <a:off x="4068604" y="1612106"/>
            <a:ext cx="678656" cy="604838"/>
          </a:xfrm>
          <a:prstGeom prst="line">
            <a:avLst/>
          </a:prstGeom>
          <a:ln w="19050" cap="flat" cmpd="sng">
            <a:solidFill>
              <a:srgbClr val="F9CF48"/>
            </a:solidFill>
            <a:prstDash val="lgDash"/>
            <a:bevel/>
            <a:headEnd type="none" w="med" len="med"/>
            <a:tailEnd type="none" w="med" len="med"/>
          </a:ln>
        </p:spPr>
        <p:txBody>
          <a:bodyPr/>
          <a:lstStyle/>
          <a:p>
            <a:endParaRPr lang="zh-CN" altLang="en-US">
              <a:cs typeface="+mn-ea"/>
              <a:sym typeface="+mn-lt"/>
            </a:endParaRPr>
          </a:p>
        </p:txBody>
      </p:sp>
      <p:sp>
        <p:nvSpPr>
          <p:cNvPr id="20" name="直接连接符 30">
            <a:extLst>
              <a:ext uri="{FF2B5EF4-FFF2-40B4-BE49-F238E27FC236}">
                <a16:creationId xmlns:a16="http://schemas.microsoft.com/office/drawing/2014/main" id="{F4BF6164-AAA0-4226-8B56-42306360D3A9}"/>
              </a:ext>
            </a:extLst>
          </p:cNvPr>
          <p:cNvSpPr/>
          <p:nvPr/>
        </p:nvSpPr>
        <p:spPr>
          <a:xfrm flipH="1">
            <a:off x="3531394" y="1618298"/>
            <a:ext cx="535781" cy="0"/>
          </a:xfrm>
          <a:prstGeom prst="line">
            <a:avLst/>
          </a:prstGeom>
          <a:ln w="19050" cap="flat" cmpd="sng">
            <a:solidFill>
              <a:srgbClr val="F9CF48"/>
            </a:solidFill>
            <a:prstDash val="lgDash"/>
            <a:bevel/>
            <a:headEnd type="none" w="med" len="med"/>
            <a:tailEnd type="none" w="med" len="med"/>
          </a:ln>
        </p:spPr>
        <p:txBody>
          <a:bodyPr/>
          <a:lstStyle/>
          <a:p>
            <a:endParaRPr lang="zh-CN" altLang="en-US">
              <a:cs typeface="+mn-ea"/>
              <a:sym typeface="+mn-lt"/>
            </a:endParaRPr>
          </a:p>
        </p:txBody>
      </p:sp>
      <p:sp>
        <p:nvSpPr>
          <p:cNvPr id="21" name="矩形 38">
            <a:extLst>
              <a:ext uri="{FF2B5EF4-FFF2-40B4-BE49-F238E27FC236}">
                <a16:creationId xmlns:a16="http://schemas.microsoft.com/office/drawing/2014/main" id="{D8CE9AC7-F310-4FDE-82E5-06846DCC09CF}"/>
              </a:ext>
            </a:extLst>
          </p:cNvPr>
          <p:cNvSpPr/>
          <p:nvPr/>
        </p:nvSpPr>
        <p:spPr>
          <a:xfrm>
            <a:off x="2099310" y="1612107"/>
            <a:ext cx="1432084" cy="469106"/>
          </a:xfrm>
          <a:prstGeom prst="rect">
            <a:avLst/>
          </a:prstGeom>
          <a:solidFill>
            <a:srgbClr val="F9CF48"/>
          </a:solidFill>
          <a:ln w="12700">
            <a:noFill/>
          </a:ln>
        </p:spPr>
        <p:txBody>
          <a:bodyPr anchor="ctr"/>
          <a:lstStyle/>
          <a:p>
            <a:pPr lvl="0" algn="ctr">
              <a:lnSpc>
                <a:spcPct val="100000"/>
              </a:lnSpc>
            </a:pPr>
            <a:endParaRPr sz="1013">
              <a:solidFill>
                <a:srgbClr val="FFFFFF"/>
              </a:solidFill>
              <a:cs typeface="+mn-ea"/>
              <a:sym typeface="+mn-lt"/>
            </a:endParaRPr>
          </a:p>
        </p:txBody>
      </p:sp>
      <p:sp>
        <p:nvSpPr>
          <p:cNvPr id="22" name="文本框 39">
            <a:extLst>
              <a:ext uri="{FF2B5EF4-FFF2-40B4-BE49-F238E27FC236}">
                <a16:creationId xmlns:a16="http://schemas.microsoft.com/office/drawing/2014/main" id="{BE81EF37-40AE-48DF-BAD7-76FBA0B7DDD3}"/>
              </a:ext>
            </a:extLst>
          </p:cNvPr>
          <p:cNvSpPr/>
          <p:nvPr/>
        </p:nvSpPr>
        <p:spPr>
          <a:xfrm>
            <a:off x="2152650" y="1707357"/>
            <a:ext cx="1378744" cy="248209"/>
          </a:xfrm>
          <a:prstGeom prst="rect">
            <a:avLst/>
          </a:prstGeom>
          <a:noFill/>
          <a:ln w="9525">
            <a:noFill/>
          </a:ln>
        </p:spPr>
        <p:txBody>
          <a:bodyPr wrap="square">
            <a:spAutoFit/>
          </a:bodyPr>
          <a:lstStyle/>
          <a:p>
            <a:pPr lvl="0" algn="ctr">
              <a:lnSpc>
                <a:spcPct val="100000"/>
              </a:lnSpc>
            </a:pPr>
            <a:r>
              <a:rPr lang="zh-CN" altLang="en-US" sz="1013" b="1" dirty="0">
                <a:solidFill>
                  <a:schemeClr val="bg1">
                    <a:lumMod val="95000"/>
                  </a:schemeClr>
                </a:solidFill>
                <a:cs typeface="+mn-ea"/>
                <a:sym typeface="+mn-lt"/>
              </a:rPr>
              <a:t>Add your title</a:t>
            </a:r>
          </a:p>
        </p:txBody>
      </p:sp>
      <p:sp>
        <p:nvSpPr>
          <p:cNvPr id="23" name="矩形 40">
            <a:extLst>
              <a:ext uri="{FF2B5EF4-FFF2-40B4-BE49-F238E27FC236}">
                <a16:creationId xmlns:a16="http://schemas.microsoft.com/office/drawing/2014/main" id="{9582F3E9-7EF2-4B53-AEA7-2567228345DD}"/>
              </a:ext>
            </a:extLst>
          </p:cNvPr>
          <p:cNvSpPr/>
          <p:nvPr/>
        </p:nvSpPr>
        <p:spPr>
          <a:xfrm>
            <a:off x="8002429" y="1609726"/>
            <a:ext cx="1432084" cy="469106"/>
          </a:xfrm>
          <a:prstGeom prst="rect">
            <a:avLst/>
          </a:prstGeom>
          <a:solidFill>
            <a:srgbClr val="AECB9C"/>
          </a:solidFill>
          <a:ln w="12700">
            <a:noFill/>
          </a:ln>
        </p:spPr>
        <p:txBody>
          <a:bodyPr anchor="ctr"/>
          <a:lstStyle/>
          <a:p>
            <a:pPr lvl="0" algn="ctr">
              <a:lnSpc>
                <a:spcPct val="100000"/>
              </a:lnSpc>
            </a:pPr>
            <a:endParaRPr sz="1013">
              <a:solidFill>
                <a:srgbClr val="FFFFFF"/>
              </a:solidFill>
              <a:cs typeface="+mn-ea"/>
              <a:sym typeface="+mn-lt"/>
            </a:endParaRPr>
          </a:p>
        </p:txBody>
      </p:sp>
      <p:sp>
        <p:nvSpPr>
          <p:cNvPr id="24" name="矩形 42">
            <a:extLst>
              <a:ext uri="{FF2B5EF4-FFF2-40B4-BE49-F238E27FC236}">
                <a16:creationId xmlns:a16="http://schemas.microsoft.com/office/drawing/2014/main" id="{1C86A407-098A-4B1D-9C16-4185A70B3B84}"/>
              </a:ext>
            </a:extLst>
          </p:cNvPr>
          <p:cNvSpPr/>
          <p:nvPr/>
        </p:nvSpPr>
        <p:spPr>
          <a:xfrm>
            <a:off x="2099310" y="4116229"/>
            <a:ext cx="1432084" cy="469106"/>
          </a:xfrm>
          <a:prstGeom prst="rect">
            <a:avLst/>
          </a:prstGeom>
          <a:solidFill>
            <a:srgbClr val="AECB9C"/>
          </a:solidFill>
          <a:ln w="12700">
            <a:noFill/>
          </a:ln>
        </p:spPr>
        <p:txBody>
          <a:bodyPr anchor="ctr"/>
          <a:lstStyle/>
          <a:p>
            <a:pPr lvl="0" algn="ctr">
              <a:lnSpc>
                <a:spcPct val="100000"/>
              </a:lnSpc>
            </a:pPr>
            <a:endParaRPr sz="1013">
              <a:solidFill>
                <a:srgbClr val="FFFFFF"/>
              </a:solidFill>
              <a:cs typeface="+mn-ea"/>
              <a:sym typeface="+mn-lt"/>
            </a:endParaRPr>
          </a:p>
        </p:txBody>
      </p:sp>
      <p:sp>
        <p:nvSpPr>
          <p:cNvPr id="25" name="文本框 43">
            <a:extLst>
              <a:ext uri="{FF2B5EF4-FFF2-40B4-BE49-F238E27FC236}">
                <a16:creationId xmlns:a16="http://schemas.microsoft.com/office/drawing/2014/main" id="{DC79A835-13F0-484E-A1DB-300FBA27D6D5}"/>
              </a:ext>
            </a:extLst>
          </p:cNvPr>
          <p:cNvSpPr/>
          <p:nvPr/>
        </p:nvSpPr>
        <p:spPr>
          <a:xfrm>
            <a:off x="2152650" y="4212432"/>
            <a:ext cx="1378744" cy="248209"/>
          </a:xfrm>
          <a:prstGeom prst="rect">
            <a:avLst/>
          </a:prstGeom>
          <a:noFill/>
          <a:ln w="9525">
            <a:noFill/>
          </a:ln>
        </p:spPr>
        <p:txBody>
          <a:bodyPr wrap="square">
            <a:spAutoFit/>
          </a:bodyPr>
          <a:lstStyle/>
          <a:p>
            <a:pPr lvl="0" algn="ctr">
              <a:lnSpc>
                <a:spcPct val="100000"/>
              </a:lnSpc>
            </a:pPr>
            <a:r>
              <a:rPr lang="zh-CN" altLang="en-US" sz="1013" b="1" dirty="0">
                <a:solidFill>
                  <a:schemeClr val="bg1">
                    <a:lumMod val="95000"/>
                  </a:schemeClr>
                </a:solidFill>
                <a:cs typeface="+mn-ea"/>
                <a:sym typeface="+mn-lt"/>
              </a:rPr>
              <a:t>Add your title</a:t>
            </a:r>
            <a:endParaRPr lang="zh-CN" altLang="en-US" sz="1013" dirty="0">
              <a:solidFill>
                <a:schemeClr val="bg1"/>
              </a:solidFill>
              <a:cs typeface="+mn-ea"/>
              <a:sym typeface="+mn-lt"/>
            </a:endParaRPr>
          </a:p>
        </p:txBody>
      </p:sp>
      <p:sp>
        <p:nvSpPr>
          <p:cNvPr id="26" name="矩形 44">
            <a:extLst>
              <a:ext uri="{FF2B5EF4-FFF2-40B4-BE49-F238E27FC236}">
                <a16:creationId xmlns:a16="http://schemas.microsoft.com/office/drawing/2014/main" id="{61E8AEF3-12CD-4412-8071-191DC5F2011B}"/>
              </a:ext>
            </a:extLst>
          </p:cNvPr>
          <p:cNvSpPr/>
          <p:nvPr/>
        </p:nvSpPr>
        <p:spPr>
          <a:xfrm>
            <a:off x="7900988" y="4104323"/>
            <a:ext cx="1432560" cy="469106"/>
          </a:xfrm>
          <a:prstGeom prst="rect">
            <a:avLst/>
          </a:prstGeom>
          <a:solidFill>
            <a:srgbClr val="F9CF48"/>
          </a:solidFill>
          <a:ln w="12700">
            <a:noFill/>
          </a:ln>
        </p:spPr>
        <p:txBody>
          <a:bodyPr anchor="ctr"/>
          <a:lstStyle/>
          <a:p>
            <a:pPr lvl="0" algn="ctr">
              <a:lnSpc>
                <a:spcPct val="100000"/>
              </a:lnSpc>
            </a:pPr>
            <a:endParaRPr sz="1013">
              <a:solidFill>
                <a:srgbClr val="FFFFFF"/>
              </a:solidFill>
              <a:cs typeface="+mn-ea"/>
              <a:sym typeface="+mn-lt"/>
            </a:endParaRPr>
          </a:p>
        </p:txBody>
      </p:sp>
      <p:sp>
        <p:nvSpPr>
          <p:cNvPr id="27" name="文本框 45">
            <a:extLst>
              <a:ext uri="{FF2B5EF4-FFF2-40B4-BE49-F238E27FC236}">
                <a16:creationId xmlns:a16="http://schemas.microsoft.com/office/drawing/2014/main" id="{7B7CFBBA-3022-49DD-ADDB-ADB52D1B49B3}"/>
              </a:ext>
            </a:extLst>
          </p:cNvPr>
          <p:cNvSpPr/>
          <p:nvPr/>
        </p:nvSpPr>
        <p:spPr>
          <a:xfrm>
            <a:off x="7954804" y="4200525"/>
            <a:ext cx="1378744" cy="248209"/>
          </a:xfrm>
          <a:prstGeom prst="rect">
            <a:avLst/>
          </a:prstGeom>
          <a:noFill/>
          <a:ln w="9525">
            <a:noFill/>
          </a:ln>
        </p:spPr>
        <p:txBody>
          <a:bodyPr wrap="square">
            <a:spAutoFit/>
          </a:bodyPr>
          <a:lstStyle/>
          <a:p>
            <a:pPr lvl="0" algn="ctr">
              <a:lnSpc>
                <a:spcPct val="100000"/>
              </a:lnSpc>
            </a:pPr>
            <a:r>
              <a:rPr lang="zh-CN" altLang="en-US" sz="1013" b="1" dirty="0">
                <a:solidFill>
                  <a:schemeClr val="bg1">
                    <a:lumMod val="95000"/>
                  </a:schemeClr>
                </a:solidFill>
                <a:cs typeface="+mn-ea"/>
                <a:sym typeface="+mn-lt"/>
              </a:rPr>
              <a:t>Add your title</a:t>
            </a:r>
            <a:endParaRPr lang="zh-CN" altLang="en-US" sz="1013" dirty="0">
              <a:solidFill>
                <a:schemeClr val="bg1"/>
              </a:solidFill>
              <a:cs typeface="+mn-ea"/>
              <a:sym typeface="+mn-lt"/>
            </a:endParaRPr>
          </a:p>
        </p:txBody>
      </p:sp>
      <p:sp>
        <p:nvSpPr>
          <p:cNvPr id="28" name="文本框 47">
            <a:extLst>
              <a:ext uri="{FF2B5EF4-FFF2-40B4-BE49-F238E27FC236}">
                <a16:creationId xmlns:a16="http://schemas.microsoft.com/office/drawing/2014/main" id="{66F5EC75-5B86-4E28-BE90-080946C25870}"/>
              </a:ext>
            </a:extLst>
          </p:cNvPr>
          <p:cNvSpPr/>
          <p:nvPr/>
        </p:nvSpPr>
        <p:spPr>
          <a:xfrm>
            <a:off x="2040731" y="2169319"/>
            <a:ext cx="1727835" cy="369332"/>
          </a:xfrm>
          <a:prstGeom prst="rect">
            <a:avLst/>
          </a:prstGeom>
          <a:noFill/>
          <a:ln w="9525">
            <a:noFill/>
          </a:ln>
        </p:spPr>
        <p:txBody>
          <a:bodyPr wrap="square">
            <a:spAutoFit/>
          </a:bodyPr>
          <a:lstStyle/>
          <a:p>
            <a:pPr lvl="0">
              <a:lnSpc>
                <a:spcPct val="100000"/>
              </a:lnSpc>
            </a:pPr>
            <a:r>
              <a:rPr lang="zh-CN" altLang="en-US" sz="900" dirty="0">
                <a:solidFill>
                  <a:schemeClr val="bg2">
                    <a:lumMod val="25000"/>
                  </a:schemeClr>
                </a:solidFill>
                <a:cs typeface="+mn-ea"/>
                <a:sym typeface="+mn-lt"/>
              </a:rPr>
              <a:t>Please add your text content here, please add your text content here.</a:t>
            </a:r>
          </a:p>
        </p:txBody>
      </p:sp>
      <p:pic>
        <p:nvPicPr>
          <p:cNvPr id="29" name="图片 54">
            <a:extLst>
              <a:ext uri="{FF2B5EF4-FFF2-40B4-BE49-F238E27FC236}">
                <a16:creationId xmlns:a16="http://schemas.microsoft.com/office/drawing/2014/main" id="{DB74ECE6-76D8-4837-9D60-C1ECB014A4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3461" y="2390775"/>
            <a:ext cx="364331" cy="340519"/>
          </a:xfrm>
          <a:prstGeom prst="rect">
            <a:avLst/>
          </a:prstGeom>
          <a:noFill/>
          <a:ln w="9525">
            <a:noFill/>
          </a:ln>
        </p:spPr>
      </p:pic>
      <p:pic>
        <p:nvPicPr>
          <p:cNvPr id="30" name="图片 55">
            <a:extLst>
              <a:ext uri="{FF2B5EF4-FFF2-40B4-BE49-F238E27FC236}">
                <a16:creationId xmlns:a16="http://schemas.microsoft.com/office/drawing/2014/main" id="{6267BE7C-B12F-45BF-8D01-06D05E6E622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9801" y="2394585"/>
            <a:ext cx="488156" cy="336709"/>
          </a:xfrm>
          <a:prstGeom prst="rect">
            <a:avLst/>
          </a:prstGeom>
          <a:noFill/>
          <a:ln w="9525">
            <a:noFill/>
          </a:ln>
        </p:spPr>
      </p:pic>
      <p:pic>
        <p:nvPicPr>
          <p:cNvPr id="31" name="图片 56">
            <a:extLst>
              <a:ext uri="{FF2B5EF4-FFF2-40B4-BE49-F238E27FC236}">
                <a16:creationId xmlns:a16="http://schemas.microsoft.com/office/drawing/2014/main" id="{C78B9B9E-87C5-42B5-B28B-7C77D1CEE1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59179" y="3549492"/>
            <a:ext cx="395288" cy="321469"/>
          </a:xfrm>
          <a:prstGeom prst="rect">
            <a:avLst/>
          </a:prstGeom>
          <a:noFill/>
          <a:ln w="9525">
            <a:noFill/>
          </a:ln>
        </p:spPr>
      </p:pic>
      <p:pic>
        <p:nvPicPr>
          <p:cNvPr id="32" name="图片 57">
            <a:extLst>
              <a:ext uri="{FF2B5EF4-FFF2-40B4-BE49-F238E27FC236}">
                <a16:creationId xmlns:a16="http://schemas.microsoft.com/office/drawing/2014/main" id="{9402CE9D-62FB-4EE0-956E-A290188BC27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87904" y="3543300"/>
            <a:ext cx="352425" cy="319088"/>
          </a:xfrm>
          <a:prstGeom prst="rect">
            <a:avLst/>
          </a:prstGeom>
          <a:noFill/>
          <a:ln w="9525">
            <a:noFill/>
          </a:ln>
        </p:spPr>
      </p:pic>
      <p:sp>
        <p:nvSpPr>
          <p:cNvPr id="33" name="文本框 39">
            <a:extLst>
              <a:ext uri="{FF2B5EF4-FFF2-40B4-BE49-F238E27FC236}">
                <a16:creationId xmlns:a16="http://schemas.microsoft.com/office/drawing/2014/main" id="{467358AD-B664-4597-8AB4-EA33827FE1A8}"/>
              </a:ext>
            </a:extLst>
          </p:cNvPr>
          <p:cNvSpPr/>
          <p:nvPr/>
        </p:nvSpPr>
        <p:spPr>
          <a:xfrm>
            <a:off x="8055769" y="1702594"/>
            <a:ext cx="1378744" cy="248209"/>
          </a:xfrm>
          <a:prstGeom prst="rect">
            <a:avLst/>
          </a:prstGeom>
          <a:noFill/>
          <a:ln w="9525">
            <a:noFill/>
          </a:ln>
        </p:spPr>
        <p:txBody>
          <a:bodyPr wrap="square">
            <a:spAutoFit/>
          </a:bodyPr>
          <a:lstStyle/>
          <a:p>
            <a:pPr lvl="0" algn="ctr">
              <a:lnSpc>
                <a:spcPct val="100000"/>
              </a:lnSpc>
            </a:pPr>
            <a:r>
              <a:rPr lang="zh-CN" altLang="en-US" sz="1013" b="1" dirty="0">
                <a:solidFill>
                  <a:schemeClr val="bg1">
                    <a:lumMod val="95000"/>
                  </a:schemeClr>
                </a:solidFill>
                <a:cs typeface="+mn-ea"/>
                <a:sym typeface="+mn-lt"/>
              </a:rPr>
              <a:t>Add your title</a:t>
            </a:r>
          </a:p>
        </p:txBody>
      </p:sp>
      <p:sp>
        <p:nvSpPr>
          <p:cNvPr id="34" name="文本框 47">
            <a:extLst>
              <a:ext uri="{FF2B5EF4-FFF2-40B4-BE49-F238E27FC236}">
                <a16:creationId xmlns:a16="http://schemas.microsoft.com/office/drawing/2014/main" id="{E0A683E7-2BE5-46BA-B522-0A0BEB18A06D}"/>
              </a:ext>
            </a:extLst>
          </p:cNvPr>
          <p:cNvSpPr/>
          <p:nvPr/>
        </p:nvSpPr>
        <p:spPr>
          <a:xfrm>
            <a:off x="2040731" y="4712494"/>
            <a:ext cx="1727835" cy="369332"/>
          </a:xfrm>
          <a:prstGeom prst="rect">
            <a:avLst/>
          </a:prstGeom>
          <a:noFill/>
          <a:ln w="9525">
            <a:noFill/>
          </a:ln>
        </p:spPr>
        <p:txBody>
          <a:bodyPr wrap="square">
            <a:spAutoFit/>
          </a:bodyPr>
          <a:lstStyle/>
          <a:p>
            <a:pPr lvl="0">
              <a:lnSpc>
                <a:spcPct val="100000"/>
              </a:lnSpc>
            </a:pPr>
            <a:r>
              <a:rPr lang="zh-CN" altLang="en-US" sz="900" dirty="0">
                <a:solidFill>
                  <a:schemeClr val="bg2">
                    <a:lumMod val="25000"/>
                  </a:schemeClr>
                </a:solidFill>
                <a:cs typeface="+mn-ea"/>
                <a:sym typeface="+mn-lt"/>
              </a:rPr>
              <a:t>Please add your text content here, please add your text content here.</a:t>
            </a:r>
          </a:p>
        </p:txBody>
      </p:sp>
      <p:sp>
        <p:nvSpPr>
          <p:cNvPr id="35" name="文本框 47">
            <a:extLst>
              <a:ext uri="{FF2B5EF4-FFF2-40B4-BE49-F238E27FC236}">
                <a16:creationId xmlns:a16="http://schemas.microsoft.com/office/drawing/2014/main" id="{F58F87FE-CBE5-4ED8-950D-B1E831A1F7BE}"/>
              </a:ext>
            </a:extLst>
          </p:cNvPr>
          <p:cNvSpPr/>
          <p:nvPr/>
        </p:nvSpPr>
        <p:spPr>
          <a:xfrm>
            <a:off x="7864793" y="2183606"/>
            <a:ext cx="1727835" cy="369332"/>
          </a:xfrm>
          <a:prstGeom prst="rect">
            <a:avLst/>
          </a:prstGeom>
          <a:noFill/>
          <a:ln w="9525">
            <a:noFill/>
          </a:ln>
        </p:spPr>
        <p:txBody>
          <a:bodyPr wrap="square">
            <a:spAutoFit/>
          </a:bodyPr>
          <a:lstStyle/>
          <a:p>
            <a:pPr lvl="0">
              <a:lnSpc>
                <a:spcPct val="100000"/>
              </a:lnSpc>
            </a:pPr>
            <a:r>
              <a:rPr lang="zh-CN" altLang="en-US" sz="900" dirty="0">
                <a:solidFill>
                  <a:schemeClr val="bg2">
                    <a:lumMod val="25000"/>
                  </a:schemeClr>
                </a:solidFill>
                <a:cs typeface="+mn-ea"/>
                <a:sym typeface="+mn-lt"/>
              </a:rPr>
              <a:t>Please add your text content here, please add your text content here.</a:t>
            </a:r>
          </a:p>
        </p:txBody>
      </p:sp>
      <p:sp>
        <p:nvSpPr>
          <p:cNvPr id="36" name="文本框 47">
            <a:extLst>
              <a:ext uri="{FF2B5EF4-FFF2-40B4-BE49-F238E27FC236}">
                <a16:creationId xmlns:a16="http://schemas.microsoft.com/office/drawing/2014/main" id="{D3F2ABCF-182E-4055-843F-25407673ED51}"/>
              </a:ext>
            </a:extLst>
          </p:cNvPr>
          <p:cNvSpPr/>
          <p:nvPr/>
        </p:nvSpPr>
        <p:spPr>
          <a:xfrm>
            <a:off x="7820501" y="4726781"/>
            <a:ext cx="1727835" cy="369332"/>
          </a:xfrm>
          <a:prstGeom prst="rect">
            <a:avLst/>
          </a:prstGeom>
          <a:noFill/>
          <a:ln w="9525">
            <a:noFill/>
          </a:ln>
        </p:spPr>
        <p:txBody>
          <a:bodyPr wrap="square">
            <a:spAutoFit/>
          </a:bodyPr>
          <a:lstStyle/>
          <a:p>
            <a:pPr lvl="0">
              <a:lnSpc>
                <a:spcPct val="100000"/>
              </a:lnSpc>
            </a:pPr>
            <a:r>
              <a:rPr lang="zh-CN" altLang="en-US" sz="900" dirty="0">
                <a:solidFill>
                  <a:schemeClr val="bg2">
                    <a:lumMod val="25000"/>
                  </a:schemeClr>
                </a:solidFill>
                <a:cs typeface="+mn-ea"/>
                <a:sym typeface="+mn-lt"/>
              </a:rPr>
              <a:t>Please add your text content here, please add your text content here.</a:t>
            </a:r>
          </a:p>
        </p:txBody>
      </p:sp>
    </p:spTree>
    <p:extLst>
      <p:ext uri="{BB962C8B-B14F-4D97-AF65-F5344CB8AC3E}">
        <p14:creationId xmlns:p14="http://schemas.microsoft.com/office/powerpoint/2010/main" val="42227120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anim calcmode="lin" valueType="num">
                                      <p:cBhvr>
                                        <p:cTn id="13" dur="2000" fill="hold"/>
                                        <p:tgtEl>
                                          <p:spTgt spid="9"/>
                                        </p:tgtEl>
                                        <p:attrNameLst>
                                          <p:attrName>ppt_w</p:attrName>
                                        </p:attrNameLst>
                                      </p:cBhvr>
                                      <p:tavLst>
                                        <p:tav tm="0" fmla="#ppt_w*sin(2.5*pi*$)">
                                          <p:val>
                                            <p:fltVal val="0"/>
                                          </p:val>
                                        </p:tav>
                                        <p:tav tm="100000">
                                          <p:val>
                                            <p:fltVal val="1"/>
                                          </p:val>
                                        </p:tav>
                                      </p:tavLst>
                                    </p:anim>
                                    <p:anim calcmode="lin" valueType="num">
                                      <p:cBhvr>
                                        <p:cTn id="14" dur="2000" fill="hold"/>
                                        <p:tgtEl>
                                          <p:spTgt spid="9"/>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2000"/>
                                        <p:tgtEl>
                                          <p:spTgt spid="12"/>
                                        </p:tgtEl>
                                      </p:cBhvr>
                                    </p:animEffect>
                                    <p:anim calcmode="lin" valueType="num">
                                      <p:cBhvr>
                                        <p:cTn id="28" dur="2000" fill="hold"/>
                                        <p:tgtEl>
                                          <p:spTgt spid="12"/>
                                        </p:tgtEl>
                                        <p:attrNameLst>
                                          <p:attrName>ppt_w</p:attrName>
                                        </p:attrNameLst>
                                      </p:cBhvr>
                                      <p:tavLst>
                                        <p:tav tm="0" fmla="#ppt_w*sin(2.5*pi*$)">
                                          <p:val>
                                            <p:fltVal val="0"/>
                                          </p:val>
                                        </p:tav>
                                        <p:tav tm="100000">
                                          <p:val>
                                            <p:fltVal val="1"/>
                                          </p:val>
                                        </p:tav>
                                      </p:tavLst>
                                    </p:anim>
                                    <p:anim calcmode="lin" valueType="num">
                                      <p:cBhvr>
                                        <p:cTn id="29" dur="2000" fill="hold"/>
                                        <p:tgtEl>
                                          <p:spTgt spid="12"/>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anim calcmode="lin" valueType="num">
                                      <p:cBhvr>
                                        <p:cTn id="33" dur="2000" fill="hold"/>
                                        <p:tgtEl>
                                          <p:spTgt spid="13"/>
                                        </p:tgtEl>
                                        <p:attrNameLst>
                                          <p:attrName>ppt_w</p:attrName>
                                        </p:attrNameLst>
                                      </p:cBhvr>
                                      <p:tavLst>
                                        <p:tav tm="0" fmla="#ppt_w*sin(2.5*pi*$)">
                                          <p:val>
                                            <p:fltVal val="0"/>
                                          </p:val>
                                        </p:tav>
                                        <p:tav tm="100000">
                                          <p:val>
                                            <p:fltVal val="1"/>
                                          </p:val>
                                        </p:tav>
                                      </p:tavLst>
                                    </p:anim>
                                    <p:anim calcmode="lin" valueType="num">
                                      <p:cBhvr>
                                        <p:cTn id="34" dur="2000" fill="hold"/>
                                        <p:tgtEl>
                                          <p:spTgt spid="13"/>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anim calcmode="lin" valueType="num">
                                      <p:cBhvr>
                                        <p:cTn id="38" dur="2000" fill="hold"/>
                                        <p:tgtEl>
                                          <p:spTgt spid="14"/>
                                        </p:tgtEl>
                                        <p:attrNameLst>
                                          <p:attrName>ppt_w</p:attrName>
                                        </p:attrNameLst>
                                      </p:cBhvr>
                                      <p:tavLst>
                                        <p:tav tm="0" fmla="#ppt_w*sin(2.5*pi*$)">
                                          <p:val>
                                            <p:fltVal val="0"/>
                                          </p:val>
                                        </p:tav>
                                        <p:tav tm="100000">
                                          <p:val>
                                            <p:fltVal val="1"/>
                                          </p:val>
                                        </p:tav>
                                      </p:tavLst>
                                    </p:anim>
                                    <p:anim calcmode="lin" valueType="num">
                                      <p:cBhvr>
                                        <p:cTn id="39" dur="2000" fill="hold"/>
                                        <p:tgtEl>
                                          <p:spTgt spid="14"/>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2000"/>
                                        <p:tgtEl>
                                          <p:spTgt spid="15"/>
                                        </p:tgtEl>
                                      </p:cBhvr>
                                    </p:animEffect>
                                    <p:anim calcmode="lin" valueType="num">
                                      <p:cBhvr>
                                        <p:cTn id="43" dur="2000" fill="hold"/>
                                        <p:tgtEl>
                                          <p:spTgt spid="15"/>
                                        </p:tgtEl>
                                        <p:attrNameLst>
                                          <p:attrName>ppt_w</p:attrName>
                                        </p:attrNameLst>
                                      </p:cBhvr>
                                      <p:tavLst>
                                        <p:tav tm="0" fmla="#ppt_w*sin(2.5*pi*$)">
                                          <p:val>
                                            <p:fltVal val="0"/>
                                          </p:val>
                                        </p:tav>
                                        <p:tav tm="100000">
                                          <p:val>
                                            <p:fltVal val="1"/>
                                          </p:val>
                                        </p:tav>
                                      </p:tavLst>
                                    </p:anim>
                                    <p:anim calcmode="lin" valueType="num">
                                      <p:cBhvr>
                                        <p:cTn id="44" dur="2000" fill="hold"/>
                                        <p:tgtEl>
                                          <p:spTgt spid="15"/>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2000"/>
                                        <p:tgtEl>
                                          <p:spTgt spid="16"/>
                                        </p:tgtEl>
                                      </p:cBhvr>
                                    </p:animEffect>
                                    <p:anim calcmode="lin" valueType="num">
                                      <p:cBhvr>
                                        <p:cTn id="48" dur="2000" fill="hold"/>
                                        <p:tgtEl>
                                          <p:spTgt spid="16"/>
                                        </p:tgtEl>
                                        <p:attrNameLst>
                                          <p:attrName>ppt_w</p:attrName>
                                        </p:attrNameLst>
                                      </p:cBhvr>
                                      <p:tavLst>
                                        <p:tav tm="0" fmla="#ppt_w*sin(2.5*pi*$)">
                                          <p:val>
                                            <p:fltVal val="0"/>
                                          </p:val>
                                        </p:tav>
                                        <p:tav tm="100000">
                                          <p:val>
                                            <p:fltVal val="1"/>
                                          </p:val>
                                        </p:tav>
                                      </p:tavLst>
                                    </p:anim>
                                    <p:anim calcmode="lin" valueType="num">
                                      <p:cBhvr>
                                        <p:cTn id="49" dur="2000" fill="hold"/>
                                        <p:tgtEl>
                                          <p:spTgt spid="16"/>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anim calcmode="lin" valueType="num">
                                      <p:cBhvr>
                                        <p:cTn id="53" dur="2000" fill="hold"/>
                                        <p:tgtEl>
                                          <p:spTgt spid="17"/>
                                        </p:tgtEl>
                                        <p:attrNameLst>
                                          <p:attrName>ppt_w</p:attrName>
                                        </p:attrNameLst>
                                      </p:cBhvr>
                                      <p:tavLst>
                                        <p:tav tm="0" fmla="#ppt_w*sin(2.5*pi*$)">
                                          <p:val>
                                            <p:fltVal val="0"/>
                                          </p:val>
                                        </p:tav>
                                        <p:tav tm="100000">
                                          <p:val>
                                            <p:fltVal val="1"/>
                                          </p:val>
                                        </p:tav>
                                      </p:tavLst>
                                    </p:anim>
                                    <p:anim calcmode="lin" valueType="num">
                                      <p:cBhvr>
                                        <p:cTn id="54" dur="2000" fill="hold"/>
                                        <p:tgtEl>
                                          <p:spTgt spid="17"/>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2000"/>
                                        <p:tgtEl>
                                          <p:spTgt spid="18"/>
                                        </p:tgtEl>
                                      </p:cBhvr>
                                    </p:animEffect>
                                    <p:anim calcmode="lin" valueType="num">
                                      <p:cBhvr>
                                        <p:cTn id="58" dur="2000" fill="hold"/>
                                        <p:tgtEl>
                                          <p:spTgt spid="18"/>
                                        </p:tgtEl>
                                        <p:attrNameLst>
                                          <p:attrName>ppt_w</p:attrName>
                                        </p:attrNameLst>
                                      </p:cBhvr>
                                      <p:tavLst>
                                        <p:tav tm="0" fmla="#ppt_w*sin(2.5*pi*$)">
                                          <p:val>
                                            <p:fltVal val="0"/>
                                          </p:val>
                                        </p:tav>
                                        <p:tav tm="100000">
                                          <p:val>
                                            <p:fltVal val="1"/>
                                          </p:val>
                                        </p:tav>
                                      </p:tavLst>
                                    </p:anim>
                                    <p:anim calcmode="lin" valueType="num">
                                      <p:cBhvr>
                                        <p:cTn id="59" dur="2000" fill="hold"/>
                                        <p:tgtEl>
                                          <p:spTgt spid="18"/>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000"/>
                                        <p:tgtEl>
                                          <p:spTgt spid="19"/>
                                        </p:tgtEl>
                                      </p:cBhvr>
                                    </p:animEffect>
                                    <p:anim calcmode="lin" valueType="num">
                                      <p:cBhvr>
                                        <p:cTn id="63" dur="2000" fill="hold"/>
                                        <p:tgtEl>
                                          <p:spTgt spid="19"/>
                                        </p:tgtEl>
                                        <p:attrNameLst>
                                          <p:attrName>ppt_w</p:attrName>
                                        </p:attrNameLst>
                                      </p:cBhvr>
                                      <p:tavLst>
                                        <p:tav tm="0" fmla="#ppt_w*sin(2.5*pi*$)">
                                          <p:val>
                                            <p:fltVal val="0"/>
                                          </p:val>
                                        </p:tav>
                                        <p:tav tm="100000">
                                          <p:val>
                                            <p:fltVal val="1"/>
                                          </p:val>
                                        </p:tav>
                                      </p:tavLst>
                                    </p:anim>
                                    <p:anim calcmode="lin" valueType="num">
                                      <p:cBhvr>
                                        <p:cTn id="64" dur="2000" fill="hold"/>
                                        <p:tgtEl>
                                          <p:spTgt spid="19"/>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2000"/>
                                        <p:tgtEl>
                                          <p:spTgt spid="20"/>
                                        </p:tgtEl>
                                      </p:cBhvr>
                                    </p:animEffect>
                                    <p:anim calcmode="lin" valueType="num">
                                      <p:cBhvr>
                                        <p:cTn id="68" dur="2000" fill="hold"/>
                                        <p:tgtEl>
                                          <p:spTgt spid="20"/>
                                        </p:tgtEl>
                                        <p:attrNameLst>
                                          <p:attrName>ppt_w</p:attrName>
                                        </p:attrNameLst>
                                      </p:cBhvr>
                                      <p:tavLst>
                                        <p:tav tm="0" fmla="#ppt_w*sin(2.5*pi*$)">
                                          <p:val>
                                            <p:fltVal val="0"/>
                                          </p:val>
                                        </p:tav>
                                        <p:tav tm="100000">
                                          <p:val>
                                            <p:fltVal val="1"/>
                                          </p:val>
                                        </p:tav>
                                      </p:tavLst>
                                    </p:anim>
                                    <p:anim calcmode="lin" valueType="num">
                                      <p:cBhvr>
                                        <p:cTn id="69" dur="2000" fill="hold"/>
                                        <p:tgtEl>
                                          <p:spTgt spid="20"/>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2000"/>
                                        <p:tgtEl>
                                          <p:spTgt spid="21"/>
                                        </p:tgtEl>
                                      </p:cBhvr>
                                    </p:animEffect>
                                    <p:anim calcmode="lin" valueType="num">
                                      <p:cBhvr>
                                        <p:cTn id="73" dur="2000" fill="hold"/>
                                        <p:tgtEl>
                                          <p:spTgt spid="21"/>
                                        </p:tgtEl>
                                        <p:attrNameLst>
                                          <p:attrName>ppt_w</p:attrName>
                                        </p:attrNameLst>
                                      </p:cBhvr>
                                      <p:tavLst>
                                        <p:tav tm="0" fmla="#ppt_w*sin(2.5*pi*$)">
                                          <p:val>
                                            <p:fltVal val="0"/>
                                          </p:val>
                                        </p:tav>
                                        <p:tav tm="100000">
                                          <p:val>
                                            <p:fltVal val="1"/>
                                          </p:val>
                                        </p:tav>
                                      </p:tavLst>
                                    </p:anim>
                                    <p:anim calcmode="lin" valueType="num">
                                      <p:cBhvr>
                                        <p:cTn id="74" dur="2000" fill="hold"/>
                                        <p:tgtEl>
                                          <p:spTgt spid="21"/>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2000"/>
                                        <p:tgtEl>
                                          <p:spTgt spid="22"/>
                                        </p:tgtEl>
                                      </p:cBhvr>
                                    </p:animEffect>
                                    <p:anim calcmode="lin" valueType="num">
                                      <p:cBhvr>
                                        <p:cTn id="78" dur="2000" fill="hold"/>
                                        <p:tgtEl>
                                          <p:spTgt spid="22"/>
                                        </p:tgtEl>
                                        <p:attrNameLst>
                                          <p:attrName>ppt_w</p:attrName>
                                        </p:attrNameLst>
                                      </p:cBhvr>
                                      <p:tavLst>
                                        <p:tav tm="0" fmla="#ppt_w*sin(2.5*pi*$)">
                                          <p:val>
                                            <p:fltVal val="0"/>
                                          </p:val>
                                        </p:tav>
                                        <p:tav tm="100000">
                                          <p:val>
                                            <p:fltVal val="1"/>
                                          </p:val>
                                        </p:tav>
                                      </p:tavLst>
                                    </p:anim>
                                    <p:anim calcmode="lin" valueType="num">
                                      <p:cBhvr>
                                        <p:cTn id="79" dur="2000" fill="hold"/>
                                        <p:tgtEl>
                                          <p:spTgt spid="22"/>
                                        </p:tgtEl>
                                        <p:attrNameLst>
                                          <p:attrName>ppt_h</p:attrName>
                                        </p:attrNameLst>
                                      </p:cBhvr>
                                      <p:tavLst>
                                        <p:tav tm="0">
                                          <p:val>
                                            <p:strVal val="#ppt_h"/>
                                          </p:val>
                                        </p:tav>
                                        <p:tav tm="100000">
                                          <p:val>
                                            <p:strVal val="#ppt_h"/>
                                          </p:val>
                                        </p:tav>
                                      </p:tavLst>
                                    </p:anim>
                                  </p:childTnLst>
                                </p:cTn>
                              </p:par>
                              <p:par>
                                <p:cTn id="80" presetID="45"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2000"/>
                                        <p:tgtEl>
                                          <p:spTgt spid="23"/>
                                        </p:tgtEl>
                                      </p:cBhvr>
                                    </p:animEffect>
                                    <p:anim calcmode="lin" valueType="num">
                                      <p:cBhvr>
                                        <p:cTn id="83" dur="2000" fill="hold"/>
                                        <p:tgtEl>
                                          <p:spTgt spid="23"/>
                                        </p:tgtEl>
                                        <p:attrNameLst>
                                          <p:attrName>ppt_w</p:attrName>
                                        </p:attrNameLst>
                                      </p:cBhvr>
                                      <p:tavLst>
                                        <p:tav tm="0" fmla="#ppt_w*sin(2.5*pi*$)">
                                          <p:val>
                                            <p:fltVal val="0"/>
                                          </p:val>
                                        </p:tav>
                                        <p:tav tm="100000">
                                          <p:val>
                                            <p:fltVal val="1"/>
                                          </p:val>
                                        </p:tav>
                                      </p:tavLst>
                                    </p:anim>
                                    <p:anim calcmode="lin" valueType="num">
                                      <p:cBhvr>
                                        <p:cTn id="84" dur="2000" fill="hold"/>
                                        <p:tgtEl>
                                          <p:spTgt spid="23"/>
                                        </p:tgtEl>
                                        <p:attrNameLst>
                                          <p:attrName>ppt_h</p:attrName>
                                        </p:attrNameLst>
                                      </p:cBhvr>
                                      <p:tavLst>
                                        <p:tav tm="0">
                                          <p:val>
                                            <p:strVal val="#ppt_h"/>
                                          </p:val>
                                        </p:tav>
                                        <p:tav tm="100000">
                                          <p:val>
                                            <p:strVal val="#ppt_h"/>
                                          </p:val>
                                        </p:tav>
                                      </p:tavLst>
                                    </p:anim>
                                  </p:childTnLst>
                                </p:cTn>
                              </p:par>
                              <p:par>
                                <p:cTn id="85" presetID="45"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2000"/>
                                        <p:tgtEl>
                                          <p:spTgt spid="24"/>
                                        </p:tgtEl>
                                      </p:cBhvr>
                                    </p:animEffect>
                                    <p:anim calcmode="lin" valueType="num">
                                      <p:cBhvr>
                                        <p:cTn id="88" dur="2000" fill="hold"/>
                                        <p:tgtEl>
                                          <p:spTgt spid="24"/>
                                        </p:tgtEl>
                                        <p:attrNameLst>
                                          <p:attrName>ppt_w</p:attrName>
                                        </p:attrNameLst>
                                      </p:cBhvr>
                                      <p:tavLst>
                                        <p:tav tm="0" fmla="#ppt_w*sin(2.5*pi*$)">
                                          <p:val>
                                            <p:fltVal val="0"/>
                                          </p:val>
                                        </p:tav>
                                        <p:tav tm="100000">
                                          <p:val>
                                            <p:fltVal val="1"/>
                                          </p:val>
                                        </p:tav>
                                      </p:tavLst>
                                    </p:anim>
                                    <p:anim calcmode="lin" valueType="num">
                                      <p:cBhvr>
                                        <p:cTn id="89" dur="2000" fill="hold"/>
                                        <p:tgtEl>
                                          <p:spTgt spid="24"/>
                                        </p:tgtEl>
                                        <p:attrNameLst>
                                          <p:attrName>ppt_h</p:attrName>
                                        </p:attrNameLst>
                                      </p:cBhvr>
                                      <p:tavLst>
                                        <p:tav tm="0">
                                          <p:val>
                                            <p:strVal val="#ppt_h"/>
                                          </p:val>
                                        </p:tav>
                                        <p:tav tm="100000">
                                          <p:val>
                                            <p:strVal val="#ppt_h"/>
                                          </p:val>
                                        </p:tav>
                                      </p:tavLst>
                                    </p:anim>
                                  </p:childTnLst>
                                </p:cTn>
                              </p:par>
                              <p:par>
                                <p:cTn id="90" presetID="45"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2000"/>
                                        <p:tgtEl>
                                          <p:spTgt spid="25"/>
                                        </p:tgtEl>
                                      </p:cBhvr>
                                    </p:animEffect>
                                    <p:anim calcmode="lin" valueType="num">
                                      <p:cBhvr>
                                        <p:cTn id="93" dur="2000" fill="hold"/>
                                        <p:tgtEl>
                                          <p:spTgt spid="25"/>
                                        </p:tgtEl>
                                        <p:attrNameLst>
                                          <p:attrName>ppt_w</p:attrName>
                                        </p:attrNameLst>
                                      </p:cBhvr>
                                      <p:tavLst>
                                        <p:tav tm="0" fmla="#ppt_w*sin(2.5*pi*$)">
                                          <p:val>
                                            <p:fltVal val="0"/>
                                          </p:val>
                                        </p:tav>
                                        <p:tav tm="100000">
                                          <p:val>
                                            <p:fltVal val="1"/>
                                          </p:val>
                                        </p:tav>
                                      </p:tavLst>
                                    </p:anim>
                                    <p:anim calcmode="lin" valueType="num">
                                      <p:cBhvr>
                                        <p:cTn id="94" dur="2000" fill="hold"/>
                                        <p:tgtEl>
                                          <p:spTgt spid="25"/>
                                        </p:tgtEl>
                                        <p:attrNameLst>
                                          <p:attrName>ppt_h</p:attrName>
                                        </p:attrNameLst>
                                      </p:cBhvr>
                                      <p:tavLst>
                                        <p:tav tm="0">
                                          <p:val>
                                            <p:strVal val="#ppt_h"/>
                                          </p:val>
                                        </p:tav>
                                        <p:tav tm="100000">
                                          <p:val>
                                            <p:strVal val="#ppt_h"/>
                                          </p:val>
                                        </p:tav>
                                      </p:tavLst>
                                    </p:anim>
                                  </p:childTnLst>
                                </p:cTn>
                              </p:par>
                              <p:par>
                                <p:cTn id="95" presetID="45"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000"/>
                                        <p:tgtEl>
                                          <p:spTgt spid="26"/>
                                        </p:tgtEl>
                                      </p:cBhvr>
                                    </p:animEffect>
                                    <p:anim calcmode="lin" valueType="num">
                                      <p:cBhvr>
                                        <p:cTn id="98" dur="2000" fill="hold"/>
                                        <p:tgtEl>
                                          <p:spTgt spid="26"/>
                                        </p:tgtEl>
                                        <p:attrNameLst>
                                          <p:attrName>ppt_w</p:attrName>
                                        </p:attrNameLst>
                                      </p:cBhvr>
                                      <p:tavLst>
                                        <p:tav tm="0" fmla="#ppt_w*sin(2.5*pi*$)">
                                          <p:val>
                                            <p:fltVal val="0"/>
                                          </p:val>
                                        </p:tav>
                                        <p:tav tm="100000">
                                          <p:val>
                                            <p:fltVal val="1"/>
                                          </p:val>
                                        </p:tav>
                                      </p:tavLst>
                                    </p:anim>
                                    <p:anim calcmode="lin" valueType="num">
                                      <p:cBhvr>
                                        <p:cTn id="99" dur="2000" fill="hold"/>
                                        <p:tgtEl>
                                          <p:spTgt spid="26"/>
                                        </p:tgtEl>
                                        <p:attrNameLst>
                                          <p:attrName>ppt_h</p:attrName>
                                        </p:attrNameLst>
                                      </p:cBhvr>
                                      <p:tavLst>
                                        <p:tav tm="0">
                                          <p:val>
                                            <p:strVal val="#ppt_h"/>
                                          </p:val>
                                        </p:tav>
                                        <p:tav tm="100000">
                                          <p:val>
                                            <p:strVal val="#ppt_h"/>
                                          </p:val>
                                        </p:tav>
                                      </p:tavLst>
                                    </p:anim>
                                  </p:childTnLst>
                                </p:cTn>
                              </p:par>
                              <p:par>
                                <p:cTn id="100" presetID="45"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2000"/>
                                        <p:tgtEl>
                                          <p:spTgt spid="27"/>
                                        </p:tgtEl>
                                      </p:cBhvr>
                                    </p:animEffect>
                                    <p:anim calcmode="lin" valueType="num">
                                      <p:cBhvr>
                                        <p:cTn id="103" dur="2000" fill="hold"/>
                                        <p:tgtEl>
                                          <p:spTgt spid="27"/>
                                        </p:tgtEl>
                                        <p:attrNameLst>
                                          <p:attrName>ppt_w</p:attrName>
                                        </p:attrNameLst>
                                      </p:cBhvr>
                                      <p:tavLst>
                                        <p:tav tm="0" fmla="#ppt_w*sin(2.5*pi*$)">
                                          <p:val>
                                            <p:fltVal val="0"/>
                                          </p:val>
                                        </p:tav>
                                        <p:tav tm="100000">
                                          <p:val>
                                            <p:fltVal val="1"/>
                                          </p:val>
                                        </p:tav>
                                      </p:tavLst>
                                    </p:anim>
                                    <p:anim calcmode="lin" valueType="num">
                                      <p:cBhvr>
                                        <p:cTn id="104" dur="2000" fill="hold"/>
                                        <p:tgtEl>
                                          <p:spTgt spid="27"/>
                                        </p:tgtEl>
                                        <p:attrNameLst>
                                          <p:attrName>ppt_h</p:attrName>
                                        </p:attrNameLst>
                                      </p:cBhvr>
                                      <p:tavLst>
                                        <p:tav tm="0">
                                          <p:val>
                                            <p:strVal val="#ppt_h"/>
                                          </p:val>
                                        </p:tav>
                                        <p:tav tm="100000">
                                          <p:val>
                                            <p:strVal val="#ppt_h"/>
                                          </p:val>
                                        </p:tav>
                                      </p:tavLst>
                                    </p:anim>
                                  </p:childTnLst>
                                </p:cTn>
                              </p:par>
                              <p:par>
                                <p:cTn id="105" presetID="45"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2000"/>
                                        <p:tgtEl>
                                          <p:spTgt spid="28"/>
                                        </p:tgtEl>
                                      </p:cBhvr>
                                    </p:animEffect>
                                    <p:anim calcmode="lin" valueType="num">
                                      <p:cBhvr>
                                        <p:cTn id="108" dur="2000" fill="hold"/>
                                        <p:tgtEl>
                                          <p:spTgt spid="28"/>
                                        </p:tgtEl>
                                        <p:attrNameLst>
                                          <p:attrName>ppt_w</p:attrName>
                                        </p:attrNameLst>
                                      </p:cBhvr>
                                      <p:tavLst>
                                        <p:tav tm="0" fmla="#ppt_w*sin(2.5*pi*$)">
                                          <p:val>
                                            <p:fltVal val="0"/>
                                          </p:val>
                                        </p:tav>
                                        <p:tav tm="100000">
                                          <p:val>
                                            <p:fltVal val="1"/>
                                          </p:val>
                                        </p:tav>
                                      </p:tavLst>
                                    </p:anim>
                                    <p:anim calcmode="lin" valueType="num">
                                      <p:cBhvr>
                                        <p:cTn id="109" dur="2000" fill="hold"/>
                                        <p:tgtEl>
                                          <p:spTgt spid="28"/>
                                        </p:tgtEl>
                                        <p:attrNameLst>
                                          <p:attrName>ppt_h</p:attrName>
                                        </p:attrNameLst>
                                      </p:cBhvr>
                                      <p:tavLst>
                                        <p:tav tm="0">
                                          <p:val>
                                            <p:strVal val="#ppt_h"/>
                                          </p:val>
                                        </p:tav>
                                        <p:tav tm="100000">
                                          <p:val>
                                            <p:strVal val="#ppt_h"/>
                                          </p:val>
                                        </p:tav>
                                      </p:tavLst>
                                    </p:anim>
                                  </p:childTnLst>
                                </p:cTn>
                              </p:par>
                              <p:par>
                                <p:cTn id="110" presetID="45" presetClass="entr" presetSubtype="0" fill="hold"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2000"/>
                                        <p:tgtEl>
                                          <p:spTgt spid="29"/>
                                        </p:tgtEl>
                                      </p:cBhvr>
                                    </p:animEffect>
                                    <p:anim calcmode="lin" valueType="num">
                                      <p:cBhvr>
                                        <p:cTn id="113" dur="2000" fill="hold"/>
                                        <p:tgtEl>
                                          <p:spTgt spid="29"/>
                                        </p:tgtEl>
                                        <p:attrNameLst>
                                          <p:attrName>ppt_w</p:attrName>
                                        </p:attrNameLst>
                                      </p:cBhvr>
                                      <p:tavLst>
                                        <p:tav tm="0" fmla="#ppt_w*sin(2.5*pi*$)">
                                          <p:val>
                                            <p:fltVal val="0"/>
                                          </p:val>
                                        </p:tav>
                                        <p:tav tm="100000">
                                          <p:val>
                                            <p:fltVal val="1"/>
                                          </p:val>
                                        </p:tav>
                                      </p:tavLst>
                                    </p:anim>
                                    <p:anim calcmode="lin" valueType="num">
                                      <p:cBhvr>
                                        <p:cTn id="114" dur="2000" fill="hold"/>
                                        <p:tgtEl>
                                          <p:spTgt spid="29"/>
                                        </p:tgtEl>
                                        <p:attrNameLst>
                                          <p:attrName>ppt_h</p:attrName>
                                        </p:attrNameLst>
                                      </p:cBhvr>
                                      <p:tavLst>
                                        <p:tav tm="0">
                                          <p:val>
                                            <p:strVal val="#ppt_h"/>
                                          </p:val>
                                        </p:tav>
                                        <p:tav tm="100000">
                                          <p:val>
                                            <p:strVal val="#ppt_h"/>
                                          </p:val>
                                        </p:tav>
                                      </p:tavLst>
                                    </p:anim>
                                  </p:childTnLst>
                                </p:cTn>
                              </p:par>
                              <p:par>
                                <p:cTn id="115" presetID="45" presetClass="entr" presetSubtype="0" fill="hold" nodeType="with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fade">
                                      <p:cBhvr>
                                        <p:cTn id="117" dur="2000"/>
                                        <p:tgtEl>
                                          <p:spTgt spid="30"/>
                                        </p:tgtEl>
                                      </p:cBhvr>
                                    </p:animEffect>
                                    <p:anim calcmode="lin" valueType="num">
                                      <p:cBhvr>
                                        <p:cTn id="118" dur="2000" fill="hold"/>
                                        <p:tgtEl>
                                          <p:spTgt spid="30"/>
                                        </p:tgtEl>
                                        <p:attrNameLst>
                                          <p:attrName>ppt_w</p:attrName>
                                        </p:attrNameLst>
                                      </p:cBhvr>
                                      <p:tavLst>
                                        <p:tav tm="0" fmla="#ppt_w*sin(2.5*pi*$)">
                                          <p:val>
                                            <p:fltVal val="0"/>
                                          </p:val>
                                        </p:tav>
                                        <p:tav tm="100000">
                                          <p:val>
                                            <p:fltVal val="1"/>
                                          </p:val>
                                        </p:tav>
                                      </p:tavLst>
                                    </p:anim>
                                    <p:anim calcmode="lin" valueType="num">
                                      <p:cBhvr>
                                        <p:cTn id="119" dur="2000" fill="hold"/>
                                        <p:tgtEl>
                                          <p:spTgt spid="30"/>
                                        </p:tgtEl>
                                        <p:attrNameLst>
                                          <p:attrName>ppt_h</p:attrName>
                                        </p:attrNameLst>
                                      </p:cBhvr>
                                      <p:tavLst>
                                        <p:tav tm="0">
                                          <p:val>
                                            <p:strVal val="#ppt_h"/>
                                          </p:val>
                                        </p:tav>
                                        <p:tav tm="100000">
                                          <p:val>
                                            <p:strVal val="#ppt_h"/>
                                          </p:val>
                                        </p:tav>
                                      </p:tavLst>
                                    </p:anim>
                                  </p:childTnLst>
                                </p:cTn>
                              </p:par>
                              <p:par>
                                <p:cTn id="120" presetID="45" presetClass="entr" presetSubtype="0" fill="hold" nodeType="with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fade">
                                      <p:cBhvr>
                                        <p:cTn id="122" dur="2000"/>
                                        <p:tgtEl>
                                          <p:spTgt spid="31"/>
                                        </p:tgtEl>
                                      </p:cBhvr>
                                    </p:animEffect>
                                    <p:anim calcmode="lin" valueType="num">
                                      <p:cBhvr>
                                        <p:cTn id="123" dur="2000" fill="hold"/>
                                        <p:tgtEl>
                                          <p:spTgt spid="31"/>
                                        </p:tgtEl>
                                        <p:attrNameLst>
                                          <p:attrName>ppt_w</p:attrName>
                                        </p:attrNameLst>
                                      </p:cBhvr>
                                      <p:tavLst>
                                        <p:tav tm="0" fmla="#ppt_w*sin(2.5*pi*$)">
                                          <p:val>
                                            <p:fltVal val="0"/>
                                          </p:val>
                                        </p:tav>
                                        <p:tav tm="100000">
                                          <p:val>
                                            <p:fltVal val="1"/>
                                          </p:val>
                                        </p:tav>
                                      </p:tavLst>
                                    </p:anim>
                                    <p:anim calcmode="lin" valueType="num">
                                      <p:cBhvr>
                                        <p:cTn id="124" dur="2000" fill="hold"/>
                                        <p:tgtEl>
                                          <p:spTgt spid="31"/>
                                        </p:tgtEl>
                                        <p:attrNameLst>
                                          <p:attrName>ppt_h</p:attrName>
                                        </p:attrNameLst>
                                      </p:cBhvr>
                                      <p:tavLst>
                                        <p:tav tm="0">
                                          <p:val>
                                            <p:strVal val="#ppt_h"/>
                                          </p:val>
                                        </p:tav>
                                        <p:tav tm="100000">
                                          <p:val>
                                            <p:strVal val="#ppt_h"/>
                                          </p:val>
                                        </p:tav>
                                      </p:tavLst>
                                    </p:anim>
                                  </p:childTnLst>
                                </p:cTn>
                              </p:par>
                              <p:par>
                                <p:cTn id="125" presetID="45" presetClass="entr" presetSubtype="0" fill="hold" nodeType="with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2000"/>
                                        <p:tgtEl>
                                          <p:spTgt spid="32"/>
                                        </p:tgtEl>
                                      </p:cBhvr>
                                    </p:animEffect>
                                    <p:anim calcmode="lin" valueType="num">
                                      <p:cBhvr>
                                        <p:cTn id="128" dur="2000" fill="hold"/>
                                        <p:tgtEl>
                                          <p:spTgt spid="32"/>
                                        </p:tgtEl>
                                        <p:attrNameLst>
                                          <p:attrName>ppt_w</p:attrName>
                                        </p:attrNameLst>
                                      </p:cBhvr>
                                      <p:tavLst>
                                        <p:tav tm="0" fmla="#ppt_w*sin(2.5*pi*$)">
                                          <p:val>
                                            <p:fltVal val="0"/>
                                          </p:val>
                                        </p:tav>
                                        <p:tav tm="100000">
                                          <p:val>
                                            <p:fltVal val="1"/>
                                          </p:val>
                                        </p:tav>
                                      </p:tavLst>
                                    </p:anim>
                                    <p:anim calcmode="lin" valueType="num">
                                      <p:cBhvr>
                                        <p:cTn id="129" dur="2000" fill="hold"/>
                                        <p:tgtEl>
                                          <p:spTgt spid="32"/>
                                        </p:tgtEl>
                                        <p:attrNameLst>
                                          <p:attrName>ppt_h</p:attrName>
                                        </p:attrNameLst>
                                      </p:cBhvr>
                                      <p:tavLst>
                                        <p:tav tm="0">
                                          <p:val>
                                            <p:strVal val="#ppt_h"/>
                                          </p:val>
                                        </p:tav>
                                        <p:tav tm="100000">
                                          <p:val>
                                            <p:strVal val="#ppt_h"/>
                                          </p:val>
                                        </p:tav>
                                      </p:tavLst>
                                    </p:anim>
                                  </p:childTnLst>
                                </p:cTn>
                              </p:par>
                              <p:par>
                                <p:cTn id="130" presetID="45" presetClass="entr" presetSubtype="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Effect transition="in" filter="fade">
                                      <p:cBhvr>
                                        <p:cTn id="132" dur="2000"/>
                                        <p:tgtEl>
                                          <p:spTgt spid="33"/>
                                        </p:tgtEl>
                                      </p:cBhvr>
                                    </p:animEffect>
                                    <p:anim calcmode="lin" valueType="num">
                                      <p:cBhvr>
                                        <p:cTn id="133" dur="2000" fill="hold"/>
                                        <p:tgtEl>
                                          <p:spTgt spid="33"/>
                                        </p:tgtEl>
                                        <p:attrNameLst>
                                          <p:attrName>ppt_w</p:attrName>
                                        </p:attrNameLst>
                                      </p:cBhvr>
                                      <p:tavLst>
                                        <p:tav tm="0" fmla="#ppt_w*sin(2.5*pi*$)">
                                          <p:val>
                                            <p:fltVal val="0"/>
                                          </p:val>
                                        </p:tav>
                                        <p:tav tm="100000">
                                          <p:val>
                                            <p:fltVal val="1"/>
                                          </p:val>
                                        </p:tav>
                                      </p:tavLst>
                                    </p:anim>
                                    <p:anim calcmode="lin" valueType="num">
                                      <p:cBhvr>
                                        <p:cTn id="134" dur="2000" fill="hold"/>
                                        <p:tgtEl>
                                          <p:spTgt spid="33"/>
                                        </p:tgtEl>
                                        <p:attrNameLst>
                                          <p:attrName>ppt_h</p:attrName>
                                        </p:attrNameLst>
                                      </p:cBhvr>
                                      <p:tavLst>
                                        <p:tav tm="0">
                                          <p:val>
                                            <p:strVal val="#ppt_h"/>
                                          </p:val>
                                        </p:tav>
                                        <p:tav tm="100000">
                                          <p:val>
                                            <p:strVal val="#ppt_h"/>
                                          </p:val>
                                        </p:tav>
                                      </p:tavLst>
                                    </p:anim>
                                  </p:childTnLst>
                                </p:cTn>
                              </p:par>
                              <p:par>
                                <p:cTn id="135" presetID="45" presetClass="entr" presetSubtype="0" fill="hold" grpId="0" nodeType="with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2000"/>
                                        <p:tgtEl>
                                          <p:spTgt spid="34"/>
                                        </p:tgtEl>
                                      </p:cBhvr>
                                    </p:animEffect>
                                    <p:anim calcmode="lin" valueType="num">
                                      <p:cBhvr>
                                        <p:cTn id="138" dur="2000" fill="hold"/>
                                        <p:tgtEl>
                                          <p:spTgt spid="34"/>
                                        </p:tgtEl>
                                        <p:attrNameLst>
                                          <p:attrName>ppt_w</p:attrName>
                                        </p:attrNameLst>
                                      </p:cBhvr>
                                      <p:tavLst>
                                        <p:tav tm="0" fmla="#ppt_w*sin(2.5*pi*$)">
                                          <p:val>
                                            <p:fltVal val="0"/>
                                          </p:val>
                                        </p:tav>
                                        <p:tav tm="100000">
                                          <p:val>
                                            <p:fltVal val="1"/>
                                          </p:val>
                                        </p:tav>
                                      </p:tavLst>
                                    </p:anim>
                                    <p:anim calcmode="lin" valueType="num">
                                      <p:cBhvr>
                                        <p:cTn id="139" dur="2000" fill="hold"/>
                                        <p:tgtEl>
                                          <p:spTgt spid="34"/>
                                        </p:tgtEl>
                                        <p:attrNameLst>
                                          <p:attrName>ppt_h</p:attrName>
                                        </p:attrNameLst>
                                      </p:cBhvr>
                                      <p:tavLst>
                                        <p:tav tm="0">
                                          <p:val>
                                            <p:strVal val="#ppt_h"/>
                                          </p:val>
                                        </p:tav>
                                        <p:tav tm="100000">
                                          <p:val>
                                            <p:strVal val="#ppt_h"/>
                                          </p:val>
                                        </p:tav>
                                      </p:tavLst>
                                    </p:anim>
                                  </p:childTnLst>
                                </p:cTn>
                              </p:par>
                              <p:par>
                                <p:cTn id="140" presetID="45" presetClass="entr" presetSubtype="0" fill="hold" grpId="0" nodeType="withEffect">
                                  <p:stCondLst>
                                    <p:cond delay="0"/>
                                  </p:stCondLst>
                                  <p:childTnLst>
                                    <p:set>
                                      <p:cBhvr>
                                        <p:cTn id="141" dur="1" fill="hold">
                                          <p:stCondLst>
                                            <p:cond delay="0"/>
                                          </p:stCondLst>
                                        </p:cTn>
                                        <p:tgtEl>
                                          <p:spTgt spid="35"/>
                                        </p:tgtEl>
                                        <p:attrNameLst>
                                          <p:attrName>style.visibility</p:attrName>
                                        </p:attrNameLst>
                                      </p:cBhvr>
                                      <p:to>
                                        <p:strVal val="visible"/>
                                      </p:to>
                                    </p:set>
                                    <p:animEffect transition="in" filter="fade">
                                      <p:cBhvr>
                                        <p:cTn id="142" dur="2000"/>
                                        <p:tgtEl>
                                          <p:spTgt spid="35"/>
                                        </p:tgtEl>
                                      </p:cBhvr>
                                    </p:animEffect>
                                    <p:anim calcmode="lin" valueType="num">
                                      <p:cBhvr>
                                        <p:cTn id="143" dur="2000" fill="hold"/>
                                        <p:tgtEl>
                                          <p:spTgt spid="35"/>
                                        </p:tgtEl>
                                        <p:attrNameLst>
                                          <p:attrName>ppt_w</p:attrName>
                                        </p:attrNameLst>
                                      </p:cBhvr>
                                      <p:tavLst>
                                        <p:tav tm="0" fmla="#ppt_w*sin(2.5*pi*$)">
                                          <p:val>
                                            <p:fltVal val="0"/>
                                          </p:val>
                                        </p:tav>
                                        <p:tav tm="100000">
                                          <p:val>
                                            <p:fltVal val="1"/>
                                          </p:val>
                                        </p:tav>
                                      </p:tavLst>
                                    </p:anim>
                                    <p:anim calcmode="lin" valueType="num">
                                      <p:cBhvr>
                                        <p:cTn id="144" dur="2000" fill="hold"/>
                                        <p:tgtEl>
                                          <p:spTgt spid="35"/>
                                        </p:tgtEl>
                                        <p:attrNameLst>
                                          <p:attrName>ppt_h</p:attrName>
                                        </p:attrNameLst>
                                      </p:cBhvr>
                                      <p:tavLst>
                                        <p:tav tm="0">
                                          <p:val>
                                            <p:strVal val="#ppt_h"/>
                                          </p:val>
                                        </p:tav>
                                        <p:tav tm="100000">
                                          <p:val>
                                            <p:strVal val="#ppt_h"/>
                                          </p:val>
                                        </p:tav>
                                      </p:tavLst>
                                    </p:anim>
                                  </p:childTnLst>
                                </p:cTn>
                              </p:par>
                              <p:par>
                                <p:cTn id="145" presetID="45" presetClass="entr" presetSubtype="0" fill="hold" grpId="0" nodeType="with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fade">
                                      <p:cBhvr>
                                        <p:cTn id="147" dur="2000"/>
                                        <p:tgtEl>
                                          <p:spTgt spid="36"/>
                                        </p:tgtEl>
                                      </p:cBhvr>
                                    </p:animEffect>
                                    <p:anim calcmode="lin" valueType="num">
                                      <p:cBhvr>
                                        <p:cTn id="148" dur="2000" fill="hold"/>
                                        <p:tgtEl>
                                          <p:spTgt spid="36"/>
                                        </p:tgtEl>
                                        <p:attrNameLst>
                                          <p:attrName>ppt_w</p:attrName>
                                        </p:attrNameLst>
                                      </p:cBhvr>
                                      <p:tavLst>
                                        <p:tav tm="0" fmla="#ppt_w*sin(2.5*pi*$)">
                                          <p:val>
                                            <p:fltVal val="0"/>
                                          </p:val>
                                        </p:tav>
                                        <p:tav tm="100000">
                                          <p:val>
                                            <p:fltVal val="1"/>
                                          </p:val>
                                        </p:tav>
                                      </p:tavLst>
                                    </p:anim>
                                    <p:anim calcmode="lin" valueType="num">
                                      <p:cBhvr>
                                        <p:cTn id="149" dur="2000" fill="hold"/>
                                        <p:tgtEl>
                                          <p:spTgt spid="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P spid="12" grpId="0" bldLvl="0" animBg="1"/>
      <p:bldP spid="21" grpId="0" bldLvl="0" animBg="1"/>
      <p:bldP spid="22" grpId="0"/>
      <p:bldP spid="23" grpId="0" bldLvl="0" animBg="1"/>
      <p:bldP spid="24" grpId="0" bldLvl="0" animBg="1"/>
      <p:bldP spid="25" grpId="0"/>
      <p:bldP spid="26" grpId="0" bldLvl="0" animBg="1"/>
      <p:bldP spid="27" grpId="0"/>
      <p:bldP spid="28"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D6D89CFB-A140-4EB9-B974-CC57C868154E}"/>
              </a:ext>
            </a:extLst>
          </p:cNvPr>
          <p:cNvGrpSpPr/>
          <p:nvPr/>
        </p:nvGrpSpPr>
        <p:grpSpPr bwMode="auto">
          <a:xfrm>
            <a:off x="1809750" y="1806893"/>
            <a:ext cx="4381500" cy="2892266"/>
            <a:chOff x="0" y="0"/>
            <a:chExt cx="5166566" cy="3409678"/>
          </a:xfrm>
        </p:grpSpPr>
        <p:sp>
          <p:nvSpPr>
            <p:cNvPr id="3" name="椭圆 2">
              <a:extLst>
                <a:ext uri="{FF2B5EF4-FFF2-40B4-BE49-F238E27FC236}">
                  <a16:creationId xmlns:a16="http://schemas.microsoft.com/office/drawing/2014/main" id="{8EF2BECF-5742-43C3-B54F-8188FC0486FD}"/>
                </a:ext>
              </a:extLst>
            </p:cNvPr>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rgbClr val="ACCEB6"/>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3">
                <a:cs typeface="+mn-ea"/>
                <a:sym typeface="+mn-lt"/>
              </a:endParaRPr>
            </a:p>
          </p:txBody>
        </p:sp>
        <p:sp>
          <p:nvSpPr>
            <p:cNvPr id="4" name="椭圆 4">
              <a:extLst>
                <a:ext uri="{FF2B5EF4-FFF2-40B4-BE49-F238E27FC236}">
                  <a16:creationId xmlns:a16="http://schemas.microsoft.com/office/drawing/2014/main" id="{835CB18C-C232-4624-AE64-AF820187FF96}"/>
                </a:ext>
              </a:extLst>
            </p:cNvPr>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ACCEB6"/>
              </a:solidFill>
              <a:prstDash val="sysDash"/>
              <a:round/>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3">
                <a:cs typeface="+mn-ea"/>
                <a:sym typeface="+mn-lt"/>
              </a:endParaRPr>
            </a:p>
          </p:txBody>
        </p:sp>
        <p:sp>
          <p:nvSpPr>
            <p:cNvPr id="5" name="椭圆 4">
              <a:extLst>
                <a:ext uri="{FF2B5EF4-FFF2-40B4-BE49-F238E27FC236}">
                  <a16:creationId xmlns:a16="http://schemas.microsoft.com/office/drawing/2014/main" id="{71D9135B-81CC-4C2A-829A-57A9CF81989E}"/>
                </a:ext>
              </a:extLst>
            </p:cNvPr>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ACCEB6"/>
              </a:solidFill>
              <a:prstDash val="sysDash"/>
              <a:round/>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3">
                <a:cs typeface="+mn-ea"/>
                <a:sym typeface="+mn-lt"/>
              </a:endParaRPr>
            </a:p>
          </p:txBody>
        </p:sp>
        <p:sp>
          <p:nvSpPr>
            <p:cNvPr id="6" name="椭圆 4">
              <a:extLst>
                <a:ext uri="{FF2B5EF4-FFF2-40B4-BE49-F238E27FC236}">
                  <a16:creationId xmlns:a16="http://schemas.microsoft.com/office/drawing/2014/main" id="{562414CB-4053-42A3-8B9A-6FA13175B4F3}"/>
                </a:ext>
              </a:extLst>
            </p:cNvPr>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rgbClr val="ACCEB6"/>
              </a:solidFill>
              <a:prstDash val="sysDash"/>
              <a:round/>
            </a:ln>
            <a:extLst>
              <a:ext uri="{909E8E84-426E-40DD-AFC4-6F175D3DCCD1}">
                <a14:hiddenFill xmlns:a14="http://schemas.microsoft.com/office/drawing/2010/main">
                  <a:solidFill>
                    <a:srgbClr val="FFFFFF"/>
                  </a:solidFill>
                </a14:hiddenFill>
              </a:ext>
            </a:extLst>
          </p:spPr>
          <p:txBody>
            <a:bodyPr lIns="51435" tIns="25718" rIns="51435" bIns="25718" anchor="ctr"/>
            <a:lstStyle/>
            <a:p>
              <a:endParaRPr lang="zh-CN" altLang="en-US" sz="1013">
                <a:cs typeface="+mn-ea"/>
                <a:sym typeface="+mn-lt"/>
              </a:endParaRPr>
            </a:p>
          </p:txBody>
        </p:sp>
      </p:grpSp>
      <p:sp>
        <p:nvSpPr>
          <p:cNvPr id="7" name="KSO_GN4">
            <a:extLst>
              <a:ext uri="{FF2B5EF4-FFF2-40B4-BE49-F238E27FC236}">
                <a16:creationId xmlns:a16="http://schemas.microsoft.com/office/drawing/2014/main" id="{AE9D975F-F6C6-44E2-B3B1-178D188CB37E}"/>
              </a:ext>
            </a:extLst>
          </p:cNvPr>
          <p:cNvSpPr>
            <a:spLocks noChangeArrowheads="1"/>
          </p:cNvSpPr>
          <p:nvPr/>
        </p:nvSpPr>
        <p:spPr bwMode="auto">
          <a:xfrm>
            <a:off x="1921669" y="1950244"/>
            <a:ext cx="1665446" cy="1665923"/>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lIns="0" tIns="0" rIns="0" bIns="0" anchor="ctr"/>
          <a:lstStyle>
            <a:lvl1pPr defTabSz="685800">
              <a:defRPr>
                <a:solidFill>
                  <a:schemeClr val="tx1"/>
                </a:solidFill>
                <a:latin typeface="Calibri" panose="020F0502020204030204" charset="0"/>
                <a:ea typeface="微软雅黑" panose="020B0503020204020204" charset="-122"/>
              </a:defRPr>
            </a:lvl1pPr>
            <a:lvl2pPr marL="742950" indent="-285750" defTabSz="685800">
              <a:defRPr>
                <a:solidFill>
                  <a:schemeClr val="tx1"/>
                </a:solidFill>
                <a:latin typeface="Calibri" panose="020F0502020204030204" charset="0"/>
                <a:ea typeface="微软雅黑" panose="020B0503020204020204" charset="-122"/>
              </a:defRPr>
            </a:lvl2pPr>
            <a:lvl3pPr marL="1143000" indent="-228600" defTabSz="685800">
              <a:defRPr>
                <a:solidFill>
                  <a:schemeClr val="tx1"/>
                </a:solidFill>
                <a:latin typeface="Calibri" panose="020F0502020204030204" charset="0"/>
                <a:ea typeface="微软雅黑" panose="020B0503020204020204" charset="-122"/>
              </a:defRPr>
            </a:lvl3pPr>
            <a:lvl4pPr marL="1600200" indent="-228600" defTabSz="685800">
              <a:defRPr>
                <a:solidFill>
                  <a:schemeClr val="tx1"/>
                </a:solidFill>
                <a:latin typeface="Calibri" panose="020F0502020204030204" charset="0"/>
                <a:ea typeface="微软雅黑" panose="020B0503020204020204" charset="-122"/>
              </a:defRPr>
            </a:lvl4pPr>
            <a:lvl5pPr marL="2057400" indent="-228600" defTabSz="685800">
              <a:defRPr>
                <a:solidFill>
                  <a:schemeClr val="tx1"/>
                </a:solidFill>
                <a:latin typeface="Calibri" panose="020F050202020403020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30000"/>
              </a:lnSpc>
            </a:pPr>
            <a:r>
              <a:rPr lang="en-US" altLang="zh-CN" sz="5400">
                <a:solidFill>
                  <a:schemeClr val="bg1"/>
                </a:solidFill>
                <a:latin typeface="+mn-lt"/>
                <a:ea typeface="+mn-ea"/>
                <a:cs typeface="+mn-ea"/>
                <a:sym typeface="+mn-lt"/>
              </a:rPr>
              <a:t>04</a:t>
            </a:r>
          </a:p>
        </p:txBody>
      </p:sp>
      <p:sp>
        <p:nvSpPr>
          <p:cNvPr id="8" name="KSO_GN3">
            <a:extLst>
              <a:ext uri="{FF2B5EF4-FFF2-40B4-BE49-F238E27FC236}">
                <a16:creationId xmlns:a16="http://schemas.microsoft.com/office/drawing/2014/main" id="{0DD4D1FF-0BA7-49AE-97D9-935E4F56682E}"/>
              </a:ext>
            </a:extLst>
          </p:cNvPr>
          <p:cNvSpPr>
            <a:spLocks noChangeArrowheads="1"/>
          </p:cNvSpPr>
          <p:nvPr/>
        </p:nvSpPr>
        <p:spPr bwMode="auto">
          <a:xfrm>
            <a:off x="3455194" y="3143727"/>
            <a:ext cx="1178719" cy="1178719"/>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txBody>
          <a:bodyPr lIns="0" tIns="0" rIns="0" bIns="0" anchor="ctr"/>
          <a:lstStyle>
            <a:lvl1pPr defTabSz="685800">
              <a:defRPr>
                <a:solidFill>
                  <a:schemeClr val="tx1"/>
                </a:solidFill>
                <a:latin typeface="Calibri" panose="020F0502020204030204" charset="0"/>
                <a:ea typeface="微软雅黑" panose="020B0503020204020204" charset="-122"/>
              </a:defRPr>
            </a:lvl1pPr>
            <a:lvl2pPr marL="742950" indent="-285750" defTabSz="685800">
              <a:defRPr>
                <a:solidFill>
                  <a:schemeClr val="tx1"/>
                </a:solidFill>
                <a:latin typeface="Calibri" panose="020F0502020204030204" charset="0"/>
                <a:ea typeface="微软雅黑" panose="020B0503020204020204" charset="-122"/>
              </a:defRPr>
            </a:lvl2pPr>
            <a:lvl3pPr marL="1143000" indent="-228600" defTabSz="685800">
              <a:defRPr>
                <a:solidFill>
                  <a:schemeClr val="tx1"/>
                </a:solidFill>
                <a:latin typeface="Calibri" panose="020F0502020204030204" charset="0"/>
                <a:ea typeface="微软雅黑" panose="020B0503020204020204" charset="-122"/>
              </a:defRPr>
            </a:lvl3pPr>
            <a:lvl4pPr marL="1600200" indent="-228600" defTabSz="685800">
              <a:defRPr>
                <a:solidFill>
                  <a:schemeClr val="tx1"/>
                </a:solidFill>
                <a:latin typeface="Calibri" panose="020F0502020204030204" charset="0"/>
                <a:ea typeface="微软雅黑" panose="020B0503020204020204" charset="-122"/>
              </a:defRPr>
            </a:lvl4pPr>
            <a:lvl5pPr marL="2057400" indent="-228600" defTabSz="685800">
              <a:defRPr>
                <a:solidFill>
                  <a:schemeClr val="tx1"/>
                </a:solidFill>
                <a:latin typeface="Calibri" panose="020F050202020403020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30000"/>
              </a:lnSpc>
            </a:pPr>
            <a:r>
              <a:rPr lang="en-US" altLang="zh-CN" sz="4050" dirty="0">
                <a:solidFill>
                  <a:schemeClr val="bg1"/>
                </a:solidFill>
                <a:latin typeface="+mn-lt"/>
                <a:ea typeface="+mn-ea"/>
                <a:cs typeface="+mn-ea"/>
                <a:sym typeface="+mn-lt"/>
              </a:rPr>
              <a:t>03</a:t>
            </a:r>
          </a:p>
        </p:txBody>
      </p:sp>
      <p:sp>
        <p:nvSpPr>
          <p:cNvPr id="9" name="KSO_GN2">
            <a:extLst>
              <a:ext uri="{FF2B5EF4-FFF2-40B4-BE49-F238E27FC236}">
                <a16:creationId xmlns:a16="http://schemas.microsoft.com/office/drawing/2014/main" id="{A96F551A-5DA4-4EE2-ADB1-DBD5585E8AB4}"/>
              </a:ext>
            </a:extLst>
          </p:cNvPr>
          <p:cNvSpPr>
            <a:spLocks noChangeArrowheads="1"/>
          </p:cNvSpPr>
          <p:nvPr/>
        </p:nvSpPr>
        <p:spPr bwMode="auto">
          <a:xfrm rot="10800000" flipV="1">
            <a:off x="4678204" y="3821907"/>
            <a:ext cx="840581" cy="840581"/>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txBody>
          <a:bodyPr lIns="0" tIns="0" rIns="0" bIns="0" anchor="ctr"/>
          <a:lstStyle>
            <a:lvl1pPr defTabSz="685800">
              <a:defRPr>
                <a:solidFill>
                  <a:schemeClr val="tx1"/>
                </a:solidFill>
                <a:latin typeface="Calibri" panose="020F0502020204030204" charset="0"/>
                <a:ea typeface="微软雅黑" panose="020B0503020204020204" charset="-122"/>
              </a:defRPr>
            </a:lvl1pPr>
            <a:lvl2pPr marL="742950" indent="-285750" defTabSz="685800">
              <a:defRPr>
                <a:solidFill>
                  <a:schemeClr val="tx1"/>
                </a:solidFill>
                <a:latin typeface="Calibri" panose="020F0502020204030204" charset="0"/>
                <a:ea typeface="微软雅黑" panose="020B0503020204020204" charset="-122"/>
              </a:defRPr>
            </a:lvl2pPr>
            <a:lvl3pPr marL="1143000" indent="-228600" defTabSz="685800">
              <a:defRPr>
                <a:solidFill>
                  <a:schemeClr val="tx1"/>
                </a:solidFill>
                <a:latin typeface="Calibri" panose="020F0502020204030204" charset="0"/>
                <a:ea typeface="微软雅黑" panose="020B0503020204020204" charset="-122"/>
              </a:defRPr>
            </a:lvl3pPr>
            <a:lvl4pPr marL="1600200" indent="-228600" defTabSz="685800">
              <a:defRPr>
                <a:solidFill>
                  <a:schemeClr val="tx1"/>
                </a:solidFill>
                <a:latin typeface="Calibri" panose="020F0502020204030204" charset="0"/>
                <a:ea typeface="微软雅黑" panose="020B0503020204020204" charset="-122"/>
              </a:defRPr>
            </a:lvl4pPr>
            <a:lvl5pPr marL="2057400" indent="-228600" defTabSz="685800">
              <a:defRPr>
                <a:solidFill>
                  <a:schemeClr val="tx1"/>
                </a:solidFill>
                <a:latin typeface="Calibri" panose="020F050202020403020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30000"/>
              </a:lnSpc>
            </a:pPr>
            <a:r>
              <a:rPr lang="en-US" altLang="zh-CN" sz="2700">
                <a:solidFill>
                  <a:schemeClr val="bg1"/>
                </a:solidFill>
                <a:latin typeface="+mn-lt"/>
                <a:ea typeface="+mn-ea"/>
                <a:cs typeface="+mn-ea"/>
                <a:sym typeface="+mn-lt"/>
              </a:rPr>
              <a:t>02</a:t>
            </a:r>
            <a:endParaRPr lang="en-US" altLang="zh-CN" sz="1500">
              <a:solidFill>
                <a:schemeClr val="bg1"/>
              </a:solidFill>
              <a:latin typeface="+mn-lt"/>
              <a:ea typeface="+mn-ea"/>
              <a:cs typeface="+mn-ea"/>
              <a:sym typeface="+mn-lt"/>
            </a:endParaRPr>
          </a:p>
        </p:txBody>
      </p:sp>
      <p:sp>
        <p:nvSpPr>
          <p:cNvPr id="10" name="KSO_GN1">
            <a:extLst>
              <a:ext uri="{FF2B5EF4-FFF2-40B4-BE49-F238E27FC236}">
                <a16:creationId xmlns:a16="http://schemas.microsoft.com/office/drawing/2014/main" id="{3D5CAD01-5FE4-48EA-954D-03612213BB4D}"/>
              </a:ext>
            </a:extLst>
          </p:cNvPr>
          <p:cNvSpPr>
            <a:spLocks noChangeArrowheads="1"/>
          </p:cNvSpPr>
          <p:nvPr/>
        </p:nvSpPr>
        <p:spPr bwMode="auto">
          <a:xfrm>
            <a:off x="5478781" y="4416267"/>
            <a:ext cx="579596" cy="579596"/>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txBody>
          <a:bodyPr lIns="0" tIns="0" rIns="0" bIns="0" anchor="ctr"/>
          <a:lstStyle>
            <a:lvl1pPr defTabSz="685800">
              <a:defRPr>
                <a:solidFill>
                  <a:schemeClr val="tx1"/>
                </a:solidFill>
                <a:latin typeface="Calibri" panose="020F0502020204030204" charset="0"/>
                <a:ea typeface="微软雅黑" panose="020B0503020204020204" charset="-122"/>
              </a:defRPr>
            </a:lvl1pPr>
            <a:lvl2pPr marL="742950" indent="-285750" defTabSz="685800">
              <a:defRPr>
                <a:solidFill>
                  <a:schemeClr val="tx1"/>
                </a:solidFill>
                <a:latin typeface="Calibri" panose="020F0502020204030204" charset="0"/>
                <a:ea typeface="微软雅黑" panose="020B0503020204020204" charset="-122"/>
              </a:defRPr>
            </a:lvl2pPr>
            <a:lvl3pPr marL="1143000" indent="-228600" defTabSz="685800">
              <a:defRPr>
                <a:solidFill>
                  <a:schemeClr val="tx1"/>
                </a:solidFill>
                <a:latin typeface="Calibri" panose="020F0502020204030204" charset="0"/>
                <a:ea typeface="微软雅黑" panose="020B0503020204020204" charset="-122"/>
              </a:defRPr>
            </a:lvl3pPr>
            <a:lvl4pPr marL="1600200" indent="-228600" defTabSz="685800">
              <a:defRPr>
                <a:solidFill>
                  <a:schemeClr val="tx1"/>
                </a:solidFill>
                <a:latin typeface="Calibri" panose="020F0502020204030204" charset="0"/>
                <a:ea typeface="微软雅黑" panose="020B0503020204020204" charset="-122"/>
              </a:defRPr>
            </a:lvl4pPr>
            <a:lvl5pPr marL="2057400" indent="-228600" defTabSz="685800">
              <a:defRPr>
                <a:solidFill>
                  <a:schemeClr val="tx1"/>
                </a:solidFill>
                <a:latin typeface="Calibri" panose="020F0502020204030204" charset="0"/>
                <a:ea typeface="微软雅黑" panose="020B050302020402020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微软雅黑" panose="020B0503020204020204" charset="-122"/>
              </a:defRPr>
            </a:lvl9pPr>
          </a:lstStyle>
          <a:p>
            <a:pPr algn="ctr" eaLnBrk="1" hangingPunct="1">
              <a:lnSpc>
                <a:spcPct val="130000"/>
              </a:lnSpc>
            </a:pPr>
            <a:r>
              <a:rPr lang="en-US" altLang="zh-CN" sz="2700" dirty="0">
                <a:solidFill>
                  <a:schemeClr val="bg1"/>
                </a:solidFill>
                <a:latin typeface="+mn-lt"/>
                <a:ea typeface="+mn-ea"/>
                <a:cs typeface="+mn-ea"/>
                <a:sym typeface="+mn-lt"/>
              </a:rPr>
              <a:t>01</a:t>
            </a:r>
          </a:p>
        </p:txBody>
      </p:sp>
      <p:sp>
        <p:nvSpPr>
          <p:cNvPr id="11" name="文本框 10">
            <a:extLst>
              <a:ext uri="{FF2B5EF4-FFF2-40B4-BE49-F238E27FC236}">
                <a16:creationId xmlns:a16="http://schemas.microsoft.com/office/drawing/2014/main" id="{5877E459-BD5A-4BAD-9ABD-03325B05F31E}"/>
              </a:ext>
            </a:extLst>
          </p:cNvPr>
          <p:cNvSpPr txBox="1"/>
          <p:nvPr/>
        </p:nvSpPr>
        <p:spPr>
          <a:xfrm>
            <a:off x="3587116" y="1851660"/>
            <a:ext cx="4961096" cy="281937"/>
          </a:xfrm>
          <a:prstGeom prst="rect">
            <a:avLst/>
          </a:prstGeom>
          <a:noFill/>
        </p:spPr>
        <p:txBody>
          <a:bodyPr wrap="square" rtlCol="0" anchor="t">
            <a:spAutoFit/>
          </a:bodyPr>
          <a:lstStyle/>
          <a:p>
            <a:pPr algn="l">
              <a:lnSpc>
                <a:spcPct val="130000"/>
              </a:lnSpc>
            </a:pPr>
            <a:r>
              <a:rPr lang="zh-CN" altLang="en-US" sz="1050" dirty="0">
                <a:solidFill>
                  <a:schemeClr val="bg1">
                    <a:lumMod val="65000"/>
                  </a:schemeClr>
                </a:solidFill>
                <a:cs typeface="+mn-ea"/>
                <a:sym typeface="+mn-lt"/>
              </a:rPr>
              <a:t>Please add your text content here, please add your text content here. Please add your text content here</a:t>
            </a:r>
          </a:p>
        </p:txBody>
      </p:sp>
      <p:sp>
        <p:nvSpPr>
          <p:cNvPr id="12" name="文本框 11">
            <a:extLst>
              <a:ext uri="{FF2B5EF4-FFF2-40B4-BE49-F238E27FC236}">
                <a16:creationId xmlns:a16="http://schemas.microsoft.com/office/drawing/2014/main" id="{CA3F7A4A-6E1B-4375-BCAA-10928DB3B54A}"/>
              </a:ext>
            </a:extLst>
          </p:cNvPr>
          <p:cNvSpPr txBox="1"/>
          <p:nvPr/>
        </p:nvSpPr>
        <p:spPr>
          <a:xfrm>
            <a:off x="4439127" y="2620804"/>
            <a:ext cx="4961096" cy="281937"/>
          </a:xfrm>
          <a:prstGeom prst="rect">
            <a:avLst/>
          </a:prstGeom>
          <a:noFill/>
        </p:spPr>
        <p:txBody>
          <a:bodyPr wrap="square" rtlCol="0" anchor="t">
            <a:spAutoFit/>
          </a:bodyPr>
          <a:lstStyle/>
          <a:p>
            <a:pPr algn="l">
              <a:lnSpc>
                <a:spcPct val="130000"/>
              </a:lnSpc>
            </a:pPr>
            <a:r>
              <a:rPr lang="zh-CN" altLang="en-US" sz="1050" dirty="0">
                <a:solidFill>
                  <a:schemeClr val="bg1">
                    <a:lumMod val="65000"/>
                  </a:schemeClr>
                </a:solidFill>
                <a:cs typeface="+mn-ea"/>
                <a:sym typeface="+mn-lt"/>
              </a:rPr>
              <a:t>Please add your text content here, please add your text content here. Please add your text content here</a:t>
            </a:r>
          </a:p>
        </p:txBody>
      </p:sp>
      <p:sp>
        <p:nvSpPr>
          <p:cNvPr id="13" name="文本框 12">
            <a:extLst>
              <a:ext uri="{FF2B5EF4-FFF2-40B4-BE49-F238E27FC236}">
                <a16:creationId xmlns:a16="http://schemas.microsoft.com/office/drawing/2014/main" id="{C4C83890-0239-49BA-ACC9-481E6182C7F2}"/>
              </a:ext>
            </a:extLst>
          </p:cNvPr>
          <p:cNvSpPr txBox="1"/>
          <p:nvPr/>
        </p:nvSpPr>
        <p:spPr>
          <a:xfrm>
            <a:off x="6225540" y="4511993"/>
            <a:ext cx="3352324" cy="281937"/>
          </a:xfrm>
          <a:prstGeom prst="rect">
            <a:avLst/>
          </a:prstGeom>
          <a:noFill/>
        </p:spPr>
        <p:txBody>
          <a:bodyPr wrap="square" rtlCol="0" anchor="t">
            <a:spAutoFit/>
          </a:bodyPr>
          <a:lstStyle/>
          <a:p>
            <a:pPr algn="l">
              <a:lnSpc>
                <a:spcPct val="130000"/>
              </a:lnSpc>
            </a:pPr>
            <a:r>
              <a:rPr lang="zh-CN" altLang="en-US" sz="1050" dirty="0">
                <a:solidFill>
                  <a:schemeClr val="bg1">
                    <a:lumMod val="65000"/>
                  </a:schemeClr>
                </a:solidFill>
                <a:cs typeface="+mn-ea"/>
                <a:sym typeface="+mn-lt"/>
              </a:rPr>
              <a:t>Please add your text content here, please add your text content here.</a:t>
            </a:r>
          </a:p>
        </p:txBody>
      </p:sp>
      <p:sp>
        <p:nvSpPr>
          <p:cNvPr id="14" name="文本框 13">
            <a:extLst>
              <a:ext uri="{FF2B5EF4-FFF2-40B4-BE49-F238E27FC236}">
                <a16:creationId xmlns:a16="http://schemas.microsoft.com/office/drawing/2014/main" id="{1DCE0BE1-F53A-42A2-AFC9-6CC873B86AB3}"/>
              </a:ext>
            </a:extLst>
          </p:cNvPr>
          <p:cNvSpPr txBox="1"/>
          <p:nvPr/>
        </p:nvSpPr>
        <p:spPr>
          <a:xfrm>
            <a:off x="5489734" y="3525203"/>
            <a:ext cx="3314700" cy="281937"/>
          </a:xfrm>
          <a:prstGeom prst="rect">
            <a:avLst/>
          </a:prstGeom>
          <a:noFill/>
        </p:spPr>
        <p:txBody>
          <a:bodyPr wrap="square" rtlCol="0" anchor="t">
            <a:spAutoFit/>
          </a:bodyPr>
          <a:lstStyle/>
          <a:p>
            <a:pPr algn="l">
              <a:lnSpc>
                <a:spcPct val="130000"/>
              </a:lnSpc>
            </a:pPr>
            <a:r>
              <a:rPr lang="zh-CN" altLang="en-US" sz="1050" dirty="0">
                <a:solidFill>
                  <a:schemeClr val="bg1">
                    <a:lumMod val="65000"/>
                  </a:schemeClr>
                </a:solidFill>
                <a:cs typeface="+mn-ea"/>
                <a:sym typeface="+mn-lt"/>
              </a:rPr>
              <a:t>Please add your text content here, please add your text content here.</a:t>
            </a:r>
          </a:p>
        </p:txBody>
      </p:sp>
    </p:spTree>
    <p:extLst>
      <p:ext uri="{BB962C8B-B14F-4D97-AF65-F5344CB8AC3E}">
        <p14:creationId xmlns:p14="http://schemas.microsoft.com/office/powerpoint/2010/main" val="10048465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heel(1)">
                                      <p:cBhvr>
                                        <p:cTn id="13" dur="2000"/>
                                        <p:tgtEl>
                                          <p:spTgt spid="8"/>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2000"/>
                                        <p:tgtEl>
                                          <p:spTgt spid="1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2000"/>
                                        <p:tgtEl>
                                          <p:spTgt spid="13"/>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植物, 室内&#10;&#10;已生成高可信度的说明">
            <a:extLst>
              <a:ext uri="{FF2B5EF4-FFF2-40B4-BE49-F238E27FC236}">
                <a16:creationId xmlns:a16="http://schemas.microsoft.com/office/drawing/2014/main" id="{9CC93603-CB10-4BFB-9669-D91A3DE751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66769">
            <a:off x="3290317" y="-2214736"/>
            <a:ext cx="4958985" cy="7073572"/>
          </a:xfrm>
          <a:prstGeom prst="rect">
            <a:avLst/>
          </a:prstGeom>
        </p:spPr>
      </p:pic>
      <p:pic>
        <p:nvPicPr>
          <p:cNvPr id="3" name="图片 2" descr="图片包含 动物, 软体动物&#10;&#10;已生成高可信度的说明">
            <a:extLst>
              <a:ext uri="{FF2B5EF4-FFF2-40B4-BE49-F238E27FC236}">
                <a16:creationId xmlns:a16="http://schemas.microsoft.com/office/drawing/2014/main" id="{2B8EB661-593B-4EEE-A9DA-85C8D636ED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grpSp>
        <p:nvGrpSpPr>
          <p:cNvPr id="8" name="组合 7">
            <a:extLst>
              <a:ext uri="{FF2B5EF4-FFF2-40B4-BE49-F238E27FC236}">
                <a16:creationId xmlns:a16="http://schemas.microsoft.com/office/drawing/2014/main" id="{5FE64F9A-85FB-4939-8324-21C45743A511}"/>
              </a:ext>
            </a:extLst>
          </p:cNvPr>
          <p:cNvGrpSpPr/>
          <p:nvPr/>
        </p:nvGrpSpPr>
        <p:grpSpPr>
          <a:xfrm>
            <a:off x="4331830" y="453767"/>
            <a:ext cx="2875958" cy="2744416"/>
            <a:chOff x="4331830" y="453767"/>
            <a:chExt cx="2875958" cy="2744416"/>
          </a:xfrm>
        </p:grpSpPr>
        <p:pic>
          <p:nvPicPr>
            <p:cNvPr id="4" name="图片 3">
              <a:extLst>
                <a:ext uri="{FF2B5EF4-FFF2-40B4-BE49-F238E27FC236}">
                  <a16:creationId xmlns:a16="http://schemas.microsoft.com/office/drawing/2014/main" id="{BEA4F9BD-ADE1-4AC4-B97A-A05BB875C61F}"/>
                </a:ext>
              </a:extLst>
            </p:cNvPr>
            <p:cNvPicPr>
              <a:picLocks noChangeAspect="1"/>
            </p:cNvPicPr>
            <p:nvPr/>
          </p:nvPicPr>
          <p:blipFill>
            <a:blip r:embed="rId5"/>
            <a:stretch>
              <a:fillRect/>
            </a:stretch>
          </p:blipFill>
          <p:spPr>
            <a:xfrm>
              <a:off x="4331830" y="453767"/>
              <a:ext cx="2875958" cy="2744416"/>
            </a:xfrm>
            <a:prstGeom prst="rect">
              <a:avLst/>
            </a:prstGeom>
          </p:spPr>
        </p:pic>
        <p:sp>
          <p:nvSpPr>
            <p:cNvPr id="5" name="文本框 4">
              <a:extLst>
                <a:ext uri="{FF2B5EF4-FFF2-40B4-BE49-F238E27FC236}">
                  <a16:creationId xmlns:a16="http://schemas.microsoft.com/office/drawing/2014/main" id="{846BD34F-C8B4-4C38-AA94-DB7DAC2C1833}"/>
                </a:ext>
              </a:extLst>
            </p:cNvPr>
            <p:cNvSpPr txBox="1"/>
            <p:nvPr/>
          </p:nvSpPr>
          <p:spPr>
            <a:xfrm>
              <a:off x="5366653" y="717979"/>
              <a:ext cx="1221809" cy="2215991"/>
            </a:xfrm>
            <a:prstGeom prst="rect">
              <a:avLst/>
            </a:prstGeom>
            <a:noFill/>
          </p:spPr>
          <p:txBody>
            <a:bodyPr wrap="none" rtlCol="0">
              <a:spAutoFit/>
            </a:bodyPr>
            <a:lstStyle/>
            <a:p>
              <a:r>
                <a:rPr lang="en-US" altLang="zh-CN" sz="13800" dirty="0">
                  <a:solidFill>
                    <a:schemeClr val="bg1"/>
                  </a:solidFill>
                  <a:cs typeface="+mn-ea"/>
                  <a:sym typeface="+mn-lt"/>
                </a:rPr>
                <a:t>3</a:t>
              </a:r>
              <a:endParaRPr lang="zh-CN" altLang="en-US" sz="13800" dirty="0">
                <a:solidFill>
                  <a:schemeClr val="bg1"/>
                </a:solidFill>
                <a:cs typeface="+mn-ea"/>
                <a:sym typeface="+mn-lt"/>
              </a:endParaRPr>
            </a:p>
          </p:txBody>
        </p:sp>
      </p:grpSp>
      <p:sp>
        <p:nvSpPr>
          <p:cNvPr id="7" name="矩形 6">
            <a:extLst>
              <a:ext uri="{FF2B5EF4-FFF2-40B4-BE49-F238E27FC236}">
                <a16:creationId xmlns:a16="http://schemas.microsoft.com/office/drawing/2014/main" id="{35430B75-4D10-44C4-AB15-A380F98B8D96}"/>
              </a:ext>
            </a:extLst>
          </p:cNvPr>
          <p:cNvSpPr/>
          <p:nvPr/>
        </p:nvSpPr>
        <p:spPr>
          <a:xfrm>
            <a:off x="5469727" y="3677534"/>
            <a:ext cx="3093154" cy="1561415"/>
          </a:xfrm>
          <a:prstGeom prst="rect">
            <a:avLst/>
          </a:prstGeom>
        </p:spPr>
        <p:txBody>
          <a:bodyPr vert="eaVert" wrap="square">
            <a:spAutoFit/>
          </a:bodyPr>
          <a:lstStyle/>
          <a:p>
            <a:pPr>
              <a:lnSpc>
                <a:spcPct val="150000"/>
              </a:lnSpc>
            </a:pPr>
            <a:r>
              <a:rPr lang="zh-CN" altLang="en-US" dirty="0">
                <a:solidFill>
                  <a:schemeClr val="bg1">
                    <a:lumMod val="50000"/>
                  </a:schemeClr>
                </a:solidFill>
                <a:cs typeface="+mn-ea"/>
                <a:sym typeface="+mn-lt"/>
              </a:rPr>
              <a:t>Please add detailed description text here to try to match the style of the title text language, and the language description as concise and vivid as possible.</a:t>
            </a:r>
          </a:p>
        </p:txBody>
      </p:sp>
    </p:spTree>
    <p:extLst>
      <p:ext uri="{BB962C8B-B14F-4D97-AF65-F5344CB8AC3E}">
        <p14:creationId xmlns:p14="http://schemas.microsoft.com/office/powerpoint/2010/main" val="15572460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a:extLst>
              <a:ext uri="{FF2B5EF4-FFF2-40B4-BE49-F238E27FC236}">
                <a16:creationId xmlns:a16="http://schemas.microsoft.com/office/drawing/2014/main" id="{A17D3195-3CEE-4931-9D61-D101CB2A23F7}"/>
              </a:ext>
            </a:extLst>
          </p:cNvPr>
          <p:cNvSpPr>
            <a:spLocks noChangeArrowheads="1"/>
          </p:cNvSpPr>
          <p:nvPr/>
        </p:nvSpPr>
        <p:spPr bwMode="auto">
          <a:xfrm>
            <a:off x="2731294" y="2019777"/>
            <a:ext cx="646510" cy="646510"/>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ru-RU" altLang="en-US" sz="1800">
              <a:solidFill>
                <a:srgbClr val="FFFFFF"/>
              </a:solidFill>
              <a:latin typeface="+mn-lt"/>
              <a:ea typeface="+mn-ea"/>
              <a:cs typeface="+mn-ea"/>
              <a:sym typeface="+mn-lt"/>
            </a:endParaRPr>
          </a:p>
        </p:txBody>
      </p:sp>
      <p:sp>
        <p:nvSpPr>
          <p:cNvPr id="3" name="Oval 9">
            <a:extLst>
              <a:ext uri="{FF2B5EF4-FFF2-40B4-BE49-F238E27FC236}">
                <a16:creationId xmlns:a16="http://schemas.microsoft.com/office/drawing/2014/main" id="{6A5CC094-D125-4698-BC6E-8C9D8AC5D45B}"/>
              </a:ext>
            </a:extLst>
          </p:cNvPr>
          <p:cNvSpPr>
            <a:spLocks noChangeArrowheads="1"/>
          </p:cNvSpPr>
          <p:nvPr/>
        </p:nvSpPr>
        <p:spPr bwMode="auto">
          <a:xfrm>
            <a:off x="2731294" y="3194924"/>
            <a:ext cx="646510" cy="646509"/>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ru-RU" altLang="en-US" sz="1800">
              <a:solidFill>
                <a:srgbClr val="FFFFFF"/>
              </a:solidFill>
              <a:latin typeface="+mn-lt"/>
              <a:ea typeface="+mn-ea"/>
              <a:cs typeface="+mn-ea"/>
              <a:sym typeface="+mn-lt"/>
            </a:endParaRPr>
          </a:p>
        </p:txBody>
      </p:sp>
      <p:sp>
        <p:nvSpPr>
          <p:cNvPr id="4" name="Oval 10">
            <a:extLst>
              <a:ext uri="{FF2B5EF4-FFF2-40B4-BE49-F238E27FC236}">
                <a16:creationId xmlns:a16="http://schemas.microsoft.com/office/drawing/2014/main" id="{1FC9FA9B-186A-450A-9D24-6C526085D4BD}"/>
              </a:ext>
            </a:extLst>
          </p:cNvPr>
          <p:cNvSpPr>
            <a:spLocks noChangeArrowheads="1"/>
          </p:cNvSpPr>
          <p:nvPr/>
        </p:nvSpPr>
        <p:spPr bwMode="auto">
          <a:xfrm>
            <a:off x="2731294" y="4370070"/>
            <a:ext cx="646510" cy="646510"/>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ru-RU" altLang="en-US" sz="1800">
              <a:solidFill>
                <a:srgbClr val="FFFFFF"/>
              </a:solidFill>
              <a:latin typeface="+mn-lt"/>
              <a:ea typeface="+mn-ea"/>
              <a:cs typeface="+mn-ea"/>
              <a:sym typeface="+mn-lt"/>
            </a:endParaRPr>
          </a:p>
        </p:txBody>
      </p:sp>
      <p:sp>
        <p:nvSpPr>
          <p:cNvPr id="5" name="Oval 11">
            <a:extLst>
              <a:ext uri="{FF2B5EF4-FFF2-40B4-BE49-F238E27FC236}">
                <a16:creationId xmlns:a16="http://schemas.microsoft.com/office/drawing/2014/main" id="{9973E298-1618-4ED9-8FD9-E061EDE6533E}"/>
              </a:ext>
            </a:extLst>
          </p:cNvPr>
          <p:cNvSpPr>
            <a:spLocks noChangeArrowheads="1"/>
          </p:cNvSpPr>
          <p:nvPr/>
        </p:nvSpPr>
        <p:spPr bwMode="auto">
          <a:xfrm>
            <a:off x="6937773" y="2019777"/>
            <a:ext cx="645319" cy="646510"/>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ru-RU" altLang="en-US" sz="1800">
              <a:solidFill>
                <a:schemeClr val="bg1">
                  <a:lumMod val="65000"/>
                </a:schemeClr>
              </a:solidFill>
              <a:latin typeface="+mn-lt"/>
              <a:ea typeface="+mn-ea"/>
              <a:cs typeface="+mn-ea"/>
              <a:sym typeface="+mn-lt"/>
            </a:endParaRPr>
          </a:p>
        </p:txBody>
      </p:sp>
      <p:sp>
        <p:nvSpPr>
          <p:cNvPr id="6" name="Oval 12">
            <a:extLst>
              <a:ext uri="{FF2B5EF4-FFF2-40B4-BE49-F238E27FC236}">
                <a16:creationId xmlns:a16="http://schemas.microsoft.com/office/drawing/2014/main" id="{AD4E040B-8382-4166-B6FA-31F6C908865B}"/>
              </a:ext>
            </a:extLst>
          </p:cNvPr>
          <p:cNvSpPr>
            <a:spLocks noChangeArrowheads="1"/>
          </p:cNvSpPr>
          <p:nvPr/>
        </p:nvSpPr>
        <p:spPr bwMode="auto">
          <a:xfrm>
            <a:off x="6937773" y="3194924"/>
            <a:ext cx="645319" cy="646509"/>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ru-RU" altLang="en-US" sz="1800">
              <a:solidFill>
                <a:schemeClr val="bg1">
                  <a:lumMod val="65000"/>
                </a:schemeClr>
              </a:solidFill>
              <a:latin typeface="+mn-lt"/>
              <a:ea typeface="+mn-ea"/>
              <a:cs typeface="+mn-ea"/>
              <a:sym typeface="+mn-lt"/>
            </a:endParaRPr>
          </a:p>
        </p:txBody>
      </p:sp>
      <p:sp>
        <p:nvSpPr>
          <p:cNvPr id="7" name="Oval 13">
            <a:extLst>
              <a:ext uri="{FF2B5EF4-FFF2-40B4-BE49-F238E27FC236}">
                <a16:creationId xmlns:a16="http://schemas.microsoft.com/office/drawing/2014/main" id="{DF68F86B-AAE1-48DB-A515-7F8866D5C400}"/>
              </a:ext>
            </a:extLst>
          </p:cNvPr>
          <p:cNvSpPr>
            <a:spLocks noChangeArrowheads="1"/>
          </p:cNvSpPr>
          <p:nvPr/>
        </p:nvSpPr>
        <p:spPr bwMode="auto">
          <a:xfrm>
            <a:off x="6937773" y="4370070"/>
            <a:ext cx="645319" cy="646510"/>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ru-RU" altLang="en-US" sz="1800">
              <a:solidFill>
                <a:schemeClr val="bg1">
                  <a:lumMod val="65000"/>
                </a:schemeClr>
              </a:solidFill>
              <a:latin typeface="+mn-lt"/>
              <a:ea typeface="+mn-ea"/>
              <a:cs typeface="+mn-ea"/>
              <a:sym typeface="+mn-lt"/>
            </a:endParaRPr>
          </a:p>
        </p:txBody>
      </p:sp>
      <p:sp>
        <p:nvSpPr>
          <p:cNvPr id="8" name="Freeform 25">
            <a:extLst>
              <a:ext uri="{FF2B5EF4-FFF2-40B4-BE49-F238E27FC236}">
                <a16:creationId xmlns:a16="http://schemas.microsoft.com/office/drawing/2014/main" id="{41E26170-9945-4081-A996-7F7174AE9D60}"/>
              </a:ext>
            </a:extLst>
          </p:cNvPr>
          <p:cNvSpPr>
            <a:spLocks noChangeArrowheads="1"/>
          </p:cNvSpPr>
          <p:nvPr/>
        </p:nvSpPr>
        <p:spPr bwMode="auto">
          <a:xfrm>
            <a:off x="2959894" y="3421143"/>
            <a:ext cx="185738" cy="259556"/>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sz="1013">
              <a:solidFill>
                <a:schemeClr val="bg1">
                  <a:lumMod val="65000"/>
                </a:schemeClr>
              </a:solidFill>
              <a:latin typeface="+mn-lt"/>
              <a:ea typeface="+mn-ea"/>
              <a:cs typeface="+mn-ea"/>
              <a:sym typeface="+mn-lt"/>
            </a:endParaRPr>
          </a:p>
        </p:txBody>
      </p:sp>
      <p:sp>
        <p:nvSpPr>
          <p:cNvPr id="9" name="Freeform 28">
            <a:extLst>
              <a:ext uri="{FF2B5EF4-FFF2-40B4-BE49-F238E27FC236}">
                <a16:creationId xmlns:a16="http://schemas.microsoft.com/office/drawing/2014/main" id="{B4E07475-36EB-4634-BEE6-36720D636BD6}"/>
              </a:ext>
            </a:extLst>
          </p:cNvPr>
          <p:cNvSpPr>
            <a:spLocks noChangeArrowheads="1"/>
          </p:cNvSpPr>
          <p:nvPr/>
        </p:nvSpPr>
        <p:spPr bwMode="auto">
          <a:xfrm>
            <a:off x="2933701" y="4599861"/>
            <a:ext cx="269081" cy="226219"/>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sz="1013">
              <a:solidFill>
                <a:schemeClr val="bg1">
                  <a:lumMod val="65000"/>
                </a:schemeClr>
              </a:solidFill>
              <a:latin typeface="+mn-lt"/>
              <a:ea typeface="+mn-ea"/>
              <a:cs typeface="+mn-ea"/>
              <a:sym typeface="+mn-lt"/>
            </a:endParaRPr>
          </a:p>
        </p:txBody>
      </p:sp>
      <p:sp>
        <p:nvSpPr>
          <p:cNvPr id="10" name="Freeform 101">
            <a:extLst>
              <a:ext uri="{FF2B5EF4-FFF2-40B4-BE49-F238E27FC236}">
                <a16:creationId xmlns:a16="http://schemas.microsoft.com/office/drawing/2014/main" id="{F57A948B-DDAE-46B8-92DD-50F7101B3C93}"/>
              </a:ext>
            </a:extLst>
          </p:cNvPr>
          <p:cNvSpPr>
            <a:spLocks noChangeArrowheads="1"/>
          </p:cNvSpPr>
          <p:nvPr/>
        </p:nvSpPr>
        <p:spPr bwMode="auto">
          <a:xfrm>
            <a:off x="7125892" y="3427095"/>
            <a:ext cx="269081" cy="207169"/>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sz="1013">
              <a:solidFill>
                <a:schemeClr val="bg1">
                  <a:lumMod val="65000"/>
                </a:schemeClr>
              </a:solidFill>
              <a:latin typeface="+mn-lt"/>
              <a:ea typeface="+mn-ea"/>
              <a:cs typeface="+mn-ea"/>
              <a:sym typeface="+mn-lt"/>
            </a:endParaRPr>
          </a:p>
        </p:txBody>
      </p:sp>
      <p:sp>
        <p:nvSpPr>
          <p:cNvPr id="11" name="Freeform 103">
            <a:extLst>
              <a:ext uri="{FF2B5EF4-FFF2-40B4-BE49-F238E27FC236}">
                <a16:creationId xmlns:a16="http://schemas.microsoft.com/office/drawing/2014/main" id="{8395929B-652D-4097-B82B-84DD919E762E}"/>
              </a:ext>
            </a:extLst>
          </p:cNvPr>
          <p:cNvSpPr>
            <a:spLocks noChangeArrowheads="1"/>
          </p:cNvSpPr>
          <p:nvPr/>
        </p:nvSpPr>
        <p:spPr bwMode="auto">
          <a:xfrm>
            <a:off x="2928938" y="2211468"/>
            <a:ext cx="207169" cy="264319"/>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sz="1013">
              <a:solidFill>
                <a:schemeClr val="bg1">
                  <a:lumMod val="65000"/>
                </a:schemeClr>
              </a:solidFill>
              <a:latin typeface="+mn-lt"/>
              <a:ea typeface="+mn-ea"/>
              <a:cs typeface="+mn-ea"/>
              <a:sym typeface="+mn-lt"/>
            </a:endParaRPr>
          </a:p>
        </p:txBody>
      </p:sp>
      <p:sp>
        <p:nvSpPr>
          <p:cNvPr id="12" name="Freeform 114">
            <a:extLst>
              <a:ext uri="{FF2B5EF4-FFF2-40B4-BE49-F238E27FC236}">
                <a16:creationId xmlns:a16="http://schemas.microsoft.com/office/drawing/2014/main" id="{77FD46EE-77FC-4131-B4B9-79D0E5C2393E}"/>
              </a:ext>
            </a:extLst>
          </p:cNvPr>
          <p:cNvSpPr>
            <a:spLocks noChangeArrowheads="1"/>
          </p:cNvSpPr>
          <p:nvPr/>
        </p:nvSpPr>
        <p:spPr bwMode="auto">
          <a:xfrm>
            <a:off x="7142560" y="4570095"/>
            <a:ext cx="250031" cy="264319"/>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sz="1013">
              <a:solidFill>
                <a:schemeClr val="bg1">
                  <a:lumMod val="65000"/>
                </a:schemeClr>
              </a:solidFill>
              <a:latin typeface="+mn-lt"/>
              <a:ea typeface="+mn-ea"/>
              <a:cs typeface="+mn-ea"/>
              <a:sym typeface="+mn-lt"/>
            </a:endParaRPr>
          </a:p>
        </p:txBody>
      </p:sp>
      <p:sp>
        <p:nvSpPr>
          <p:cNvPr id="13" name="Freeform 154">
            <a:extLst>
              <a:ext uri="{FF2B5EF4-FFF2-40B4-BE49-F238E27FC236}">
                <a16:creationId xmlns:a16="http://schemas.microsoft.com/office/drawing/2014/main" id="{2CDE6FF4-AC92-4A5D-9ACE-0C2072D82083}"/>
              </a:ext>
            </a:extLst>
          </p:cNvPr>
          <p:cNvSpPr>
            <a:spLocks noChangeArrowheads="1"/>
          </p:cNvSpPr>
          <p:nvPr/>
        </p:nvSpPr>
        <p:spPr bwMode="auto">
          <a:xfrm>
            <a:off x="7159229" y="2220992"/>
            <a:ext cx="192881" cy="261938"/>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sz="1013">
              <a:solidFill>
                <a:schemeClr val="bg1">
                  <a:lumMod val="65000"/>
                </a:schemeClr>
              </a:solidFill>
              <a:latin typeface="+mn-lt"/>
              <a:ea typeface="+mn-ea"/>
              <a:cs typeface="+mn-ea"/>
              <a:sym typeface="+mn-lt"/>
            </a:endParaRPr>
          </a:p>
        </p:txBody>
      </p:sp>
      <p:sp>
        <p:nvSpPr>
          <p:cNvPr id="14" name="TextBox 13">
            <a:extLst>
              <a:ext uri="{FF2B5EF4-FFF2-40B4-BE49-F238E27FC236}">
                <a16:creationId xmlns:a16="http://schemas.microsoft.com/office/drawing/2014/main" id="{1FB5E8CB-589F-4F5D-8440-55417AAEDB70}"/>
              </a:ext>
            </a:extLst>
          </p:cNvPr>
          <p:cNvSpPr txBox="1">
            <a:spLocks noChangeArrowheads="1"/>
          </p:cNvSpPr>
          <p:nvPr/>
        </p:nvSpPr>
        <p:spPr bwMode="auto">
          <a:xfrm>
            <a:off x="3577828" y="2055971"/>
            <a:ext cx="1703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65000"/>
                  </a:schemeClr>
                </a:solidFill>
                <a:latin typeface="+mn-lt"/>
                <a:ea typeface="+mn-ea"/>
                <a:cs typeface="+mn-ea"/>
                <a:sym typeface="+mn-lt"/>
              </a:rPr>
              <a:t>Add your title</a:t>
            </a:r>
          </a:p>
        </p:txBody>
      </p:sp>
      <p:sp>
        <p:nvSpPr>
          <p:cNvPr id="15" name="TextBox 13">
            <a:extLst>
              <a:ext uri="{FF2B5EF4-FFF2-40B4-BE49-F238E27FC236}">
                <a16:creationId xmlns:a16="http://schemas.microsoft.com/office/drawing/2014/main" id="{E5B916E4-6FDE-469F-BB73-CBA30A7AD827}"/>
              </a:ext>
            </a:extLst>
          </p:cNvPr>
          <p:cNvSpPr txBox="1">
            <a:spLocks noChangeArrowheads="1"/>
          </p:cNvSpPr>
          <p:nvPr/>
        </p:nvSpPr>
        <p:spPr bwMode="auto">
          <a:xfrm>
            <a:off x="3577829" y="2328149"/>
            <a:ext cx="1807369" cy="34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30000"/>
              </a:lnSpc>
            </a:pPr>
            <a:r>
              <a:rPr lang="zh-CN" altLang="zh-CN" sz="900" dirty="0">
                <a:solidFill>
                  <a:schemeClr val="bg1">
                    <a:lumMod val="65000"/>
                  </a:schemeClr>
                </a:solidFill>
                <a:latin typeface="+mn-lt"/>
                <a:ea typeface="+mn-ea"/>
                <a:cs typeface="+mn-ea"/>
                <a:sym typeface="+mn-lt"/>
              </a:rPr>
              <a:t>Please add your text content here, please add your text content here.</a:t>
            </a:r>
            <a:endParaRPr lang="en-US" altLang="zh-CN" sz="900" dirty="0">
              <a:solidFill>
                <a:schemeClr val="bg1">
                  <a:lumMod val="65000"/>
                </a:schemeClr>
              </a:solidFill>
              <a:latin typeface="+mn-lt"/>
              <a:ea typeface="+mn-ea"/>
              <a:cs typeface="+mn-ea"/>
              <a:sym typeface="+mn-lt"/>
            </a:endParaRPr>
          </a:p>
        </p:txBody>
      </p:sp>
      <p:sp>
        <p:nvSpPr>
          <p:cNvPr id="16" name="TextBox 13">
            <a:extLst>
              <a:ext uri="{FF2B5EF4-FFF2-40B4-BE49-F238E27FC236}">
                <a16:creationId xmlns:a16="http://schemas.microsoft.com/office/drawing/2014/main" id="{118D569C-F16C-41A3-9CCD-0448A7231306}"/>
              </a:ext>
            </a:extLst>
          </p:cNvPr>
          <p:cNvSpPr txBox="1">
            <a:spLocks noChangeArrowheads="1"/>
          </p:cNvSpPr>
          <p:nvPr/>
        </p:nvSpPr>
        <p:spPr bwMode="auto">
          <a:xfrm>
            <a:off x="3577828" y="3164681"/>
            <a:ext cx="1703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65000"/>
                  </a:schemeClr>
                </a:solidFill>
                <a:latin typeface="+mn-lt"/>
                <a:ea typeface="+mn-ea"/>
                <a:cs typeface="+mn-ea"/>
                <a:sym typeface="+mn-lt"/>
              </a:rPr>
              <a:t>Add your title</a:t>
            </a:r>
          </a:p>
        </p:txBody>
      </p:sp>
      <p:sp>
        <p:nvSpPr>
          <p:cNvPr id="17" name="TextBox 13">
            <a:extLst>
              <a:ext uri="{FF2B5EF4-FFF2-40B4-BE49-F238E27FC236}">
                <a16:creationId xmlns:a16="http://schemas.microsoft.com/office/drawing/2014/main" id="{BD90395A-C5E5-4754-BD2D-655F6C9013A0}"/>
              </a:ext>
            </a:extLst>
          </p:cNvPr>
          <p:cNvSpPr txBox="1">
            <a:spLocks noChangeArrowheads="1"/>
          </p:cNvSpPr>
          <p:nvPr/>
        </p:nvSpPr>
        <p:spPr bwMode="auto">
          <a:xfrm>
            <a:off x="3577829" y="3426858"/>
            <a:ext cx="1807369" cy="34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30000"/>
              </a:lnSpc>
            </a:pPr>
            <a:r>
              <a:rPr lang="zh-CN" altLang="zh-CN" sz="900" dirty="0">
                <a:solidFill>
                  <a:schemeClr val="bg1">
                    <a:lumMod val="65000"/>
                  </a:schemeClr>
                </a:solidFill>
                <a:latin typeface="+mn-lt"/>
                <a:ea typeface="+mn-ea"/>
                <a:cs typeface="+mn-ea"/>
                <a:sym typeface="+mn-lt"/>
              </a:rPr>
              <a:t>Please add your text content here, please add your text content here.</a:t>
            </a:r>
            <a:endParaRPr lang="en-US" altLang="zh-CN" sz="900" dirty="0">
              <a:solidFill>
                <a:schemeClr val="bg1">
                  <a:lumMod val="65000"/>
                </a:schemeClr>
              </a:solidFill>
              <a:latin typeface="+mn-lt"/>
              <a:ea typeface="+mn-ea"/>
              <a:cs typeface="+mn-ea"/>
              <a:sym typeface="+mn-lt"/>
            </a:endParaRPr>
          </a:p>
        </p:txBody>
      </p:sp>
      <p:sp>
        <p:nvSpPr>
          <p:cNvPr id="18" name="TextBox 13">
            <a:extLst>
              <a:ext uri="{FF2B5EF4-FFF2-40B4-BE49-F238E27FC236}">
                <a16:creationId xmlns:a16="http://schemas.microsoft.com/office/drawing/2014/main" id="{E979A36A-FC46-4C32-9456-FFA4276FEA04}"/>
              </a:ext>
            </a:extLst>
          </p:cNvPr>
          <p:cNvSpPr txBox="1">
            <a:spLocks noChangeArrowheads="1"/>
          </p:cNvSpPr>
          <p:nvPr/>
        </p:nvSpPr>
        <p:spPr bwMode="auto">
          <a:xfrm>
            <a:off x="3577828" y="4398169"/>
            <a:ext cx="1703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65000"/>
                  </a:schemeClr>
                </a:solidFill>
                <a:latin typeface="+mn-lt"/>
                <a:ea typeface="+mn-ea"/>
                <a:cs typeface="+mn-ea"/>
                <a:sym typeface="+mn-lt"/>
              </a:rPr>
              <a:t>Add your title</a:t>
            </a:r>
          </a:p>
        </p:txBody>
      </p:sp>
      <p:sp>
        <p:nvSpPr>
          <p:cNvPr id="19" name="TextBox 13">
            <a:extLst>
              <a:ext uri="{FF2B5EF4-FFF2-40B4-BE49-F238E27FC236}">
                <a16:creationId xmlns:a16="http://schemas.microsoft.com/office/drawing/2014/main" id="{46FF95C5-828D-4F38-B770-8AED61B458D9}"/>
              </a:ext>
            </a:extLst>
          </p:cNvPr>
          <p:cNvSpPr txBox="1">
            <a:spLocks noChangeArrowheads="1"/>
          </p:cNvSpPr>
          <p:nvPr/>
        </p:nvSpPr>
        <p:spPr bwMode="auto">
          <a:xfrm>
            <a:off x="3577829" y="4660345"/>
            <a:ext cx="1807369" cy="34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30000"/>
              </a:lnSpc>
            </a:pPr>
            <a:r>
              <a:rPr lang="zh-CN" altLang="zh-CN" sz="900" dirty="0">
                <a:solidFill>
                  <a:schemeClr val="bg1">
                    <a:lumMod val="65000"/>
                  </a:schemeClr>
                </a:solidFill>
                <a:latin typeface="+mn-lt"/>
                <a:ea typeface="+mn-ea"/>
                <a:cs typeface="+mn-ea"/>
                <a:sym typeface="+mn-lt"/>
              </a:rPr>
              <a:t>Please add your text content here, please add your text content here.</a:t>
            </a:r>
            <a:endParaRPr lang="en-US" altLang="zh-CN" sz="900" dirty="0">
              <a:solidFill>
                <a:schemeClr val="bg1">
                  <a:lumMod val="65000"/>
                </a:schemeClr>
              </a:solidFill>
              <a:latin typeface="+mn-lt"/>
              <a:ea typeface="+mn-ea"/>
              <a:cs typeface="+mn-ea"/>
              <a:sym typeface="+mn-lt"/>
            </a:endParaRPr>
          </a:p>
        </p:txBody>
      </p:sp>
      <p:sp>
        <p:nvSpPr>
          <p:cNvPr id="20" name="TextBox 13">
            <a:extLst>
              <a:ext uri="{FF2B5EF4-FFF2-40B4-BE49-F238E27FC236}">
                <a16:creationId xmlns:a16="http://schemas.microsoft.com/office/drawing/2014/main" id="{5EC5EE87-EC51-433D-96EE-F6CB142833F6}"/>
              </a:ext>
            </a:extLst>
          </p:cNvPr>
          <p:cNvSpPr txBox="1">
            <a:spLocks noChangeArrowheads="1"/>
          </p:cNvSpPr>
          <p:nvPr/>
        </p:nvSpPr>
        <p:spPr bwMode="auto">
          <a:xfrm>
            <a:off x="7863601" y="2037874"/>
            <a:ext cx="1703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65000"/>
                  </a:schemeClr>
                </a:solidFill>
                <a:latin typeface="+mn-lt"/>
                <a:ea typeface="+mn-ea"/>
                <a:cs typeface="+mn-ea"/>
                <a:sym typeface="+mn-lt"/>
              </a:rPr>
              <a:t>Add your title</a:t>
            </a:r>
          </a:p>
        </p:txBody>
      </p:sp>
      <p:sp>
        <p:nvSpPr>
          <p:cNvPr id="21" name="TextBox 13">
            <a:extLst>
              <a:ext uri="{FF2B5EF4-FFF2-40B4-BE49-F238E27FC236}">
                <a16:creationId xmlns:a16="http://schemas.microsoft.com/office/drawing/2014/main" id="{EF6F1F99-19F4-4E26-B7A1-A75D50A3844C}"/>
              </a:ext>
            </a:extLst>
          </p:cNvPr>
          <p:cNvSpPr txBox="1">
            <a:spLocks noChangeArrowheads="1"/>
          </p:cNvSpPr>
          <p:nvPr/>
        </p:nvSpPr>
        <p:spPr bwMode="auto">
          <a:xfrm>
            <a:off x="7863603" y="2310052"/>
            <a:ext cx="1807369" cy="34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30000"/>
              </a:lnSpc>
            </a:pPr>
            <a:r>
              <a:rPr lang="zh-CN" altLang="zh-CN" sz="900" dirty="0">
                <a:solidFill>
                  <a:schemeClr val="bg1">
                    <a:lumMod val="65000"/>
                  </a:schemeClr>
                </a:solidFill>
                <a:latin typeface="+mn-lt"/>
                <a:ea typeface="+mn-ea"/>
                <a:cs typeface="+mn-ea"/>
                <a:sym typeface="+mn-lt"/>
              </a:rPr>
              <a:t>Please add your text content here, please add your text content here.</a:t>
            </a:r>
            <a:endParaRPr lang="en-US" altLang="zh-CN" sz="900" dirty="0">
              <a:solidFill>
                <a:schemeClr val="bg1">
                  <a:lumMod val="65000"/>
                </a:schemeClr>
              </a:solidFill>
              <a:latin typeface="+mn-lt"/>
              <a:ea typeface="+mn-ea"/>
              <a:cs typeface="+mn-ea"/>
              <a:sym typeface="+mn-lt"/>
            </a:endParaRPr>
          </a:p>
        </p:txBody>
      </p:sp>
      <p:sp>
        <p:nvSpPr>
          <p:cNvPr id="22" name="TextBox 13">
            <a:extLst>
              <a:ext uri="{FF2B5EF4-FFF2-40B4-BE49-F238E27FC236}">
                <a16:creationId xmlns:a16="http://schemas.microsoft.com/office/drawing/2014/main" id="{E2E9738E-37FB-48F7-9E56-4542519B06AF}"/>
              </a:ext>
            </a:extLst>
          </p:cNvPr>
          <p:cNvSpPr txBox="1">
            <a:spLocks noChangeArrowheads="1"/>
          </p:cNvSpPr>
          <p:nvPr/>
        </p:nvSpPr>
        <p:spPr bwMode="auto">
          <a:xfrm>
            <a:off x="7863601" y="3136582"/>
            <a:ext cx="1703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65000"/>
                  </a:schemeClr>
                </a:solidFill>
                <a:latin typeface="+mn-lt"/>
                <a:ea typeface="+mn-ea"/>
                <a:cs typeface="+mn-ea"/>
                <a:sym typeface="+mn-lt"/>
              </a:rPr>
              <a:t>Add your title</a:t>
            </a:r>
          </a:p>
        </p:txBody>
      </p:sp>
      <p:sp>
        <p:nvSpPr>
          <p:cNvPr id="23" name="TextBox 13">
            <a:extLst>
              <a:ext uri="{FF2B5EF4-FFF2-40B4-BE49-F238E27FC236}">
                <a16:creationId xmlns:a16="http://schemas.microsoft.com/office/drawing/2014/main" id="{6E7F341D-9073-4FBC-BC8B-A96313D7431F}"/>
              </a:ext>
            </a:extLst>
          </p:cNvPr>
          <p:cNvSpPr txBox="1">
            <a:spLocks noChangeArrowheads="1"/>
          </p:cNvSpPr>
          <p:nvPr/>
        </p:nvSpPr>
        <p:spPr bwMode="auto">
          <a:xfrm>
            <a:off x="7863603" y="3408760"/>
            <a:ext cx="1807369" cy="34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30000"/>
              </a:lnSpc>
            </a:pPr>
            <a:r>
              <a:rPr lang="zh-CN" altLang="zh-CN" sz="900" dirty="0">
                <a:solidFill>
                  <a:schemeClr val="bg1">
                    <a:lumMod val="65000"/>
                  </a:schemeClr>
                </a:solidFill>
                <a:latin typeface="+mn-lt"/>
                <a:ea typeface="+mn-ea"/>
                <a:cs typeface="+mn-ea"/>
                <a:sym typeface="+mn-lt"/>
              </a:rPr>
              <a:t>Please add your text content here, please add your text content here.</a:t>
            </a:r>
            <a:endParaRPr lang="en-US" altLang="zh-CN" sz="900" dirty="0">
              <a:solidFill>
                <a:schemeClr val="bg1">
                  <a:lumMod val="65000"/>
                </a:schemeClr>
              </a:solidFill>
              <a:latin typeface="+mn-lt"/>
              <a:ea typeface="+mn-ea"/>
              <a:cs typeface="+mn-ea"/>
              <a:sym typeface="+mn-lt"/>
            </a:endParaRPr>
          </a:p>
        </p:txBody>
      </p:sp>
      <p:sp>
        <p:nvSpPr>
          <p:cNvPr id="24" name="TextBox 13">
            <a:extLst>
              <a:ext uri="{FF2B5EF4-FFF2-40B4-BE49-F238E27FC236}">
                <a16:creationId xmlns:a16="http://schemas.microsoft.com/office/drawing/2014/main" id="{3D15F988-DA70-4220-B074-BA4360431F8C}"/>
              </a:ext>
            </a:extLst>
          </p:cNvPr>
          <p:cNvSpPr txBox="1">
            <a:spLocks noChangeArrowheads="1"/>
          </p:cNvSpPr>
          <p:nvPr/>
        </p:nvSpPr>
        <p:spPr bwMode="auto">
          <a:xfrm>
            <a:off x="7863601" y="4370070"/>
            <a:ext cx="17034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65000"/>
                  </a:schemeClr>
                </a:solidFill>
                <a:latin typeface="+mn-lt"/>
                <a:ea typeface="+mn-ea"/>
                <a:cs typeface="+mn-ea"/>
                <a:sym typeface="+mn-lt"/>
              </a:rPr>
              <a:t>Add your title</a:t>
            </a:r>
          </a:p>
        </p:txBody>
      </p:sp>
      <p:sp>
        <p:nvSpPr>
          <p:cNvPr id="25" name="TextBox 13">
            <a:extLst>
              <a:ext uri="{FF2B5EF4-FFF2-40B4-BE49-F238E27FC236}">
                <a16:creationId xmlns:a16="http://schemas.microsoft.com/office/drawing/2014/main" id="{6A50932B-5CCC-45AA-B2AD-FAB1714EE151}"/>
              </a:ext>
            </a:extLst>
          </p:cNvPr>
          <p:cNvSpPr txBox="1">
            <a:spLocks noChangeArrowheads="1"/>
          </p:cNvSpPr>
          <p:nvPr/>
        </p:nvSpPr>
        <p:spPr bwMode="auto">
          <a:xfrm>
            <a:off x="7863603" y="4642248"/>
            <a:ext cx="1807369" cy="34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30000"/>
              </a:lnSpc>
            </a:pPr>
            <a:r>
              <a:rPr lang="zh-CN" altLang="zh-CN" sz="900" dirty="0">
                <a:solidFill>
                  <a:schemeClr val="bg1">
                    <a:lumMod val="65000"/>
                  </a:schemeClr>
                </a:solidFill>
                <a:latin typeface="+mn-lt"/>
                <a:ea typeface="+mn-ea"/>
                <a:cs typeface="+mn-ea"/>
                <a:sym typeface="+mn-lt"/>
              </a:rPr>
              <a:t>Please add your text content here, please add your text content here.</a:t>
            </a:r>
            <a:endParaRPr lang="en-US" altLang="zh-CN" sz="900" dirty="0">
              <a:solidFill>
                <a:schemeClr val="bg1">
                  <a:lumMod val="65000"/>
                </a:schemeClr>
              </a:solidFill>
              <a:latin typeface="+mn-lt"/>
              <a:ea typeface="+mn-ea"/>
              <a:cs typeface="+mn-ea"/>
              <a:sym typeface="+mn-lt"/>
            </a:endParaRPr>
          </a:p>
        </p:txBody>
      </p:sp>
    </p:spTree>
    <p:extLst>
      <p:ext uri="{BB962C8B-B14F-4D97-AF65-F5344CB8AC3E}">
        <p14:creationId xmlns:p14="http://schemas.microsoft.com/office/powerpoint/2010/main" val="1906345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000"/>
                                        <p:tgtEl>
                                          <p:spTgt spid="18"/>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circle(in)">
                                      <p:cBhvr>
                                        <p:cTn id="61" dur="2000"/>
                                        <p:tgtEl>
                                          <p:spTgt spid="20"/>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circle(in)">
                                      <p:cBhvr>
                                        <p:cTn id="64" dur="2000"/>
                                        <p:tgtEl>
                                          <p:spTgt spid="21"/>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circle(in)">
                                      <p:cBhvr>
                                        <p:cTn id="67" dur="2000"/>
                                        <p:tgtEl>
                                          <p:spTgt spid="22"/>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circle(in)">
                                      <p:cBhvr>
                                        <p:cTn id="70" dur="2000"/>
                                        <p:tgtEl>
                                          <p:spTgt spid="23"/>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circle(in)">
                                      <p:cBhvr>
                                        <p:cTn id="73" dur="2000"/>
                                        <p:tgtEl>
                                          <p:spTgt spid="24"/>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circle(in)">
                                      <p:cBhvr>
                                        <p:cTn id="7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p:bldP spid="15" grpId="0"/>
      <p:bldP spid="16" grpId="0"/>
      <p:bldP spid="17" grpId="0"/>
      <p:bldP spid="18" grpId="0"/>
      <p:bldP spid="19" grpId="0"/>
      <p:bldP spid="20" grpId="0"/>
      <p:bldP spid="21" grpId="0"/>
      <p:bldP spid="22" grpId="0"/>
      <p:bldP spid="23" grpId="0"/>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a:extLst>
              <a:ext uri="{FF2B5EF4-FFF2-40B4-BE49-F238E27FC236}">
                <a16:creationId xmlns:a16="http://schemas.microsoft.com/office/drawing/2014/main" id="{4D49BF98-4AF4-49C3-A7B5-20CCC7BED3EB}"/>
              </a:ext>
            </a:extLst>
          </p:cNvPr>
          <p:cNvSpPr/>
          <p:nvPr>
            <p:custDataLst>
              <p:tags r:id="rId1"/>
            </p:custDataLst>
          </p:nvPr>
        </p:nvSpPr>
        <p:spPr>
          <a:xfrm>
            <a:off x="1834992" y="2073117"/>
            <a:ext cx="1151335" cy="115133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blipFill>
            <a:blip r:embed="rId11"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bIns="135000" anchor="ctr"/>
          <a:lstStyle/>
          <a:p>
            <a:pPr algn="ctr"/>
            <a:r>
              <a:rPr lang="zh-CN" altLang="en-US" sz="1500" dirty="0">
                <a:solidFill>
                  <a:schemeClr val="bg1"/>
                </a:solidFill>
                <a:cs typeface="+mn-ea"/>
                <a:sym typeface="+mn-lt"/>
              </a:rPr>
              <a:t>title</a:t>
            </a:r>
          </a:p>
        </p:txBody>
      </p:sp>
      <p:sp>
        <p:nvSpPr>
          <p:cNvPr id="3" name="MH_Other_1">
            <a:extLst>
              <a:ext uri="{FF2B5EF4-FFF2-40B4-BE49-F238E27FC236}">
                <a16:creationId xmlns:a16="http://schemas.microsoft.com/office/drawing/2014/main" id="{5DA8CBDF-3635-489C-8BFE-DAF301E64DAD}"/>
              </a:ext>
            </a:extLst>
          </p:cNvPr>
          <p:cNvSpPr/>
          <p:nvPr>
            <p:custDataLst>
              <p:tags r:id="rId2"/>
            </p:custDataLst>
          </p:nvPr>
        </p:nvSpPr>
        <p:spPr>
          <a:xfrm>
            <a:off x="1561149" y="2902983"/>
            <a:ext cx="1699022" cy="301228"/>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AECB9C"/>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35000" anchor="ctr"/>
          <a:lstStyle/>
          <a:p>
            <a:pPr algn="ctr">
              <a:defRPr/>
            </a:pPr>
            <a:endParaRPr lang="zh-CN" altLang="en-US" sz="2400">
              <a:solidFill>
                <a:srgbClr val="FFFFFF"/>
              </a:solidFill>
              <a:cs typeface="+mn-ea"/>
              <a:sym typeface="+mn-lt"/>
            </a:endParaRPr>
          </a:p>
        </p:txBody>
      </p:sp>
      <p:sp>
        <p:nvSpPr>
          <p:cNvPr id="4" name="MH_SubTitle_2">
            <a:extLst>
              <a:ext uri="{FF2B5EF4-FFF2-40B4-BE49-F238E27FC236}">
                <a16:creationId xmlns:a16="http://schemas.microsoft.com/office/drawing/2014/main" id="{34552AB3-FCCE-4B74-9FEB-CFFD98E69767}"/>
              </a:ext>
            </a:extLst>
          </p:cNvPr>
          <p:cNvSpPr/>
          <p:nvPr>
            <p:custDataLst>
              <p:tags r:id="rId3"/>
            </p:custDataLst>
          </p:nvPr>
        </p:nvSpPr>
        <p:spPr>
          <a:xfrm>
            <a:off x="3913823" y="2073117"/>
            <a:ext cx="1152525" cy="115133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blipFill>
            <a:blip r:embed="rId1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bIns="135000" anchor="ctr"/>
          <a:lstStyle/>
          <a:p>
            <a:pPr algn="ctr"/>
            <a:r>
              <a:rPr lang="zh-CN" altLang="en-US" sz="1500" dirty="0">
                <a:solidFill>
                  <a:schemeClr val="bg1"/>
                </a:solidFill>
                <a:cs typeface="+mn-ea"/>
                <a:sym typeface="+mn-lt"/>
              </a:rPr>
              <a:t>title</a:t>
            </a:r>
          </a:p>
        </p:txBody>
      </p:sp>
      <p:sp>
        <p:nvSpPr>
          <p:cNvPr id="5" name="MH_Other_2">
            <a:extLst>
              <a:ext uri="{FF2B5EF4-FFF2-40B4-BE49-F238E27FC236}">
                <a16:creationId xmlns:a16="http://schemas.microsoft.com/office/drawing/2014/main" id="{E1FF09A3-10C7-4AA2-9CA0-8B3179F526C6}"/>
              </a:ext>
            </a:extLst>
          </p:cNvPr>
          <p:cNvSpPr/>
          <p:nvPr>
            <p:custDataLst>
              <p:tags r:id="rId4"/>
            </p:custDataLst>
          </p:nvPr>
        </p:nvSpPr>
        <p:spPr>
          <a:xfrm>
            <a:off x="3639979" y="2902983"/>
            <a:ext cx="1700213" cy="301228"/>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9CF48"/>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35000" anchor="ctr"/>
          <a:lstStyle/>
          <a:p>
            <a:pPr algn="ctr">
              <a:defRPr/>
            </a:pPr>
            <a:endParaRPr lang="zh-CN" altLang="en-US" sz="2400">
              <a:solidFill>
                <a:srgbClr val="FFFFFF"/>
              </a:solidFill>
              <a:cs typeface="+mn-ea"/>
              <a:sym typeface="+mn-lt"/>
            </a:endParaRPr>
          </a:p>
        </p:txBody>
      </p:sp>
      <p:sp>
        <p:nvSpPr>
          <p:cNvPr id="6" name="MH_SubTitle_3">
            <a:extLst>
              <a:ext uri="{FF2B5EF4-FFF2-40B4-BE49-F238E27FC236}">
                <a16:creationId xmlns:a16="http://schemas.microsoft.com/office/drawing/2014/main" id="{5EB9ED90-1790-44DB-A7CD-FD392CFB6E1D}"/>
              </a:ext>
            </a:extLst>
          </p:cNvPr>
          <p:cNvSpPr/>
          <p:nvPr>
            <p:custDataLst>
              <p:tags r:id="rId5"/>
            </p:custDataLst>
          </p:nvPr>
        </p:nvSpPr>
        <p:spPr>
          <a:xfrm>
            <a:off x="5993845" y="2073117"/>
            <a:ext cx="1151334" cy="115133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blipFill>
            <a:blip r:embed="rId11"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bIns="135000" anchor="ctr"/>
          <a:lstStyle/>
          <a:p>
            <a:pPr algn="ctr"/>
            <a:r>
              <a:rPr lang="zh-CN" altLang="en-US" sz="1500" dirty="0">
                <a:solidFill>
                  <a:schemeClr val="bg1"/>
                </a:solidFill>
                <a:cs typeface="+mn-ea"/>
                <a:sym typeface="+mn-lt"/>
              </a:rPr>
              <a:t>title</a:t>
            </a:r>
          </a:p>
        </p:txBody>
      </p:sp>
      <p:sp>
        <p:nvSpPr>
          <p:cNvPr id="7" name="MH_Other_3">
            <a:extLst>
              <a:ext uri="{FF2B5EF4-FFF2-40B4-BE49-F238E27FC236}">
                <a16:creationId xmlns:a16="http://schemas.microsoft.com/office/drawing/2014/main" id="{7546D16E-BD22-4F15-907A-DB4A37E47153}"/>
              </a:ext>
            </a:extLst>
          </p:cNvPr>
          <p:cNvSpPr/>
          <p:nvPr>
            <p:custDataLst>
              <p:tags r:id="rId6"/>
            </p:custDataLst>
          </p:nvPr>
        </p:nvSpPr>
        <p:spPr>
          <a:xfrm>
            <a:off x="5720001" y="2902983"/>
            <a:ext cx="1699022" cy="301228"/>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AECB9C"/>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35000" anchor="ctr"/>
          <a:lstStyle/>
          <a:p>
            <a:pPr algn="ctr">
              <a:defRPr/>
            </a:pPr>
            <a:endParaRPr lang="zh-CN" altLang="en-US" sz="2400">
              <a:solidFill>
                <a:srgbClr val="FFFFFF"/>
              </a:solidFill>
              <a:cs typeface="+mn-ea"/>
              <a:sym typeface="+mn-lt"/>
            </a:endParaRPr>
          </a:p>
        </p:txBody>
      </p:sp>
      <p:sp>
        <p:nvSpPr>
          <p:cNvPr id="8" name="TextBox 76">
            <a:extLst>
              <a:ext uri="{FF2B5EF4-FFF2-40B4-BE49-F238E27FC236}">
                <a16:creationId xmlns:a16="http://schemas.microsoft.com/office/drawing/2014/main" id="{14056060-16C9-4F36-BA3F-F569A15E71B7}"/>
              </a:ext>
            </a:extLst>
          </p:cNvPr>
          <p:cNvSpPr txBox="1"/>
          <p:nvPr/>
        </p:nvSpPr>
        <p:spPr>
          <a:xfrm>
            <a:off x="1610938" y="3428524"/>
            <a:ext cx="1527166" cy="323165"/>
          </a:xfrm>
          <a:prstGeom prst="rect">
            <a:avLst/>
          </a:prstGeom>
          <a:noFill/>
        </p:spPr>
        <p:txBody>
          <a:bodyPr wrap="square" rtlCol="0">
            <a:spAutoFit/>
          </a:bodyPr>
          <a:lstStyle/>
          <a:p>
            <a:pPr algn="ctr"/>
            <a:r>
              <a:rPr lang="zh-CN" altLang="en-US" sz="1500" dirty="0">
                <a:solidFill>
                  <a:schemeClr val="bg1">
                    <a:lumMod val="65000"/>
                  </a:schemeClr>
                </a:solidFill>
                <a:cs typeface="+mn-ea"/>
                <a:sym typeface="+mn-lt"/>
              </a:rPr>
              <a:t>Add a title</a:t>
            </a:r>
          </a:p>
        </p:txBody>
      </p:sp>
      <p:sp>
        <p:nvSpPr>
          <p:cNvPr id="9" name="文本框 8">
            <a:extLst>
              <a:ext uri="{FF2B5EF4-FFF2-40B4-BE49-F238E27FC236}">
                <a16:creationId xmlns:a16="http://schemas.microsoft.com/office/drawing/2014/main" id="{D7659A35-316E-4D1B-9D31-2046A93489BE}"/>
              </a:ext>
            </a:extLst>
          </p:cNvPr>
          <p:cNvSpPr txBox="1"/>
          <p:nvPr/>
        </p:nvSpPr>
        <p:spPr>
          <a:xfrm>
            <a:off x="1569027" y="3759575"/>
            <a:ext cx="1683112" cy="281937"/>
          </a:xfrm>
          <a:prstGeom prst="rect">
            <a:avLst/>
          </a:prstGeom>
          <a:noFill/>
        </p:spPr>
        <p:txBody>
          <a:bodyPr wrap="square" rtlCol="0">
            <a:spAutoFit/>
          </a:bodyPr>
          <a:lstStyle/>
          <a:p>
            <a:pPr algn="l">
              <a:lnSpc>
                <a:spcPct val="130000"/>
              </a:lnSpc>
            </a:pPr>
            <a:r>
              <a:rPr lang="zh-CN" altLang="en-US" sz="1050" dirty="0">
                <a:solidFill>
                  <a:schemeClr val="bg1">
                    <a:lumMod val="65000"/>
                  </a:schemeClr>
                </a:solidFill>
                <a:cs typeface="+mn-ea"/>
                <a:sym typeface="+mn-lt"/>
              </a:rPr>
              <a:t>Please add your text content here</a:t>
            </a:r>
          </a:p>
        </p:txBody>
      </p:sp>
      <p:sp>
        <p:nvSpPr>
          <p:cNvPr id="10" name="TextBox 76">
            <a:extLst>
              <a:ext uri="{FF2B5EF4-FFF2-40B4-BE49-F238E27FC236}">
                <a16:creationId xmlns:a16="http://schemas.microsoft.com/office/drawing/2014/main" id="{E2159D4B-805B-438A-94EF-C149E0219A38}"/>
              </a:ext>
            </a:extLst>
          </p:cNvPr>
          <p:cNvSpPr txBox="1"/>
          <p:nvPr/>
        </p:nvSpPr>
        <p:spPr>
          <a:xfrm>
            <a:off x="3690245" y="3429001"/>
            <a:ext cx="1527166" cy="323165"/>
          </a:xfrm>
          <a:prstGeom prst="rect">
            <a:avLst/>
          </a:prstGeom>
          <a:noFill/>
        </p:spPr>
        <p:txBody>
          <a:bodyPr wrap="square" rtlCol="0">
            <a:spAutoFit/>
          </a:bodyPr>
          <a:lstStyle/>
          <a:p>
            <a:pPr algn="ctr"/>
            <a:r>
              <a:rPr lang="zh-CN" altLang="en-US" sz="1500" dirty="0">
                <a:solidFill>
                  <a:schemeClr val="bg1">
                    <a:lumMod val="65000"/>
                  </a:schemeClr>
                </a:solidFill>
                <a:cs typeface="+mn-ea"/>
                <a:sym typeface="+mn-lt"/>
              </a:rPr>
              <a:t>Add a title</a:t>
            </a:r>
          </a:p>
        </p:txBody>
      </p:sp>
      <p:sp>
        <p:nvSpPr>
          <p:cNvPr id="11" name="文本框 10">
            <a:extLst>
              <a:ext uri="{FF2B5EF4-FFF2-40B4-BE49-F238E27FC236}">
                <a16:creationId xmlns:a16="http://schemas.microsoft.com/office/drawing/2014/main" id="{D64A0E0F-9BF7-4CE7-A73F-A9B655FEC2C6}"/>
              </a:ext>
            </a:extLst>
          </p:cNvPr>
          <p:cNvSpPr txBox="1"/>
          <p:nvPr/>
        </p:nvSpPr>
        <p:spPr>
          <a:xfrm>
            <a:off x="3648335" y="3760051"/>
            <a:ext cx="1683112" cy="281937"/>
          </a:xfrm>
          <a:prstGeom prst="rect">
            <a:avLst/>
          </a:prstGeom>
          <a:noFill/>
        </p:spPr>
        <p:txBody>
          <a:bodyPr wrap="square" rtlCol="0">
            <a:spAutoFit/>
          </a:bodyPr>
          <a:lstStyle/>
          <a:p>
            <a:pPr algn="l">
              <a:lnSpc>
                <a:spcPct val="130000"/>
              </a:lnSpc>
            </a:pPr>
            <a:r>
              <a:rPr lang="zh-CN" altLang="en-US" sz="1050" dirty="0">
                <a:solidFill>
                  <a:schemeClr val="bg1">
                    <a:lumMod val="65000"/>
                  </a:schemeClr>
                </a:solidFill>
                <a:cs typeface="+mn-ea"/>
                <a:sym typeface="+mn-lt"/>
              </a:rPr>
              <a:t>Please add your text content here</a:t>
            </a:r>
          </a:p>
        </p:txBody>
      </p:sp>
      <p:sp>
        <p:nvSpPr>
          <p:cNvPr id="12" name="TextBox 76">
            <a:extLst>
              <a:ext uri="{FF2B5EF4-FFF2-40B4-BE49-F238E27FC236}">
                <a16:creationId xmlns:a16="http://schemas.microsoft.com/office/drawing/2014/main" id="{1208059B-15D0-4E79-BA1F-F36BF80D8DFB}"/>
              </a:ext>
            </a:extLst>
          </p:cNvPr>
          <p:cNvSpPr txBox="1"/>
          <p:nvPr/>
        </p:nvSpPr>
        <p:spPr>
          <a:xfrm>
            <a:off x="5770029" y="3429001"/>
            <a:ext cx="1527166" cy="323165"/>
          </a:xfrm>
          <a:prstGeom prst="rect">
            <a:avLst/>
          </a:prstGeom>
          <a:noFill/>
        </p:spPr>
        <p:txBody>
          <a:bodyPr wrap="square" rtlCol="0">
            <a:spAutoFit/>
          </a:bodyPr>
          <a:lstStyle/>
          <a:p>
            <a:pPr algn="ctr"/>
            <a:r>
              <a:rPr lang="zh-CN" altLang="en-US" sz="1500" dirty="0">
                <a:solidFill>
                  <a:schemeClr val="bg1">
                    <a:lumMod val="65000"/>
                  </a:schemeClr>
                </a:solidFill>
                <a:cs typeface="+mn-ea"/>
                <a:sym typeface="+mn-lt"/>
              </a:rPr>
              <a:t>Add a title</a:t>
            </a:r>
          </a:p>
        </p:txBody>
      </p:sp>
      <p:sp>
        <p:nvSpPr>
          <p:cNvPr id="13" name="文本框 12">
            <a:extLst>
              <a:ext uri="{FF2B5EF4-FFF2-40B4-BE49-F238E27FC236}">
                <a16:creationId xmlns:a16="http://schemas.microsoft.com/office/drawing/2014/main" id="{245E9787-74A8-4F1B-B311-EAE77AFE7AA6}"/>
              </a:ext>
            </a:extLst>
          </p:cNvPr>
          <p:cNvSpPr txBox="1"/>
          <p:nvPr/>
        </p:nvSpPr>
        <p:spPr>
          <a:xfrm>
            <a:off x="5728119" y="3760051"/>
            <a:ext cx="1683112" cy="281937"/>
          </a:xfrm>
          <a:prstGeom prst="rect">
            <a:avLst/>
          </a:prstGeom>
          <a:noFill/>
        </p:spPr>
        <p:txBody>
          <a:bodyPr wrap="square" rtlCol="0">
            <a:spAutoFit/>
          </a:bodyPr>
          <a:lstStyle/>
          <a:p>
            <a:pPr algn="l">
              <a:lnSpc>
                <a:spcPct val="130000"/>
              </a:lnSpc>
            </a:pPr>
            <a:r>
              <a:rPr lang="zh-CN" altLang="en-US" sz="1050" dirty="0">
                <a:solidFill>
                  <a:schemeClr val="bg1">
                    <a:lumMod val="65000"/>
                  </a:schemeClr>
                </a:solidFill>
                <a:cs typeface="+mn-ea"/>
                <a:sym typeface="+mn-lt"/>
              </a:rPr>
              <a:t>Please add your text content here</a:t>
            </a:r>
          </a:p>
        </p:txBody>
      </p:sp>
      <p:sp>
        <p:nvSpPr>
          <p:cNvPr id="14" name="MH_SubTitle_3">
            <a:extLst>
              <a:ext uri="{FF2B5EF4-FFF2-40B4-BE49-F238E27FC236}">
                <a16:creationId xmlns:a16="http://schemas.microsoft.com/office/drawing/2014/main" id="{3A4C0B01-19AA-47CF-B9F1-EA374E3B5A19}"/>
              </a:ext>
            </a:extLst>
          </p:cNvPr>
          <p:cNvSpPr/>
          <p:nvPr>
            <p:custDataLst>
              <p:tags r:id="rId7"/>
            </p:custDataLst>
          </p:nvPr>
        </p:nvSpPr>
        <p:spPr>
          <a:xfrm>
            <a:off x="8031719" y="2073117"/>
            <a:ext cx="1151334" cy="115133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blipFill>
            <a:blip r:embed="rId1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bIns="135000" anchor="ctr"/>
          <a:lstStyle/>
          <a:p>
            <a:pPr algn="ctr"/>
            <a:r>
              <a:rPr lang="zh-CN" altLang="en-US" sz="1500" dirty="0">
                <a:solidFill>
                  <a:schemeClr val="bg1"/>
                </a:solidFill>
                <a:cs typeface="+mn-ea"/>
                <a:sym typeface="+mn-lt"/>
              </a:rPr>
              <a:t>title</a:t>
            </a:r>
          </a:p>
        </p:txBody>
      </p:sp>
      <p:sp>
        <p:nvSpPr>
          <p:cNvPr id="15" name="MH_Other_3">
            <a:extLst>
              <a:ext uri="{FF2B5EF4-FFF2-40B4-BE49-F238E27FC236}">
                <a16:creationId xmlns:a16="http://schemas.microsoft.com/office/drawing/2014/main" id="{9ED09741-E788-4B0F-AD41-40826AB68A86}"/>
              </a:ext>
            </a:extLst>
          </p:cNvPr>
          <p:cNvSpPr/>
          <p:nvPr>
            <p:custDataLst>
              <p:tags r:id="rId8"/>
            </p:custDataLst>
          </p:nvPr>
        </p:nvSpPr>
        <p:spPr>
          <a:xfrm>
            <a:off x="7757875" y="2902983"/>
            <a:ext cx="1699022" cy="301228"/>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9CF48"/>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35000" anchor="ctr"/>
          <a:lstStyle/>
          <a:p>
            <a:pPr algn="ctr">
              <a:defRPr/>
            </a:pPr>
            <a:endParaRPr lang="zh-CN" altLang="en-US" sz="2400">
              <a:solidFill>
                <a:srgbClr val="FFFFFF"/>
              </a:solidFill>
              <a:cs typeface="+mn-ea"/>
              <a:sym typeface="+mn-lt"/>
            </a:endParaRPr>
          </a:p>
        </p:txBody>
      </p:sp>
      <p:sp>
        <p:nvSpPr>
          <p:cNvPr id="16" name="TextBox 76">
            <a:extLst>
              <a:ext uri="{FF2B5EF4-FFF2-40B4-BE49-F238E27FC236}">
                <a16:creationId xmlns:a16="http://schemas.microsoft.com/office/drawing/2014/main" id="{B55DC236-2005-4943-9C52-22C3B7C6091F}"/>
              </a:ext>
            </a:extLst>
          </p:cNvPr>
          <p:cNvSpPr txBox="1"/>
          <p:nvPr/>
        </p:nvSpPr>
        <p:spPr>
          <a:xfrm>
            <a:off x="7807903" y="3429001"/>
            <a:ext cx="1527166" cy="323165"/>
          </a:xfrm>
          <a:prstGeom prst="rect">
            <a:avLst/>
          </a:prstGeom>
          <a:noFill/>
        </p:spPr>
        <p:txBody>
          <a:bodyPr wrap="square" rtlCol="0">
            <a:spAutoFit/>
          </a:bodyPr>
          <a:lstStyle/>
          <a:p>
            <a:pPr algn="ctr"/>
            <a:r>
              <a:rPr lang="zh-CN" altLang="en-US" sz="1500" dirty="0">
                <a:solidFill>
                  <a:schemeClr val="bg1">
                    <a:lumMod val="65000"/>
                  </a:schemeClr>
                </a:solidFill>
                <a:cs typeface="+mn-ea"/>
                <a:sym typeface="+mn-lt"/>
              </a:rPr>
              <a:t>Add a title</a:t>
            </a:r>
          </a:p>
        </p:txBody>
      </p:sp>
      <p:sp>
        <p:nvSpPr>
          <p:cNvPr id="17" name="文本框 16">
            <a:extLst>
              <a:ext uri="{FF2B5EF4-FFF2-40B4-BE49-F238E27FC236}">
                <a16:creationId xmlns:a16="http://schemas.microsoft.com/office/drawing/2014/main" id="{B195F853-9B1B-4054-B3E6-727371BF5A80}"/>
              </a:ext>
            </a:extLst>
          </p:cNvPr>
          <p:cNvSpPr txBox="1"/>
          <p:nvPr/>
        </p:nvSpPr>
        <p:spPr>
          <a:xfrm>
            <a:off x="7765992" y="3760051"/>
            <a:ext cx="1683112" cy="281937"/>
          </a:xfrm>
          <a:prstGeom prst="rect">
            <a:avLst/>
          </a:prstGeom>
          <a:noFill/>
        </p:spPr>
        <p:txBody>
          <a:bodyPr wrap="square" rtlCol="0">
            <a:spAutoFit/>
          </a:bodyPr>
          <a:lstStyle/>
          <a:p>
            <a:pPr algn="l">
              <a:lnSpc>
                <a:spcPct val="130000"/>
              </a:lnSpc>
            </a:pPr>
            <a:r>
              <a:rPr lang="zh-CN" altLang="en-US" sz="1050" dirty="0">
                <a:solidFill>
                  <a:schemeClr val="bg1">
                    <a:lumMod val="65000"/>
                  </a:schemeClr>
                </a:solidFill>
                <a:cs typeface="+mn-ea"/>
                <a:sym typeface="+mn-lt"/>
              </a:rPr>
              <a:t>Please add your text content here</a:t>
            </a:r>
          </a:p>
        </p:txBody>
      </p:sp>
    </p:spTree>
    <p:extLst>
      <p:ext uri="{BB962C8B-B14F-4D97-AF65-F5344CB8AC3E}">
        <p14:creationId xmlns:p14="http://schemas.microsoft.com/office/powerpoint/2010/main" val="31477612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2000"/>
                                        <p:tgtEl>
                                          <p:spTgt spid="14"/>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heel(1)">
                                      <p:cBhvr>
                                        <p:cTn id="46" dur="2000"/>
                                        <p:tgtEl>
                                          <p:spTgt spid="15"/>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heel(1)">
                                      <p:cBhvr>
                                        <p:cTn id="49" dur="2000"/>
                                        <p:tgtEl>
                                          <p:spTgt spid="16"/>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heel(1)">
                                      <p:cBhvr>
                                        <p:cTn id="5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p:bldP spid="9" grpId="0"/>
      <p:bldP spid="10" grpId="0"/>
      <p:bldP spid="11" grpId="0"/>
      <p:bldP spid="12" grpId="0"/>
      <p:bldP spid="13" grpId="0"/>
      <p:bldP spid="14" grpId="0" bldLvl="0" animBg="1"/>
      <p:bldP spid="15" grpId="0" bldLvl="0" animBg="1"/>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下箭头 10">
            <a:extLst>
              <a:ext uri="{FF2B5EF4-FFF2-40B4-BE49-F238E27FC236}">
                <a16:creationId xmlns:a16="http://schemas.microsoft.com/office/drawing/2014/main" id="{EE2922B6-7131-4E50-AEDE-5122FC156AC9}"/>
              </a:ext>
            </a:extLst>
          </p:cNvPr>
          <p:cNvSpPr/>
          <p:nvPr/>
        </p:nvSpPr>
        <p:spPr>
          <a:xfrm>
            <a:off x="3431858" y="2783206"/>
            <a:ext cx="2163604" cy="1915001"/>
          </a:xfrm>
          <a:prstGeom prst="downArrow">
            <a:avLst>
              <a:gd name="adj1" fmla="val 50000"/>
              <a:gd name="adj2" fmla="val 49991"/>
            </a:avLst>
          </a:prstGeom>
          <a:blipFill dpi="0" rotWithShape="1">
            <a:blip r:embed="rId3" cstate="screen">
              <a:extLst>
                <a:ext uri="{28A0092B-C50C-407E-A947-70E740481C1C}">
                  <a14:useLocalDpi xmlns:a14="http://schemas.microsoft.com/office/drawing/2010/main"/>
                </a:ext>
              </a:extLst>
            </a:blip>
            <a:srcRect/>
            <a:stretch>
              <a:fillRect/>
            </a:stretch>
          </a:blip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方正兰亭粗黑_GBK" panose="02000000000000000000"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方正兰亭粗黑_GBK" panose="02000000000000000000"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方正兰亭粗黑_GBK" panose="02000000000000000000"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anose="02000000000000000000"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anose="02000000000000000000" pitchFamily="2" charset="-122"/>
              </a:defRPr>
            </a:lvl5pPr>
          </a:lstStyle>
          <a:p>
            <a:pPr marL="0" indent="0" algn="ctr" eaLnBrk="1" hangingPunct="1">
              <a:spcBef>
                <a:spcPct val="0"/>
              </a:spcBef>
              <a:buNone/>
            </a:pPr>
            <a:endParaRPr lang="zh-CN" altLang="zh-CN" sz="1350" dirty="0">
              <a:solidFill>
                <a:srgbClr val="FFFFFF"/>
              </a:solidFill>
              <a:cs typeface="+mn-ea"/>
              <a:sym typeface="+mn-lt"/>
            </a:endParaRPr>
          </a:p>
        </p:txBody>
      </p:sp>
      <p:sp>
        <p:nvSpPr>
          <p:cNvPr id="3" name="下箭头 11">
            <a:extLst>
              <a:ext uri="{FF2B5EF4-FFF2-40B4-BE49-F238E27FC236}">
                <a16:creationId xmlns:a16="http://schemas.microsoft.com/office/drawing/2014/main" id="{02029B5A-4704-4AD3-BAB6-EEC7C98128D7}"/>
              </a:ext>
            </a:extLst>
          </p:cNvPr>
          <p:cNvSpPr/>
          <p:nvPr/>
        </p:nvSpPr>
        <p:spPr>
          <a:xfrm flipH="1" flipV="1">
            <a:off x="3433287" y="919639"/>
            <a:ext cx="2163604" cy="1854994"/>
          </a:xfrm>
          <a:prstGeom prst="downArrow">
            <a:avLst>
              <a:gd name="adj1" fmla="val 50000"/>
              <a:gd name="adj2" fmla="val 50003"/>
            </a:avLst>
          </a:prstGeom>
          <a:blipFill dpi="0" rotWithShape="1">
            <a:blip r:embed="rId4" cstate="screen">
              <a:extLst>
                <a:ext uri="{28A0092B-C50C-407E-A947-70E740481C1C}">
                  <a14:useLocalDpi xmlns:a14="http://schemas.microsoft.com/office/drawing/2010/main"/>
                </a:ext>
              </a:extLst>
            </a:blip>
            <a:srcRect/>
            <a:stretch>
              <a:fillRect b="-20000"/>
            </a:stretch>
          </a:blipFill>
          <a:ln w="25400">
            <a:noFill/>
          </a:ln>
        </p:spPr>
        <p:txBody>
          <a:bodyPr anchor="ct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方正兰亭粗黑_GBK" panose="02000000000000000000"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方正兰亭粗黑_GBK" panose="02000000000000000000"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方正兰亭粗黑_GBK" panose="02000000000000000000"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anose="02000000000000000000"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anose="02000000000000000000" pitchFamily="2" charset="-122"/>
              </a:defRPr>
            </a:lvl5pPr>
          </a:lstStyle>
          <a:p>
            <a:pPr marL="0" indent="0" algn="ctr" eaLnBrk="1" hangingPunct="1">
              <a:spcBef>
                <a:spcPct val="0"/>
              </a:spcBef>
              <a:buNone/>
            </a:pPr>
            <a:endParaRPr lang="zh-CN" altLang="zh-CN" sz="1350" dirty="0">
              <a:solidFill>
                <a:srgbClr val="FFFFFF"/>
              </a:solidFill>
              <a:cs typeface="+mn-ea"/>
              <a:sym typeface="+mn-lt"/>
            </a:endParaRPr>
          </a:p>
        </p:txBody>
      </p:sp>
      <p:sp>
        <p:nvSpPr>
          <p:cNvPr id="4" name="Freeform 14">
            <a:extLst>
              <a:ext uri="{FF2B5EF4-FFF2-40B4-BE49-F238E27FC236}">
                <a16:creationId xmlns:a16="http://schemas.microsoft.com/office/drawing/2014/main" id="{2429D832-A2D0-4444-87C4-E017121C80FD}"/>
              </a:ext>
            </a:extLst>
          </p:cNvPr>
          <p:cNvSpPr>
            <a:spLocks noEditPoints="1"/>
          </p:cNvSpPr>
          <p:nvPr/>
        </p:nvSpPr>
        <p:spPr>
          <a:xfrm>
            <a:off x="4253866" y="2103120"/>
            <a:ext cx="503396" cy="382905"/>
          </a:xfrm>
          <a:custGeom>
            <a:avLst/>
            <a:gdLst>
              <a:gd name="txL" fmla="*/ 0 w 300"/>
              <a:gd name="txT" fmla="*/ 0 h 266"/>
              <a:gd name="txR" fmla="*/ 300 w 300"/>
              <a:gd name="txB" fmla="*/ 266 h 266"/>
            </a:gdLst>
            <a:ahLst/>
            <a:cxnLst>
              <a:cxn ang="0">
                <a:pos x="2147483646" y="2147483646"/>
              </a:cxn>
              <a:cxn ang="0">
                <a:pos x="2147483646" y="2147483646"/>
              </a:cxn>
              <a:cxn ang="0">
                <a:pos x="2147483646" y="2147483646"/>
              </a:cxn>
              <a:cxn ang="0">
                <a:pos x="2147483646" y="2147483646"/>
              </a:cxn>
              <a:cxn ang="0">
                <a:pos x="0" y="2147483646"/>
              </a:cxn>
              <a:cxn ang="0">
                <a:pos x="2147483646" y="0"/>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alpha val="100000"/>
            </a:schemeClr>
          </a:solidFill>
          <a:ln w="9525">
            <a:noFill/>
          </a:ln>
        </p:spPr>
        <p:txBody>
          <a:bodyPr/>
          <a:lstStyle/>
          <a:p>
            <a:endParaRPr lang="zh-CN" altLang="en-US" sz="1013">
              <a:solidFill>
                <a:schemeClr val="bg1">
                  <a:lumMod val="50000"/>
                </a:schemeClr>
              </a:solidFill>
              <a:cs typeface="+mn-ea"/>
              <a:sym typeface="+mn-lt"/>
            </a:endParaRPr>
          </a:p>
        </p:txBody>
      </p:sp>
      <p:pic>
        <p:nvPicPr>
          <p:cNvPr id="5" name="Picture 3" descr="C:\Users\Jonahs\Dropbox\Projects SCOTT\MEET Windows Azure\source\Background\tile-icon-bigdata.png">
            <a:extLst>
              <a:ext uri="{FF2B5EF4-FFF2-40B4-BE49-F238E27FC236}">
                <a16:creationId xmlns:a16="http://schemas.microsoft.com/office/drawing/2014/main" id="{75A91FAE-7523-4083-84E9-03E5CF57F3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5747" y="3090863"/>
            <a:ext cx="879634" cy="752475"/>
          </a:xfrm>
          <a:prstGeom prst="rect">
            <a:avLst/>
          </a:prstGeom>
          <a:noFill/>
          <a:ln w="9525">
            <a:noFill/>
          </a:ln>
        </p:spPr>
      </p:pic>
      <p:sp>
        <p:nvSpPr>
          <p:cNvPr id="6" name="TextBox 14">
            <a:extLst>
              <a:ext uri="{FF2B5EF4-FFF2-40B4-BE49-F238E27FC236}">
                <a16:creationId xmlns:a16="http://schemas.microsoft.com/office/drawing/2014/main" id="{7E235D07-C81C-4110-8EF1-7B004100DECF}"/>
              </a:ext>
            </a:extLst>
          </p:cNvPr>
          <p:cNvSpPr/>
          <p:nvPr/>
        </p:nvSpPr>
        <p:spPr>
          <a:xfrm>
            <a:off x="4230529" y="1022032"/>
            <a:ext cx="568643" cy="738664"/>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方正兰亭粗黑_GBK" panose="02000000000000000000"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方正兰亭粗黑_GBK" panose="02000000000000000000"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方正兰亭粗黑_GBK" panose="02000000000000000000"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anose="02000000000000000000"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anose="02000000000000000000" pitchFamily="2" charset="-122"/>
              </a:defRPr>
            </a:lvl5pPr>
          </a:lstStyle>
          <a:p>
            <a:pPr marL="0" indent="0" eaLnBrk="1" hangingPunct="1">
              <a:spcBef>
                <a:spcPct val="0"/>
              </a:spcBef>
              <a:buNone/>
            </a:pPr>
            <a:r>
              <a:rPr lang="en-US" altLang="zh-CN" sz="2100" b="1" dirty="0">
                <a:solidFill>
                  <a:schemeClr val="bg1"/>
                </a:solidFill>
                <a:cs typeface="+mn-ea"/>
                <a:sym typeface="+mn-lt"/>
              </a:rPr>
              <a:t>    01</a:t>
            </a:r>
            <a:endParaRPr lang="zh-CN" altLang="en-US" sz="2100" b="1" dirty="0">
              <a:solidFill>
                <a:schemeClr val="bg1"/>
              </a:solidFill>
              <a:cs typeface="+mn-ea"/>
              <a:sym typeface="+mn-lt"/>
            </a:endParaRPr>
          </a:p>
        </p:txBody>
      </p:sp>
      <p:sp>
        <p:nvSpPr>
          <p:cNvPr id="7" name="TextBox 15">
            <a:extLst>
              <a:ext uri="{FF2B5EF4-FFF2-40B4-BE49-F238E27FC236}">
                <a16:creationId xmlns:a16="http://schemas.microsoft.com/office/drawing/2014/main" id="{1199EBAC-6509-4317-8F3E-5F9766AA8433}"/>
              </a:ext>
            </a:extLst>
          </p:cNvPr>
          <p:cNvSpPr/>
          <p:nvPr/>
        </p:nvSpPr>
        <p:spPr>
          <a:xfrm>
            <a:off x="4230529" y="4035742"/>
            <a:ext cx="568643" cy="41549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sym typeface="方正兰亭粗黑_GBK" panose="02000000000000000000" pitchFamily="2" charset="-122"/>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sym typeface="方正兰亭粗黑_GBK" panose="02000000000000000000" pitchFamily="2" charset="-122"/>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sym typeface="方正兰亭粗黑_GBK" panose="02000000000000000000" pitchFamily="2" charset="-122"/>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anose="02000000000000000000" pitchFamily="2" charset="-122"/>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sym typeface="方正兰亭粗黑_GBK" panose="02000000000000000000" pitchFamily="2" charset="-122"/>
              </a:defRPr>
            </a:lvl5pPr>
          </a:lstStyle>
          <a:p>
            <a:pPr marL="0" indent="0" eaLnBrk="1" hangingPunct="1">
              <a:spcBef>
                <a:spcPct val="0"/>
              </a:spcBef>
              <a:buNone/>
            </a:pPr>
            <a:r>
              <a:rPr lang="en-US" altLang="zh-CN" sz="2100" b="1" dirty="0">
                <a:solidFill>
                  <a:schemeClr val="bg1">
                    <a:lumMod val="50000"/>
                  </a:schemeClr>
                </a:solidFill>
                <a:cs typeface="+mn-ea"/>
                <a:sym typeface="+mn-lt"/>
              </a:rPr>
              <a:t>02</a:t>
            </a:r>
            <a:endParaRPr lang="zh-CN" altLang="en-US" sz="2100" b="1" dirty="0">
              <a:solidFill>
                <a:schemeClr val="bg1">
                  <a:lumMod val="50000"/>
                </a:schemeClr>
              </a:solidFill>
              <a:cs typeface="+mn-ea"/>
              <a:sym typeface="+mn-lt"/>
            </a:endParaRPr>
          </a:p>
        </p:txBody>
      </p:sp>
      <p:sp>
        <p:nvSpPr>
          <p:cNvPr id="8" name="TextBox 76">
            <a:extLst>
              <a:ext uri="{FF2B5EF4-FFF2-40B4-BE49-F238E27FC236}">
                <a16:creationId xmlns:a16="http://schemas.microsoft.com/office/drawing/2014/main" id="{D3563309-8FFE-42E9-AC98-76EAFAC1FFD4}"/>
              </a:ext>
            </a:extLst>
          </p:cNvPr>
          <p:cNvSpPr txBox="1"/>
          <p:nvPr/>
        </p:nvSpPr>
        <p:spPr>
          <a:xfrm>
            <a:off x="5595461" y="1760697"/>
            <a:ext cx="1405840" cy="323165"/>
          </a:xfrm>
          <a:prstGeom prst="rect">
            <a:avLst/>
          </a:prstGeom>
          <a:noFill/>
        </p:spPr>
        <p:txBody>
          <a:bodyPr wrap="square" rtlCol="0">
            <a:spAutoFit/>
          </a:bodyPr>
          <a:lstStyle/>
          <a:p>
            <a:pPr algn="ctr"/>
            <a:r>
              <a:rPr lang="zh-CN" altLang="en-US" sz="1500" dirty="0">
                <a:solidFill>
                  <a:schemeClr val="bg1">
                    <a:lumMod val="50000"/>
                  </a:schemeClr>
                </a:solidFill>
                <a:cs typeface="+mn-ea"/>
                <a:sym typeface="+mn-lt"/>
              </a:rPr>
              <a:t>Add a title</a:t>
            </a:r>
          </a:p>
        </p:txBody>
      </p:sp>
      <p:sp>
        <p:nvSpPr>
          <p:cNvPr id="9" name="文本框 8">
            <a:extLst>
              <a:ext uri="{FF2B5EF4-FFF2-40B4-BE49-F238E27FC236}">
                <a16:creationId xmlns:a16="http://schemas.microsoft.com/office/drawing/2014/main" id="{71C55D16-D450-43AC-ADC1-77B3CD107014}"/>
              </a:ext>
            </a:extLst>
          </p:cNvPr>
          <p:cNvSpPr txBox="1"/>
          <p:nvPr/>
        </p:nvSpPr>
        <p:spPr>
          <a:xfrm>
            <a:off x="5595462" y="2103120"/>
            <a:ext cx="2826544" cy="281937"/>
          </a:xfrm>
          <a:prstGeom prst="rect">
            <a:avLst/>
          </a:prstGeom>
          <a:noFill/>
        </p:spPr>
        <p:txBody>
          <a:bodyPr wrap="square" rtlCol="0">
            <a:spAutoFit/>
          </a:bodyPr>
          <a:lstStyle/>
          <a:p>
            <a:pPr algn="l">
              <a:lnSpc>
                <a:spcPct val="130000"/>
              </a:lnSpc>
            </a:pPr>
            <a:r>
              <a:rPr lang="zh-CN" altLang="en-US" sz="1050" dirty="0">
                <a:solidFill>
                  <a:schemeClr val="bg1">
                    <a:lumMod val="50000"/>
                  </a:schemeClr>
                </a:solidFill>
                <a:cs typeface="+mn-ea"/>
                <a:sym typeface="+mn-lt"/>
              </a:rPr>
              <a:t>Please add your text content here.</a:t>
            </a:r>
            <a:endParaRPr lang="zh-CN" altLang="zh-CN" sz="1050" dirty="0">
              <a:solidFill>
                <a:schemeClr val="bg1">
                  <a:lumMod val="50000"/>
                </a:schemeClr>
              </a:solidFill>
              <a:cs typeface="+mn-ea"/>
              <a:sym typeface="+mn-lt"/>
            </a:endParaRPr>
          </a:p>
        </p:txBody>
      </p:sp>
      <p:sp>
        <p:nvSpPr>
          <p:cNvPr id="10" name="TextBox 76">
            <a:extLst>
              <a:ext uri="{FF2B5EF4-FFF2-40B4-BE49-F238E27FC236}">
                <a16:creationId xmlns:a16="http://schemas.microsoft.com/office/drawing/2014/main" id="{CA055F3B-39AD-4128-A449-5448F075651C}"/>
              </a:ext>
            </a:extLst>
          </p:cNvPr>
          <p:cNvSpPr txBox="1"/>
          <p:nvPr/>
        </p:nvSpPr>
        <p:spPr>
          <a:xfrm>
            <a:off x="2224585" y="2672251"/>
            <a:ext cx="1520169" cy="323165"/>
          </a:xfrm>
          <a:prstGeom prst="rect">
            <a:avLst/>
          </a:prstGeom>
          <a:noFill/>
        </p:spPr>
        <p:txBody>
          <a:bodyPr wrap="square" rtlCol="0">
            <a:spAutoFit/>
          </a:bodyPr>
          <a:lstStyle/>
          <a:p>
            <a:pPr algn="r"/>
            <a:r>
              <a:rPr lang="zh-CN" altLang="en-US" sz="1500" dirty="0">
                <a:solidFill>
                  <a:schemeClr val="bg1">
                    <a:lumMod val="50000"/>
                  </a:schemeClr>
                </a:solidFill>
                <a:cs typeface="+mn-ea"/>
                <a:sym typeface="+mn-lt"/>
              </a:rPr>
              <a:t>Add a title</a:t>
            </a:r>
          </a:p>
        </p:txBody>
      </p:sp>
      <p:sp>
        <p:nvSpPr>
          <p:cNvPr id="11" name="文本框 10">
            <a:extLst>
              <a:ext uri="{FF2B5EF4-FFF2-40B4-BE49-F238E27FC236}">
                <a16:creationId xmlns:a16="http://schemas.microsoft.com/office/drawing/2014/main" id="{A5EB1DFB-169F-4864-B913-4C1A44795F31}"/>
              </a:ext>
            </a:extLst>
          </p:cNvPr>
          <p:cNvSpPr txBox="1"/>
          <p:nvPr/>
        </p:nvSpPr>
        <p:spPr>
          <a:xfrm>
            <a:off x="918210" y="2972276"/>
            <a:ext cx="2826544" cy="281937"/>
          </a:xfrm>
          <a:prstGeom prst="rect">
            <a:avLst/>
          </a:prstGeom>
          <a:noFill/>
        </p:spPr>
        <p:txBody>
          <a:bodyPr wrap="square" rtlCol="0">
            <a:spAutoFit/>
          </a:bodyPr>
          <a:lstStyle/>
          <a:p>
            <a:pPr algn="r">
              <a:lnSpc>
                <a:spcPct val="130000"/>
              </a:lnSpc>
            </a:pPr>
            <a:r>
              <a:rPr lang="zh-CN" altLang="en-US" sz="1050" dirty="0">
                <a:solidFill>
                  <a:schemeClr val="bg1">
                    <a:lumMod val="50000"/>
                  </a:schemeClr>
                </a:solidFill>
                <a:cs typeface="+mn-ea"/>
                <a:sym typeface="+mn-lt"/>
              </a:rPr>
              <a:t>Please add your text content here.</a:t>
            </a:r>
            <a:endParaRPr lang="zh-CN" altLang="zh-CN" sz="1050" dirty="0">
              <a:solidFill>
                <a:schemeClr val="bg1">
                  <a:lumMod val="50000"/>
                </a:schemeClr>
              </a:solidFill>
              <a:cs typeface="+mn-ea"/>
              <a:sym typeface="+mn-lt"/>
            </a:endParaRPr>
          </a:p>
        </p:txBody>
      </p:sp>
    </p:spTree>
    <p:extLst>
      <p:ext uri="{BB962C8B-B14F-4D97-AF65-F5344CB8AC3E}">
        <p14:creationId xmlns:p14="http://schemas.microsoft.com/office/powerpoint/2010/main" val="33545410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000"/>
                                        <p:tgtEl>
                                          <p:spTgt spid="6"/>
                                        </p:tgtEl>
                                      </p:cBhvr>
                                    </p:animEffect>
                                    <p:anim calcmode="lin" valueType="num">
                                      <p:cBhvr>
                                        <p:cTn id="28" dur="2000" fill="hold"/>
                                        <p:tgtEl>
                                          <p:spTgt spid="6"/>
                                        </p:tgtEl>
                                        <p:attrNameLst>
                                          <p:attrName>ppt_w</p:attrName>
                                        </p:attrNameLst>
                                      </p:cBhvr>
                                      <p:tavLst>
                                        <p:tav tm="0" fmla="#ppt_w*sin(2.5*pi*$)">
                                          <p:val>
                                            <p:fltVal val="0"/>
                                          </p:val>
                                        </p:tav>
                                        <p:tav tm="100000">
                                          <p:val>
                                            <p:fltVal val="1"/>
                                          </p:val>
                                        </p:tav>
                                      </p:tavLst>
                                    </p:anim>
                                    <p:anim calcmode="lin" valueType="num">
                                      <p:cBhvr>
                                        <p:cTn id="29" dur="2000" fill="hold"/>
                                        <p:tgtEl>
                                          <p:spTgt spid="6"/>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2000"/>
                                        <p:tgtEl>
                                          <p:spTgt spid="7"/>
                                        </p:tgtEl>
                                      </p:cBhvr>
                                    </p:animEffect>
                                    <p:anim calcmode="lin" valueType="num">
                                      <p:cBhvr>
                                        <p:cTn id="33" dur="2000" fill="hold"/>
                                        <p:tgtEl>
                                          <p:spTgt spid="7"/>
                                        </p:tgtEl>
                                        <p:attrNameLst>
                                          <p:attrName>ppt_w</p:attrName>
                                        </p:attrNameLst>
                                      </p:cBhvr>
                                      <p:tavLst>
                                        <p:tav tm="0" fmla="#ppt_w*sin(2.5*pi*$)">
                                          <p:val>
                                            <p:fltVal val="0"/>
                                          </p:val>
                                        </p:tav>
                                        <p:tav tm="100000">
                                          <p:val>
                                            <p:fltVal val="1"/>
                                          </p:val>
                                        </p:tav>
                                      </p:tavLst>
                                    </p:anim>
                                    <p:anim calcmode="lin" valueType="num">
                                      <p:cBhvr>
                                        <p:cTn id="34" dur="2000" fill="hold"/>
                                        <p:tgtEl>
                                          <p:spTgt spid="7"/>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anim calcmode="lin" valueType="num">
                                      <p:cBhvr>
                                        <p:cTn id="38" dur="2000" fill="hold"/>
                                        <p:tgtEl>
                                          <p:spTgt spid="8"/>
                                        </p:tgtEl>
                                        <p:attrNameLst>
                                          <p:attrName>ppt_w</p:attrName>
                                        </p:attrNameLst>
                                      </p:cBhvr>
                                      <p:tavLst>
                                        <p:tav tm="0" fmla="#ppt_w*sin(2.5*pi*$)">
                                          <p:val>
                                            <p:fltVal val="0"/>
                                          </p:val>
                                        </p:tav>
                                        <p:tav tm="100000">
                                          <p:val>
                                            <p:fltVal val="1"/>
                                          </p:val>
                                        </p:tav>
                                      </p:tavLst>
                                    </p:anim>
                                    <p:anim calcmode="lin" valueType="num">
                                      <p:cBhvr>
                                        <p:cTn id="39" dur="2000" fill="hold"/>
                                        <p:tgtEl>
                                          <p:spTgt spid="8"/>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2000"/>
                                        <p:tgtEl>
                                          <p:spTgt spid="9"/>
                                        </p:tgtEl>
                                      </p:cBhvr>
                                    </p:animEffect>
                                    <p:anim calcmode="lin" valueType="num">
                                      <p:cBhvr>
                                        <p:cTn id="43" dur="2000" fill="hold"/>
                                        <p:tgtEl>
                                          <p:spTgt spid="9"/>
                                        </p:tgtEl>
                                        <p:attrNameLst>
                                          <p:attrName>ppt_w</p:attrName>
                                        </p:attrNameLst>
                                      </p:cBhvr>
                                      <p:tavLst>
                                        <p:tav tm="0" fmla="#ppt_w*sin(2.5*pi*$)">
                                          <p:val>
                                            <p:fltVal val="0"/>
                                          </p:val>
                                        </p:tav>
                                        <p:tav tm="100000">
                                          <p:val>
                                            <p:fltVal val="1"/>
                                          </p:val>
                                        </p:tav>
                                      </p:tavLst>
                                    </p:anim>
                                    <p:anim calcmode="lin" valueType="num">
                                      <p:cBhvr>
                                        <p:cTn id="44" dur="2000" fill="hold"/>
                                        <p:tgtEl>
                                          <p:spTgt spid="9"/>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anim calcmode="lin" valueType="num">
                                      <p:cBhvr>
                                        <p:cTn id="48" dur="2000" fill="hold"/>
                                        <p:tgtEl>
                                          <p:spTgt spid="10"/>
                                        </p:tgtEl>
                                        <p:attrNameLst>
                                          <p:attrName>ppt_w</p:attrName>
                                        </p:attrNameLst>
                                      </p:cBhvr>
                                      <p:tavLst>
                                        <p:tav tm="0" fmla="#ppt_w*sin(2.5*pi*$)">
                                          <p:val>
                                            <p:fltVal val="0"/>
                                          </p:val>
                                        </p:tav>
                                        <p:tav tm="100000">
                                          <p:val>
                                            <p:fltVal val="1"/>
                                          </p:val>
                                        </p:tav>
                                      </p:tavLst>
                                    </p:anim>
                                    <p:anim calcmode="lin" valueType="num">
                                      <p:cBhvr>
                                        <p:cTn id="49" dur="2000" fill="hold"/>
                                        <p:tgtEl>
                                          <p:spTgt spid="10"/>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2000"/>
                                        <p:tgtEl>
                                          <p:spTgt spid="11"/>
                                        </p:tgtEl>
                                      </p:cBhvr>
                                    </p:animEffect>
                                    <p:anim calcmode="lin" valueType="num">
                                      <p:cBhvr>
                                        <p:cTn id="53" dur="2000" fill="hold"/>
                                        <p:tgtEl>
                                          <p:spTgt spid="11"/>
                                        </p:tgtEl>
                                        <p:attrNameLst>
                                          <p:attrName>ppt_w</p:attrName>
                                        </p:attrNameLst>
                                      </p:cBhvr>
                                      <p:tavLst>
                                        <p:tav tm="0" fmla="#ppt_w*sin(2.5*pi*$)">
                                          <p:val>
                                            <p:fltVal val="0"/>
                                          </p:val>
                                        </p:tav>
                                        <p:tav tm="100000">
                                          <p:val>
                                            <p:fltVal val="1"/>
                                          </p:val>
                                        </p:tav>
                                      </p:tavLst>
                                    </p:anim>
                                    <p:anim calcmode="lin" valueType="num">
                                      <p:cBhvr>
                                        <p:cTn id="54"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6" grpId="0"/>
      <p:bldP spid="7" grpId="0"/>
      <p:bldP spid="8" grpId="0"/>
      <p:bldP spid="9"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图片赵春秋\6301.jpg6301">
            <a:extLst>
              <a:ext uri="{FF2B5EF4-FFF2-40B4-BE49-F238E27FC236}">
                <a16:creationId xmlns:a16="http://schemas.microsoft.com/office/drawing/2014/main" id="{DB4F1B80-591A-4463-8033-916F5310F4E8}"/>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5206841" y="2196942"/>
            <a:ext cx="3804285" cy="223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19">
            <a:extLst>
              <a:ext uri="{FF2B5EF4-FFF2-40B4-BE49-F238E27FC236}">
                <a16:creationId xmlns:a16="http://schemas.microsoft.com/office/drawing/2014/main" id="{E8D306D3-7FC1-48FF-9084-A4A6CB6039B1}"/>
              </a:ext>
            </a:extLst>
          </p:cNvPr>
          <p:cNvSpPr>
            <a:spLocks noChangeArrowheads="1"/>
          </p:cNvSpPr>
          <p:nvPr/>
        </p:nvSpPr>
        <p:spPr bwMode="auto">
          <a:xfrm>
            <a:off x="1935819" y="3688744"/>
            <a:ext cx="533400" cy="536972"/>
          </a:xfrm>
          <a:prstGeom prst="ellipse">
            <a:avLst/>
          </a:prstGeom>
          <a:blipFill>
            <a:blip r:embed="rId5" cstate="screen">
              <a:extLst>
                <a:ext uri="{28A0092B-C50C-407E-A947-70E740481C1C}">
                  <a14:useLocalDpi xmlns:a14="http://schemas.microsoft.com/office/drawing/2010/main"/>
                </a:ext>
              </a:extLst>
            </a:blip>
            <a:stretch>
              <a:fillRect/>
            </a:stretch>
          </a:bli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8775">
              <a:solidFill>
                <a:schemeClr val="bg1"/>
              </a:solidFill>
              <a:latin typeface="+mn-lt"/>
              <a:ea typeface="+mn-ea"/>
              <a:cs typeface="+mn-ea"/>
              <a:sym typeface="+mn-lt"/>
            </a:endParaRPr>
          </a:p>
        </p:txBody>
      </p:sp>
      <p:pic>
        <p:nvPicPr>
          <p:cNvPr id="4" name="Group 23">
            <a:extLst>
              <a:ext uri="{FF2B5EF4-FFF2-40B4-BE49-F238E27FC236}">
                <a16:creationId xmlns:a16="http://schemas.microsoft.com/office/drawing/2014/main" id="{7C0685E2-B359-4B65-AC70-C1EAF3239FFA}"/>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072741" y="3836382"/>
            <a:ext cx="292894" cy="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6">
            <a:extLst>
              <a:ext uri="{FF2B5EF4-FFF2-40B4-BE49-F238E27FC236}">
                <a16:creationId xmlns:a16="http://schemas.microsoft.com/office/drawing/2014/main" id="{029FD817-A156-4A9A-960C-468C2D2F2BFB}"/>
              </a:ext>
            </a:extLst>
          </p:cNvPr>
          <p:cNvSpPr>
            <a:spLocks noChangeArrowheads="1"/>
          </p:cNvSpPr>
          <p:nvPr/>
        </p:nvSpPr>
        <p:spPr bwMode="auto">
          <a:xfrm>
            <a:off x="1935819" y="2895788"/>
            <a:ext cx="533400" cy="536972"/>
          </a:xfrm>
          <a:prstGeom prst="ellipse">
            <a:avLst/>
          </a:prstGeom>
          <a:blipFill>
            <a:blip r:embed="rId7" cstate="screen">
              <a:extLst>
                <a:ext uri="{28A0092B-C50C-407E-A947-70E740481C1C}">
                  <a14:useLocalDpi xmlns:a14="http://schemas.microsoft.com/office/drawing/2010/main"/>
                </a:ext>
              </a:extLst>
            </a:blip>
            <a:stretch>
              <a:fillRect/>
            </a:stretch>
          </a:bli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8775">
              <a:solidFill>
                <a:schemeClr val="bg1"/>
              </a:solidFill>
              <a:latin typeface="+mn-lt"/>
              <a:ea typeface="+mn-ea"/>
              <a:cs typeface="+mn-ea"/>
              <a:sym typeface="+mn-lt"/>
            </a:endParaRPr>
          </a:p>
        </p:txBody>
      </p:sp>
      <p:pic>
        <p:nvPicPr>
          <p:cNvPr id="6" name="Group 34">
            <a:extLst>
              <a:ext uri="{FF2B5EF4-FFF2-40B4-BE49-F238E27FC236}">
                <a16:creationId xmlns:a16="http://schemas.microsoft.com/office/drawing/2014/main" id="{E49472EB-CAC4-4F53-BB84-AD87383D2CAC}"/>
              </a:ext>
            </a:extLst>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069170" y="3018423"/>
            <a:ext cx="278606" cy="27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10">
            <a:extLst>
              <a:ext uri="{FF2B5EF4-FFF2-40B4-BE49-F238E27FC236}">
                <a16:creationId xmlns:a16="http://schemas.microsoft.com/office/drawing/2014/main" id="{6EB4F3F6-8232-471B-869B-F714968D59D4}"/>
              </a:ext>
            </a:extLst>
          </p:cNvPr>
          <p:cNvSpPr>
            <a:spLocks noChangeArrowheads="1"/>
          </p:cNvSpPr>
          <p:nvPr/>
        </p:nvSpPr>
        <p:spPr bwMode="auto">
          <a:xfrm>
            <a:off x="1942010" y="2099974"/>
            <a:ext cx="533400" cy="536972"/>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en-US" altLang="zh-CN" sz="8775">
              <a:solidFill>
                <a:schemeClr val="bg1"/>
              </a:solidFill>
              <a:latin typeface="+mn-lt"/>
              <a:ea typeface="+mn-ea"/>
              <a:cs typeface="+mn-ea"/>
              <a:sym typeface="+mn-lt"/>
            </a:endParaRPr>
          </a:p>
        </p:txBody>
      </p:sp>
      <p:pic>
        <p:nvPicPr>
          <p:cNvPr id="8" name="Group 82">
            <a:extLst>
              <a:ext uri="{FF2B5EF4-FFF2-40B4-BE49-F238E27FC236}">
                <a16:creationId xmlns:a16="http://schemas.microsoft.com/office/drawing/2014/main" id="{FA32BD57-CA13-4658-B816-749D1E8ECE80}"/>
              </a:ext>
            </a:extLst>
          </p:cNvPr>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82266" y="2226657"/>
            <a:ext cx="260747" cy="28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3">
            <a:extLst>
              <a:ext uri="{FF2B5EF4-FFF2-40B4-BE49-F238E27FC236}">
                <a16:creationId xmlns:a16="http://schemas.microsoft.com/office/drawing/2014/main" id="{670C2D41-882D-426A-B71A-EAE1B9F29D91}"/>
              </a:ext>
            </a:extLst>
          </p:cNvPr>
          <p:cNvSpPr txBox="1">
            <a:spLocks noChangeArrowheads="1"/>
          </p:cNvSpPr>
          <p:nvPr/>
        </p:nvSpPr>
        <p:spPr bwMode="auto">
          <a:xfrm>
            <a:off x="2596616" y="2107594"/>
            <a:ext cx="18690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50000"/>
                  </a:schemeClr>
                </a:solidFill>
                <a:latin typeface="+mn-lt"/>
                <a:ea typeface="+mn-ea"/>
                <a:cs typeface="+mn-ea"/>
                <a:sym typeface="+mn-lt"/>
              </a:rPr>
              <a:t>Add your title</a:t>
            </a:r>
          </a:p>
        </p:txBody>
      </p:sp>
      <p:sp>
        <p:nvSpPr>
          <p:cNvPr id="10" name="TextBox 13">
            <a:extLst>
              <a:ext uri="{FF2B5EF4-FFF2-40B4-BE49-F238E27FC236}">
                <a16:creationId xmlns:a16="http://schemas.microsoft.com/office/drawing/2014/main" id="{7A69744C-FB2D-42A7-93AF-BCA4C627E53F}"/>
              </a:ext>
            </a:extLst>
          </p:cNvPr>
          <p:cNvSpPr txBox="1">
            <a:spLocks noChangeArrowheads="1"/>
          </p:cNvSpPr>
          <p:nvPr/>
        </p:nvSpPr>
        <p:spPr bwMode="auto">
          <a:xfrm>
            <a:off x="2600189" y="2348101"/>
            <a:ext cx="18690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zh-CN" sz="900" dirty="0">
                <a:solidFill>
                  <a:schemeClr val="bg1">
                    <a:lumMod val="50000"/>
                  </a:schemeClr>
                </a:solidFill>
                <a:latin typeface="+mn-lt"/>
                <a:ea typeface="+mn-ea"/>
                <a:cs typeface="+mn-ea"/>
                <a:sym typeface="+mn-lt"/>
              </a:rPr>
              <a:t>Please add your text content here, please add your text content here</a:t>
            </a:r>
            <a:endParaRPr lang="en-US" altLang="zh-CN" sz="900" dirty="0">
              <a:solidFill>
                <a:schemeClr val="bg1">
                  <a:lumMod val="50000"/>
                </a:schemeClr>
              </a:solidFill>
              <a:latin typeface="+mn-lt"/>
              <a:ea typeface="+mn-ea"/>
              <a:cs typeface="+mn-ea"/>
              <a:sym typeface="+mn-lt"/>
            </a:endParaRPr>
          </a:p>
        </p:txBody>
      </p:sp>
      <p:sp>
        <p:nvSpPr>
          <p:cNvPr id="11" name="TextBox 13">
            <a:extLst>
              <a:ext uri="{FF2B5EF4-FFF2-40B4-BE49-F238E27FC236}">
                <a16:creationId xmlns:a16="http://schemas.microsoft.com/office/drawing/2014/main" id="{F28AB415-0A42-4119-96F9-722E6916AE3D}"/>
              </a:ext>
            </a:extLst>
          </p:cNvPr>
          <p:cNvSpPr txBox="1">
            <a:spLocks noChangeArrowheads="1"/>
          </p:cNvSpPr>
          <p:nvPr/>
        </p:nvSpPr>
        <p:spPr bwMode="auto">
          <a:xfrm>
            <a:off x="2596616" y="2881500"/>
            <a:ext cx="18690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50000"/>
                  </a:schemeClr>
                </a:solidFill>
                <a:latin typeface="+mn-lt"/>
                <a:ea typeface="+mn-ea"/>
                <a:cs typeface="+mn-ea"/>
                <a:sym typeface="+mn-lt"/>
              </a:rPr>
              <a:t>Add your title</a:t>
            </a:r>
          </a:p>
        </p:txBody>
      </p:sp>
      <p:sp>
        <p:nvSpPr>
          <p:cNvPr id="12" name="TextBox 13">
            <a:extLst>
              <a:ext uri="{FF2B5EF4-FFF2-40B4-BE49-F238E27FC236}">
                <a16:creationId xmlns:a16="http://schemas.microsoft.com/office/drawing/2014/main" id="{CFD0B9D7-498E-46C1-B682-A0D5FDEFA69B}"/>
              </a:ext>
            </a:extLst>
          </p:cNvPr>
          <p:cNvSpPr txBox="1">
            <a:spLocks noChangeArrowheads="1"/>
          </p:cNvSpPr>
          <p:nvPr/>
        </p:nvSpPr>
        <p:spPr bwMode="auto">
          <a:xfrm>
            <a:off x="2596616" y="3688744"/>
            <a:ext cx="18690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50000"/>
                  </a:schemeClr>
                </a:solidFill>
                <a:latin typeface="+mn-lt"/>
                <a:ea typeface="+mn-ea"/>
                <a:cs typeface="+mn-ea"/>
                <a:sym typeface="+mn-lt"/>
              </a:rPr>
              <a:t>Add your title</a:t>
            </a:r>
          </a:p>
        </p:txBody>
      </p:sp>
      <p:sp>
        <p:nvSpPr>
          <p:cNvPr id="13" name="TextBox 13">
            <a:extLst>
              <a:ext uri="{FF2B5EF4-FFF2-40B4-BE49-F238E27FC236}">
                <a16:creationId xmlns:a16="http://schemas.microsoft.com/office/drawing/2014/main" id="{35D9AA1F-678B-4F48-AEAC-BB8652150E5F}"/>
              </a:ext>
            </a:extLst>
          </p:cNvPr>
          <p:cNvSpPr txBox="1">
            <a:spLocks noChangeArrowheads="1"/>
          </p:cNvSpPr>
          <p:nvPr/>
        </p:nvSpPr>
        <p:spPr bwMode="auto">
          <a:xfrm>
            <a:off x="2600189" y="3155345"/>
            <a:ext cx="18690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zh-CN" sz="900" dirty="0">
                <a:solidFill>
                  <a:schemeClr val="bg1">
                    <a:lumMod val="50000"/>
                  </a:schemeClr>
                </a:solidFill>
                <a:latin typeface="+mn-lt"/>
                <a:ea typeface="+mn-ea"/>
                <a:cs typeface="+mn-ea"/>
                <a:sym typeface="+mn-lt"/>
              </a:rPr>
              <a:t>Please add your text content here, please add your text content here</a:t>
            </a:r>
            <a:endParaRPr lang="en-US" altLang="zh-CN" sz="900" dirty="0">
              <a:solidFill>
                <a:schemeClr val="bg1">
                  <a:lumMod val="50000"/>
                </a:schemeClr>
              </a:solidFill>
              <a:latin typeface="+mn-lt"/>
              <a:ea typeface="+mn-ea"/>
              <a:cs typeface="+mn-ea"/>
              <a:sym typeface="+mn-lt"/>
            </a:endParaRPr>
          </a:p>
        </p:txBody>
      </p:sp>
      <p:sp>
        <p:nvSpPr>
          <p:cNvPr id="14" name="TextBox 13">
            <a:extLst>
              <a:ext uri="{FF2B5EF4-FFF2-40B4-BE49-F238E27FC236}">
                <a16:creationId xmlns:a16="http://schemas.microsoft.com/office/drawing/2014/main" id="{0499B47D-1189-46CE-A310-12123AA61A91}"/>
              </a:ext>
            </a:extLst>
          </p:cNvPr>
          <p:cNvSpPr txBox="1">
            <a:spLocks noChangeArrowheads="1"/>
          </p:cNvSpPr>
          <p:nvPr/>
        </p:nvSpPr>
        <p:spPr bwMode="auto">
          <a:xfrm>
            <a:off x="2600189" y="3944134"/>
            <a:ext cx="18690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zh-CN" sz="900" dirty="0">
                <a:solidFill>
                  <a:schemeClr val="bg1">
                    <a:lumMod val="50000"/>
                  </a:schemeClr>
                </a:solidFill>
                <a:latin typeface="+mn-lt"/>
                <a:ea typeface="+mn-ea"/>
                <a:cs typeface="+mn-ea"/>
                <a:sym typeface="+mn-lt"/>
              </a:rPr>
              <a:t>Please add your text content here, please add your text content here</a:t>
            </a:r>
            <a:endParaRPr lang="en-US" altLang="zh-CN" sz="900" dirty="0">
              <a:solidFill>
                <a:schemeClr val="bg1">
                  <a:lumMod val="50000"/>
                </a:schemeClr>
              </a:solidFill>
              <a:latin typeface="+mn-lt"/>
              <a:ea typeface="+mn-ea"/>
              <a:cs typeface="+mn-ea"/>
              <a:sym typeface="+mn-lt"/>
            </a:endParaRPr>
          </a:p>
        </p:txBody>
      </p:sp>
    </p:spTree>
    <p:extLst>
      <p:ext uri="{BB962C8B-B14F-4D97-AF65-F5344CB8AC3E}">
        <p14:creationId xmlns:p14="http://schemas.microsoft.com/office/powerpoint/2010/main" val="292300567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2000"/>
                                        <p:tgtEl>
                                          <p:spTgt spid="6"/>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2000"/>
                                        <p:tgtEl>
                                          <p:spTgt spid="9"/>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1)">
                                      <p:cBhvr>
                                        <p:cTn id="31" dur="2000"/>
                                        <p:tgtEl>
                                          <p:spTgt spid="10"/>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heel(1)">
                                      <p:cBhvr>
                                        <p:cTn id="34" dur="2000"/>
                                        <p:tgtEl>
                                          <p:spTgt spid="11"/>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0"/>
                                        <p:tgtEl>
                                          <p:spTgt spid="12"/>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2000"/>
                                        <p:tgtEl>
                                          <p:spTgt spid="13"/>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heel(1)">
                                      <p:cBhvr>
                                        <p:cTn id="4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7" grpId="0" bldLvl="0" animBg="1"/>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包含 植物, 餐桌, 室内, 鲜花&#10;&#10;已生成高可信度的说明">
            <a:extLst>
              <a:ext uri="{FF2B5EF4-FFF2-40B4-BE49-F238E27FC236}">
                <a16:creationId xmlns:a16="http://schemas.microsoft.com/office/drawing/2014/main" id="{03119F31-43B1-4A3D-B6F4-42CE14B792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9026" y="4100007"/>
            <a:ext cx="3571820" cy="3610985"/>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3B2E026B-415A-474B-9DD8-20C3CBE84BA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5775743">
            <a:off x="10168045" y="3910919"/>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ECD51BFE-727B-49F9-9755-2EBA0E3B2A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869927">
            <a:off x="946883" y="4918019"/>
            <a:ext cx="3571820" cy="3610985"/>
          </a:xfrm>
          <a:prstGeom prst="rect">
            <a:avLst/>
          </a:prstGeom>
        </p:spPr>
      </p:pic>
      <p:pic>
        <p:nvPicPr>
          <p:cNvPr id="10" name="图片 9" descr="图片包含 动物, 软体动物&#10;&#10;已生成高可信度的说明">
            <a:extLst>
              <a:ext uri="{FF2B5EF4-FFF2-40B4-BE49-F238E27FC236}">
                <a16:creationId xmlns:a16="http://schemas.microsoft.com/office/drawing/2014/main" id="{BB5B115F-0648-4FB2-AB90-E47A3B1FD66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sp>
        <p:nvSpPr>
          <p:cNvPr id="11" name="矩形 10">
            <a:extLst>
              <a:ext uri="{FF2B5EF4-FFF2-40B4-BE49-F238E27FC236}">
                <a16:creationId xmlns:a16="http://schemas.microsoft.com/office/drawing/2014/main" id="{1AC2F4C0-141F-45B5-9E2F-2DF67ECAD5C3}"/>
              </a:ext>
            </a:extLst>
          </p:cNvPr>
          <p:cNvSpPr/>
          <p:nvPr/>
        </p:nvSpPr>
        <p:spPr>
          <a:xfrm>
            <a:off x="1495893" y="2025505"/>
            <a:ext cx="9617437" cy="2155971"/>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7" name="图片 16" descr="图片包含 植物, 餐桌, 室内, 鲜花&#10;&#10;已生成高可信度的说明">
            <a:extLst>
              <a:ext uri="{FF2B5EF4-FFF2-40B4-BE49-F238E27FC236}">
                <a16:creationId xmlns:a16="http://schemas.microsoft.com/office/drawing/2014/main" id="{084C1648-74EF-4FB9-A8C4-1B6249D794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8766258" flipH="1" flipV="1">
            <a:off x="1012482" y="1713624"/>
            <a:ext cx="2471159" cy="2498255"/>
          </a:xfrm>
          <a:prstGeom prst="rect">
            <a:avLst/>
          </a:prstGeom>
        </p:spPr>
      </p:pic>
      <p:pic>
        <p:nvPicPr>
          <p:cNvPr id="18" name="图片 17" descr="图片包含 鲜花, 植物, 室内&#10;&#10;已生成高可信度的说明">
            <a:extLst>
              <a:ext uri="{FF2B5EF4-FFF2-40B4-BE49-F238E27FC236}">
                <a16:creationId xmlns:a16="http://schemas.microsoft.com/office/drawing/2014/main" id="{BB765E26-C237-4898-ADA5-53FC97A1CE8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grpSp>
        <p:nvGrpSpPr>
          <p:cNvPr id="30" name="组合 29">
            <a:extLst>
              <a:ext uri="{FF2B5EF4-FFF2-40B4-BE49-F238E27FC236}">
                <a16:creationId xmlns:a16="http://schemas.microsoft.com/office/drawing/2014/main" id="{7F36E61A-9609-47C2-83AE-C74712BFCECC}"/>
              </a:ext>
            </a:extLst>
          </p:cNvPr>
          <p:cNvGrpSpPr/>
          <p:nvPr/>
        </p:nvGrpSpPr>
        <p:grpSpPr>
          <a:xfrm>
            <a:off x="3905082" y="2475397"/>
            <a:ext cx="1316396" cy="1256186"/>
            <a:chOff x="3905082" y="2475397"/>
            <a:chExt cx="1316396" cy="1256186"/>
          </a:xfrm>
        </p:grpSpPr>
        <p:pic>
          <p:nvPicPr>
            <p:cNvPr id="19" name="图片 18">
              <a:extLst>
                <a:ext uri="{FF2B5EF4-FFF2-40B4-BE49-F238E27FC236}">
                  <a16:creationId xmlns:a16="http://schemas.microsoft.com/office/drawing/2014/main" id="{BA8127BE-58A1-4202-83F2-ED08C7CAC637}"/>
                </a:ext>
              </a:extLst>
            </p:cNvPr>
            <p:cNvPicPr>
              <a:picLocks noChangeAspect="1"/>
            </p:cNvPicPr>
            <p:nvPr/>
          </p:nvPicPr>
          <p:blipFill>
            <a:blip r:embed="rId7"/>
            <a:stretch>
              <a:fillRect/>
            </a:stretch>
          </p:blipFill>
          <p:spPr>
            <a:xfrm>
              <a:off x="3905082" y="2475397"/>
              <a:ext cx="1316396" cy="1256186"/>
            </a:xfrm>
            <a:prstGeom prst="rect">
              <a:avLst/>
            </a:prstGeom>
          </p:spPr>
        </p:pic>
        <p:sp>
          <p:nvSpPr>
            <p:cNvPr id="25" name="文本框 24">
              <a:extLst>
                <a:ext uri="{FF2B5EF4-FFF2-40B4-BE49-F238E27FC236}">
                  <a16:creationId xmlns:a16="http://schemas.microsoft.com/office/drawing/2014/main" id="{70FE305A-84B3-4C1D-81EB-B3A2AD0219E3}"/>
                </a:ext>
              </a:extLst>
            </p:cNvPr>
            <p:cNvSpPr txBox="1"/>
            <p:nvPr/>
          </p:nvSpPr>
          <p:spPr>
            <a:xfrm>
              <a:off x="4216492" y="2655861"/>
              <a:ext cx="590226" cy="923330"/>
            </a:xfrm>
            <a:prstGeom prst="rect">
              <a:avLst/>
            </a:prstGeom>
            <a:noFill/>
          </p:spPr>
          <p:txBody>
            <a:bodyPr wrap="none" rtlCol="0">
              <a:spAutoFit/>
            </a:bodyPr>
            <a:lstStyle/>
            <a:p>
              <a:pPr algn="ctr"/>
              <a:r>
                <a:rPr lang="en-US" altLang="zh-CN" sz="5400" dirty="0">
                  <a:solidFill>
                    <a:schemeClr val="bg1"/>
                  </a:solidFill>
                  <a:cs typeface="+mn-ea"/>
                  <a:sym typeface="+mn-lt"/>
                </a:rPr>
                <a:t>1</a:t>
              </a:r>
              <a:endParaRPr lang="zh-CN" altLang="en-US" sz="5400" dirty="0">
                <a:solidFill>
                  <a:schemeClr val="bg1"/>
                </a:solidFill>
                <a:cs typeface="+mn-ea"/>
                <a:sym typeface="+mn-lt"/>
              </a:endParaRPr>
            </a:p>
          </p:txBody>
        </p:sp>
      </p:grpSp>
      <p:grpSp>
        <p:nvGrpSpPr>
          <p:cNvPr id="31" name="组合 30">
            <a:extLst>
              <a:ext uri="{FF2B5EF4-FFF2-40B4-BE49-F238E27FC236}">
                <a16:creationId xmlns:a16="http://schemas.microsoft.com/office/drawing/2014/main" id="{BED50C48-060E-4E20-8CCB-1EB660D8C564}"/>
              </a:ext>
            </a:extLst>
          </p:cNvPr>
          <p:cNvGrpSpPr/>
          <p:nvPr/>
        </p:nvGrpSpPr>
        <p:grpSpPr>
          <a:xfrm>
            <a:off x="5496297" y="2450192"/>
            <a:ext cx="1422707" cy="1397292"/>
            <a:chOff x="5496297" y="2450192"/>
            <a:chExt cx="1422707" cy="1397292"/>
          </a:xfrm>
        </p:grpSpPr>
        <p:pic>
          <p:nvPicPr>
            <p:cNvPr id="20" name="图片 19">
              <a:extLst>
                <a:ext uri="{FF2B5EF4-FFF2-40B4-BE49-F238E27FC236}">
                  <a16:creationId xmlns:a16="http://schemas.microsoft.com/office/drawing/2014/main" id="{028566FA-FF21-48E1-A547-C9056F44B2F6}"/>
                </a:ext>
              </a:extLst>
            </p:cNvPr>
            <p:cNvPicPr>
              <a:picLocks noChangeAspect="1"/>
            </p:cNvPicPr>
            <p:nvPr/>
          </p:nvPicPr>
          <p:blipFill>
            <a:blip r:embed="rId8">
              <a:duotone>
                <a:schemeClr val="accent6">
                  <a:shade val="45000"/>
                  <a:satMod val="135000"/>
                </a:schemeClr>
                <a:prstClr val="white"/>
              </a:duotone>
              <a:lum bright="-15000" contrast="30000"/>
            </a:blip>
            <a:stretch>
              <a:fillRect/>
            </a:stretch>
          </p:blipFill>
          <p:spPr>
            <a:xfrm>
              <a:off x="5496297" y="2450192"/>
              <a:ext cx="1422707" cy="1397292"/>
            </a:xfrm>
            <a:prstGeom prst="rect">
              <a:avLst/>
            </a:prstGeom>
          </p:spPr>
        </p:pic>
        <p:sp>
          <p:nvSpPr>
            <p:cNvPr id="26" name="文本框 25">
              <a:extLst>
                <a:ext uri="{FF2B5EF4-FFF2-40B4-BE49-F238E27FC236}">
                  <a16:creationId xmlns:a16="http://schemas.microsoft.com/office/drawing/2014/main" id="{B6BD2EF9-31CE-4212-A888-AE9E8F92DB69}"/>
                </a:ext>
              </a:extLst>
            </p:cNvPr>
            <p:cNvSpPr txBox="1"/>
            <p:nvPr/>
          </p:nvSpPr>
          <p:spPr>
            <a:xfrm>
              <a:off x="5930763" y="2610926"/>
              <a:ext cx="590226" cy="923330"/>
            </a:xfrm>
            <a:prstGeom prst="rect">
              <a:avLst/>
            </a:prstGeom>
            <a:noFill/>
          </p:spPr>
          <p:txBody>
            <a:bodyPr wrap="none" rtlCol="0">
              <a:spAutoFit/>
            </a:bodyPr>
            <a:lstStyle/>
            <a:p>
              <a:pPr algn="ctr"/>
              <a:r>
                <a:rPr lang="en-US" altLang="zh-CN" sz="5400" dirty="0">
                  <a:solidFill>
                    <a:schemeClr val="bg1"/>
                  </a:solidFill>
                  <a:cs typeface="+mn-ea"/>
                  <a:sym typeface="+mn-lt"/>
                </a:rPr>
                <a:t>2</a:t>
              </a:r>
              <a:endParaRPr lang="zh-CN" altLang="en-US" sz="5400" dirty="0">
                <a:solidFill>
                  <a:schemeClr val="bg1"/>
                </a:solidFill>
                <a:cs typeface="+mn-ea"/>
                <a:sym typeface="+mn-lt"/>
              </a:endParaRPr>
            </a:p>
          </p:txBody>
        </p:sp>
      </p:grpSp>
      <p:grpSp>
        <p:nvGrpSpPr>
          <p:cNvPr id="32" name="组合 31">
            <a:extLst>
              <a:ext uri="{FF2B5EF4-FFF2-40B4-BE49-F238E27FC236}">
                <a16:creationId xmlns:a16="http://schemas.microsoft.com/office/drawing/2014/main" id="{C5438BF4-F107-4532-A785-1AACFF2973EB}"/>
              </a:ext>
            </a:extLst>
          </p:cNvPr>
          <p:cNvGrpSpPr/>
          <p:nvPr/>
        </p:nvGrpSpPr>
        <p:grpSpPr>
          <a:xfrm>
            <a:off x="7308093" y="2498795"/>
            <a:ext cx="1316396" cy="1256186"/>
            <a:chOff x="7285889" y="2500602"/>
            <a:chExt cx="1316396" cy="1256186"/>
          </a:xfrm>
        </p:grpSpPr>
        <p:pic>
          <p:nvPicPr>
            <p:cNvPr id="23" name="图片 22">
              <a:extLst>
                <a:ext uri="{FF2B5EF4-FFF2-40B4-BE49-F238E27FC236}">
                  <a16:creationId xmlns:a16="http://schemas.microsoft.com/office/drawing/2014/main" id="{2E8108B7-18B2-4478-A2A7-D1488F9BB602}"/>
                </a:ext>
              </a:extLst>
            </p:cNvPr>
            <p:cNvPicPr>
              <a:picLocks noChangeAspect="1"/>
            </p:cNvPicPr>
            <p:nvPr/>
          </p:nvPicPr>
          <p:blipFill>
            <a:blip r:embed="rId7"/>
            <a:stretch>
              <a:fillRect/>
            </a:stretch>
          </p:blipFill>
          <p:spPr>
            <a:xfrm>
              <a:off x="7285889" y="2500602"/>
              <a:ext cx="1316396" cy="1256186"/>
            </a:xfrm>
            <a:prstGeom prst="rect">
              <a:avLst/>
            </a:prstGeom>
          </p:spPr>
        </p:pic>
        <p:sp>
          <p:nvSpPr>
            <p:cNvPr id="27" name="文本框 26">
              <a:extLst>
                <a:ext uri="{FF2B5EF4-FFF2-40B4-BE49-F238E27FC236}">
                  <a16:creationId xmlns:a16="http://schemas.microsoft.com/office/drawing/2014/main" id="{193B7668-0383-464E-8769-91F5323BAD20}"/>
                </a:ext>
              </a:extLst>
            </p:cNvPr>
            <p:cNvSpPr txBox="1"/>
            <p:nvPr/>
          </p:nvSpPr>
          <p:spPr>
            <a:xfrm>
              <a:off x="7678035" y="2612733"/>
              <a:ext cx="590226" cy="923330"/>
            </a:xfrm>
            <a:prstGeom prst="rect">
              <a:avLst/>
            </a:prstGeom>
            <a:noFill/>
          </p:spPr>
          <p:txBody>
            <a:bodyPr wrap="none" rtlCol="0">
              <a:spAutoFit/>
            </a:bodyPr>
            <a:lstStyle/>
            <a:p>
              <a:r>
                <a:rPr lang="en-US" altLang="zh-CN" sz="5400" dirty="0">
                  <a:solidFill>
                    <a:schemeClr val="bg1"/>
                  </a:solidFill>
                  <a:cs typeface="+mn-ea"/>
                  <a:sym typeface="+mn-lt"/>
                </a:rPr>
                <a:t>3</a:t>
              </a:r>
              <a:endParaRPr lang="zh-CN" altLang="en-US" sz="5400" dirty="0">
                <a:solidFill>
                  <a:schemeClr val="bg1"/>
                </a:solidFill>
                <a:cs typeface="+mn-ea"/>
                <a:sym typeface="+mn-lt"/>
              </a:endParaRPr>
            </a:p>
          </p:txBody>
        </p:sp>
      </p:grpSp>
      <p:grpSp>
        <p:nvGrpSpPr>
          <p:cNvPr id="33" name="组合 32">
            <a:extLst>
              <a:ext uri="{FF2B5EF4-FFF2-40B4-BE49-F238E27FC236}">
                <a16:creationId xmlns:a16="http://schemas.microsoft.com/office/drawing/2014/main" id="{F5F9503B-FD4D-4CAC-8248-EED9F3D26824}"/>
              </a:ext>
            </a:extLst>
          </p:cNvPr>
          <p:cNvGrpSpPr/>
          <p:nvPr/>
        </p:nvGrpSpPr>
        <p:grpSpPr>
          <a:xfrm>
            <a:off x="8848076" y="2475397"/>
            <a:ext cx="1422707" cy="1397292"/>
            <a:chOff x="8848076" y="2475397"/>
            <a:chExt cx="1422707" cy="1397292"/>
          </a:xfrm>
        </p:grpSpPr>
        <p:pic>
          <p:nvPicPr>
            <p:cNvPr id="24" name="图片 23">
              <a:extLst>
                <a:ext uri="{FF2B5EF4-FFF2-40B4-BE49-F238E27FC236}">
                  <a16:creationId xmlns:a16="http://schemas.microsoft.com/office/drawing/2014/main" id="{6626CEFC-FEB0-4F4B-9E80-87B203C425B7}"/>
                </a:ext>
              </a:extLst>
            </p:cNvPr>
            <p:cNvPicPr>
              <a:picLocks noChangeAspect="1"/>
            </p:cNvPicPr>
            <p:nvPr/>
          </p:nvPicPr>
          <p:blipFill>
            <a:blip r:embed="rId8">
              <a:duotone>
                <a:schemeClr val="accent6">
                  <a:shade val="45000"/>
                  <a:satMod val="135000"/>
                </a:schemeClr>
                <a:prstClr val="white"/>
              </a:duotone>
              <a:lum bright="-15000" contrast="30000"/>
            </a:blip>
            <a:stretch>
              <a:fillRect/>
            </a:stretch>
          </p:blipFill>
          <p:spPr>
            <a:xfrm>
              <a:off x="8848076" y="2475397"/>
              <a:ext cx="1422707" cy="1397292"/>
            </a:xfrm>
            <a:prstGeom prst="rect">
              <a:avLst/>
            </a:prstGeom>
          </p:spPr>
        </p:pic>
        <p:sp>
          <p:nvSpPr>
            <p:cNvPr id="28" name="文本框 27">
              <a:extLst>
                <a:ext uri="{FF2B5EF4-FFF2-40B4-BE49-F238E27FC236}">
                  <a16:creationId xmlns:a16="http://schemas.microsoft.com/office/drawing/2014/main" id="{5C989409-80C6-4641-B5BB-4085D898FC84}"/>
                </a:ext>
              </a:extLst>
            </p:cNvPr>
            <p:cNvSpPr txBox="1"/>
            <p:nvPr/>
          </p:nvSpPr>
          <p:spPr>
            <a:xfrm>
              <a:off x="9260512" y="2610926"/>
              <a:ext cx="590226" cy="923330"/>
            </a:xfrm>
            <a:prstGeom prst="rect">
              <a:avLst/>
            </a:prstGeom>
            <a:noFill/>
          </p:spPr>
          <p:txBody>
            <a:bodyPr wrap="none" rtlCol="0">
              <a:spAutoFit/>
            </a:bodyPr>
            <a:lstStyle/>
            <a:p>
              <a:r>
                <a:rPr lang="en-US" altLang="zh-CN" sz="5400" dirty="0">
                  <a:solidFill>
                    <a:schemeClr val="bg1"/>
                  </a:solidFill>
                  <a:cs typeface="+mn-ea"/>
                  <a:sym typeface="+mn-lt"/>
                </a:rPr>
                <a:t>4</a:t>
              </a:r>
              <a:endParaRPr lang="zh-CN" altLang="en-US" sz="5400" dirty="0">
                <a:solidFill>
                  <a:schemeClr val="bg1"/>
                </a:solidFill>
                <a:cs typeface="+mn-ea"/>
                <a:sym typeface="+mn-lt"/>
              </a:endParaRPr>
            </a:p>
          </p:txBody>
        </p:sp>
      </p:grpSp>
      <p:sp>
        <p:nvSpPr>
          <p:cNvPr id="29" name="文本框 28">
            <a:extLst>
              <a:ext uri="{FF2B5EF4-FFF2-40B4-BE49-F238E27FC236}">
                <a16:creationId xmlns:a16="http://schemas.microsoft.com/office/drawing/2014/main" id="{40E969EE-2CDD-4CD6-B4C1-F43D53901DF9}"/>
              </a:ext>
            </a:extLst>
          </p:cNvPr>
          <p:cNvSpPr txBox="1"/>
          <p:nvPr/>
        </p:nvSpPr>
        <p:spPr>
          <a:xfrm>
            <a:off x="3162485" y="665702"/>
            <a:ext cx="5867030" cy="1107996"/>
          </a:xfrm>
          <a:prstGeom prst="rect">
            <a:avLst/>
          </a:prstGeom>
          <a:noFill/>
        </p:spPr>
        <p:txBody>
          <a:bodyPr wrap="square" rtlCol="0">
            <a:spAutoFit/>
          </a:bodyPr>
          <a:lstStyle/>
          <a:p>
            <a:pPr algn="ctr"/>
            <a:r>
              <a:rPr lang="en-US" altLang="zh-CN" sz="6600" dirty="0">
                <a:solidFill>
                  <a:schemeClr val="bg1">
                    <a:lumMod val="50000"/>
                  </a:schemeClr>
                </a:solidFill>
                <a:cs typeface="+mn-ea"/>
                <a:sym typeface="+mn-lt"/>
              </a:rPr>
              <a:t>CONTENTS</a:t>
            </a:r>
          </a:p>
        </p:txBody>
      </p:sp>
    </p:spTree>
    <p:extLst>
      <p:ext uri="{BB962C8B-B14F-4D97-AF65-F5344CB8AC3E}">
        <p14:creationId xmlns:p14="http://schemas.microsoft.com/office/powerpoint/2010/main" val="39528579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ppt_x"/>
                                          </p:val>
                                        </p:tav>
                                        <p:tav tm="100000">
                                          <p:val>
                                            <p:strVal val="#ppt_x"/>
                                          </p:val>
                                        </p:tav>
                                      </p:tavLst>
                                    </p:anim>
                                    <p:anim calcmode="lin" valueType="num">
                                      <p:cBhvr additive="base">
                                        <p:cTn id="28"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1000"/>
                            </p:stCondLst>
                            <p:childTnLst>
                              <p:par>
                                <p:cTn id="47" presetID="23" presetClass="entr" presetSubtype="32"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4*#ppt_w"/>
                                          </p:val>
                                        </p:tav>
                                        <p:tav tm="100000">
                                          <p:val>
                                            <p:strVal val="#ppt_w"/>
                                          </p:val>
                                        </p:tav>
                                      </p:tavLst>
                                    </p:anim>
                                    <p:anim calcmode="lin" valueType="num">
                                      <p:cBhvr>
                                        <p:cTn id="50" dur="500" fill="hold"/>
                                        <p:tgtEl>
                                          <p:spTgt spid="30"/>
                                        </p:tgtEl>
                                        <p:attrNameLst>
                                          <p:attrName>ppt_h</p:attrName>
                                        </p:attrNameLst>
                                      </p:cBhvr>
                                      <p:tavLst>
                                        <p:tav tm="0">
                                          <p:val>
                                            <p:strVal val="4*#ppt_h"/>
                                          </p:val>
                                        </p:tav>
                                        <p:tav tm="100000">
                                          <p:val>
                                            <p:strVal val="#ppt_h"/>
                                          </p:val>
                                        </p:tav>
                                      </p:tavLst>
                                    </p:anim>
                                  </p:childTnLst>
                                </p:cTn>
                              </p:par>
                            </p:childTnLst>
                          </p:cTn>
                        </p:par>
                        <p:par>
                          <p:cTn id="51" fill="hold">
                            <p:stCondLst>
                              <p:cond delay="1500"/>
                            </p:stCondLst>
                            <p:childTnLst>
                              <p:par>
                                <p:cTn id="52" presetID="23" presetClass="entr" presetSubtype="32"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strVal val="4*#ppt_w"/>
                                          </p:val>
                                        </p:tav>
                                        <p:tav tm="100000">
                                          <p:val>
                                            <p:strVal val="#ppt_w"/>
                                          </p:val>
                                        </p:tav>
                                      </p:tavLst>
                                    </p:anim>
                                    <p:anim calcmode="lin" valueType="num">
                                      <p:cBhvr>
                                        <p:cTn id="55" dur="500" fill="hold"/>
                                        <p:tgtEl>
                                          <p:spTgt spid="31"/>
                                        </p:tgtEl>
                                        <p:attrNameLst>
                                          <p:attrName>ppt_h</p:attrName>
                                        </p:attrNameLst>
                                      </p:cBhvr>
                                      <p:tavLst>
                                        <p:tav tm="0">
                                          <p:val>
                                            <p:strVal val="4*#ppt_h"/>
                                          </p:val>
                                        </p:tav>
                                        <p:tav tm="100000">
                                          <p:val>
                                            <p:strVal val="#ppt_h"/>
                                          </p:val>
                                        </p:tav>
                                      </p:tavLst>
                                    </p:anim>
                                  </p:childTnLst>
                                </p:cTn>
                              </p:par>
                            </p:childTnLst>
                          </p:cTn>
                        </p:par>
                        <p:par>
                          <p:cTn id="56" fill="hold">
                            <p:stCondLst>
                              <p:cond delay="2000"/>
                            </p:stCondLst>
                            <p:childTnLst>
                              <p:par>
                                <p:cTn id="57" presetID="23" presetClass="entr" presetSubtype="32" fill="hold"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strVal val="4*#ppt_w"/>
                                          </p:val>
                                        </p:tav>
                                        <p:tav tm="100000">
                                          <p:val>
                                            <p:strVal val="#ppt_w"/>
                                          </p:val>
                                        </p:tav>
                                      </p:tavLst>
                                    </p:anim>
                                    <p:anim calcmode="lin" valueType="num">
                                      <p:cBhvr>
                                        <p:cTn id="60" dur="500" fill="hold"/>
                                        <p:tgtEl>
                                          <p:spTgt spid="32"/>
                                        </p:tgtEl>
                                        <p:attrNameLst>
                                          <p:attrName>ppt_h</p:attrName>
                                        </p:attrNameLst>
                                      </p:cBhvr>
                                      <p:tavLst>
                                        <p:tav tm="0">
                                          <p:val>
                                            <p:strVal val="4*#ppt_h"/>
                                          </p:val>
                                        </p:tav>
                                        <p:tav tm="100000">
                                          <p:val>
                                            <p:strVal val="#ppt_h"/>
                                          </p:val>
                                        </p:tav>
                                      </p:tavLst>
                                    </p:anim>
                                  </p:childTnLst>
                                </p:cTn>
                              </p:par>
                            </p:childTnLst>
                          </p:cTn>
                        </p:par>
                        <p:par>
                          <p:cTn id="61" fill="hold">
                            <p:stCondLst>
                              <p:cond delay="2500"/>
                            </p:stCondLst>
                            <p:childTnLst>
                              <p:par>
                                <p:cTn id="62" presetID="23" presetClass="entr" presetSubtype="32" fill="hold"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strVal val="4*#ppt_w"/>
                                          </p:val>
                                        </p:tav>
                                        <p:tav tm="100000">
                                          <p:val>
                                            <p:strVal val="#ppt_w"/>
                                          </p:val>
                                        </p:tav>
                                      </p:tavLst>
                                    </p:anim>
                                    <p:anim calcmode="lin" valueType="num">
                                      <p:cBhvr>
                                        <p:cTn id="65" dur="500" fill="hold"/>
                                        <p:tgtEl>
                                          <p:spTgt spid="3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植物, 室内&#10;&#10;已生成高可信度的说明">
            <a:extLst>
              <a:ext uri="{FF2B5EF4-FFF2-40B4-BE49-F238E27FC236}">
                <a16:creationId xmlns:a16="http://schemas.microsoft.com/office/drawing/2014/main" id="{9CC93603-CB10-4BFB-9669-D91A3DE751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66769">
            <a:off x="3290317" y="-2214736"/>
            <a:ext cx="4958985" cy="7073572"/>
          </a:xfrm>
          <a:prstGeom prst="rect">
            <a:avLst/>
          </a:prstGeom>
        </p:spPr>
      </p:pic>
      <p:pic>
        <p:nvPicPr>
          <p:cNvPr id="3" name="图片 2" descr="图片包含 动物, 软体动物&#10;&#10;已生成高可信度的说明">
            <a:extLst>
              <a:ext uri="{FF2B5EF4-FFF2-40B4-BE49-F238E27FC236}">
                <a16:creationId xmlns:a16="http://schemas.microsoft.com/office/drawing/2014/main" id="{2B8EB661-593B-4EEE-A9DA-85C8D636ED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sp>
        <p:nvSpPr>
          <p:cNvPr id="7" name="矩形 6">
            <a:extLst>
              <a:ext uri="{FF2B5EF4-FFF2-40B4-BE49-F238E27FC236}">
                <a16:creationId xmlns:a16="http://schemas.microsoft.com/office/drawing/2014/main" id="{35430B75-4D10-44C4-AB15-A380F98B8D96}"/>
              </a:ext>
            </a:extLst>
          </p:cNvPr>
          <p:cNvSpPr/>
          <p:nvPr/>
        </p:nvSpPr>
        <p:spPr>
          <a:xfrm>
            <a:off x="5469727" y="3677534"/>
            <a:ext cx="3093154" cy="1561415"/>
          </a:xfrm>
          <a:prstGeom prst="rect">
            <a:avLst/>
          </a:prstGeom>
        </p:spPr>
        <p:txBody>
          <a:bodyPr vert="eaVert" wrap="square">
            <a:spAutoFit/>
          </a:bodyPr>
          <a:lstStyle/>
          <a:p>
            <a:pPr>
              <a:lnSpc>
                <a:spcPct val="150000"/>
              </a:lnSpc>
            </a:pPr>
            <a:r>
              <a:rPr lang="zh-CN" altLang="en-US" dirty="0">
                <a:solidFill>
                  <a:schemeClr val="bg1">
                    <a:lumMod val="50000"/>
                  </a:schemeClr>
                </a:solidFill>
                <a:cs typeface="+mn-ea"/>
                <a:sym typeface="+mn-lt"/>
              </a:rPr>
              <a:t>Please add detailed description text here to try to match the style of the title text language, and the language description as concise and vivid as possible.</a:t>
            </a:r>
          </a:p>
        </p:txBody>
      </p:sp>
      <p:grpSp>
        <p:nvGrpSpPr>
          <p:cNvPr id="9" name="组合 8">
            <a:extLst>
              <a:ext uri="{FF2B5EF4-FFF2-40B4-BE49-F238E27FC236}">
                <a16:creationId xmlns:a16="http://schemas.microsoft.com/office/drawing/2014/main" id="{E9408EEB-084D-4AF3-8D6E-916680E8F9B8}"/>
              </a:ext>
            </a:extLst>
          </p:cNvPr>
          <p:cNvGrpSpPr/>
          <p:nvPr/>
        </p:nvGrpSpPr>
        <p:grpSpPr>
          <a:xfrm>
            <a:off x="4288466" y="352496"/>
            <a:ext cx="2975934" cy="2922772"/>
            <a:chOff x="-423234" y="-45318"/>
            <a:chExt cx="2744144" cy="2695123"/>
          </a:xfrm>
        </p:grpSpPr>
        <p:pic>
          <p:nvPicPr>
            <p:cNvPr id="10" name="图片 9">
              <a:extLst>
                <a:ext uri="{FF2B5EF4-FFF2-40B4-BE49-F238E27FC236}">
                  <a16:creationId xmlns:a16="http://schemas.microsoft.com/office/drawing/2014/main" id="{F6AA6D8F-C738-4327-8EB3-C98B59A44C4E}"/>
                </a:ext>
              </a:extLst>
            </p:cNvPr>
            <p:cNvPicPr>
              <a:picLocks noChangeAspect="1"/>
            </p:cNvPicPr>
            <p:nvPr userDrawn="1"/>
          </p:nvPicPr>
          <p:blipFill>
            <a:blip r:embed="rId5">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1" name="文本框 10">
              <a:extLst>
                <a:ext uri="{FF2B5EF4-FFF2-40B4-BE49-F238E27FC236}">
                  <a16:creationId xmlns:a16="http://schemas.microsoft.com/office/drawing/2014/main" id="{E4013D1F-9585-47A8-ABFE-2F8B7D17DD7A}"/>
                </a:ext>
              </a:extLst>
            </p:cNvPr>
            <p:cNvSpPr txBox="1"/>
            <p:nvPr/>
          </p:nvSpPr>
          <p:spPr>
            <a:xfrm>
              <a:off x="464596" y="196130"/>
              <a:ext cx="968483" cy="1717017"/>
            </a:xfrm>
            <a:prstGeom prst="rect">
              <a:avLst/>
            </a:prstGeom>
            <a:noFill/>
          </p:spPr>
          <p:txBody>
            <a:bodyPr wrap="none" rtlCol="0">
              <a:spAutoFit/>
            </a:bodyPr>
            <a:lstStyle/>
            <a:p>
              <a:r>
                <a:rPr lang="en-US" altLang="zh-CN" sz="11500" dirty="0">
                  <a:solidFill>
                    <a:schemeClr val="bg1"/>
                  </a:solidFill>
                  <a:cs typeface="+mn-ea"/>
                  <a:sym typeface="+mn-lt"/>
                </a:rPr>
                <a:t>4</a:t>
              </a:r>
              <a:endParaRPr lang="zh-CN" altLang="en-US" sz="11500" dirty="0">
                <a:solidFill>
                  <a:schemeClr val="bg1"/>
                </a:solidFill>
                <a:cs typeface="+mn-ea"/>
                <a:sym typeface="+mn-lt"/>
              </a:endParaRPr>
            </a:p>
          </p:txBody>
        </p:sp>
      </p:grpSp>
    </p:spTree>
    <p:extLst>
      <p:ext uri="{BB962C8B-B14F-4D97-AF65-F5344CB8AC3E}">
        <p14:creationId xmlns:p14="http://schemas.microsoft.com/office/powerpoint/2010/main" val="2124219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a:extLst>
              <a:ext uri="{FF2B5EF4-FFF2-40B4-BE49-F238E27FC236}">
                <a16:creationId xmlns:a16="http://schemas.microsoft.com/office/drawing/2014/main" id="{B86F6828-0B76-45A1-8D35-65A371E3E5EF}"/>
              </a:ext>
            </a:extLst>
          </p:cNvPr>
          <p:cNvGrpSpPr/>
          <p:nvPr/>
        </p:nvGrpSpPr>
        <p:grpSpPr>
          <a:xfrm>
            <a:off x="1592104" y="1915954"/>
            <a:ext cx="1781651" cy="2385060"/>
            <a:chOff x="1208671" y="1659213"/>
            <a:chExt cx="2151201" cy="2534514"/>
          </a:xfrm>
          <a:solidFill>
            <a:srgbClr val="DBE4DF"/>
          </a:solidFill>
        </p:grpSpPr>
        <p:sp>
          <p:nvSpPr>
            <p:cNvPr id="3" name="Flowchart: Alternate Process 24">
              <a:extLst>
                <a:ext uri="{FF2B5EF4-FFF2-40B4-BE49-F238E27FC236}">
                  <a16:creationId xmlns:a16="http://schemas.microsoft.com/office/drawing/2014/main" id="{18ADC860-7F6D-4717-97AE-8569448E89F4}"/>
                </a:ext>
              </a:extLst>
            </p:cNvPr>
            <p:cNvSpPr/>
            <p:nvPr/>
          </p:nvSpPr>
          <p:spPr>
            <a:xfrm>
              <a:off x="1208671" y="1659213"/>
              <a:ext cx="2151201" cy="2151201"/>
            </a:xfrm>
            <a:prstGeom prst="flowChartAlternateProcess">
              <a:avLst/>
            </a:prstGeom>
            <a:blipFill dpi="0" rotWithShape="1">
              <a:blip r:embed="rId3" cstate="screen">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sp>
          <p:nvSpPr>
            <p:cNvPr id="4" name="Isosceles Triangle 31">
              <a:extLst>
                <a:ext uri="{FF2B5EF4-FFF2-40B4-BE49-F238E27FC236}">
                  <a16:creationId xmlns:a16="http://schemas.microsoft.com/office/drawing/2014/main" id="{4E38F93E-C669-44DC-8829-3E85132C7421}"/>
                </a:ext>
              </a:extLst>
            </p:cNvPr>
            <p:cNvSpPr/>
            <p:nvPr/>
          </p:nvSpPr>
          <p:spPr>
            <a:xfrm rot="10800000">
              <a:off x="2007871" y="3790478"/>
              <a:ext cx="552799" cy="403249"/>
            </a:xfrm>
            <a:prstGeom prst="triangle">
              <a:avLst/>
            </a:prstGeom>
            <a:blipFill>
              <a:blip r:embed="rId3" cstate="screen">
                <a:extLst>
                  <a:ext uri="{28A0092B-C50C-407E-A947-70E740481C1C}">
                    <a14:useLocalDpi xmlns:a14="http://schemas.microsoft.com/office/drawing/2010/main"/>
                  </a:ext>
                </a:extLst>
              </a:blip>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grpSp>
      <p:grpSp>
        <p:nvGrpSpPr>
          <p:cNvPr id="5" name="Group 33">
            <a:extLst>
              <a:ext uri="{FF2B5EF4-FFF2-40B4-BE49-F238E27FC236}">
                <a16:creationId xmlns:a16="http://schemas.microsoft.com/office/drawing/2014/main" id="{9340B3D6-1693-4A5F-AC31-35AF3482F31B}"/>
              </a:ext>
            </a:extLst>
          </p:cNvPr>
          <p:cNvGrpSpPr/>
          <p:nvPr/>
        </p:nvGrpSpPr>
        <p:grpSpPr>
          <a:xfrm>
            <a:off x="3579972" y="1915954"/>
            <a:ext cx="1781651" cy="2385060"/>
            <a:chOff x="1208671" y="1659213"/>
            <a:chExt cx="2151201" cy="2534514"/>
          </a:xfrm>
          <a:solidFill>
            <a:srgbClr val="ACCEB6"/>
          </a:solidFill>
        </p:grpSpPr>
        <p:sp>
          <p:nvSpPr>
            <p:cNvPr id="6" name="Flowchart: Alternate Process 33">
              <a:extLst>
                <a:ext uri="{FF2B5EF4-FFF2-40B4-BE49-F238E27FC236}">
                  <a16:creationId xmlns:a16="http://schemas.microsoft.com/office/drawing/2014/main" id="{B7F92AE3-6567-4EE2-9F4E-9204C4C4DFB8}"/>
                </a:ext>
              </a:extLst>
            </p:cNvPr>
            <p:cNvSpPr/>
            <p:nvPr/>
          </p:nvSpPr>
          <p:spPr>
            <a:xfrm>
              <a:off x="1208671" y="1659213"/>
              <a:ext cx="2151201" cy="2151201"/>
            </a:xfrm>
            <a:prstGeom prst="flowChartAlternateProcess">
              <a:avLst/>
            </a:prstGeom>
            <a:blipFill dpi="0" rotWithShape="1">
              <a:blip r:embed="rId4" cstate="screen">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sp>
          <p:nvSpPr>
            <p:cNvPr id="7" name="Isosceles Triangle 34">
              <a:extLst>
                <a:ext uri="{FF2B5EF4-FFF2-40B4-BE49-F238E27FC236}">
                  <a16:creationId xmlns:a16="http://schemas.microsoft.com/office/drawing/2014/main" id="{79EA024B-DA47-4B0E-AF82-3868828D3103}"/>
                </a:ext>
              </a:extLst>
            </p:cNvPr>
            <p:cNvSpPr/>
            <p:nvPr/>
          </p:nvSpPr>
          <p:spPr>
            <a:xfrm rot="10800000">
              <a:off x="2007871" y="3790478"/>
              <a:ext cx="552799" cy="403249"/>
            </a:xfrm>
            <a:prstGeom prst="triangle">
              <a:avLst/>
            </a:prstGeom>
            <a:blipFill>
              <a:blip r:embed="rId4" cstate="screen">
                <a:extLst>
                  <a:ext uri="{28A0092B-C50C-407E-A947-70E740481C1C}">
                    <a14:useLocalDpi xmlns:a14="http://schemas.microsoft.com/office/drawing/2010/main"/>
                  </a:ext>
                </a:extLst>
              </a:blip>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grpSp>
      <p:grpSp>
        <p:nvGrpSpPr>
          <p:cNvPr id="8" name="Group 33">
            <a:extLst>
              <a:ext uri="{FF2B5EF4-FFF2-40B4-BE49-F238E27FC236}">
                <a16:creationId xmlns:a16="http://schemas.microsoft.com/office/drawing/2014/main" id="{424C75B5-DBA1-4BF2-AE33-3E0E691E140F}"/>
              </a:ext>
            </a:extLst>
          </p:cNvPr>
          <p:cNvGrpSpPr/>
          <p:nvPr/>
        </p:nvGrpSpPr>
        <p:grpSpPr>
          <a:xfrm>
            <a:off x="5567839" y="1915954"/>
            <a:ext cx="1781651" cy="2385060"/>
            <a:chOff x="1208671" y="1659213"/>
            <a:chExt cx="2151201" cy="2534514"/>
          </a:xfrm>
          <a:solidFill>
            <a:srgbClr val="DBE4DF"/>
          </a:solidFill>
        </p:grpSpPr>
        <p:sp>
          <p:nvSpPr>
            <p:cNvPr id="9" name="Flowchart: Alternate Process 43">
              <a:extLst>
                <a:ext uri="{FF2B5EF4-FFF2-40B4-BE49-F238E27FC236}">
                  <a16:creationId xmlns:a16="http://schemas.microsoft.com/office/drawing/2014/main" id="{87DE1282-13AA-40D1-8FF9-AC9C7BA21446}"/>
                </a:ext>
              </a:extLst>
            </p:cNvPr>
            <p:cNvSpPr/>
            <p:nvPr/>
          </p:nvSpPr>
          <p:spPr>
            <a:xfrm>
              <a:off x="1208671" y="1659213"/>
              <a:ext cx="2151201" cy="2151201"/>
            </a:xfrm>
            <a:prstGeom prst="flowChartAlternateProcess">
              <a:avLst/>
            </a:prstGeom>
            <a:blipFill>
              <a:blip r:embed="rId3" cstate="screen">
                <a:extLst>
                  <a:ext uri="{28A0092B-C50C-407E-A947-70E740481C1C}">
                    <a14:useLocalDpi xmlns:a14="http://schemas.microsoft.com/office/drawing/2010/main"/>
                  </a:ext>
                </a:extLst>
              </a:blip>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sp>
          <p:nvSpPr>
            <p:cNvPr id="10" name="Isosceles Triangle 48">
              <a:extLst>
                <a:ext uri="{FF2B5EF4-FFF2-40B4-BE49-F238E27FC236}">
                  <a16:creationId xmlns:a16="http://schemas.microsoft.com/office/drawing/2014/main" id="{72D81C2F-CF2B-44B6-BE5F-7AA4E6E8D49F}"/>
                </a:ext>
              </a:extLst>
            </p:cNvPr>
            <p:cNvSpPr/>
            <p:nvPr/>
          </p:nvSpPr>
          <p:spPr>
            <a:xfrm rot="10800000">
              <a:off x="2007871" y="3790478"/>
              <a:ext cx="552799" cy="403249"/>
            </a:xfrm>
            <a:prstGeom prst="triangle">
              <a:avLst/>
            </a:prstGeom>
            <a:blipFill>
              <a:blip r:embed="rId3" cstate="screen">
                <a:extLst>
                  <a:ext uri="{28A0092B-C50C-407E-A947-70E740481C1C}">
                    <a14:useLocalDpi xmlns:a14="http://schemas.microsoft.com/office/drawing/2010/main"/>
                  </a:ext>
                </a:extLst>
              </a:blip>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grpSp>
      <p:grpSp>
        <p:nvGrpSpPr>
          <p:cNvPr id="11" name="Group 33">
            <a:extLst>
              <a:ext uri="{FF2B5EF4-FFF2-40B4-BE49-F238E27FC236}">
                <a16:creationId xmlns:a16="http://schemas.microsoft.com/office/drawing/2014/main" id="{3F2F8227-C8E3-4891-B7B0-8A4F893AA2AB}"/>
              </a:ext>
            </a:extLst>
          </p:cNvPr>
          <p:cNvGrpSpPr/>
          <p:nvPr/>
        </p:nvGrpSpPr>
        <p:grpSpPr>
          <a:xfrm>
            <a:off x="7555231" y="1915954"/>
            <a:ext cx="1781651" cy="2385060"/>
            <a:chOff x="1208671" y="1659213"/>
            <a:chExt cx="2151201" cy="2534514"/>
          </a:xfrm>
          <a:solidFill>
            <a:srgbClr val="ACCEB6"/>
          </a:solidFill>
        </p:grpSpPr>
        <p:sp>
          <p:nvSpPr>
            <p:cNvPr id="12" name="Flowchart: Alternate Process 52">
              <a:extLst>
                <a:ext uri="{FF2B5EF4-FFF2-40B4-BE49-F238E27FC236}">
                  <a16:creationId xmlns:a16="http://schemas.microsoft.com/office/drawing/2014/main" id="{1B77F4F4-C0BE-4C94-98D4-2DA41C37814A}"/>
                </a:ext>
              </a:extLst>
            </p:cNvPr>
            <p:cNvSpPr/>
            <p:nvPr/>
          </p:nvSpPr>
          <p:spPr>
            <a:xfrm>
              <a:off x="1208671" y="1659213"/>
              <a:ext cx="2151201" cy="2151201"/>
            </a:xfrm>
            <a:prstGeom prst="flowChartAlternateProcess">
              <a:avLst/>
            </a:prstGeom>
            <a:blipFill>
              <a:blip r:embed="rId4" cstate="screen">
                <a:extLst>
                  <a:ext uri="{28A0092B-C50C-407E-A947-70E740481C1C}">
                    <a14:useLocalDpi xmlns:a14="http://schemas.microsoft.com/office/drawing/2010/main"/>
                  </a:ext>
                </a:extLst>
              </a:blip>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sp>
          <p:nvSpPr>
            <p:cNvPr id="13" name="Isosceles Triangle 53">
              <a:extLst>
                <a:ext uri="{FF2B5EF4-FFF2-40B4-BE49-F238E27FC236}">
                  <a16:creationId xmlns:a16="http://schemas.microsoft.com/office/drawing/2014/main" id="{0767B0BD-4CA1-4647-A09A-3A2E7FF8C7BF}"/>
                </a:ext>
              </a:extLst>
            </p:cNvPr>
            <p:cNvSpPr/>
            <p:nvPr/>
          </p:nvSpPr>
          <p:spPr>
            <a:xfrm rot="10800000">
              <a:off x="2007871" y="3790478"/>
              <a:ext cx="552799" cy="403249"/>
            </a:xfrm>
            <a:prstGeom prst="triangle">
              <a:avLst/>
            </a:prstGeom>
            <a:blipFill>
              <a:blip r:embed="rId4" cstate="screen">
                <a:extLst>
                  <a:ext uri="{28A0092B-C50C-407E-A947-70E740481C1C}">
                    <a14:useLocalDpi xmlns:a14="http://schemas.microsoft.com/office/drawing/2010/main"/>
                  </a:ext>
                </a:extLst>
              </a:blip>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cs typeface="+mn-ea"/>
                <a:sym typeface="+mn-lt"/>
              </a:endParaRPr>
            </a:p>
          </p:txBody>
        </p:sp>
      </p:grpSp>
      <p:grpSp>
        <p:nvGrpSpPr>
          <p:cNvPr id="14" name="Group 57">
            <a:extLst>
              <a:ext uri="{FF2B5EF4-FFF2-40B4-BE49-F238E27FC236}">
                <a16:creationId xmlns:a16="http://schemas.microsoft.com/office/drawing/2014/main" id="{33135F70-891B-41BA-8A22-41FD3DE21F19}"/>
              </a:ext>
            </a:extLst>
          </p:cNvPr>
          <p:cNvGrpSpPr/>
          <p:nvPr/>
        </p:nvGrpSpPr>
        <p:grpSpPr>
          <a:xfrm>
            <a:off x="2154079" y="2111693"/>
            <a:ext cx="657225" cy="755809"/>
            <a:chOff x="1817688" y="3025776"/>
            <a:chExt cx="658813" cy="666750"/>
          </a:xfrm>
          <a:solidFill>
            <a:schemeClr val="bg1"/>
          </a:solidFill>
        </p:grpSpPr>
        <p:sp>
          <p:nvSpPr>
            <p:cNvPr id="15" name="Freeform 101">
              <a:extLst>
                <a:ext uri="{FF2B5EF4-FFF2-40B4-BE49-F238E27FC236}">
                  <a16:creationId xmlns:a16="http://schemas.microsoft.com/office/drawing/2014/main" id="{2AF9BC13-1FF9-4F64-8A92-63D1ECC65B62}"/>
                </a:ext>
              </a:extLst>
            </p:cNvPr>
            <p:cNvSpPr/>
            <p:nvPr/>
          </p:nvSpPr>
          <p:spPr bwMode="auto">
            <a:xfrm>
              <a:off x="1833563" y="3025776"/>
              <a:ext cx="642938" cy="422275"/>
            </a:xfrm>
            <a:custGeom>
              <a:avLst/>
              <a:gdLst/>
              <a:ahLst/>
              <a:cxnLst>
                <a:cxn ang="0">
                  <a:pos x="13" y="253"/>
                </a:cxn>
                <a:cxn ang="0">
                  <a:pos x="277" y="135"/>
                </a:cxn>
                <a:cxn ang="0">
                  <a:pos x="323" y="227"/>
                </a:cxn>
                <a:cxn ang="0">
                  <a:pos x="343" y="227"/>
                </a:cxn>
                <a:cxn ang="0">
                  <a:pos x="286" y="0"/>
                </a:cxn>
                <a:cxn ang="0">
                  <a:pos x="255" y="63"/>
                </a:cxn>
                <a:cxn ang="0">
                  <a:pos x="267" y="103"/>
                </a:cxn>
                <a:cxn ang="0">
                  <a:pos x="0" y="226"/>
                </a:cxn>
                <a:cxn ang="0">
                  <a:pos x="13" y="253"/>
                </a:cxn>
              </a:cxnLst>
              <a:rect l="0" t="0" r="r" b="b"/>
              <a:pathLst>
                <a:path w="386" h="253">
                  <a:moveTo>
                    <a:pt x="13" y="253"/>
                  </a:moveTo>
                  <a:cubicBezTo>
                    <a:pt x="277" y="135"/>
                    <a:pt x="277" y="135"/>
                    <a:pt x="277" y="135"/>
                  </a:cubicBezTo>
                  <a:cubicBezTo>
                    <a:pt x="323" y="227"/>
                    <a:pt x="323" y="227"/>
                    <a:pt x="323" y="227"/>
                  </a:cubicBezTo>
                  <a:cubicBezTo>
                    <a:pt x="323" y="227"/>
                    <a:pt x="329" y="243"/>
                    <a:pt x="343" y="227"/>
                  </a:cubicBezTo>
                  <a:cubicBezTo>
                    <a:pt x="343" y="227"/>
                    <a:pt x="386" y="45"/>
                    <a:pt x="286" y="0"/>
                  </a:cubicBezTo>
                  <a:cubicBezTo>
                    <a:pt x="255" y="63"/>
                    <a:pt x="255" y="63"/>
                    <a:pt x="255" y="63"/>
                  </a:cubicBezTo>
                  <a:cubicBezTo>
                    <a:pt x="267" y="103"/>
                    <a:pt x="267" y="103"/>
                    <a:pt x="267" y="103"/>
                  </a:cubicBezTo>
                  <a:cubicBezTo>
                    <a:pt x="0" y="226"/>
                    <a:pt x="0" y="226"/>
                    <a:pt x="0" y="226"/>
                  </a:cubicBezTo>
                  <a:lnTo>
                    <a:pt x="13" y="253"/>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16" name="Freeform 102">
              <a:extLst>
                <a:ext uri="{FF2B5EF4-FFF2-40B4-BE49-F238E27FC236}">
                  <a16:creationId xmlns:a16="http://schemas.microsoft.com/office/drawing/2014/main" id="{758A32D0-1090-4FC1-AFA9-5DD07B8A25BA}"/>
                </a:ext>
              </a:extLst>
            </p:cNvPr>
            <p:cNvSpPr/>
            <p:nvPr/>
          </p:nvSpPr>
          <p:spPr bwMode="auto">
            <a:xfrm>
              <a:off x="2384425" y="3405189"/>
              <a:ext cx="1588" cy="250825"/>
            </a:xfrm>
            <a:custGeom>
              <a:avLst/>
              <a:gdLst/>
              <a:ahLst/>
              <a:cxnLst>
                <a:cxn ang="0">
                  <a:pos x="0" y="0"/>
                </a:cxn>
                <a:cxn ang="0">
                  <a:pos x="0" y="158"/>
                </a:cxn>
                <a:cxn ang="0">
                  <a:pos x="0" y="0"/>
                </a:cxn>
              </a:cxnLst>
              <a:rect l="0" t="0" r="r" b="b"/>
              <a:pathLst>
                <a:path h="158">
                  <a:moveTo>
                    <a:pt x="0" y="0"/>
                  </a:moveTo>
                  <a:lnTo>
                    <a:pt x="0" y="158"/>
                  </a:lnTo>
                  <a:lnTo>
                    <a:pt x="0"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17" name="Line 103">
              <a:extLst>
                <a:ext uri="{FF2B5EF4-FFF2-40B4-BE49-F238E27FC236}">
                  <a16:creationId xmlns:a16="http://schemas.microsoft.com/office/drawing/2014/main" id="{DB68E29C-34FE-45E5-B23F-E5850E9283A1}"/>
                </a:ext>
              </a:extLst>
            </p:cNvPr>
            <p:cNvSpPr>
              <a:spLocks noChangeShapeType="1"/>
            </p:cNvSpPr>
            <p:nvPr/>
          </p:nvSpPr>
          <p:spPr bwMode="auto">
            <a:xfrm>
              <a:off x="2384425" y="3405189"/>
              <a:ext cx="1588" cy="250825"/>
            </a:xfrm>
            <a:prstGeom prst="line">
              <a:avLst/>
            </a:pr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18" name="Rectangle 104">
              <a:extLst>
                <a:ext uri="{FF2B5EF4-FFF2-40B4-BE49-F238E27FC236}">
                  <a16:creationId xmlns:a16="http://schemas.microsoft.com/office/drawing/2014/main" id="{FD3C0543-26ED-4533-BDC1-CEF75822A6E2}"/>
                </a:ext>
              </a:extLst>
            </p:cNvPr>
            <p:cNvSpPr>
              <a:spLocks noChangeArrowheads="1"/>
            </p:cNvSpPr>
            <p:nvPr/>
          </p:nvSpPr>
          <p:spPr bwMode="auto">
            <a:xfrm>
              <a:off x="2376488" y="3405189"/>
              <a:ext cx="15875" cy="2508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19" name="Freeform 105">
              <a:extLst>
                <a:ext uri="{FF2B5EF4-FFF2-40B4-BE49-F238E27FC236}">
                  <a16:creationId xmlns:a16="http://schemas.microsoft.com/office/drawing/2014/main" id="{72D4CD5E-7461-4869-9C80-69BD932D0C7C}"/>
                </a:ext>
              </a:extLst>
            </p:cNvPr>
            <p:cNvSpPr/>
            <p:nvPr/>
          </p:nvSpPr>
          <p:spPr bwMode="auto">
            <a:xfrm>
              <a:off x="2003425" y="3173414"/>
              <a:ext cx="119063" cy="490538"/>
            </a:xfrm>
            <a:custGeom>
              <a:avLst/>
              <a:gdLst/>
              <a:ahLst/>
              <a:cxnLst>
                <a:cxn ang="0">
                  <a:pos x="5" y="294"/>
                </a:cxn>
                <a:cxn ang="0">
                  <a:pos x="4" y="294"/>
                </a:cxn>
                <a:cxn ang="0">
                  <a:pos x="0" y="288"/>
                </a:cxn>
                <a:cxn ang="0">
                  <a:pos x="61" y="4"/>
                </a:cxn>
                <a:cxn ang="0">
                  <a:pos x="67" y="0"/>
                </a:cxn>
                <a:cxn ang="0">
                  <a:pos x="71" y="6"/>
                </a:cxn>
                <a:cxn ang="0">
                  <a:pos x="10" y="291"/>
                </a:cxn>
                <a:cxn ang="0">
                  <a:pos x="5" y="294"/>
                </a:cxn>
              </a:cxnLst>
              <a:rect l="0" t="0" r="r" b="b"/>
              <a:pathLst>
                <a:path w="71" h="294">
                  <a:moveTo>
                    <a:pt x="5" y="294"/>
                  </a:moveTo>
                  <a:cubicBezTo>
                    <a:pt x="4" y="294"/>
                    <a:pt x="4" y="294"/>
                    <a:pt x="4" y="294"/>
                  </a:cubicBezTo>
                  <a:cubicBezTo>
                    <a:pt x="1" y="294"/>
                    <a:pt x="0" y="291"/>
                    <a:pt x="0" y="288"/>
                  </a:cubicBezTo>
                  <a:cubicBezTo>
                    <a:pt x="61" y="4"/>
                    <a:pt x="61" y="4"/>
                    <a:pt x="61" y="4"/>
                  </a:cubicBezTo>
                  <a:cubicBezTo>
                    <a:pt x="62" y="1"/>
                    <a:pt x="64" y="0"/>
                    <a:pt x="67" y="0"/>
                  </a:cubicBezTo>
                  <a:cubicBezTo>
                    <a:pt x="70" y="1"/>
                    <a:pt x="71" y="4"/>
                    <a:pt x="71" y="6"/>
                  </a:cubicBezTo>
                  <a:cubicBezTo>
                    <a:pt x="10" y="291"/>
                    <a:pt x="10" y="291"/>
                    <a:pt x="10" y="291"/>
                  </a:cubicBezTo>
                  <a:cubicBezTo>
                    <a:pt x="9" y="293"/>
                    <a:pt x="7" y="294"/>
                    <a:pt x="5" y="294"/>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20" name="Freeform 106">
              <a:extLst>
                <a:ext uri="{FF2B5EF4-FFF2-40B4-BE49-F238E27FC236}">
                  <a16:creationId xmlns:a16="http://schemas.microsoft.com/office/drawing/2014/main" id="{0F8A309E-E1BE-47A1-A4E1-2EC259667F50}"/>
                </a:ext>
              </a:extLst>
            </p:cNvPr>
            <p:cNvSpPr/>
            <p:nvPr/>
          </p:nvSpPr>
          <p:spPr bwMode="auto">
            <a:xfrm>
              <a:off x="2106613" y="3176589"/>
              <a:ext cx="133350" cy="490538"/>
            </a:xfrm>
            <a:custGeom>
              <a:avLst/>
              <a:gdLst/>
              <a:ahLst/>
              <a:cxnLst>
                <a:cxn ang="0">
                  <a:pos x="75" y="294"/>
                </a:cxn>
                <a:cxn ang="0">
                  <a:pos x="70" y="290"/>
                </a:cxn>
                <a:cxn ang="0">
                  <a:pos x="0" y="7"/>
                </a:cxn>
                <a:cxn ang="0">
                  <a:pos x="4" y="1"/>
                </a:cxn>
                <a:cxn ang="0">
                  <a:pos x="10" y="4"/>
                </a:cxn>
                <a:cxn ang="0">
                  <a:pos x="79" y="288"/>
                </a:cxn>
                <a:cxn ang="0">
                  <a:pos x="76" y="294"/>
                </a:cxn>
                <a:cxn ang="0">
                  <a:pos x="75" y="294"/>
                </a:cxn>
              </a:cxnLst>
              <a:rect l="0" t="0" r="r" b="b"/>
              <a:pathLst>
                <a:path w="80" h="294">
                  <a:moveTo>
                    <a:pt x="75" y="294"/>
                  </a:moveTo>
                  <a:cubicBezTo>
                    <a:pt x="72" y="294"/>
                    <a:pt x="70" y="292"/>
                    <a:pt x="70" y="290"/>
                  </a:cubicBezTo>
                  <a:cubicBezTo>
                    <a:pt x="0" y="7"/>
                    <a:pt x="0" y="7"/>
                    <a:pt x="0" y="7"/>
                  </a:cubicBezTo>
                  <a:cubicBezTo>
                    <a:pt x="0" y="4"/>
                    <a:pt x="1" y="1"/>
                    <a:pt x="4" y="1"/>
                  </a:cubicBezTo>
                  <a:cubicBezTo>
                    <a:pt x="7" y="0"/>
                    <a:pt x="9" y="2"/>
                    <a:pt x="10" y="4"/>
                  </a:cubicBezTo>
                  <a:cubicBezTo>
                    <a:pt x="79" y="288"/>
                    <a:pt x="79" y="288"/>
                    <a:pt x="79" y="288"/>
                  </a:cubicBezTo>
                  <a:cubicBezTo>
                    <a:pt x="80" y="290"/>
                    <a:pt x="78" y="293"/>
                    <a:pt x="76" y="294"/>
                  </a:cubicBezTo>
                  <a:cubicBezTo>
                    <a:pt x="75" y="294"/>
                    <a:pt x="75" y="294"/>
                    <a:pt x="75" y="294"/>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21" name="Rectangle 107">
              <a:extLst>
                <a:ext uri="{FF2B5EF4-FFF2-40B4-BE49-F238E27FC236}">
                  <a16:creationId xmlns:a16="http://schemas.microsoft.com/office/drawing/2014/main" id="{DF641C63-898F-423B-A3E5-FCA7D59C3742}"/>
                </a:ext>
              </a:extLst>
            </p:cNvPr>
            <p:cNvSpPr>
              <a:spLocks noChangeArrowheads="1"/>
            </p:cNvSpPr>
            <p:nvPr/>
          </p:nvSpPr>
          <p:spPr bwMode="auto">
            <a:xfrm>
              <a:off x="1885950" y="3408364"/>
              <a:ext cx="15875" cy="141288"/>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22" name="Freeform 108">
              <a:extLst>
                <a:ext uri="{FF2B5EF4-FFF2-40B4-BE49-F238E27FC236}">
                  <a16:creationId xmlns:a16="http://schemas.microsoft.com/office/drawing/2014/main" id="{1800DAED-4561-41AF-8B8D-B12E987EBC39}"/>
                </a:ext>
              </a:extLst>
            </p:cNvPr>
            <p:cNvSpPr/>
            <p:nvPr/>
          </p:nvSpPr>
          <p:spPr bwMode="auto">
            <a:xfrm>
              <a:off x="2017713" y="3432176"/>
              <a:ext cx="169863" cy="238125"/>
            </a:xfrm>
            <a:custGeom>
              <a:avLst/>
              <a:gdLst/>
              <a:ahLst/>
              <a:cxnLst>
                <a:cxn ang="0">
                  <a:pos x="6" y="143"/>
                </a:cxn>
                <a:cxn ang="0">
                  <a:pos x="3" y="142"/>
                </a:cxn>
                <a:cxn ang="0">
                  <a:pos x="2" y="135"/>
                </a:cxn>
                <a:cxn ang="0">
                  <a:pos x="92" y="3"/>
                </a:cxn>
                <a:cxn ang="0">
                  <a:pos x="99" y="1"/>
                </a:cxn>
                <a:cxn ang="0">
                  <a:pos x="100" y="8"/>
                </a:cxn>
                <a:cxn ang="0">
                  <a:pos x="10" y="141"/>
                </a:cxn>
                <a:cxn ang="0">
                  <a:pos x="6" y="143"/>
                </a:cxn>
              </a:cxnLst>
              <a:rect l="0" t="0" r="r" b="b"/>
              <a:pathLst>
                <a:path w="102" h="143">
                  <a:moveTo>
                    <a:pt x="6" y="143"/>
                  </a:moveTo>
                  <a:cubicBezTo>
                    <a:pt x="5" y="143"/>
                    <a:pt x="4" y="143"/>
                    <a:pt x="3" y="142"/>
                  </a:cubicBezTo>
                  <a:cubicBezTo>
                    <a:pt x="1" y="141"/>
                    <a:pt x="0" y="138"/>
                    <a:pt x="2" y="135"/>
                  </a:cubicBezTo>
                  <a:cubicBezTo>
                    <a:pt x="92" y="3"/>
                    <a:pt x="92" y="3"/>
                    <a:pt x="92" y="3"/>
                  </a:cubicBezTo>
                  <a:cubicBezTo>
                    <a:pt x="93" y="0"/>
                    <a:pt x="96" y="0"/>
                    <a:pt x="99" y="1"/>
                  </a:cubicBezTo>
                  <a:cubicBezTo>
                    <a:pt x="101" y="3"/>
                    <a:pt x="102" y="6"/>
                    <a:pt x="100" y="8"/>
                  </a:cubicBezTo>
                  <a:cubicBezTo>
                    <a:pt x="10" y="141"/>
                    <a:pt x="10" y="141"/>
                    <a:pt x="10" y="141"/>
                  </a:cubicBezTo>
                  <a:cubicBezTo>
                    <a:pt x="9" y="142"/>
                    <a:pt x="8" y="143"/>
                    <a:pt x="6" y="143"/>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23" name="Freeform 109">
              <a:extLst>
                <a:ext uri="{FF2B5EF4-FFF2-40B4-BE49-F238E27FC236}">
                  <a16:creationId xmlns:a16="http://schemas.microsoft.com/office/drawing/2014/main" id="{C037F632-ECF5-4A46-A007-E786843FE0A1}"/>
                </a:ext>
              </a:extLst>
            </p:cNvPr>
            <p:cNvSpPr/>
            <p:nvPr/>
          </p:nvSpPr>
          <p:spPr bwMode="auto">
            <a:xfrm>
              <a:off x="2051050" y="3440114"/>
              <a:ext cx="185738" cy="228600"/>
            </a:xfrm>
            <a:custGeom>
              <a:avLst/>
              <a:gdLst/>
              <a:ahLst/>
              <a:cxnLst>
                <a:cxn ang="0">
                  <a:pos x="106" y="137"/>
                </a:cxn>
                <a:cxn ang="0">
                  <a:pos x="102" y="136"/>
                </a:cxn>
                <a:cxn ang="0">
                  <a:pos x="2" y="9"/>
                </a:cxn>
                <a:cxn ang="0">
                  <a:pos x="3" y="2"/>
                </a:cxn>
                <a:cxn ang="0">
                  <a:pos x="10" y="3"/>
                </a:cxn>
                <a:cxn ang="0">
                  <a:pos x="110" y="129"/>
                </a:cxn>
                <a:cxn ang="0">
                  <a:pos x="109" y="136"/>
                </a:cxn>
                <a:cxn ang="0">
                  <a:pos x="106" y="137"/>
                </a:cxn>
              </a:cxnLst>
              <a:rect l="0" t="0" r="r" b="b"/>
              <a:pathLst>
                <a:path w="112" h="137">
                  <a:moveTo>
                    <a:pt x="106" y="137"/>
                  </a:moveTo>
                  <a:cubicBezTo>
                    <a:pt x="105" y="137"/>
                    <a:pt x="103" y="137"/>
                    <a:pt x="102" y="136"/>
                  </a:cubicBezTo>
                  <a:cubicBezTo>
                    <a:pt x="2" y="9"/>
                    <a:pt x="2" y="9"/>
                    <a:pt x="2" y="9"/>
                  </a:cubicBezTo>
                  <a:cubicBezTo>
                    <a:pt x="0" y="7"/>
                    <a:pt x="0" y="4"/>
                    <a:pt x="3" y="2"/>
                  </a:cubicBezTo>
                  <a:cubicBezTo>
                    <a:pt x="5" y="0"/>
                    <a:pt x="8" y="1"/>
                    <a:pt x="10" y="3"/>
                  </a:cubicBezTo>
                  <a:cubicBezTo>
                    <a:pt x="110" y="129"/>
                    <a:pt x="110" y="129"/>
                    <a:pt x="110" y="129"/>
                  </a:cubicBezTo>
                  <a:cubicBezTo>
                    <a:pt x="112" y="132"/>
                    <a:pt x="111" y="135"/>
                    <a:pt x="109" y="136"/>
                  </a:cubicBezTo>
                  <a:cubicBezTo>
                    <a:pt x="108" y="137"/>
                    <a:pt x="107" y="137"/>
                    <a:pt x="106" y="137"/>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24" name="Freeform 110">
              <a:extLst>
                <a:ext uri="{FF2B5EF4-FFF2-40B4-BE49-F238E27FC236}">
                  <a16:creationId xmlns:a16="http://schemas.microsoft.com/office/drawing/2014/main" id="{C3421BC3-BF7B-4048-8418-17CBDAE81DBE}"/>
                </a:ext>
              </a:extLst>
            </p:cNvPr>
            <p:cNvSpPr/>
            <p:nvPr/>
          </p:nvSpPr>
          <p:spPr bwMode="auto">
            <a:xfrm>
              <a:off x="2052638" y="3308351"/>
              <a:ext cx="107950" cy="141288"/>
            </a:xfrm>
            <a:custGeom>
              <a:avLst/>
              <a:gdLst/>
              <a:ahLst/>
              <a:cxnLst>
                <a:cxn ang="0">
                  <a:pos x="6" y="84"/>
                </a:cxn>
                <a:cxn ang="0">
                  <a:pos x="3" y="83"/>
                </a:cxn>
                <a:cxn ang="0">
                  <a:pos x="2" y="76"/>
                </a:cxn>
                <a:cxn ang="0">
                  <a:pos x="55" y="3"/>
                </a:cxn>
                <a:cxn ang="0">
                  <a:pos x="62" y="2"/>
                </a:cxn>
                <a:cxn ang="0">
                  <a:pos x="63" y="9"/>
                </a:cxn>
                <a:cxn ang="0">
                  <a:pos x="10" y="82"/>
                </a:cxn>
                <a:cxn ang="0">
                  <a:pos x="6" y="84"/>
                </a:cxn>
              </a:cxnLst>
              <a:rect l="0" t="0" r="r" b="b"/>
              <a:pathLst>
                <a:path w="65" h="84">
                  <a:moveTo>
                    <a:pt x="6" y="84"/>
                  </a:moveTo>
                  <a:cubicBezTo>
                    <a:pt x="5" y="84"/>
                    <a:pt x="4" y="84"/>
                    <a:pt x="3" y="83"/>
                  </a:cubicBezTo>
                  <a:cubicBezTo>
                    <a:pt x="1" y="82"/>
                    <a:pt x="0" y="79"/>
                    <a:pt x="2" y="76"/>
                  </a:cubicBezTo>
                  <a:cubicBezTo>
                    <a:pt x="55" y="3"/>
                    <a:pt x="55" y="3"/>
                    <a:pt x="55" y="3"/>
                  </a:cubicBezTo>
                  <a:cubicBezTo>
                    <a:pt x="57" y="1"/>
                    <a:pt x="60" y="0"/>
                    <a:pt x="62" y="2"/>
                  </a:cubicBezTo>
                  <a:cubicBezTo>
                    <a:pt x="64" y="4"/>
                    <a:pt x="65" y="7"/>
                    <a:pt x="63" y="9"/>
                  </a:cubicBezTo>
                  <a:cubicBezTo>
                    <a:pt x="10" y="82"/>
                    <a:pt x="10" y="82"/>
                    <a:pt x="10" y="82"/>
                  </a:cubicBezTo>
                  <a:cubicBezTo>
                    <a:pt x="9" y="84"/>
                    <a:pt x="7" y="84"/>
                    <a:pt x="6" y="84"/>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25" name="Freeform 111">
              <a:extLst>
                <a:ext uri="{FF2B5EF4-FFF2-40B4-BE49-F238E27FC236}">
                  <a16:creationId xmlns:a16="http://schemas.microsoft.com/office/drawing/2014/main" id="{59D24535-EA4F-490D-BAF3-7A12B86CAEAB}"/>
                </a:ext>
              </a:extLst>
            </p:cNvPr>
            <p:cNvSpPr/>
            <p:nvPr/>
          </p:nvSpPr>
          <p:spPr bwMode="auto">
            <a:xfrm>
              <a:off x="2065338" y="3324226"/>
              <a:ext cx="122238" cy="119063"/>
            </a:xfrm>
            <a:custGeom>
              <a:avLst/>
              <a:gdLst/>
              <a:ahLst/>
              <a:cxnLst>
                <a:cxn ang="0">
                  <a:pos x="67" y="72"/>
                </a:cxn>
                <a:cxn ang="0">
                  <a:pos x="64" y="70"/>
                </a:cxn>
                <a:cxn ang="0">
                  <a:pos x="2" y="9"/>
                </a:cxn>
                <a:cxn ang="0">
                  <a:pos x="2" y="2"/>
                </a:cxn>
                <a:cxn ang="0">
                  <a:pos x="9" y="2"/>
                </a:cxn>
                <a:cxn ang="0">
                  <a:pos x="71" y="63"/>
                </a:cxn>
                <a:cxn ang="0">
                  <a:pos x="71" y="70"/>
                </a:cxn>
                <a:cxn ang="0">
                  <a:pos x="67" y="72"/>
                </a:cxn>
              </a:cxnLst>
              <a:rect l="0" t="0" r="r" b="b"/>
              <a:pathLst>
                <a:path w="73" h="72">
                  <a:moveTo>
                    <a:pt x="67" y="72"/>
                  </a:moveTo>
                  <a:cubicBezTo>
                    <a:pt x="66" y="72"/>
                    <a:pt x="65" y="71"/>
                    <a:pt x="64" y="70"/>
                  </a:cubicBezTo>
                  <a:cubicBezTo>
                    <a:pt x="2" y="9"/>
                    <a:pt x="2" y="9"/>
                    <a:pt x="2" y="9"/>
                  </a:cubicBezTo>
                  <a:cubicBezTo>
                    <a:pt x="0" y="7"/>
                    <a:pt x="0" y="4"/>
                    <a:pt x="2" y="2"/>
                  </a:cubicBezTo>
                  <a:cubicBezTo>
                    <a:pt x="4" y="0"/>
                    <a:pt x="7" y="0"/>
                    <a:pt x="9" y="2"/>
                  </a:cubicBezTo>
                  <a:cubicBezTo>
                    <a:pt x="71" y="63"/>
                    <a:pt x="71" y="63"/>
                    <a:pt x="71" y="63"/>
                  </a:cubicBezTo>
                  <a:cubicBezTo>
                    <a:pt x="73" y="65"/>
                    <a:pt x="73" y="68"/>
                    <a:pt x="71" y="70"/>
                  </a:cubicBezTo>
                  <a:cubicBezTo>
                    <a:pt x="70" y="71"/>
                    <a:pt x="69" y="72"/>
                    <a:pt x="67" y="72"/>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26" name="Rectangle 112">
              <a:extLst>
                <a:ext uri="{FF2B5EF4-FFF2-40B4-BE49-F238E27FC236}">
                  <a16:creationId xmlns:a16="http://schemas.microsoft.com/office/drawing/2014/main" id="{14EC88C7-27E6-431C-A1A6-DF291F769A64}"/>
                </a:ext>
              </a:extLst>
            </p:cNvPr>
            <p:cNvSpPr>
              <a:spLocks noChangeArrowheads="1"/>
            </p:cNvSpPr>
            <p:nvPr/>
          </p:nvSpPr>
          <p:spPr bwMode="auto">
            <a:xfrm>
              <a:off x="1817688" y="3651251"/>
              <a:ext cx="619125" cy="4127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27" name="Rectangle 113">
              <a:extLst>
                <a:ext uri="{FF2B5EF4-FFF2-40B4-BE49-F238E27FC236}">
                  <a16:creationId xmlns:a16="http://schemas.microsoft.com/office/drawing/2014/main" id="{0B1C3B03-9D5E-4BF8-8B67-2D9A92310554}"/>
                </a:ext>
              </a:extLst>
            </p:cNvPr>
            <p:cNvSpPr>
              <a:spLocks noChangeArrowheads="1"/>
            </p:cNvSpPr>
            <p:nvPr/>
          </p:nvSpPr>
          <p:spPr bwMode="auto">
            <a:xfrm>
              <a:off x="1852613" y="3530601"/>
              <a:ext cx="84138" cy="128588"/>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grpSp>
      <p:grpSp>
        <p:nvGrpSpPr>
          <p:cNvPr id="28" name="Group 45">
            <a:extLst>
              <a:ext uri="{FF2B5EF4-FFF2-40B4-BE49-F238E27FC236}">
                <a16:creationId xmlns:a16="http://schemas.microsoft.com/office/drawing/2014/main" id="{5F8FD8D5-DBAE-4DBB-9350-F53C1DA5A217}"/>
              </a:ext>
            </a:extLst>
          </p:cNvPr>
          <p:cNvGrpSpPr/>
          <p:nvPr/>
        </p:nvGrpSpPr>
        <p:grpSpPr>
          <a:xfrm>
            <a:off x="4176236" y="2129314"/>
            <a:ext cx="588645" cy="756761"/>
            <a:chOff x="2684463" y="3948114"/>
            <a:chExt cx="641350" cy="725487"/>
          </a:xfrm>
          <a:solidFill>
            <a:schemeClr val="bg1"/>
          </a:solidFill>
        </p:grpSpPr>
        <p:sp>
          <p:nvSpPr>
            <p:cNvPr id="29" name="Freeform 90">
              <a:extLst>
                <a:ext uri="{FF2B5EF4-FFF2-40B4-BE49-F238E27FC236}">
                  <a16:creationId xmlns:a16="http://schemas.microsoft.com/office/drawing/2014/main" id="{092EE056-D2E1-4EE3-938F-33941A67240C}"/>
                </a:ext>
              </a:extLst>
            </p:cNvPr>
            <p:cNvSpPr/>
            <p:nvPr/>
          </p:nvSpPr>
          <p:spPr bwMode="auto">
            <a:xfrm>
              <a:off x="2684463" y="4194176"/>
              <a:ext cx="520700" cy="479425"/>
            </a:xfrm>
            <a:custGeom>
              <a:avLst/>
              <a:gdLst/>
              <a:ahLst/>
              <a:cxnLst>
                <a:cxn ang="0">
                  <a:pos x="309" y="281"/>
                </a:cxn>
                <a:cxn ang="0">
                  <a:pos x="309" y="125"/>
                </a:cxn>
                <a:cxn ang="0">
                  <a:pos x="172" y="125"/>
                </a:cxn>
                <a:cxn ang="0">
                  <a:pos x="172" y="22"/>
                </a:cxn>
                <a:cxn ang="0">
                  <a:pos x="117" y="22"/>
                </a:cxn>
                <a:cxn ang="0">
                  <a:pos x="117" y="125"/>
                </a:cxn>
                <a:cxn ang="0">
                  <a:pos x="87" y="125"/>
                </a:cxn>
                <a:cxn ang="0">
                  <a:pos x="87" y="0"/>
                </a:cxn>
                <a:cxn ang="0">
                  <a:pos x="32" y="0"/>
                </a:cxn>
                <a:cxn ang="0">
                  <a:pos x="32" y="125"/>
                </a:cxn>
                <a:cxn ang="0">
                  <a:pos x="21" y="125"/>
                </a:cxn>
                <a:cxn ang="0">
                  <a:pos x="21" y="281"/>
                </a:cxn>
                <a:cxn ang="0">
                  <a:pos x="0" y="281"/>
                </a:cxn>
                <a:cxn ang="0">
                  <a:pos x="0" y="302"/>
                </a:cxn>
                <a:cxn ang="0">
                  <a:pos x="328" y="302"/>
                </a:cxn>
                <a:cxn ang="0">
                  <a:pos x="328" y="281"/>
                </a:cxn>
                <a:cxn ang="0">
                  <a:pos x="309" y="281"/>
                </a:cxn>
              </a:cxnLst>
              <a:rect l="0" t="0" r="r" b="b"/>
              <a:pathLst>
                <a:path w="328" h="302">
                  <a:moveTo>
                    <a:pt x="309" y="281"/>
                  </a:moveTo>
                  <a:lnTo>
                    <a:pt x="309" y="125"/>
                  </a:lnTo>
                  <a:lnTo>
                    <a:pt x="172" y="125"/>
                  </a:lnTo>
                  <a:lnTo>
                    <a:pt x="172" y="22"/>
                  </a:lnTo>
                  <a:lnTo>
                    <a:pt x="117" y="22"/>
                  </a:lnTo>
                  <a:lnTo>
                    <a:pt x="117" y="125"/>
                  </a:lnTo>
                  <a:lnTo>
                    <a:pt x="87" y="125"/>
                  </a:lnTo>
                  <a:lnTo>
                    <a:pt x="87" y="0"/>
                  </a:lnTo>
                  <a:lnTo>
                    <a:pt x="32" y="0"/>
                  </a:lnTo>
                  <a:lnTo>
                    <a:pt x="32" y="125"/>
                  </a:lnTo>
                  <a:lnTo>
                    <a:pt x="21" y="125"/>
                  </a:lnTo>
                  <a:lnTo>
                    <a:pt x="21" y="281"/>
                  </a:lnTo>
                  <a:lnTo>
                    <a:pt x="0" y="281"/>
                  </a:lnTo>
                  <a:lnTo>
                    <a:pt x="0" y="302"/>
                  </a:lnTo>
                  <a:lnTo>
                    <a:pt x="328" y="302"/>
                  </a:lnTo>
                  <a:lnTo>
                    <a:pt x="328" y="281"/>
                  </a:lnTo>
                  <a:lnTo>
                    <a:pt x="309" y="281"/>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30" name="Rectangle 91">
              <a:extLst>
                <a:ext uri="{FF2B5EF4-FFF2-40B4-BE49-F238E27FC236}">
                  <a16:creationId xmlns:a16="http://schemas.microsoft.com/office/drawing/2014/main" id="{F6F79006-D2A0-4840-A00C-0FED86228B4D}"/>
                </a:ext>
              </a:extLst>
            </p:cNvPr>
            <p:cNvSpPr>
              <a:spLocks noChangeArrowheads="1"/>
            </p:cNvSpPr>
            <p:nvPr/>
          </p:nvSpPr>
          <p:spPr bwMode="auto">
            <a:xfrm>
              <a:off x="2752725" y="4435476"/>
              <a:ext cx="58738" cy="603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31" name="Rectangle 92">
              <a:extLst>
                <a:ext uri="{FF2B5EF4-FFF2-40B4-BE49-F238E27FC236}">
                  <a16:creationId xmlns:a16="http://schemas.microsoft.com/office/drawing/2014/main" id="{7783DD52-2885-4164-8676-1C78D99B0B42}"/>
                </a:ext>
              </a:extLst>
            </p:cNvPr>
            <p:cNvSpPr>
              <a:spLocks noChangeArrowheads="1"/>
            </p:cNvSpPr>
            <p:nvPr/>
          </p:nvSpPr>
          <p:spPr bwMode="auto">
            <a:xfrm>
              <a:off x="2865438" y="4435476"/>
              <a:ext cx="60325" cy="603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32" name="Rectangle 93">
              <a:extLst>
                <a:ext uri="{FF2B5EF4-FFF2-40B4-BE49-F238E27FC236}">
                  <a16:creationId xmlns:a16="http://schemas.microsoft.com/office/drawing/2014/main" id="{07F344AC-02C3-45C0-9EBA-5170FE85D3D2}"/>
                </a:ext>
              </a:extLst>
            </p:cNvPr>
            <p:cNvSpPr>
              <a:spLocks noChangeArrowheads="1"/>
            </p:cNvSpPr>
            <p:nvPr/>
          </p:nvSpPr>
          <p:spPr bwMode="auto">
            <a:xfrm>
              <a:off x="2978150" y="4435476"/>
              <a:ext cx="60325" cy="603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33" name="Rectangle 94">
              <a:extLst>
                <a:ext uri="{FF2B5EF4-FFF2-40B4-BE49-F238E27FC236}">
                  <a16:creationId xmlns:a16="http://schemas.microsoft.com/office/drawing/2014/main" id="{462B9AB0-D4B7-462C-B4AF-EBF7B0C65903}"/>
                </a:ext>
              </a:extLst>
            </p:cNvPr>
            <p:cNvSpPr>
              <a:spLocks noChangeArrowheads="1"/>
            </p:cNvSpPr>
            <p:nvPr/>
          </p:nvSpPr>
          <p:spPr bwMode="auto">
            <a:xfrm>
              <a:off x="3090863" y="4435476"/>
              <a:ext cx="58738" cy="603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34" name="Rectangle 95">
              <a:extLst>
                <a:ext uri="{FF2B5EF4-FFF2-40B4-BE49-F238E27FC236}">
                  <a16:creationId xmlns:a16="http://schemas.microsoft.com/office/drawing/2014/main" id="{423A2BEC-A23C-414C-8213-4CFC6078ABBC}"/>
                </a:ext>
              </a:extLst>
            </p:cNvPr>
            <p:cNvSpPr>
              <a:spLocks noChangeArrowheads="1"/>
            </p:cNvSpPr>
            <p:nvPr/>
          </p:nvSpPr>
          <p:spPr bwMode="auto">
            <a:xfrm>
              <a:off x="2752725" y="4545014"/>
              <a:ext cx="58738" cy="603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35" name="Rectangle 96">
              <a:extLst>
                <a:ext uri="{FF2B5EF4-FFF2-40B4-BE49-F238E27FC236}">
                  <a16:creationId xmlns:a16="http://schemas.microsoft.com/office/drawing/2014/main" id="{82FB4603-BCB1-4D9E-A0BC-BAC9A00A74ED}"/>
                </a:ext>
              </a:extLst>
            </p:cNvPr>
            <p:cNvSpPr>
              <a:spLocks noChangeArrowheads="1"/>
            </p:cNvSpPr>
            <p:nvPr/>
          </p:nvSpPr>
          <p:spPr bwMode="auto">
            <a:xfrm>
              <a:off x="2865438" y="4545014"/>
              <a:ext cx="60325" cy="603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36" name="Rectangle 97">
              <a:extLst>
                <a:ext uri="{FF2B5EF4-FFF2-40B4-BE49-F238E27FC236}">
                  <a16:creationId xmlns:a16="http://schemas.microsoft.com/office/drawing/2014/main" id="{8913825E-0FCC-4A39-821A-04BA7B6A09E4}"/>
                </a:ext>
              </a:extLst>
            </p:cNvPr>
            <p:cNvSpPr>
              <a:spLocks noChangeArrowheads="1"/>
            </p:cNvSpPr>
            <p:nvPr/>
          </p:nvSpPr>
          <p:spPr bwMode="auto">
            <a:xfrm>
              <a:off x="2978150" y="4545014"/>
              <a:ext cx="60325" cy="603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37" name="Rectangle 98">
              <a:extLst>
                <a:ext uri="{FF2B5EF4-FFF2-40B4-BE49-F238E27FC236}">
                  <a16:creationId xmlns:a16="http://schemas.microsoft.com/office/drawing/2014/main" id="{E28F63FA-4DD4-44E5-9731-21C47677A2AB}"/>
                </a:ext>
              </a:extLst>
            </p:cNvPr>
            <p:cNvSpPr>
              <a:spLocks noChangeArrowheads="1"/>
            </p:cNvSpPr>
            <p:nvPr/>
          </p:nvSpPr>
          <p:spPr bwMode="auto">
            <a:xfrm>
              <a:off x="3090863" y="4545014"/>
              <a:ext cx="58738" cy="603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38" name="Freeform 99">
              <a:extLst>
                <a:ext uri="{FF2B5EF4-FFF2-40B4-BE49-F238E27FC236}">
                  <a16:creationId xmlns:a16="http://schemas.microsoft.com/office/drawing/2014/main" id="{310D7855-C141-4481-B6AD-A9000CB09A16}"/>
                </a:ext>
              </a:extLst>
            </p:cNvPr>
            <p:cNvSpPr/>
            <p:nvPr/>
          </p:nvSpPr>
          <p:spPr bwMode="auto">
            <a:xfrm>
              <a:off x="2838450" y="3976689"/>
              <a:ext cx="487363" cy="223838"/>
            </a:xfrm>
            <a:custGeom>
              <a:avLst/>
              <a:gdLst/>
              <a:ahLst/>
              <a:cxnLst>
                <a:cxn ang="0">
                  <a:pos x="6" y="109"/>
                </a:cxn>
                <a:cxn ang="0">
                  <a:pos x="27" y="86"/>
                </a:cxn>
                <a:cxn ang="0">
                  <a:pos x="47" y="72"/>
                </a:cxn>
                <a:cxn ang="0">
                  <a:pos x="52" y="62"/>
                </a:cxn>
                <a:cxn ang="0">
                  <a:pos x="68" y="61"/>
                </a:cxn>
                <a:cxn ang="0">
                  <a:pos x="74" y="27"/>
                </a:cxn>
                <a:cxn ang="0">
                  <a:pos x="99" y="11"/>
                </a:cxn>
                <a:cxn ang="0">
                  <a:pos x="117" y="15"/>
                </a:cxn>
                <a:cxn ang="0">
                  <a:pos x="143" y="1"/>
                </a:cxn>
                <a:cxn ang="0">
                  <a:pos x="171" y="18"/>
                </a:cxn>
                <a:cxn ang="0">
                  <a:pos x="218" y="30"/>
                </a:cxn>
                <a:cxn ang="0">
                  <a:pos x="258" y="34"/>
                </a:cxn>
                <a:cxn ang="0">
                  <a:pos x="274" y="48"/>
                </a:cxn>
                <a:cxn ang="0">
                  <a:pos x="272" y="67"/>
                </a:cxn>
                <a:cxn ang="0">
                  <a:pos x="287" y="113"/>
                </a:cxn>
                <a:cxn ang="0">
                  <a:pos x="275" y="124"/>
                </a:cxn>
                <a:cxn ang="0">
                  <a:pos x="228" y="111"/>
                </a:cxn>
                <a:cxn ang="0">
                  <a:pos x="215" y="130"/>
                </a:cxn>
                <a:cxn ang="0">
                  <a:pos x="194" y="120"/>
                </a:cxn>
                <a:cxn ang="0">
                  <a:pos x="153" y="103"/>
                </a:cxn>
                <a:cxn ang="0">
                  <a:pos x="139" y="124"/>
                </a:cxn>
                <a:cxn ang="0">
                  <a:pos x="118" y="117"/>
                </a:cxn>
                <a:cxn ang="0">
                  <a:pos x="109" y="124"/>
                </a:cxn>
                <a:cxn ang="0">
                  <a:pos x="83" y="134"/>
                </a:cxn>
                <a:cxn ang="0">
                  <a:pos x="72" y="125"/>
                </a:cxn>
                <a:cxn ang="0">
                  <a:pos x="92" y="123"/>
                </a:cxn>
                <a:cxn ang="0">
                  <a:pos x="107" y="121"/>
                </a:cxn>
                <a:cxn ang="0">
                  <a:pos x="116" y="108"/>
                </a:cxn>
                <a:cxn ang="0">
                  <a:pos x="135" y="119"/>
                </a:cxn>
                <a:cxn ang="0">
                  <a:pos x="157" y="98"/>
                </a:cxn>
                <a:cxn ang="0">
                  <a:pos x="172" y="116"/>
                </a:cxn>
                <a:cxn ang="0">
                  <a:pos x="196" y="114"/>
                </a:cxn>
                <a:cxn ang="0">
                  <a:pos x="223" y="117"/>
                </a:cxn>
                <a:cxn ang="0">
                  <a:pos x="254" y="119"/>
                </a:cxn>
                <a:cxn ang="0">
                  <a:pos x="278" y="112"/>
                </a:cxn>
                <a:cxn ang="0">
                  <a:pos x="283" y="92"/>
                </a:cxn>
                <a:cxn ang="0">
                  <a:pos x="267" y="68"/>
                </a:cxn>
                <a:cxn ang="0">
                  <a:pos x="267" y="46"/>
                </a:cxn>
                <a:cxn ang="0">
                  <a:pos x="237" y="35"/>
                </a:cxn>
                <a:cxn ang="0">
                  <a:pos x="216" y="38"/>
                </a:cxn>
                <a:cxn ang="0">
                  <a:pos x="172" y="20"/>
                </a:cxn>
                <a:cxn ang="0">
                  <a:pos x="168" y="11"/>
                </a:cxn>
                <a:cxn ang="0">
                  <a:pos x="118" y="26"/>
                </a:cxn>
                <a:cxn ang="0">
                  <a:pos x="107" y="20"/>
                </a:cxn>
                <a:cxn ang="0">
                  <a:pos x="80" y="30"/>
                </a:cxn>
                <a:cxn ang="0">
                  <a:pos x="69" y="65"/>
                </a:cxn>
                <a:cxn ang="0">
                  <a:pos x="59" y="64"/>
                </a:cxn>
                <a:cxn ang="0">
                  <a:pos x="53" y="77"/>
                </a:cxn>
                <a:cxn ang="0">
                  <a:pos x="38" y="79"/>
                </a:cxn>
                <a:cxn ang="0">
                  <a:pos x="25" y="115"/>
                </a:cxn>
                <a:cxn ang="0">
                  <a:pos x="2" y="118"/>
                </a:cxn>
              </a:cxnLst>
              <a:rect l="0" t="0" r="r" b="b"/>
              <a:pathLst>
                <a:path w="292" h="134">
                  <a:moveTo>
                    <a:pt x="2" y="127"/>
                  </a:moveTo>
                  <a:cubicBezTo>
                    <a:pt x="1" y="125"/>
                    <a:pt x="0" y="121"/>
                    <a:pt x="0" y="118"/>
                  </a:cubicBezTo>
                  <a:cubicBezTo>
                    <a:pt x="0" y="116"/>
                    <a:pt x="1" y="114"/>
                    <a:pt x="2" y="113"/>
                  </a:cubicBezTo>
                  <a:cubicBezTo>
                    <a:pt x="3" y="111"/>
                    <a:pt x="4" y="110"/>
                    <a:pt x="6" y="109"/>
                  </a:cubicBezTo>
                  <a:cubicBezTo>
                    <a:pt x="9" y="108"/>
                    <a:pt x="13" y="108"/>
                    <a:pt x="16" y="108"/>
                  </a:cubicBezTo>
                  <a:cubicBezTo>
                    <a:pt x="20" y="109"/>
                    <a:pt x="23" y="110"/>
                    <a:pt x="26" y="112"/>
                  </a:cubicBezTo>
                  <a:cubicBezTo>
                    <a:pt x="23" y="113"/>
                    <a:pt x="23" y="113"/>
                    <a:pt x="23" y="113"/>
                  </a:cubicBezTo>
                  <a:cubicBezTo>
                    <a:pt x="23" y="104"/>
                    <a:pt x="24" y="95"/>
                    <a:pt x="27" y="86"/>
                  </a:cubicBezTo>
                  <a:cubicBezTo>
                    <a:pt x="29" y="82"/>
                    <a:pt x="31" y="77"/>
                    <a:pt x="35" y="74"/>
                  </a:cubicBezTo>
                  <a:cubicBezTo>
                    <a:pt x="37" y="73"/>
                    <a:pt x="38" y="73"/>
                    <a:pt x="39" y="72"/>
                  </a:cubicBezTo>
                  <a:cubicBezTo>
                    <a:pt x="41" y="72"/>
                    <a:pt x="42" y="72"/>
                    <a:pt x="43" y="72"/>
                  </a:cubicBezTo>
                  <a:cubicBezTo>
                    <a:pt x="45" y="72"/>
                    <a:pt x="46" y="72"/>
                    <a:pt x="47" y="72"/>
                  </a:cubicBezTo>
                  <a:cubicBezTo>
                    <a:pt x="49" y="73"/>
                    <a:pt x="50" y="73"/>
                    <a:pt x="51" y="74"/>
                  </a:cubicBezTo>
                  <a:cubicBezTo>
                    <a:pt x="47" y="75"/>
                    <a:pt x="47" y="75"/>
                    <a:pt x="47" y="75"/>
                  </a:cubicBezTo>
                  <a:cubicBezTo>
                    <a:pt x="47" y="73"/>
                    <a:pt x="48" y="71"/>
                    <a:pt x="49" y="69"/>
                  </a:cubicBezTo>
                  <a:cubicBezTo>
                    <a:pt x="49" y="67"/>
                    <a:pt x="50" y="65"/>
                    <a:pt x="52" y="62"/>
                  </a:cubicBezTo>
                  <a:cubicBezTo>
                    <a:pt x="53" y="61"/>
                    <a:pt x="53" y="60"/>
                    <a:pt x="55" y="59"/>
                  </a:cubicBezTo>
                  <a:cubicBezTo>
                    <a:pt x="56" y="58"/>
                    <a:pt x="58" y="57"/>
                    <a:pt x="60" y="57"/>
                  </a:cubicBezTo>
                  <a:cubicBezTo>
                    <a:pt x="62" y="58"/>
                    <a:pt x="63" y="58"/>
                    <a:pt x="65" y="59"/>
                  </a:cubicBezTo>
                  <a:cubicBezTo>
                    <a:pt x="66" y="60"/>
                    <a:pt x="67" y="61"/>
                    <a:pt x="68" y="61"/>
                  </a:cubicBezTo>
                  <a:cubicBezTo>
                    <a:pt x="62" y="63"/>
                    <a:pt x="62" y="63"/>
                    <a:pt x="62" y="63"/>
                  </a:cubicBezTo>
                  <a:cubicBezTo>
                    <a:pt x="64" y="56"/>
                    <a:pt x="65" y="49"/>
                    <a:pt x="67" y="42"/>
                  </a:cubicBezTo>
                  <a:cubicBezTo>
                    <a:pt x="68" y="38"/>
                    <a:pt x="70" y="35"/>
                    <a:pt x="71" y="31"/>
                  </a:cubicBezTo>
                  <a:cubicBezTo>
                    <a:pt x="72" y="30"/>
                    <a:pt x="73" y="28"/>
                    <a:pt x="74" y="27"/>
                  </a:cubicBezTo>
                  <a:cubicBezTo>
                    <a:pt x="76" y="24"/>
                    <a:pt x="76" y="24"/>
                    <a:pt x="76" y="24"/>
                  </a:cubicBezTo>
                  <a:cubicBezTo>
                    <a:pt x="76" y="23"/>
                    <a:pt x="77" y="23"/>
                    <a:pt x="78" y="22"/>
                  </a:cubicBezTo>
                  <a:cubicBezTo>
                    <a:pt x="80" y="19"/>
                    <a:pt x="83" y="16"/>
                    <a:pt x="87" y="14"/>
                  </a:cubicBezTo>
                  <a:cubicBezTo>
                    <a:pt x="90" y="12"/>
                    <a:pt x="94" y="11"/>
                    <a:pt x="99" y="11"/>
                  </a:cubicBezTo>
                  <a:cubicBezTo>
                    <a:pt x="103" y="11"/>
                    <a:pt x="107" y="12"/>
                    <a:pt x="111" y="15"/>
                  </a:cubicBezTo>
                  <a:cubicBezTo>
                    <a:pt x="114" y="17"/>
                    <a:pt x="116" y="21"/>
                    <a:pt x="118" y="24"/>
                  </a:cubicBezTo>
                  <a:cubicBezTo>
                    <a:pt x="113" y="25"/>
                    <a:pt x="113" y="25"/>
                    <a:pt x="113" y="25"/>
                  </a:cubicBezTo>
                  <a:cubicBezTo>
                    <a:pt x="114" y="21"/>
                    <a:pt x="115" y="18"/>
                    <a:pt x="117" y="15"/>
                  </a:cubicBezTo>
                  <a:cubicBezTo>
                    <a:pt x="119" y="12"/>
                    <a:pt x="121" y="10"/>
                    <a:pt x="124" y="8"/>
                  </a:cubicBezTo>
                  <a:cubicBezTo>
                    <a:pt x="125" y="6"/>
                    <a:pt x="126" y="5"/>
                    <a:pt x="128" y="5"/>
                  </a:cubicBezTo>
                  <a:cubicBezTo>
                    <a:pt x="130" y="4"/>
                    <a:pt x="131" y="3"/>
                    <a:pt x="133" y="3"/>
                  </a:cubicBezTo>
                  <a:cubicBezTo>
                    <a:pt x="136" y="2"/>
                    <a:pt x="139" y="1"/>
                    <a:pt x="143" y="1"/>
                  </a:cubicBezTo>
                  <a:cubicBezTo>
                    <a:pt x="149" y="0"/>
                    <a:pt x="156" y="1"/>
                    <a:pt x="162" y="3"/>
                  </a:cubicBezTo>
                  <a:cubicBezTo>
                    <a:pt x="165" y="4"/>
                    <a:pt x="168" y="6"/>
                    <a:pt x="170" y="9"/>
                  </a:cubicBezTo>
                  <a:cubicBezTo>
                    <a:pt x="172" y="12"/>
                    <a:pt x="173" y="16"/>
                    <a:pt x="173" y="19"/>
                  </a:cubicBezTo>
                  <a:cubicBezTo>
                    <a:pt x="171" y="18"/>
                    <a:pt x="171" y="18"/>
                    <a:pt x="171" y="18"/>
                  </a:cubicBezTo>
                  <a:cubicBezTo>
                    <a:pt x="175" y="15"/>
                    <a:pt x="180" y="13"/>
                    <a:pt x="185" y="12"/>
                  </a:cubicBezTo>
                  <a:cubicBezTo>
                    <a:pt x="191" y="11"/>
                    <a:pt x="196" y="11"/>
                    <a:pt x="201" y="13"/>
                  </a:cubicBezTo>
                  <a:cubicBezTo>
                    <a:pt x="207" y="15"/>
                    <a:pt x="211" y="18"/>
                    <a:pt x="215" y="22"/>
                  </a:cubicBezTo>
                  <a:cubicBezTo>
                    <a:pt x="216" y="24"/>
                    <a:pt x="217" y="27"/>
                    <a:pt x="218" y="30"/>
                  </a:cubicBezTo>
                  <a:cubicBezTo>
                    <a:pt x="219" y="32"/>
                    <a:pt x="219" y="35"/>
                    <a:pt x="219" y="38"/>
                  </a:cubicBezTo>
                  <a:cubicBezTo>
                    <a:pt x="217" y="36"/>
                    <a:pt x="217" y="36"/>
                    <a:pt x="217" y="36"/>
                  </a:cubicBezTo>
                  <a:cubicBezTo>
                    <a:pt x="223" y="33"/>
                    <a:pt x="230" y="32"/>
                    <a:pt x="237" y="31"/>
                  </a:cubicBezTo>
                  <a:cubicBezTo>
                    <a:pt x="244" y="31"/>
                    <a:pt x="251" y="32"/>
                    <a:pt x="258" y="34"/>
                  </a:cubicBezTo>
                  <a:cubicBezTo>
                    <a:pt x="260" y="35"/>
                    <a:pt x="261" y="35"/>
                    <a:pt x="263" y="36"/>
                  </a:cubicBezTo>
                  <a:cubicBezTo>
                    <a:pt x="265" y="37"/>
                    <a:pt x="266" y="38"/>
                    <a:pt x="268" y="39"/>
                  </a:cubicBezTo>
                  <a:cubicBezTo>
                    <a:pt x="269" y="40"/>
                    <a:pt x="270" y="42"/>
                    <a:pt x="272" y="43"/>
                  </a:cubicBezTo>
                  <a:cubicBezTo>
                    <a:pt x="273" y="45"/>
                    <a:pt x="274" y="47"/>
                    <a:pt x="274" y="48"/>
                  </a:cubicBezTo>
                  <a:cubicBezTo>
                    <a:pt x="276" y="52"/>
                    <a:pt x="276" y="56"/>
                    <a:pt x="276" y="60"/>
                  </a:cubicBezTo>
                  <a:cubicBezTo>
                    <a:pt x="275" y="62"/>
                    <a:pt x="275" y="63"/>
                    <a:pt x="275" y="65"/>
                  </a:cubicBezTo>
                  <a:cubicBezTo>
                    <a:pt x="274" y="67"/>
                    <a:pt x="273" y="69"/>
                    <a:pt x="273" y="70"/>
                  </a:cubicBezTo>
                  <a:cubicBezTo>
                    <a:pt x="272" y="67"/>
                    <a:pt x="272" y="67"/>
                    <a:pt x="272" y="67"/>
                  </a:cubicBezTo>
                  <a:cubicBezTo>
                    <a:pt x="276" y="70"/>
                    <a:pt x="279" y="73"/>
                    <a:pt x="282" y="77"/>
                  </a:cubicBezTo>
                  <a:cubicBezTo>
                    <a:pt x="285" y="81"/>
                    <a:pt x="288" y="85"/>
                    <a:pt x="290" y="90"/>
                  </a:cubicBezTo>
                  <a:cubicBezTo>
                    <a:pt x="292" y="95"/>
                    <a:pt x="292" y="101"/>
                    <a:pt x="290" y="106"/>
                  </a:cubicBezTo>
                  <a:cubicBezTo>
                    <a:pt x="290" y="109"/>
                    <a:pt x="288" y="111"/>
                    <a:pt x="287" y="113"/>
                  </a:cubicBezTo>
                  <a:cubicBezTo>
                    <a:pt x="286" y="114"/>
                    <a:pt x="285" y="115"/>
                    <a:pt x="284" y="116"/>
                  </a:cubicBezTo>
                  <a:cubicBezTo>
                    <a:pt x="284" y="117"/>
                    <a:pt x="283" y="117"/>
                    <a:pt x="283" y="118"/>
                  </a:cubicBezTo>
                  <a:cubicBezTo>
                    <a:pt x="282" y="119"/>
                    <a:pt x="282" y="119"/>
                    <a:pt x="282" y="119"/>
                  </a:cubicBezTo>
                  <a:cubicBezTo>
                    <a:pt x="280" y="121"/>
                    <a:pt x="278" y="122"/>
                    <a:pt x="275" y="124"/>
                  </a:cubicBezTo>
                  <a:cubicBezTo>
                    <a:pt x="273" y="125"/>
                    <a:pt x="271" y="126"/>
                    <a:pt x="268" y="127"/>
                  </a:cubicBezTo>
                  <a:cubicBezTo>
                    <a:pt x="263" y="128"/>
                    <a:pt x="258" y="129"/>
                    <a:pt x="252" y="127"/>
                  </a:cubicBezTo>
                  <a:cubicBezTo>
                    <a:pt x="247" y="126"/>
                    <a:pt x="242" y="124"/>
                    <a:pt x="238" y="121"/>
                  </a:cubicBezTo>
                  <a:cubicBezTo>
                    <a:pt x="234" y="118"/>
                    <a:pt x="231" y="114"/>
                    <a:pt x="228" y="111"/>
                  </a:cubicBezTo>
                  <a:cubicBezTo>
                    <a:pt x="235" y="108"/>
                    <a:pt x="235" y="108"/>
                    <a:pt x="235" y="108"/>
                  </a:cubicBezTo>
                  <a:cubicBezTo>
                    <a:pt x="235" y="111"/>
                    <a:pt x="234" y="113"/>
                    <a:pt x="233" y="116"/>
                  </a:cubicBezTo>
                  <a:cubicBezTo>
                    <a:pt x="232" y="118"/>
                    <a:pt x="231" y="121"/>
                    <a:pt x="229" y="123"/>
                  </a:cubicBezTo>
                  <a:cubicBezTo>
                    <a:pt x="225" y="127"/>
                    <a:pt x="220" y="129"/>
                    <a:pt x="215" y="130"/>
                  </a:cubicBezTo>
                  <a:cubicBezTo>
                    <a:pt x="210" y="131"/>
                    <a:pt x="205" y="131"/>
                    <a:pt x="200" y="129"/>
                  </a:cubicBezTo>
                  <a:cubicBezTo>
                    <a:pt x="198" y="128"/>
                    <a:pt x="195" y="126"/>
                    <a:pt x="193" y="124"/>
                  </a:cubicBezTo>
                  <a:cubicBezTo>
                    <a:pt x="191" y="123"/>
                    <a:pt x="190" y="121"/>
                    <a:pt x="189" y="118"/>
                  </a:cubicBezTo>
                  <a:cubicBezTo>
                    <a:pt x="194" y="120"/>
                    <a:pt x="194" y="120"/>
                    <a:pt x="194" y="120"/>
                  </a:cubicBezTo>
                  <a:cubicBezTo>
                    <a:pt x="191" y="122"/>
                    <a:pt x="187" y="124"/>
                    <a:pt x="182" y="125"/>
                  </a:cubicBezTo>
                  <a:cubicBezTo>
                    <a:pt x="178" y="126"/>
                    <a:pt x="173" y="125"/>
                    <a:pt x="169" y="123"/>
                  </a:cubicBezTo>
                  <a:cubicBezTo>
                    <a:pt x="164" y="121"/>
                    <a:pt x="161" y="117"/>
                    <a:pt x="159" y="114"/>
                  </a:cubicBezTo>
                  <a:cubicBezTo>
                    <a:pt x="157" y="110"/>
                    <a:pt x="155" y="107"/>
                    <a:pt x="153" y="103"/>
                  </a:cubicBezTo>
                  <a:cubicBezTo>
                    <a:pt x="160" y="102"/>
                    <a:pt x="160" y="102"/>
                    <a:pt x="160" y="102"/>
                  </a:cubicBezTo>
                  <a:cubicBezTo>
                    <a:pt x="159" y="107"/>
                    <a:pt x="157" y="113"/>
                    <a:pt x="154" y="117"/>
                  </a:cubicBezTo>
                  <a:cubicBezTo>
                    <a:pt x="152" y="119"/>
                    <a:pt x="149" y="121"/>
                    <a:pt x="147" y="122"/>
                  </a:cubicBezTo>
                  <a:cubicBezTo>
                    <a:pt x="145" y="123"/>
                    <a:pt x="142" y="124"/>
                    <a:pt x="139" y="124"/>
                  </a:cubicBezTo>
                  <a:cubicBezTo>
                    <a:pt x="138" y="125"/>
                    <a:pt x="137" y="125"/>
                    <a:pt x="136" y="125"/>
                  </a:cubicBezTo>
                  <a:cubicBezTo>
                    <a:pt x="134" y="125"/>
                    <a:pt x="133" y="125"/>
                    <a:pt x="132" y="125"/>
                  </a:cubicBezTo>
                  <a:cubicBezTo>
                    <a:pt x="129" y="124"/>
                    <a:pt x="126" y="123"/>
                    <a:pt x="124" y="122"/>
                  </a:cubicBezTo>
                  <a:cubicBezTo>
                    <a:pt x="121" y="120"/>
                    <a:pt x="120" y="118"/>
                    <a:pt x="118" y="117"/>
                  </a:cubicBezTo>
                  <a:cubicBezTo>
                    <a:pt x="116" y="115"/>
                    <a:pt x="115" y="113"/>
                    <a:pt x="113" y="112"/>
                  </a:cubicBezTo>
                  <a:cubicBezTo>
                    <a:pt x="117" y="110"/>
                    <a:pt x="117" y="110"/>
                    <a:pt x="117" y="110"/>
                  </a:cubicBezTo>
                  <a:cubicBezTo>
                    <a:pt x="117" y="113"/>
                    <a:pt x="117" y="116"/>
                    <a:pt x="115" y="118"/>
                  </a:cubicBezTo>
                  <a:cubicBezTo>
                    <a:pt x="114" y="121"/>
                    <a:pt x="111" y="123"/>
                    <a:pt x="109" y="124"/>
                  </a:cubicBezTo>
                  <a:cubicBezTo>
                    <a:pt x="104" y="126"/>
                    <a:pt x="98" y="127"/>
                    <a:pt x="93" y="125"/>
                  </a:cubicBezTo>
                  <a:cubicBezTo>
                    <a:pt x="95" y="124"/>
                    <a:pt x="95" y="124"/>
                    <a:pt x="95" y="124"/>
                  </a:cubicBezTo>
                  <a:cubicBezTo>
                    <a:pt x="94" y="127"/>
                    <a:pt x="92" y="129"/>
                    <a:pt x="90" y="131"/>
                  </a:cubicBezTo>
                  <a:cubicBezTo>
                    <a:pt x="88" y="132"/>
                    <a:pt x="86" y="133"/>
                    <a:pt x="83" y="134"/>
                  </a:cubicBezTo>
                  <a:cubicBezTo>
                    <a:pt x="80" y="134"/>
                    <a:pt x="78" y="133"/>
                    <a:pt x="76" y="131"/>
                  </a:cubicBezTo>
                  <a:cubicBezTo>
                    <a:pt x="73" y="130"/>
                    <a:pt x="72" y="127"/>
                    <a:pt x="72" y="125"/>
                  </a:cubicBezTo>
                  <a:cubicBezTo>
                    <a:pt x="72" y="124"/>
                    <a:pt x="72" y="124"/>
                    <a:pt x="72" y="124"/>
                  </a:cubicBezTo>
                  <a:cubicBezTo>
                    <a:pt x="72" y="125"/>
                    <a:pt x="72" y="125"/>
                    <a:pt x="72" y="125"/>
                  </a:cubicBezTo>
                  <a:cubicBezTo>
                    <a:pt x="73" y="127"/>
                    <a:pt x="74" y="129"/>
                    <a:pt x="76" y="130"/>
                  </a:cubicBezTo>
                  <a:cubicBezTo>
                    <a:pt x="78" y="131"/>
                    <a:pt x="81" y="132"/>
                    <a:pt x="83" y="132"/>
                  </a:cubicBezTo>
                  <a:cubicBezTo>
                    <a:pt x="85" y="131"/>
                    <a:pt x="87" y="130"/>
                    <a:pt x="89" y="129"/>
                  </a:cubicBezTo>
                  <a:cubicBezTo>
                    <a:pt x="90" y="127"/>
                    <a:pt x="91" y="125"/>
                    <a:pt x="92" y="123"/>
                  </a:cubicBezTo>
                  <a:cubicBezTo>
                    <a:pt x="92" y="123"/>
                    <a:pt x="93" y="122"/>
                    <a:pt x="94" y="122"/>
                  </a:cubicBezTo>
                  <a:cubicBezTo>
                    <a:pt x="94" y="122"/>
                    <a:pt x="94" y="122"/>
                    <a:pt x="94" y="122"/>
                  </a:cubicBezTo>
                  <a:cubicBezTo>
                    <a:pt x="94" y="122"/>
                    <a:pt x="94" y="122"/>
                    <a:pt x="94" y="122"/>
                  </a:cubicBezTo>
                  <a:cubicBezTo>
                    <a:pt x="98" y="123"/>
                    <a:pt x="103" y="123"/>
                    <a:pt x="107" y="121"/>
                  </a:cubicBezTo>
                  <a:cubicBezTo>
                    <a:pt x="109" y="120"/>
                    <a:pt x="111" y="118"/>
                    <a:pt x="111" y="116"/>
                  </a:cubicBezTo>
                  <a:cubicBezTo>
                    <a:pt x="112" y="115"/>
                    <a:pt x="113" y="112"/>
                    <a:pt x="112" y="110"/>
                  </a:cubicBezTo>
                  <a:cubicBezTo>
                    <a:pt x="112" y="109"/>
                    <a:pt x="113" y="108"/>
                    <a:pt x="114" y="108"/>
                  </a:cubicBezTo>
                  <a:cubicBezTo>
                    <a:pt x="115" y="108"/>
                    <a:pt x="115" y="108"/>
                    <a:pt x="116" y="108"/>
                  </a:cubicBezTo>
                  <a:cubicBezTo>
                    <a:pt x="116" y="108"/>
                    <a:pt x="116" y="108"/>
                    <a:pt x="116" y="108"/>
                  </a:cubicBezTo>
                  <a:cubicBezTo>
                    <a:pt x="120" y="111"/>
                    <a:pt x="123" y="115"/>
                    <a:pt x="127" y="117"/>
                  </a:cubicBezTo>
                  <a:cubicBezTo>
                    <a:pt x="128" y="118"/>
                    <a:pt x="130" y="119"/>
                    <a:pt x="132" y="119"/>
                  </a:cubicBezTo>
                  <a:cubicBezTo>
                    <a:pt x="133" y="119"/>
                    <a:pt x="134" y="119"/>
                    <a:pt x="135" y="119"/>
                  </a:cubicBezTo>
                  <a:cubicBezTo>
                    <a:pt x="136" y="119"/>
                    <a:pt x="138" y="118"/>
                    <a:pt x="138" y="118"/>
                  </a:cubicBezTo>
                  <a:cubicBezTo>
                    <a:pt x="142" y="117"/>
                    <a:pt x="146" y="116"/>
                    <a:pt x="149" y="112"/>
                  </a:cubicBezTo>
                  <a:cubicBezTo>
                    <a:pt x="151" y="109"/>
                    <a:pt x="152" y="105"/>
                    <a:pt x="153" y="101"/>
                  </a:cubicBezTo>
                  <a:cubicBezTo>
                    <a:pt x="153" y="99"/>
                    <a:pt x="155" y="98"/>
                    <a:pt x="157" y="98"/>
                  </a:cubicBezTo>
                  <a:cubicBezTo>
                    <a:pt x="158" y="98"/>
                    <a:pt x="159" y="99"/>
                    <a:pt x="160" y="100"/>
                  </a:cubicBezTo>
                  <a:cubicBezTo>
                    <a:pt x="160" y="100"/>
                    <a:pt x="160" y="100"/>
                    <a:pt x="160" y="100"/>
                  </a:cubicBezTo>
                  <a:cubicBezTo>
                    <a:pt x="161" y="104"/>
                    <a:pt x="163" y="107"/>
                    <a:pt x="165" y="110"/>
                  </a:cubicBezTo>
                  <a:cubicBezTo>
                    <a:pt x="167" y="113"/>
                    <a:pt x="169" y="115"/>
                    <a:pt x="172" y="116"/>
                  </a:cubicBezTo>
                  <a:cubicBezTo>
                    <a:pt x="175" y="118"/>
                    <a:pt x="178" y="118"/>
                    <a:pt x="181" y="117"/>
                  </a:cubicBezTo>
                  <a:cubicBezTo>
                    <a:pt x="184" y="116"/>
                    <a:pt x="187" y="115"/>
                    <a:pt x="190" y="113"/>
                  </a:cubicBezTo>
                  <a:cubicBezTo>
                    <a:pt x="192" y="112"/>
                    <a:pt x="194" y="112"/>
                    <a:pt x="196" y="114"/>
                  </a:cubicBezTo>
                  <a:cubicBezTo>
                    <a:pt x="196" y="114"/>
                    <a:pt x="196" y="114"/>
                    <a:pt x="196" y="114"/>
                  </a:cubicBezTo>
                  <a:cubicBezTo>
                    <a:pt x="196" y="114"/>
                    <a:pt x="196" y="114"/>
                    <a:pt x="196" y="114"/>
                  </a:cubicBezTo>
                  <a:cubicBezTo>
                    <a:pt x="197" y="117"/>
                    <a:pt x="200" y="120"/>
                    <a:pt x="203" y="121"/>
                  </a:cubicBezTo>
                  <a:cubicBezTo>
                    <a:pt x="207" y="122"/>
                    <a:pt x="210" y="122"/>
                    <a:pt x="214" y="122"/>
                  </a:cubicBezTo>
                  <a:cubicBezTo>
                    <a:pt x="217" y="121"/>
                    <a:pt x="220" y="119"/>
                    <a:pt x="223" y="117"/>
                  </a:cubicBezTo>
                  <a:cubicBezTo>
                    <a:pt x="225" y="114"/>
                    <a:pt x="226" y="111"/>
                    <a:pt x="227" y="108"/>
                  </a:cubicBezTo>
                  <a:cubicBezTo>
                    <a:pt x="227" y="105"/>
                    <a:pt x="229" y="104"/>
                    <a:pt x="231" y="104"/>
                  </a:cubicBezTo>
                  <a:cubicBezTo>
                    <a:pt x="232" y="104"/>
                    <a:pt x="233" y="104"/>
                    <a:pt x="234" y="105"/>
                  </a:cubicBezTo>
                  <a:cubicBezTo>
                    <a:pt x="240" y="112"/>
                    <a:pt x="246" y="118"/>
                    <a:pt x="254" y="119"/>
                  </a:cubicBezTo>
                  <a:cubicBezTo>
                    <a:pt x="258" y="120"/>
                    <a:pt x="262" y="120"/>
                    <a:pt x="266" y="119"/>
                  </a:cubicBezTo>
                  <a:cubicBezTo>
                    <a:pt x="268" y="119"/>
                    <a:pt x="270" y="118"/>
                    <a:pt x="271" y="117"/>
                  </a:cubicBezTo>
                  <a:cubicBezTo>
                    <a:pt x="273" y="116"/>
                    <a:pt x="275" y="115"/>
                    <a:pt x="276" y="113"/>
                  </a:cubicBezTo>
                  <a:cubicBezTo>
                    <a:pt x="278" y="112"/>
                    <a:pt x="278" y="112"/>
                    <a:pt x="278" y="112"/>
                  </a:cubicBezTo>
                  <a:cubicBezTo>
                    <a:pt x="279" y="111"/>
                    <a:pt x="279" y="111"/>
                    <a:pt x="279" y="111"/>
                  </a:cubicBezTo>
                  <a:cubicBezTo>
                    <a:pt x="279" y="110"/>
                    <a:pt x="280" y="110"/>
                    <a:pt x="281" y="109"/>
                  </a:cubicBezTo>
                  <a:cubicBezTo>
                    <a:pt x="282" y="107"/>
                    <a:pt x="283" y="105"/>
                    <a:pt x="283" y="104"/>
                  </a:cubicBezTo>
                  <a:cubicBezTo>
                    <a:pt x="284" y="100"/>
                    <a:pt x="284" y="96"/>
                    <a:pt x="283" y="92"/>
                  </a:cubicBezTo>
                  <a:cubicBezTo>
                    <a:pt x="282" y="88"/>
                    <a:pt x="280" y="85"/>
                    <a:pt x="277" y="81"/>
                  </a:cubicBezTo>
                  <a:cubicBezTo>
                    <a:pt x="274" y="78"/>
                    <a:pt x="271" y="74"/>
                    <a:pt x="268" y="71"/>
                  </a:cubicBezTo>
                  <a:cubicBezTo>
                    <a:pt x="267" y="71"/>
                    <a:pt x="266" y="69"/>
                    <a:pt x="267" y="68"/>
                  </a:cubicBezTo>
                  <a:cubicBezTo>
                    <a:pt x="267" y="68"/>
                    <a:pt x="267" y="68"/>
                    <a:pt x="267" y="68"/>
                  </a:cubicBezTo>
                  <a:cubicBezTo>
                    <a:pt x="268" y="66"/>
                    <a:pt x="268" y="65"/>
                    <a:pt x="269" y="63"/>
                  </a:cubicBezTo>
                  <a:cubicBezTo>
                    <a:pt x="269" y="62"/>
                    <a:pt x="269" y="60"/>
                    <a:pt x="270" y="59"/>
                  </a:cubicBezTo>
                  <a:cubicBezTo>
                    <a:pt x="270" y="56"/>
                    <a:pt x="270" y="53"/>
                    <a:pt x="269" y="50"/>
                  </a:cubicBezTo>
                  <a:cubicBezTo>
                    <a:pt x="269" y="49"/>
                    <a:pt x="268" y="48"/>
                    <a:pt x="267" y="46"/>
                  </a:cubicBezTo>
                  <a:cubicBezTo>
                    <a:pt x="266" y="45"/>
                    <a:pt x="265" y="44"/>
                    <a:pt x="264" y="43"/>
                  </a:cubicBezTo>
                  <a:cubicBezTo>
                    <a:pt x="263" y="42"/>
                    <a:pt x="262" y="41"/>
                    <a:pt x="261" y="40"/>
                  </a:cubicBezTo>
                  <a:cubicBezTo>
                    <a:pt x="259" y="40"/>
                    <a:pt x="258" y="39"/>
                    <a:pt x="256" y="38"/>
                  </a:cubicBezTo>
                  <a:cubicBezTo>
                    <a:pt x="250" y="36"/>
                    <a:pt x="244" y="35"/>
                    <a:pt x="237" y="35"/>
                  </a:cubicBezTo>
                  <a:cubicBezTo>
                    <a:pt x="231" y="35"/>
                    <a:pt x="224" y="37"/>
                    <a:pt x="218" y="39"/>
                  </a:cubicBezTo>
                  <a:cubicBezTo>
                    <a:pt x="218" y="39"/>
                    <a:pt x="218" y="39"/>
                    <a:pt x="218" y="39"/>
                  </a:cubicBezTo>
                  <a:cubicBezTo>
                    <a:pt x="217" y="40"/>
                    <a:pt x="216" y="39"/>
                    <a:pt x="216" y="38"/>
                  </a:cubicBezTo>
                  <a:cubicBezTo>
                    <a:pt x="216" y="38"/>
                    <a:pt x="216" y="38"/>
                    <a:pt x="216" y="38"/>
                  </a:cubicBezTo>
                  <a:cubicBezTo>
                    <a:pt x="216" y="35"/>
                    <a:pt x="216" y="33"/>
                    <a:pt x="215" y="30"/>
                  </a:cubicBezTo>
                  <a:cubicBezTo>
                    <a:pt x="215" y="28"/>
                    <a:pt x="214" y="26"/>
                    <a:pt x="212" y="24"/>
                  </a:cubicBezTo>
                  <a:cubicBezTo>
                    <a:pt x="210" y="20"/>
                    <a:pt x="205" y="17"/>
                    <a:pt x="201" y="15"/>
                  </a:cubicBezTo>
                  <a:cubicBezTo>
                    <a:pt x="191" y="12"/>
                    <a:pt x="180" y="14"/>
                    <a:pt x="172" y="20"/>
                  </a:cubicBezTo>
                  <a:cubicBezTo>
                    <a:pt x="172" y="21"/>
                    <a:pt x="171" y="21"/>
                    <a:pt x="171" y="20"/>
                  </a:cubicBezTo>
                  <a:cubicBezTo>
                    <a:pt x="170" y="19"/>
                    <a:pt x="170" y="19"/>
                    <a:pt x="170" y="19"/>
                  </a:cubicBezTo>
                  <a:cubicBezTo>
                    <a:pt x="170" y="19"/>
                    <a:pt x="170" y="19"/>
                    <a:pt x="170" y="19"/>
                  </a:cubicBezTo>
                  <a:cubicBezTo>
                    <a:pt x="170" y="16"/>
                    <a:pt x="169" y="13"/>
                    <a:pt x="168" y="11"/>
                  </a:cubicBezTo>
                  <a:cubicBezTo>
                    <a:pt x="166" y="9"/>
                    <a:pt x="164" y="7"/>
                    <a:pt x="161" y="6"/>
                  </a:cubicBezTo>
                  <a:cubicBezTo>
                    <a:pt x="155" y="4"/>
                    <a:pt x="149" y="4"/>
                    <a:pt x="143" y="5"/>
                  </a:cubicBezTo>
                  <a:cubicBezTo>
                    <a:pt x="137" y="6"/>
                    <a:pt x="131" y="8"/>
                    <a:pt x="127" y="11"/>
                  </a:cubicBezTo>
                  <a:cubicBezTo>
                    <a:pt x="123" y="15"/>
                    <a:pt x="120" y="21"/>
                    <a:pt x="118" y="26"/>
                  </a:cubicBezTo>
                  <a:cubicBezTo>
                    <a:pt x="118" y="28"/>
                    <a:pt x="116" y="29"/>
                    <a:pt x="115" y="28"/>
                  </a:cubicBezTo>
                  <a:cubicBezTo>
                    <a:pt x="114" y="28"/>
                    <a:pt x="113" y="28"/>
                    <a:pt x="113" y="27"/>
                  </a:cubicBezTo>
                  <a:cubicBezTo>
                    <a:pt x="113" y="27"/>
                    <a:pt x="113" y="27"/>
                    <a:pt x="113" y="27"/>
                  </a:cubicBezTo>
                  <a:cubicBezTo>
                    <a:pt x="111" y="24"/>
                    <a:pt x="109" y="21"/>
                    <a:pt x="107" y="20"/>
                  </a:cubicBezTo>
                  <a:cubicBezTo>
                    <a:pt x="105" y="18"/>
                    <a:pt x="102" y="17"/>
                    <a:pt x="99" y="18"/>
                  </a:cubicBezTo>
                  <a:cubicBezTo>
                    <a:pt x="93" y="18"/>
                    <a:pt x="87" y="22"/>
                    <a:pt x="83" y="27"/>
                  </a:cubicBezTo>
                  <a:cubicBezTo>
                    <a:pt x="83" y="27"/>
                    <a:pt x="82" y="28"/>
                    <a:pt x="82" y="28"/>
                  </a:cubicBezTo>
                  <a:cubicBezTo>
                    <a:pt x="80" y="30"/>
                    <a:pt x="80" y="30"/>
                    <a:pt x="80" y="30"/>
                  </a:cubicBezTo>
                  <a:cubicBezTo>
                    <a:pt x="79" y="32"/>
                    <a:pt x="78" y="33"/>
                    <a:pt x="78" y="35"/>
                  </a:cubicBezTo>
                  <a:cubicBezTo>
                    <a:pt x="76" y="38"/>
                    <a:pt x="75" y="41"/>
                    <a:pt x="74" y="44"/>
                  </a:cubicBezTo>
                  <a:cubicBezTo>
                    <a:pt x="72" y="51"/>
                    <a:pt x="71" y="58"/>
                    <a:pt x="69" y="65"/>
                  </a:cubicBezTo>
                  <a:cubicBezTo>
                    <a:pt x="69" y="65"/>
                    <a:pt x="69" y="65"/>
                    <a:pt x="69" y="65"/>
                  </a:cubicBezTo>
                  <a:cubicBezTo>
                    <a:pt x="68" y="67"/>
                    <a:pt x="67" y="68"/>
                    <a:pt x="65" y="67"/>
                  </a:cubicBezTo>
                  <a:cubicBezTo>
                    <a:pt x="64" y="67"/>
                    <a:pt x="64" y="67"/>
                    <a:pt x="63" y="66"/>
                  </a:cubicBezTo>
                  <a:cubicBezTo>
                    <a:pt x="62" y="65"/>
                    <a:pt x="60" y="64"/>
                    <a:pt x="60" y="64"/>
                  </a:cubicBezTo>
                  <a:cubicBezTo>
                    <a:pt x="59" y="64"/>
                    <a:pt x="59" y="64"/>
                    <a:pt x="59" y="64"/>
                  </a:cubicBezTo>
                  <a:cubicBezTo>
                    <a:pt x="58" y="65"/>
                    <a:pt x="58" y="65"/>
                    <a:pt x="57" y="66"/>
                  </a:cubicBezTo>
                  <a:cubicBezTo>
                    <a:pt x="56" y="67"/>
                    <a:pt x="55" y="69"/>
                    <a:pt x="55" y="71"/>
                  </a:cubicBezTo>
                  <a:cubicBezTo>
                    <a:pt x="54" y="73"/>
                    <a:pt x="53" y="75"/>
                    <a:pt x="53" y="77"/>
                  </a:cubicBezTo>
                  <a:cubicBezTo>
                    <a:pt x="53" y="77"/>
                    <a:pt x="53" y="77"/>
                    <a:pt x="53" y="77"/>
                  </a:cubicBezTo>
                  <a:cubicBezTo>
                    <a:pt x="52" y="79"/>
                    <a:pt x="50" y="80"/>
                    <a:pt x="49" y="79"/>
                  </a:cubicBezTo>
                  <a:cubicBezTo>
                    <a:pt x="49" y="79"/>
                    <a:pt x="49" y="79"/>
                    <a:pt x="49" y="79"/>
                  </a:cubicBezTo>
                  <a:cubicBezTo>
                    <a:pt x="47" y="78"/>
                    <a:pt x="45" y="78"/>
                    <a:pt x="43" y="78"/>
                  </a:cubicBezTo>
                  <a:cubicBezTo>
                    <a:pt x="42" y="78"/>
                    <a:pt x="40" y="78"/>
                    <a:pt x="38" y="79"/>
                  </a:cubicBezTo>
                  <a:cubicBezTo>
                    <a:pt x="35" y="81"/>
                    <a:pt x="33" y="84"/>
                    <a:pt x="32" y="88"/>
                  </a:cubicBezTo>
                  <a:cubicBezTo>
                    <a:pt x="28" y="96"/>
                    <a:pt x="27" y="105"/>
                    <a:pt x="27" y="114"/>
                  </a:cubicBezTo>
                  <a:cubicBezTo>
                    <a:pt x="27" y="114"/>
                    <a:pt x="27" y="114"/>
                    <a:pt x="27" y="114"/>
                  </a:cubicBezTo>
                  <a:cubicBezTo>
                    <a:pt x="26" y="115"/>
                    <a:pt x="26" y="116"/>
                    <a:pt x="25" y="115"/>
                  </a:cubicBezTo>
                  <a:cubicBezTo>
                    <a:pt x="24" y="115"/>
                    <a:pt x="24" y="115"/>
                    <a:pt x="24" y="115"/>
                  </a:cubicBezTo>
                  <a:cubicBezTo>
                    <a:pt x="21" y="113"/>
                    <a:pt x="19" y="112"/>
                    <a:pt x="16" y="111"/>
                  </a:cubicBezTo>
                  <a:cubicBezTo>
                    <a:pt x="13" y="110"/>
                    <a:pt x="10" y="111"/>
                    <a:pt x="7" y="112"/>
                  </a:cubicBezTo>
                  <a:cubicBezTo>
                    <a:pt x="4" y="113"/>
                    <a:pt x="2" y="115"/>
                    <a:pt x="2" y="118"/>
                  </a:cubicBezTo>
                  <a:cubicBezTo>
                    <a:pt x="1" y="121"/>
                    <a:pt x="2" y="124"/>
                    <a:pt x="3" y="127"/>
                  </a:cubicBezTo>
                  <a:cubicBezTo>
                    <a:pt x="3" y="128"/>
                    <a:pt x="3" y="128"/>
                    <a:pt x="3" y="128"/>
                  </a:cubicBezTo>
                  <a:cubicBezTo>
                    <a:pt x="2" y="127"/>
                    <a:pt x="2" y="127"/>
                    <a:pt x="2" y="127"/>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39" name="Freeform 100">
              <a:extLst>
                <a:ext uri="{FF2B5EF4-FFF2-40B4-BE49-F238E27FC236}">
                  <a16:creationId xmlns:a16="http://schemas.microsoft.com/office/drawing/2014/main" id="{AFA9F600-91D3-4A8B-8906-298D1813B7E9}"/>
                </a:ext>
              </a:extLst>
            </p:cNvPr>
            <p:cNvSpPr/>
            <p:nvPr/>
          </p:nvSpPr>
          <p:spPr bwMode="auto">
            <a:xfrm>
              <a:off x="2724150" y="3948114"/>
              <a:ext cx="276225" cy="231775"/>
            </a:xfrm>
            <a:custGeom>
              <a:avLst/>
              <a:gdLst/>
              <a:ahLst/>
              <a:cxnLst>
                <a:cxn ang="0">
                  <a:pos x="1" y="127"/>
                </a:cxn>
                <a:cxn ang="0">
                  <a:pos x="4" y="102"/>
                </a:cxn>
                <a:cxn ang="0">
                  <a:pos x="21" y="97"/>
                </a:cxn>
                <a:cxn ang="0">
                  <a:pos x="22" y="102"/>
                </a:cxn>
                <a:cxn ang="0">
                  <a:pos x="21" y="92"/>
                </a:cxn>
                <a:cxn ang="0">
                  <a:pos x="29" y="82"/>
                </a:cxn>
                <a:cxn ang="0">
                  <a:pos x="40" y="84"/>
                </a:cxn>
                <a:cxn ang="0">
                  <a:pos x="34" y="80"/>
                </a:cxn>
                <a:cxn ang="0">
                  <a:pos x="48" y="47"/>
                </a:cxn>
                <a:cxn ang="0">
                  <a:pos x="66" y="50"/>
                </a:cxn>
                <a:cxn ang="0">
                  <a:pos x="68" y="55"/>
                </a:cxn>
                <a:cxn ang="0">
                  <a:pos x="79" y="40"/>
                </a:cxn>
                <a:cxn ang="0">
                  <a:pos x="89" y="45"/>
                </a:cxn>
                <a:cxn ang="0">
                  <a:pos x="83" y="28"/>
                </a:cxn>
                <a:cxn ang="0">
                  <a:pos x="90" y="11"/>
                </a:cxn>
                <a:cxn ang="0">
                  <a:pos x="95" y="6"/>
                </a:cxn>
                <a:cxn ang="0">
                  <a:pos x="111" y="0"/>
                </a:cxn>
                <a:cxn ang="0">
                  <a:pos x="125" y="17"/>
                </a:cxn>
                <a:cxn ang="0">
                  <a:pos x="126" y="8"/>
                </a:cxn>
                <a:cxn ang="0">
                  <a:pos x="138" y="5"/>
                </a:cxn>
                <a:cxn ang="0">
                  <a:pos x="146" y="14"/>
                </a:cxn>
                <a:cxn ang="0">
                  <a:pos x="145" y="16"/>
                </a:cxn>
                <a:cxn ang="0">
                  <a:pos x="155" y="12"/>
                </a:cxn>
                <a:cxn ang="0">
                  <a:pos x="164" y="19"/>
                </a:cxn>
                <a:cxn ang="0">
                  <a:pos x="166" y="30"/>
                </a:cxn>
                <a:cxn ang="0">
                  <a:pos x="165" y="28"/>
                </a:cxn>
                <a:cxn ang="0">
                  <a:pos x="160" y="19"/>
                </a:cxn>
                <a:cxn ang="0">
                  <a:pos x="152" y="16"/>
                </a:cxn>
                <a:cxn ang="0">
                  <a:pos x="148" y="20"/>
                </a:cxn>
                <a:cxn ang="0">
                  <a:pos x="142" y="22"/>
                </a:cxn>
                <a:cxn ang="0">
                  <a:pos x="138" y="12"/>
                </a:cxn>
                <a:cxn ang="0">
                  <a:pos x="129" y="14"/>
                </a:cxn>
                <a:cxn ang="0">
                  <a:pos x="119" y="19"/>
                </a:cxn>
                <a:cxn ang="0">
                  <a:pos x="116" y="10"/>
                </a:cxn>
                <a:cxn ang="0">
                  <a:pos x="104" y="11"/>
                </a:cxn>
                <a:cxn ang="0">
                  <a:pos x="99" y="14"/>
                </a:cxn>
                <a:cxn ang="0">
                  <a:pos x="93" y="21"/>
                </a:cxn>
                <a:cxn ang="0">
                  <a:pos x="90" y="38"/>
                </a:cxn>
                <a:cxn ang="0">
                  <a:pos x="84" y="49"/>
                </a:cxn>
                <a:cxn ang="0">
                  <a:pos x="80" y="46"/>
                </a:cxn>
                <a:cxn ang="0">
                  <a:pos x="72" y="55"/>
                </a:cxn>
                <a:cxn ang="0">
                  <a:pos x="68" y="59"/>
                </a:cxn>
                <a:cxn ang="0">
                  <a:pos x="57" y="48"/>
                </a:cxn>
                <a:cxn ang="0">
                  <a:pos x="37" y="71"/>
                </a:cxn>
                <a:cxn ang="0">
                  <a:pos x="41" y="90"/>
                </a:cxn>
                <a:cxn ang="0">
                  <a:pos x="35" y="88"/>
                </a:cxn>
                <a:cxn ang="0">
                  <a:pos x="30" y="89"/>
                </a:cxn>
                <a:cxn ang="0">
                  <a:pos x="28" y="95"/>
                </a:cxn>
                <a:cxn ang="0">
                  <a:pos x="29" y="100"/>
                </a:cxn>
                <a:cxn ang="0">
                  <a:pos x="26" y="106"/>
                </a:cxn>
                <a:cxn ang="0">
                  <a:pos x="11" y="104"/>
                </a:cxn>
                <a:cxn ang="0">
                  <a:pos x="5" y="126"/>
                </a:cxn>
                <a:cxn ang="0">
                  <a:pos x="12" y="138"/>
                </a:cxn>
              </a:cxnLst>
              <a:rect l="0" t="0" r="r" b="b"/>
              <a:pathLst>
                <a:path w="166" h="139">
                  <a:moveTo>
                    <a:pt x="12" y="139"/>
                  </a:moveTo>
                  <a:cubicBezTo>
                    <a:pt x="11" y="139"/>
                    <a:pt x="9" y="139"/>
                    <a:pt x="8" y="138"/>
                  </a:cubicBezTo>
                  <a:cubicBezTo>
                    <a:pt x="6" y="137"/>
                    <a:pt x="6" y="136"/>
                    <a:pt x="5" y="135"/>
                  </a:cubicBezTo>
                  <a:cubicBezTo>
                    <a:pt x="3" y="132"/>
                    <a:pt x="2" y="130"/>
                    <a:pt x="1" y="127"/>
                  </a:cubicBezTo>
                  <a:cubicBezTo>
                    <a:pt x="1" y="125"/>
                    <a:pt x="0" y="122"/>
                    <a:pt x="0" y="119"/>
                  </a:cubicBezTo>
                  <a:cubicBezTo>
                    <a:pt x="0" y="116"/>
                    <a:pt x="0" y="113"/>
                    <a:pt x="1" y="111"/>
                  </a:cubicBezTo>
                  <a:cubicBezTo>
                    <a:pt x="1" y="109"/>
                    <a:pt x="1" y="108"/>
                    <a:pt x="2" y="106"/>
                  </a:cubicBezTo>
                  <a:cubicBezTo>
                    <a:pt x="2" y="105"/>
                    <a:pt x="3" y="104"/>
                    <a:pt x="4" y="102"/>
                  </a:cubicBezTo>
                  <a:cubicBezTo>
                    <a:pt x="5" y="101"/>
                    <a:pt x="6" y="100"/>
                    <a:pt x="7" y="99"/>
                  </a:cubicBezTo>
                  <a:cubicBezTo>
                    <a:pt x="9" y="98"/>
                    <a:pt x="10" y="97"/>
                    <a:pt x="12" y="97"/>
                  </a:cubicBezTo>
                  <a:cubicBezTo>
                    <a:pt x="14" y="96"/>
                    <a:pt x="15" y="96"/>
                    <a:pt x="17" y="96"/>
                  </a:cubicBezTo>
                  <a:cubicBezTo>
                    <a:pt x="18" y="96"/>
                    <a:pt x="20" y="96"/>
                    <a:pt x="21" y="97"/>
                  </a:cubicBezTo>
                  <a:cubicBezTo>
                    <a:pt x="24" y="98"/>
                    <a:pt x="27" y="99"/>
                    <a:pt x="29" y="100"/>
                  </a:cubicBezTo>
                  <a:cubicBezTo>
                    <a:pt x="25" y="106"/>
                    <a:pt x="25" y="106"/>
                    <a:pt x="25" y="106"/>
                  </a:cubicBezTo>
                  <a:cubicBezTo>
                    <a:pt x="23" y="104"/>
                    <a:pt x="23" y="104"/>
                    <a:pt x="23" y="104"/>
                  </a:cubicBezTo>
                  <a:cubicBezTo>
                    <a:pt x="23" y="103"/>
                    <a:pt x="22" y="103"/>
                    <a:pt x="22" y="102"/>
                  </a:cubicBezTo>
                  <a:cubicBezTo>
                    <a:pt x="22" y="101"/>
                    <a:pt x="21" y="100"/>
                    <a:pt x="21" y="99"/>
                  </a:cubicBezTo>
                  <a:cubicBezTo>
                    <a:pt x="21" y="99"/>
                    <a:pt x="21" y="98"/>
                    <a:pt x="21" y="97"/>
                  </a:cubicBezTo>
                  <a:cubicBezTo>
                    <a:pt x="20" y="96"/>
                    <a:pt x="20" y="95"/>
                    <a:pt x="20" y="94"/>
                  </a:cubicBezTo>
                  <a:cubicBezTo>
                    <a:pt x="20" y="93"/>
                    <a:pt x="21" y="93"/>
                    <a:pt x="21" y="92"/>
                  </a:cubicBezTo>
                  <a:cubicBezTo>
                    <a:pt x="21" y="91"/>
                    <a:pt x="21" y="90"/>
                    <a:pt x="22" y="89"/>
                  </a:cubicBezTo>
                  <a:cubicBezTo>
                    <a:pt x="22" y="88"/>
                    <a:pt x="22" y="88"/>
                    <a:pt x="23" y="87"/>
                  </a:cubicBezTo>
                  <a:cubicBezTo>
                    <a:pt x="24" y="85"/>
                    <a:pt x="25" y="84"/>
                    <a:pt x="27" y="83"/>
                  </a:cubicBezTo>
                  <a:cubicBezTo>
                    <a:pt x="28" y="83"/>
                    <a:pt x="28" y="82"/>
                    <a:pt x="29" y="82"/>
                  </a:cubicBezTo>
                  <a:cubicBezTo>
                    <a:pt x="30" y="82"/>
                    <a:pt x="31" y="81"/>
                    <a:pt x="32" y="81"/>
                  </a:cubicBezTo>
                  <a:cubicBezTo>
                    <a:pt x="33" y="81"/>
                    <a:pt x="34" y="81"/>
                    <a:pt x="35" y="82"/>
                  </a:cubicBezTo>
                  <a:cubicBezTo>
                    <a:pt x="36" y="82"/>
                    <a:pt x="37" y="82"/>
                    <a:pt x="38" y="83"/>
                  </a:cubicBezTo>
                  <a:cubicBezTo>
                    <a:pt x="38" y="83"/>
                    <a:pt x="39" y="84"/>
                    <a:pt x="40" y="84"/>
                  </a:cubicBezTo>
                  <a:cubicBezTo>
                    <a:pt x="41" y="86"/>
                    <a:pt x="41" y="86"/>
                    <a:pt x="41" y="86"/>
                  </a:cubicBezTo>
                  <a:cubicBezTo>
                    <a:pt x="37" y="90"/>
                    <a:pt x="37" y="90"/>
                    <a:pt x="37" y="90"/>
                  </a:cubicBezTo>
                  <a:cubicBezTo>
                    <a:pt x="36" y="88"/>
                    <a:pt x="35" y="87"/>
                    <a:pt x="35" y="85"/>
                  </a:cubicBezTo>
                  <a:cubicBezTo>
                    <a:pt x="34" y="83"/>
                    <a:pt x="34" y="82"/>
                    <a:pt x="34" y="80"/>
                  </a:cubicBezTo>
                  <a:cubicBezTo>
                    <a:pt x="33" y="77"/>
                    <a:pt x="33" y="74"/>
                    <a:pt x="33" y="71"/>
                  </a:cubicBezTo>
                  <a:cubicBezTo>
                    <a:pt x="34" y="64"/>
                    <a:pt x="36" y="58"/>
                    <a:pt x="40" y="53"/>
                  </a:cubicBezTo>
                  <a:cubicBezTo>
                    <a:pt x="41" y="52"/>
                    <a:pt x="43" y="51"/>
                    <a:pt x="44" y="50"/>
                  </a:cubicBezTo>
                  <a:cubicBezTo>
                    <a:pt x="45" y="49"/>
                    <a:pt x="46" y="48"/>
                    <a:pt x="48" y="47"/>
                  </a:cubicBezTo>
                  <a:cubicBezTo>
                    <a:pt x="49" y="46"/>
                    <a:pt x="51" y="46"/>
                    <a:pt x="52" y="45"/>
                  </a:cubicBezTo>
                  <a:cubicBezTo>
                    <a:pt x="54" y="45"/>
                    <a:pt x="56" y="45"/>
                    <a:pt x="57" y="45"/>
                  </a:cubicBezTo>
                  <a:cubicBezTo>
                    <a:pt x="59" y="46"/>
                    <a:pt x="61" y="46"/>
                    <a:pt x="62" y="47"/>
                  </a:cubicBezTo>
                  <a:cubicBezTo>
                    <a:pt x="64" y="48"/>
                    <a:pt x="65" y="49"/>
                    <a:pt x="66" y="50"/>
                  </a:cubicBezTo>
                  <a:cubicBezTo>
                    <a:pt x="67" y="51"/>
                    <a:pt x="69" y="52"/>
                    <a:pt x="69" y="53"/>
                  </a:cubicBezTo>
                  <a:cubicBezTo>
                    <a:pt x="71" y="55"/>
                    <a:pt x="71" y="56"/>
                    <a:pt x="72" y="57"/>
                  </a:cubicBezTo>
                  <a:cubicBezTo>
                    <a:pt x="68" y="59"/>
                    <a:pt x="68" y="59"/>
                    <a:pt x="68" y="59"/>
                  </a:cubicBezTo>
                  <a:cubicBezTo>
                    <a:pt x="68" y="57"/>
                    <a:pt x="68" y="56"/>
                    <a:pt x="68" y="55"/>
                  </a:cubicBezTo>
                  <a:cubicBezTo>
                    <a:pt x="68" y="53"/>
                    <a:pt x="68" y="52"/>
                    <a:pt x="69" y="51"/>
                  </a:cubicBezTo>
                  <a:cubicBezTo>
                    <a:pt x="69" y="48"/>
                    <a:pt x="71" y="46"/>
                    <a:pt x="73" y="44"/>
                  </a:cubicBezTo>
                  <a:cubicBezTo>
                    <a:pt x="74" y="42"/>
                    <a:pt x="75" y="42"/>
                    <a:pt x="76" y="41"/>
                  </a:cubicBezTo>
                  <a:cubicBezTo>
                    <a:pt x="77" y="41"/>
                    <a:pt x="78" y="40"/>
                    <a:pt x="79" y="40"/>
                  </a:cubicBezTo>
                  <a:cubicBezTo>
                    <a:pt x="80" y="40"/>
                    <a:pt x="81" y="40"/>
                    <a:pt x="81" y="40"/>
                  </a:cubicBezTo>
                  <a:cubicBezTo>
                    <a:pt x="83" y="40"/>
                    <a:pt x="85" y="41"/>
                    <a:pt x="86" y="42"/>
                  </a:cubicBezTo>
                  <a:cubicBezTo>
                    <a:pt x="87" y="42"/>
                    <a:pt x="87" y="43"/>
                    <a:pt x="88" y="43"/>
                  </a:cubicBezTo>
                  <a:cubicBezTo>
                    <a:pt x="89" y="45"/>
                    <a:pt x="89" y="45"/>
                    <a:pt x="89" y="45"/>
                  </a:cubicBezTo>
                  <a:cubicBezTo>
                    <a:pt x="83" y="47"/>
                    <a:pt x="83" y="47"/>
                    <a:pt x="83" y="47"/>
                  </a:cubicBezTo>
                  <a:cubicBezTo>
                    <a:pt x="83" y="38"/>
                    <a:pt x="83" y="38"/>
                    <a:pt x="83" y="38"/>
                  </a:cubicBezTo>
                  <a:cubicBezTo>
                    <a:pt x="83" y="36"/>
                    <a:pt x="83" y="35"/>
                    <a:pt x="83" y="33"/>
                  </a:cubicBezTo>
                  <a:cubicBezTo>
                    <a:pt x="83" y="31"/>
                    <a:pt x="83" y="30"/>
                    <a:pt x="83" y="28"/>
                  </a:cubicBezTo>
                  <a:cubicBezTo>
                    <a:pt x="83" y="26"/>
                    <a:pt x="83" y="25"/>
                    <a:pt x="84" y="23"/>
                  </a:cubicBezTo>
                  <a:cubicBezTo>
                    <a:pt x="84" y="21"/>
                    <a:pt x="85" y="20"/>
                    <a:pt x="85" y="18"/>
                  </a:cubicBezTo>
                  <a:cubicBezTo>
                    <a:pt x="86" y="16"/>
                    <a:pt x="87" y="15"/>
                    <a:pt x="88" y="13"/>
                  </a:cubicBezTo>
                  <a:cubicBezTo>
                    <a:pt x="89" y="13"/>
                    <a:pt x="89" y="12"/>
                    <a:pt x="90" y="11"/>
                  </a:cubicBezTo>
                  <a:cubicBezTo>
                    <a:pt x="92" y="9"/>
                    <a:pt x="92" y="9"/>
                    <a:pt x="92" y="9"/>
                  </a:cubicBezTo>
                  <a:cubicBezTo>
                    <a:pt x="93" y="7"/>
                    <a:pt x="93" y="7"/>
                    <a:pt x="93" y="7"/>
                  </a:cubicBezTo>
                  <a:cubicBezTo>
                    <a:pt x="94" y="7"/>
                    <a:pt x="94" y="7"/>
                    <a:pt x="94" y="7"/>
                  </a:cubicBezTo>
                  <a:cubicBezTo>
                    <a:pt x="95" y="6"/>
                    <a:pt x="95" y="6"/>
                    <a:pt x="95" y="6"/>
                  </a:cubicBezTo>
                  <a:cubicBezTo>
                    <a:pt x="95" y="6"/>
                    <a:pt x="95" y="6"/>
                    <a:pt x="95" y="6"/>
                  </a:cubicBezTo>
                  <a:cubicBezTo>
                    <a:pt x="97" y="5"/>
                    <a:pt x="99" y="4"/>
                    <a:pt x="100" y="3"/>
                  </a:cubicBezTo>
                  <a:cubicBezTo>
                    <a:pt x="102" y="2"/>
                    <a:pt x="103" y="2"/>
                    <a:pt x="105" y="1"/>
                  </a:cubicBezTo>
                  <a:cubicBezTo>
                    <a:pt x="107" y="1"/>
                    <a:pt x="109" y="0"/>
                    <a:pt x="111" y="0"/>
                  </a:cubicBezTo>
                  <a:cubicBezTo>
                    <a:pt x="113" y="0"/>
                    <a:pt x="115" y="0"/>
                    <a:pt x="117" y="1"/>
                  </a:cubicBezTo>
                  <a:cubicBezTo>
                    <a:pt x="119" y="2"/>
                    <a:pt x="121" y="3"/>
                    <a:pt x="122" y="5"/>
                  </a:cubicBezTo>
                  <a:cubicBezTo>
                    <a:pt x="124" y="7"/>
                    <a:pt x="125" y="9"/>
                    <a:pt x="125" y="11"/>
                  </a:cubicBezTo>
                  <a:cubicBezTo>
                    <a:pt x="126" y="13"/>
                    <a:pt x="125" y="15"/>
                    <a:pt x="125" y="17"/>
                  </a:cubicBezTo>
                  <a:cubicBezTo>
                    <a:pt x="118" y="14"/>
                    <a:pt x="118" y="14"/>
                    <a:pt x="118" y="14"/>
                  </a:cubicBezTo>
                  <a:cubicBezTo>
                    <a:pt x="120" y="12"/>
                    <a:pt x="120" y="12"/>
                    <a:pt x="120" y="12"/>
                  </a:cubicBezTo>
                  <a:cubicBezTo>
                    <a:pt x="121" y="11"/>
                    <a:pt x="122" y="10"/>
                    <a:pt x="123" y="10"/>
                  </a:cubicBezTo>
                  <a:cubicBezTo>
                    <a:pt x="124" y="9"/>
                    <a:pt x="125" y="8"/>
                    <a:pt x="126" y="8"/>
                  </a:cubicBezTo>
                  <a:cubicBezTo>
                    <a:pt x="127" y="7"/>
                    <a:pt x="128" y="7"/>
                    <a:pt x="129" y="6"/>
                  </a:cubicBezTo>
                  <a:cubicBezTo>
                    <a:pt x="130" y="6"/>
                    <a:pt x="131" y="6"/>
                    <a:pt x="132" y="6"/>
                  </a:cubicBezTo>
                  <a:cubicBezTo>
                    <a:pt x="133" y="6"/>
                    <a:pt x="134" y="5"/>
                    <a:pt x="135" y="5"/>
                  </a:cubicBezTo>
                  <a:cubicBezTo>
                    <a:pt x="136" y="5"/>
                    <a:pt x="137" y="5"/>
                    <a:pt x="138" y="5"/>
                  </a:cubicBezTo>
                  <a:cubicBezTo>
                    <a:pt x="141" y="6"/>
                    <a:pt x="141" y="6"/>
                    <a:pt x="141" y="6"/>
                  </a:cubicBezTo>
                  <a:cubicBezTo>
                    <a:pt x="142" y="6"/>
                    <a:pt x="142" y="6"/>
                    <a:pt x="142" y="6"/>
                  </a:cubicBezTo>
                  <a:cubicBezTo>
                    <a:pt x="143" y="6"/>
                    <a:pt x="144" y="7"/>
                    <a:pt x="144" y="8"/>
                  </a:cubicBezTo>
                  <a:cubicBezTo>
                    <a:pt x="146" y="14"/>
                    <a:pt x="146" y="14"/>
                    <a:pt x="146" y="14"/>
                  </a:cubicBezTo>
                  <a:cubicBezTo>
                    <a:pt x="147" y="16"/>
                    <a:pt x="147" y="18"/>
                    <a:pt x="148" y="20"/>
                  </a:cubicBezTo>
                  <a:cubicBezTo>
                    <a:pt x="142" y="20"/>
                    <a:pt x="142" y="20"/>
                    <a:pt x="142" y="20"/>
                  </a:cubicBezTo>
                  <a:cubicBezTo>
                    <a:pt x="143" y="18"/>
                    <a:pt x="143" y="18"/>
                    <a:pt x="143" y="18"/>
                  </a:cubicBezTo>
                  <a:cubicBezTo>
                    <a:pt x="144" y="17"/>
                    <a:pt x="144" y="16"/>
                    <a:pt x="145" y="16"/>
                  </a:cubicBezTo>
                  <a:cubicBezTo>
                    <a:pt x="145" y="15"/>
                    <a:pt x="146" y="14"/>
                    <a:pt x="147" y="14"/>
                  </a:cubicBezTo>
                  <a:cubicBezTo>
                    <a:pt x="147" y="13"/>
                    <a:pt x="148" y="13"/>
                    <a:pt x="149" y="12"/>
                  </a:cubicBezTo>
                  <a:cubicBezTo>
                    <a:pt x="150" y="12"/>
                    <a:pt x="151" y="12"/>
                    <a:pt x="152" y="11"/>
                  </a:cubicBezTo>
                  <a:cubicBezTo>
                    <a:pt x="153" y="11"/>
                    <a:pt x="154" y="11"/>
                    <a:pt x="155" y="12"/>
                  </a:cubicBezTo>
                  <a:cubicBezTo>
                    <a:pt x="155" y="12"/>
                    <a:pt x="156" y="12"/>
                    <a:pt x="157" y="13"/>
                  </a:cubicBezTo>
                  <a:cubicBezTo>
                    <a:pt x="158" y="13"/>
                    <a:pt x="159" y="13"/>
                    <a:pt x="159" y="14"/>
                  </a:cubicBezTo>
                  <a:cubicBezTo>
                    <a:pt x="160" y="15"/>
                    <a:pt x="162" y="16"/>
                    <a:pt x="163" y="17"/>
                  </a:cubicBezTo>
                  <a:cubicBezTo>
                    <a:pt x="163" y="18"/>
                    <a:pt x="163" y="18"/>
                    <a:pt x="164" y="19"/>
                  </a:cubicBezTo>
                  <a:cubicBezTo>
                    <a:pt x="164" y="20"/>
                    <a:pt x="165" y="20"/>
                    <a:pt x="165" y="21"/>
                  </a:cubicBezTo>
                  <a:cubicBezTo>
                    <a:pt x="166" y="23"/>
                    <a:pt x="166" y="24"/>
                    <a:pt x="166" y="26"/>
                  </a:cubicBezTo>
                  <a:cubicBezTo>
                    <a:pt x="166" y="26"/>
                    <a:pt x="166" y="27"/>
                    <a:pt x="166" y="28"/>
                  </a:cubicBezTo>
                  <a:cubicBezTo>
                    <a:pt x="166" y="30"/>
                    <a:pt x="166" y="30"/>
                    <a:pt x="166" y="30"/>
                  </a:cubicBezTo>
                  <a:cubicBezTo>
                    <a:pt x="166" y="31"/>
                    <a:pt x="166" y="31"/>
                    <a:pt x="166" y="31"/>
                  </a:cubicBezTo>
                  <a:cubicBezTo>
                    <a:pt x="165" y="30"/>
                    <a:pt x="165" y="30"/>
                    <a:pt x="165" y="30"/>
                  </a:cubicBezTo>
                  <a:cubicBezTo>
                    <a:pt x="165" y="30"/>
                    <a:pt x="165" y="30"/>
                    <a:pt x="165" y="30"/>
                  </a:cubicBezTo>
                  <a:cubicBezTo>
                    <a:pt x="165" y="28"/>
                    <a:pt x="165" y="28"/>
                    <a:pt x="165" y="28"/>
                  </a:cubicBezTo>
                  <a:cubicBezTo>
                    <a:pt x="165" y="27"/>
                    <a:pt x="165" y="27"/>
                    <a:pt x="165" y="26"/>
                  </a:cubicBezTo>
                  <a:cubicBezTo>
                    <a:pt x="164" y="25"/>
                    <a:pt x="164" y="23"/>
                    <a:pt x="163" y="22"/>
                  </a:cubicBezTo>
                  <a:cubicBezTo>
                    <a:pt x="163" y="22"/>
                    <a:pt x="162" y="21"/>
                    <a:pt x="162" y="21"/>
                  </a:cubicBezTo>
                  <a:cubicBezTo>
                    <a:pt x="161" y="20"/>
                    <a:pt x="161" y="20"/>
                    <a:pt x="160" y="19"/>
                  </a:cubicBezTo>
                  <a:cubicBezTo>
                    <a:pt x="159" y="18"/>
                    <a:pt x="158" y="17"/>
                    <a:pt x="157" y="17"/>
                  </a:cubicBezTo>
                  <a:cubicBezTo>
                    <a:pt x="157" y="16"/>
                    <a:pt x="156" y="16"/>
                    <a:pt x="155" y="16"/>
                  </a:cubicBezTo>
                  <a:cubicBezTo>
                    <a:pt x="155" y="16"/>
                    <a:pt x="154" y="16"/>
                    <a:pt x="154" y="16"/>
                  </a:cubicBezTo>
                  <a:cubicBezTo>
                    <a:pt x="153" y="16"/>
                    <a:pt x="153" y="16"/>
                    <a:pt x="152" y="16"/>
                  </a:cubicBezTo>
                  <a:cubicBezTo>
                    <a:pt x="152" y="16"/>
                    <a:pt x="151" y="16"/>
                    <a:pt x="151" y="16"/>
                  </a:cubicBezTo>
                  <a:cubicBezTo>
                    <a:pt x="151" y="17"/>
                    <a:pt x="150" y="17"/>
                    <a:pt x="150" y="17"/>
                  </a:cubicBezTo>
                  <a:cubicBezTo>
                    <a:pt x="149" y="18"/>
                    <a:pt x="149" y="18"/>
                    <a:pt x="149" y="18"/>
                  </a:cubicBezTo>
                  <a:cubicBezTo>
                    <a:pt x="149" y="19"/>
                    <a:pt x="148" y="19"/>
                    <a:pt x="148" y="20"/>
                  </a:cubicBezTo>
                  <a:cubicBezTo>
                    <a:pt x="148" y="22"/>
                    <a:pt x="148" y="22"/>
                    <a:pt x="148" y="22"/>
                  </a:cubicBezTo>
                  <a:cubicBezTo>
                    <a:pt x="147" y="23"/>
                    <a:pt x="146" y="24"/>
                    <a:pt x="144" y="24"/>
                  </a:cubicBezTo>
                  <a:cubicBezTo>
                    <a:pt x="143" y="23"/>
                    <a:pt x="143" y="23"/>
                    <a:pt x="142" y="22"/>
                  </a:cubicBezTo>
                  <a:cubicBezTo>
                    <a:pt x="142" y="22"/>
                    <a:pt x="142" y="22"/>
                    <a:pt x="142" y="22"/>
                  </a:cubicBezTo>
                  <a:cubicBezTo>
                    <a:pt x="140" y="16"/>
                    <a:pt x="140" y="16"/>
                    <a:pt x="140" y="16"/>
                  </a:cubicBezTo>
                  <a:cubicBezTo>
                    <a:pt x="138" y="11"/>
                    <a:pt x="138" y="11"/>
                    <a:pt x="138" y="11"/>
                  </a:cubicBezTo>
                  <a:cubicBezTo>
                    <a:pt x="140" y="13"/>
                    <a:pt x="140" y="13"/>
                    <a:pt x="140" y="13"/>
                  </a:cubicBezTo>
                  <a:cubicBezTo>
                    <a:pt x="138" y="12"/>
                    <a:pt x="138" y="12"/>
                    <a:pt x="138" y="12"/>
                  </a:cubicBezTo>
                  <a:cubicBezTo>
                    <a:pt x="137" y="12"/>
                    <a:pt x="136" y="12"/>
                    <a:pt x="136" y="12"/>
                  </a:cubicBezTo>
                  <a:cubicBezTo>
                    <a:pt x="135" y="12"/>
                    <a:pt x="134" y="13"/>
                    <a:pt x="133" y="13"/>
                  </a:cubicBezTo>
                  <a:cubicBezTo>
                    <a:pt x="133" y="13"/>
                    <a:pt x="132" y="13"/>
                    <a:pt x="131" y="13"/>
                  </a:cubicBezTo>
                  <a:cubicBezTo>
                    <a:pt x="131" y="14"/>
                    <a:pt x="130" y="14"/>
                    <a:pt x="129" y="14"/>
                  </a:cubicBezTo>
                  <a:cubicBezTo>
                    <a:pt x="128" y="16"/>
                    <a:pt x="128" y="16"/>
                    <a:pt x="128" y="16"/>
                  </a:cubicBezTo>
                  <a:cubicBezTo>
                    <a:pt x="126" y="17"/>
                    <a:pt x="126" y="17"/>
                    <a:pt x="126" y="17"/>
                  </a:cubicBezTo>
                  <a:cubicBezTo>
                    <a:pt x="124" y="19"/>
                    <a:pt x="124" y="19"/>
                    <a:pt x="124" y="19"/>
                  </a:cubicBezTo>
                  <a:cubicBezTo>
                    <a:pt x="123" y="21"/>
                    <a:pt x="120" y="21"/>
                    <a:pt x="119" y="19"/>
                  </a:cubicBezTo>
                  <a:cubicBezTo>
                    <a:pt x="118" y="19"/>
                    <a:pt x="117" y="17"/>
                    <a:pt x="117" y="16"/>
                  </a:cubicBezTo>
                  <a:cubicBezTo>
                    <a:pt x="117" y="16"/>
                    <a:pt x="117" y="16"/>
                    <a:pt x="117" y="16"/>
                  </a:cubicBezTo>
                  <a:cubicBezTo>
                    <a:pt x="117" y="15"/>
                    <a:pt x="117" y="14"/>
                    <a:pt x="117" y="13"/>
                  </a:cubicBezTo>
                  <a:cubicBezTo>
                    <a:pt x="117" y="12"/>
                    <a:pt x="117" y="11"/>
                    <a:pt x="116" y="10"/>
                  </a:cubicBezTo>
                  <a:cubicBezTo>
                    <a:pt x="116" y="10"/>
                    <a:pt x="115" y="9"/>
                    <a:pt x="114" y="9"/>
                  </a:cubicBezTo>
                  <a:cubicBezTo>
                    <a:pt x="113" y="9"/>
                    <a:pt x="112" y="9"/>
                    <a:pt x="111" y="9"/>
                  </a:cubicBezTo>
                  <a:cubicBezTo>
                    <a:pt x="110" y="9"/>
                    <a:pt x="109" y="9"/>
                    <a:pt x="107" y="10"/>
                  </a:cubicBezTo>
                  <a:cubicBezTo>
                    <a:pt x="106" y="10"/>
                    <a:pt x="105" y="10"/>
                    <a:pt x="104" y="11"/>
                  </a:cubicBezTo>
                  <a:cubicBezTo>
                    <a:pt x="102" y="11"/>
                    <a:pt x="102" y="12"/>
                    <a:pt x="100" y="13"/>
                  </a:cubicBezTo>
                  <a:cubicBezTo>
                    <a:pt x="99" y="13"/>
                    <a:pt x="99" y="13"/>
                    <a:pt x="99" y="13"/>
                  </a:cubicBezTo>
                  <a:cubicBezTo>
                    <a:pt x="99" y="14"/>
                    <a:pt x="99" y="14"/>
                    <a:pt x="99" y="14"/>
                  </a:cubicBezTo>
                  <a:cubicBezTo>
                    <a:pt x="99" y="14"/>
                    <a:pt x="99" y="14"/>
                    <a:pt x="99" y="14"/>
                  </a:cubicBezTo>
                  <a:cubicBezTo>
                    <a:pt x="97" y="15"/>
                    <a:pt x="97" y="15"/>
                    <a:pt x="97" y="15"/>
                  </a:cubicBezTo>
                  <a:cubicBezTo>
                    <a:pt x="96" y="17"/>
                    <a:pt x="96" y="17"/>
                    <a:pt x="96" y="17"/>
                  </a:cubicBezTo>
                  <a:cubicBezTo>
                    <a:pt x="95" y="18"/>
                    <a:pt x="95" y="18"/>
                    <a:pt x="95" y="18"/>
                  </a:cubicBezTo>
                  <a:cubicBezTo>
                    <a:pt x="94" y="19"/>
                    <a:pt x="93" y="20"/>
                    <a:pt x="93" y="21"/>
                  </a:cubicBezTo>
                  <a:cubicBezTo>
                    <a:pt x="92" y="23"/>
                    <a:pt x="92" y="24"/>
                    <a:pt x="91" y="25"/>
                  </a:cubicBezTo>
                  <a:cubicBezTo>
                    <a:pt x="91" y="26"/>
                    <a:pt x="91" y="28"/>
                    <a:pt x="90" y="29"/>
                  </a:cubicBezTo>
                  <a:cubicBezTo>
                    <a:pt x="90" y="31"/>
                    <a:pt x="90" y="32"/>
                    <a:pt x="90" y="33"/>
                  </a:cubicBezTo>
                  <a:cubicBezTo>
                    <a:pt x="90" y="35"/>
                    <a:pt x="90" y="36"/>
                    <a:pt x="90" y="38"/>
                  </a:cubicBezTo>
                  <a:cubicBezTo>
                    <a:pt x="90" y="47"/>
                    <a:pt x="90" y="47"/>
                    <a:pt x="90" y="47"/>
                  </a:cubicBezTo>
                  <a:cubicBezTo>
                    <a:pt x="90" y="49"/>
                    <a:pt x="88" y="50"/>
                    <a:pt x="86" y="50"/>
                  </a:cubicBezTo>
                  <a:cubicBezTo>
                    <a:pt x="85" y="50"/>
                    <a:pt x="84" y="50"/>
                    <a:pt x="84" y="49"/>
                  </a:cubicBezTo>
                  <a:cubicBezTo>
                    <a:pt x="84" y="49"/>
                    <a:pt x="84" y="49"/>
                    <a:pt x="84" y="49"/>
                  </a:cubicBezTo>
                  <a:cubicBezTo>
                    <a:pt x="83" y="48"/>
                    <a:pt x="83" y="48"/>
                    <a:pt x="83" y="48"/>
                  </a:cubicBezTo>
                  <a:cubicBezTo>
                    <a:pt x="83" y="48"/>
                    <a:pt x="82" y="48"/>
                    <a:pt x="82" y="47"/>
                  </a:cubicBezTo>
                  <a:cubicBezTo>
                    <a:pt x="82" y="47"/>
                    <a:pt x="81" y="47"/>
                    <a:pt x="80" y="46"/>
                  </a:cubicBezTo>
                  <a:cubicBezTo>
                    <a:pt x="80" y="46"/>
                    <a:pt x="80" y="46"/>
                    <a:pt x="80" y="46"/>
                  </a:cubicBezTo>
                  <a:cubicBezTo>
                    <a:pt x="79" y="46"/>
                    <a:pt x="79" y="46"/>
                    <a:pt x="79" y="46"/>
                  </a:cubicBezTo>
                  <a:cubicBezTo>
                    <a:pt x="78" y="47"/>
                    <a:pt x="77" y="47"/>
                    <a:pt x="76" y="48"/>
                  </a:cubicBezTo>
                  <a:cubicBezTo>
                    <a:pt x="75" y="49"/>
                    <a:pt x="74" y="50"/>
                    <a:pt x="73" y="52"/>
                  </a:cubicBezTo>
                  <a:cubicBezTo>
                    <a:pt x="73" y="53"/>
                    <a:pt x="73" y="54"/>
                    <a:pt x="72" y="55"/>
                  </a:cubicBezTo>
                  <a:cubicBezTo>
                    <a:pt x="72" y="56"/>
                    <a:pt x="72" y="57"/>
                    <a:pt x="72" y="58"/>
                  </a:cubicBezTo>
                  <a:cubicBezTo>
                    <a:pt x="72" y="58"/>
                    <a:pt x="72" y="58"/>
                    <a:pt x="72" y="58"/>
                  </a:cubicBezTo>
                  <a:cubicBezTo>
                    <a:pt x="73" y="59"/>
                    <a:pt x="72" y="60"/>
                    <a:pt x="71" y="60"/>
                  </a:cubicBezTo>
                  <a:cubicBezTo>
                    <a:pt x="70" y="60"/>
                    <a:pt x="69" y="60"/>
                    <a:pt x="68" y="59"/>
                  </a:cubicBezTo>
                  <a:cubicBezTo>
                    <a:pt x="68" y="58"/>
                    <a:pt x="67" y="57"/>
                    <a:pt x="66" y="56"/>
                  </a:cubicBezTo>
                  <a:cubicBezTo>
                    <a:pt x="66" y="54"/>
                    <a:pt x="65" y="53"/>
                    <a:pt x="64" y="52"/>
                  </a:cubicBezTo>
                  <a:cubicBezTo>
                    <a:pt x="63" y="51"/>
                    <a:pt x="62" y="50"/>
                    <a:pt x="61" y="50"/>
                  </a:cubicBezTo>
                  <a:cubicBezTo>
                    <a:pt x="59" y="49"/>
                    <a:pt x="58" y="48"/>
                    <a:pt x="57" y="48"/>
                  </a:cubicBezTo>
                  <a:cubicBezTo>
                    <a:pt x="54" y="48"/>
                    <a:pt x="51" y="48"/>
                    <a:pt x="49" y="49"/>
                  </a:cubicBezTo>
                  <a:cubicBezTo>
                    <a:pt x="48" y="50"/>
                    <a:pt x="46" y="51"/>
                    <a:pt x="45" y="52"/>
                  </a:cubicBezTo>
                  <a:cubicBezTo>
                    <a:pt x="44" y="53"/>
                    <a:pt x="43" y="54"/>
                    <a:pt x="42" y="55"/>
                  </a:cubicBezTo>
                  <a:cubicBezTo>
                    <a:pt x="39" y="59"/>
                    <a:pt x="37" y="65"/>
                    <a:pt x="37" y="71"/>
                  </a:cubicBezTo>
                  <a:cubicBezTo>
                    <a:pt x="37" y="74"/>
                    <a:pt x="37" y="76"/>
                    <a:pt x="38" y="79"/>
                  </a:cubicBezTo>
                  <a:cubicBezTo>
                    <a:pt x="39" y="80"/>
                    <a:pt x="39" y="82"/>
                    <a:pt x="40" y="83"/>
                  </a:cubicBezTo>
                  <a:cubicBezTo>
                    <a:pt x="40" y="84"/>
                    <a:pt x="41" y="85"/>
                    <a:pt x="42" y="87"/>
                  </a:cubicBezTo>
                  <a:cubicBezTo>
                    <a:pt x="43" y="88"/>
                    <a:pt x="42" y="90"/>
                    <a:pt x="41" y="90"/>
                  </a:cubicBezTo>
                  <a:cubicBezTo>
                    <a:pt x="40" y="91"/>
                    <a:pt x="39" y="91"/>
                    <a:pt x="38" y="90"/>
                  </a:cubicBezTo>
                  <a:cubicBezTo>
                    <a:pt x="37" y="90"/>
                    <a:pt x="37" y="90"/>
                    <a:pt x="37" y="90"/>
                  </a:cubicBezTo>
                  <a:cubicBezTo>
                    <a:pt x="36" y="89"/>
                    <a:pt x="36" y="89"/>
                    <a:pt x="36" y="89"/>
                  </a:cubicBezTo>
                  <a:cubicBezTo>
                    <a:pt x="36" y="89"/>
                    <a:pt x="35" y="89"/>
                    <a:pt x="35" y="88"/>
                  </a:cubicBezTo>
                  <a:cubicBezTo>
                    <a:pt x="34" y="88"/>
                    <a:pt x="34" y="88"/>
                    <a:pt x="34" y="88"/>
                  </a:cubicBezTo>
                  <a:cubicBezTo>
                    <a:pt x="33" y="88"/>
                    <a:pt x="33" y="88"/>
                    <a:pt x="32" y="88"/>
                  </a:cubicBezTo>
                  <a:cubicBezTo>
                    <a:pt x="32" y="88"/>
                    <a:pt x="32" y="88"/>
                    <a:pt x="31" y="88"/>
                  </a:cubicBezTo>
                  <a:cubicBezTo>
                    <a:pt x="30" y="89"/>
                    <a:pt x="30" y="89"/>
                    <a:pt x="30" y="89"/>
                  </a:cubicBezTo>
                  <a:cubicBezTo>
                    <a:pt x="30" y="89"/>
                    <a:pt x="29" y="90"/>
                    <a:pt x="29" y="91"/>
                  </a:cubicBezTo>
                  <a:cubicBezTo>
                    <a:pt x="29" y="91"/>
                    <a:pt x="28" y="91"/>
                    <a:pt x="28" y="92"/>
                  </a:cubicBezTo>
                  <a:cubicBezTo>
                    <a:pt x="28" y="92"/>
                    <a:pt x="28" y="93"/>
                    <a:pt x="28" y="93"/>
                  </a:cubicBezTo>
                  <a:cubicBezTo>
                    <a:pt x="28" y="94"/>
                    <a:pt x="28" y="94"/>
                    <a:pt x="28" y="95"/>
                  </a:cubicBezTo>
                  <a:cubicBezTo>
                    <a:pt x="28" y="95"/>
                    <a:pt x="27" y="96"/>
                    <a:pt x="28" y="96"/>
                  </a:cubicBezTo>
                  <a:cubicBezTo>
                    <a:pt x="28" y="96"/>
                    <a:pt x="28" y="97"/>
                    <a:pt x="28" y="97"/>
                  </a:cubicBezTo>
                  <a:cubicBezTo>
                    <a:pt x="28" y="98"/>
                    <a:pt x="28" y="98"/>
                    <a:pt x="28" y="99"/>
                  </a:cubicBezTo>
                  <a:cubicBezTo>
                    <a:pt x="29" y="99"/>
                    <a:pt x="29" y="99"/>
                    <a:pt x="29" y="100"/>
                  </a:cubicBezTo>
                  <a:cubicBezTo>
                    <a:pt x="29" y="100"/>
                    <a:pt x="30" y="100"/>
                    <a:pt x="30" y="101"/>
                  </a:cubicBezTo>
                  <a:cubicBezTo>
                    <a:pt x="30" y="101"/>
                    <a:pt x="30" y="101"/>
                    <a:pt x="30" y="101"/>
                  </a:cubicBezTo>
                  <a:cubicBezTo>
                    <a:pt x="32" y="103"/>
                    <a:pt x="31" y="105"/>
                    <a:pt x="30" y="106"/>
                  </a:cubicBezTo>
                  <a:cubicBezTo>
                    <a:pt x="29" y="107"/>
                    <a:pt x="27" y="107"/>
                    <a:pt x="26" y="106"/>
                  </a:cubicBezTo>
                  <a:cubicBezTo>
                    <a:pt x="24" y="105"/>
                    <a:pt x="22" y="104"/>
                    <a:pt x="20" y="103"/>
                  </a:cubicBezTo>
                  <a:cubicBezTo>
                    <a:pt x="18" y="103"/>
                    <a:pt x="17" y="103"/>
                    <a:pt x="16" y="103"/>
                  </a:cubicBezTo>
                  <a:cubicBezTo>
                    <a:pt x="15" y="103"/>
                    <a:pt x="14" y="103"/>
                    <a:pt x="14" y="103"/>
                  </a:cubicBezTo>
                  <a:cubicBezTo>
                    <a:pt x="13" y="103"/>
                    <a:pt x="12" y="103"/>
                    <a:pt x="11" y="104"/>
                  </a:cubicBezTo>
                  <a:cubicBezTo>
                    <a:pt x="10" y="104"/>
                    <a:pt x="10" y="105"/>
                    <a:pt x="9" y="106"/>
                  </a:cubicBezTo>
                  <a:cubicBezTo>
                    <a:pt x="8" y="107"/>
                    <a:pt x="8" y="108"/>
                    <a:pt x="7" y="109"/>
                  </a:cubicBezTo>
                  <a:cubicBezTo>
                    <a:pt x="7" y="110"/>
                    <a:pt x="6" y="111"/>
                    <a:pt x="6" y="112"/>
                  </a:cubicBezTo>
                  <a:cubicBezTo>
                    <a:pt x="5" y="116"/>
                    <a:pt x="4" y="122"/>
                    <a:pt x="5" y="126"/>
                  </a:cubicBezTo>
                  <a:cubicBezTo>
                    <a:pt x="5" y="129"/>
                    <a:pt x="6" y="131"/>
                    <a:pt x="7" y="134"/>
                  </a:cubicBezTo>
                  <a:cubicBezTo>
                    <a:pt x="7" y="135"/>
                    <a:pt x="8" y="136"/>
                    <a:pt x="9" y="137"/>
                  </a:cubicBezTo>
                  <a:cubicBezTo>
                    <a:pt x="10" y="137"/>
                    <a:pt x="10" y="138"/>
                    <a:pt x="12" y="138"/>
                  </a:cubicBezTo>
                  <a:cubicBezTo>
                    <a:pt x="12" y="138"/>
                    <a:pt x="12" y="138"/>
                    <a:pt x="12" y="138"/>
                  </a:cubicBezTo>
                  <a:cubicBezTo>
                    <a:pt x="12" y="138"/>
                    <a:pt x="12" y="138"/>
                    <a:pt x="12" y="138"/>
                  </a:cubicBezTo>
                  <a:lnTo>
                    <a:pt x="12" y="139"/>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grpSp>
      <p:grpSp>
        <p:nvGrpSpPr>
          <p:cNvPr id="40" name="Group 71">
            <a:extLst>
              <a:ext uri="{FF2B5EF4-FFF2-40B4-BE49-F238E27FC236}">
                <a16:creationId xmlns:a16="http://schemas.microsoft.com/office/drawing/2014/main" id="{41948BDF-F9E2-4F8E-A743-5CECCB7B4763}"/>
              </a:ext>
            </a:extLst>
          </p:cNvPr>
          <p:cNvGrpSpPr/>
          <p:nvPr/>
        </p:nvGrpSpPr>
        <p:grpSpPr>
          <a:xfrm>
            <a:off x="6085047" y="2111693"/>
            <a:ext cx="746284" cy="745331"/>
            <a:chOff x="4338638" y="4006851"/>
            <a:chExt cx="758825" cy="666750"/>
          </a:xfrm>
          <a:solidFill>
            <a:schemeClr val="bg1"/>
          </a:solidFill>
        </p:grpSpPr>
        <p:sp>
          <p:nvSpPr>
            <p:cNvPr id="41" name="Rectangle 114">
              <a:extLst>
                <a:ext uri="{FF2B5EF4-FFF2-40B4-BE49-F238E27FC236}">
                  <a16:creationId xmlns:a16="http://schemas.microsoft.com/office/drawing/2014/main" id="{0318E9B5-44D0-4333-ACAE-93FA77A760D5}"/>
                </a:ext>
              </a:extLst>
            </p:cNvPr>
            <p:cNvSpPr>
              <a:spLocks noChangeArrowheads="1"/>
            </p:cNvSpPr>
            <p:nvPr/>
          </p:nvSpPr>
          <p:spPr bwMode="auto">
            <a:xfrm>
              <a:off x="4338638" y="4638676"/>
              <a:ext cx="665163" cy="34925"/>
            </a:xfrm>
            <a:prstGeom prst="rect">
              <a:avLst/>
            </a:prstGeom>
            <a:grpFill/>
            <a:ln w="9525">
              <a:noFill/>
              <a:miter lim="800000"/>
            </a:ln>
          </p:spPr>
          <p:txBody>
            <a:bodyPr vert="horz" wrap="square" lIns="68580" tIns="34290" rIns="68580" bIns="34290" numCol="1" anchor="t" anchorCtr="0" compatLnSpc="1"/>
            <a:lstStyle/>
            <a:p>
              <a:endParaRPr lang="en-US" sz="1013">
                <a:cs typeface="+mn-ea"/>
                <a:sym typeface="+mn-lt"/>
              </a:endParaRPr>
            </a:p>
          </p:txBody>
        </p:sp>
        <p:sp>
          <p:nvSpPr>
            <p:cNvPr id="42" name="Freeform 115">
              <a:extLst>
                <a:ext uri="{FF2B5EF4-FFF2-40B4-BE49-F238E27FC236}">
                  <a16:creationId xmlns:a16="http://schemas.microsoft.com/office/drawing/2014/main" id="{66AF9041-2B8E-4D0B-B27B-488014FE37A5}"/>
                </a:ext>
              </a:extLst>
            </p:cNvPr>
            <p:cNvSpPr/>
            <p:nvPr/>
          </p:nvSpPr>
          <p:spPr bwMode="auto">
            <a:xfrm>
              <a:off x="4376738" y="4275139"/>
              <a:ext cx="327025" cy="377825"/>
            </a:xfrm>
            <a:custGeom>
              <a:avLst/>
              <a:gdLst/>
              <a:ahLst/>
              <a:cxnLst>
                <a:cxn ang="0">
                  <a:pos x="0" y="227"/>
                </a:cxn>
                <a:cxn ang="0">
                  <a:pos x="35" y="0"/>
                </a:cxn>
                <a:cxn ang="0">
                  <a:pos x="156" y="0"/>
                </a:cxn>
                <a:cxn ang="0">
                  <a:pos x="197" y="226"/>
                </a:cxn>
                <a:cxn ang="0">
                  <a:pos x="0" y="226"/>
                </a:cxn>
              </a:cxnLst>
              <a:rect l="0" t="0" r="r" b="b"/>
              <a:pathLst>
                <a:path w="197" h="227">
                  <a:moveTo>
                    <a:pt x="0" y="227"/>
                  </a:moveTo>
                  <a:cubicBezTo>
                    <a:pt x="0" y="227"/>
                    <a:pt x="87" y="121"/>
                    <a:pt x="35" y="0"/>
                  </a:cubicBezTo>
                  <a:cubicBezTo>
                    <a:pt x="156" y="0"/>
                    <a:pt x="156" y="0"/>
                    <a:pt x="156" y="0"/>
                  </a:cubicBezTo>
                  <a:cubicBezTo>
                    <a:pt x="156" y="0"/>
                    <a:pt x="111" y="150"/>
                    <a:pt x="197" y="226"/>
                  </a:cubicBezTo>
                  <a:cubicBezTo>
                    <a:pt x="0" y="226"/>
                    <a:pt x="0" y="226"/>
                    <a:pt x="0" y="226"/>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43" name="Freeform 116">
              <a:extLst>
                <a:ext uri="{FF2B5EF4-FFF2-40B4-BE49-F238E27FC236}">
                  <a16:creationId xmlns:a16="http://schemas.microsoft.com/office/drawing/2014/main" id="{AF445DD5-50DE-414E-8CE1-983F570697D4}"/>
                </a:ext>
              </a:extLst>
            </p:cNvPr>
            <p:cNvSpPr/>
            <p:nvPr/>
          </p:nvSpPr>
          <p:spPr bwMode="auto">
            <a:xfrm>
              <a:off x="4665663" y="4273551"/>
              <a:ext cx="300038" cy="374650"/>
            </a:xfrm>
            <a:custGeom>
              <a:avLst/>
              <a:gdLst/>
              <a:ahLst/>
              <a:cxnLst>
                <a:cxn ang="0">
                  <a:pos x="180" y="225"/>
                </a:cxn>
                <a:cxn ang="0">
                  <a:pos x="139" y="0"/>
                </a:cxn>
                <a:cxn ang="0">
                  <a:pos x="18" y="0"/>
                </a:cxn>
                <a:cxn ang="0">
                  <a:pos x="0" y="178"/>
                </a:cxn>
                <a:cxn ang="0">
                  <a:pos x="26" y="225"/>
                </a:cxn>
                <a:cxn ang="0">
                  <a:pos x="180" y="225"/>
                </a:cxn>
              </a:cxnLst>
              <a:rect l="0" t="0" r="r" b="b"/>
              <a:pathLst>
                <a:path w="180" h="225">
                  <a:moveTo>
                    <a:pt x="180" y="225"/>
                  </a:moveTo>
                  <a:cubicBezTo>
                    <a:pt x="100" y="153"/>
                    <a:pt x="139" y="0"/>
                    <a:pt x="139" y="0"/>
                  </a:cubicBezTo>
                  <a:cubicBezTo>
                    <a:pt x="18" y="0"/>
                    <a:pt x="18" y="0"/>
                    <a:pt x="18" y="0"/>
                  </a:cubicBezTo>
                  <a:cubicBezTo>
                    <a:pt x="35" y="64"/>
                    <a:pt x="38" y="140"/>
                    <a:pt x="0" y="178"/>
                  </a:cubicBezTo>
                  <a:cubicBezTo>
                    <a:pt x="8" y="189"/>
                    <a:pt x="23" y="194"/>
                    <a:pt x="26" y="225"/>
                  </a:cubicBezTo>
                  <a:lnTo>
                    <a:pt x="180" y="225"/>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44" name="Freeform 117">
              <a:extLst>
                <a:ext uri="{FF2B5EF4-FFF2-40B4-BE49-F238E27FC236}">
                  <a16:creationId xmlns:a16="http://schemas.microsoft.com/office/drawing/2014/main" id="{EB870959-1AB6-43AD-81E2-F54BBC268F0C}"/>
                </a:ext>
              </a:extLst>
            </p:cNvPr>
            <p:cNvSpPr/>
            <p:nvPr/>
          </p:nvSpPr>
          <p:spPr bwMode="auto">
            <a:xfrm>
              <a:off x="4659313" y="4068764"/>
              <a:ext cx="438150" cy="201613"/>
            </a:xfrm>
            <a:custGeom>
              <a:avLst/>
              <a:gdLst/>
              <a:ahLst/>
              <a:cxnLst>
                <a:cxn ang="0">
                  <a:pos x="1" y="98"/>
                </a:cxn>
                <a:cxn ang="0">
                  <a:pos x="5" y="79"/>
                </a:cxn>
                <a:cxn ang="0">
                  <a:pos x="32" y="79"/>
                </a:cxn>
                <a:cxn ang="0">
                  <a:pos x="47" y="59"/>
                </a:cxn>
                <a:cxn ang="0">
                  <a:pos x="50" y="37"/>
                </a:cxn>
                <a:cxn ang="0">
                  <a:pos x="56" y="29"/>
                </a:cxn>
                <a:cxn ang="0">
                  <a:pos x="77" y="24"/>
                </a:cxn>
                <a:cxn ang="0">
                  <a:pos x="90" y="23"/>
                </a:cxn>
                <a:cxn ang="0">
                  <a:pos x="99" y="18"/>
                </a:cxn>
                <a:cxn ang="0">
                  <a:pos x="114" y="13"/>
                </a:cxn>
                <a:cxn ang="0">
                  <a:pos x="139" y="0"/>
                </a:cxn>
                <a:cxn ang="0">
                  <a:pos x="154" y="14"/>
                </a:cxn>
                <a:cxn ang="0">
                  <a:pos x="173" y="6"/>
                </a:cxn>
                <a:cxn ang="0">
                  <a:pos x="189" y="19"/>
                </a:cxn>
                <a:cxn ang="0">
                  <a:pos x="207" y="19"/>
                </a:cxn>
                <a:cxn ang="0">
                  <a:pos x="222" y="37"/>
                </a:cxn>
                <a:cxn ang="0">
                  <a:pos x="240" y="39"/>
                </a:cxn>
                <a:cxn ang="0">
                  <a:pos x="248" y="42"/>
                </a:cxn>
                <a:cxn ang="0">
                  <a:pos x="261" y="60"/>
                </a:cxn>
                <a:cxn ang="0">
                  <a:pos x="263" y="73"/>
                </a:cxn>
                <a:cxn ang="0">
                  <a:pos x="255" y="89"/>
                </a:cxn>
                <a:cxn ang="0">
                  <a:pos x="243" y="96"/>
                </a:cxn>
                <a:cxn ang="0">
                  <a:pos x="220" y="92"/>
                </a:cxn>
                <a:cxn ang="0">
                  <a:pos x="219" y="109"/>
                </a:cxn>
                <a:cxn ang="0">
                  <a:pos x="213" y="113"/>
                </a:cxn>
                <a:cxn ang="0">
                  <a:pos x="197" y="107"/>
                </a:cxn>
                <a:cxn ang="0">
                  <a:pos x="181" y="120"/>
                </a:cxn>
                <a:cxn ang="0">
                  <a:pos x="157" y="108"/>
                </a:cxn>
                <a:cxn ang="0">
                  <a:pos x="178" y="117"/>
                </a:cxn>
                <a:cxn ang="0">
                  <a:pos x="192" y="109"/>
                </a:cxn>
                <a:cxn ang="0">
                  <a:pos x="207" y="108"/>
                </a:cxn>
                <a:cxn ang="0">
                  <a:pos x="211" y="107"/>
                </a:cxn>
                <a:cxn ang="0">
                  <a:pos x="216" y="101"/>
                </a:cxn>
                <a:cxn ang="0">
                  <a:pos x="223" y="85"/>
                </a:cxn>
                <a:cxn ang="0">
                  <a:pos x="241" y="88"/>
                </a:cxn>
                <a:cxn ang="0">
                  <a:pos x="245" y="87"/>
                </a:cxn>
                <a:cxn ang="0">
                  <a:pos x="255" y="74"/>
                </a:cxn>
                <a:cxn ang="0">
                  <a:pos x="255" y="72"/>
                </a:cxn>
                <a:cxn ang="0">
                  <a:pos x="248" y="52"/>
                </a:cxn>
                <a:cxn ang="0">
                  <a:pos x="244" y="49"/>
                </a:cxn>
                <a:cxn ang="0">
                  <a:pos x="226" y="47"/>
                </a:cxn>
                <a:cxn ang="0">
                  <a:pos x="214" y="33"/>
                </a:cxn>
                <a:cxn ang="0">
                  <a:pos x="198" y="25"/>
                </a:cxn>
                <a:cxn ang="0">
                  <a:pos x="184" y="20"/>
                </a:cxn>
                <a:cxn ang="0">
                  <a:pos x="172" y="11"/>
                </a:cxn>
                <a:cxn ang="0">
                  <a:pos x="156" y="16"/>
                </a:cxn>
                <a:cxn ang="0">
                  <a:pos x="146" y="4"/>
                </a:cxn>
                <a:cxn ang="0">
                  <a:pos x="121" y="9"/>
                </a:cxn>
                <a:cxn ang="0">
                  <a:pos x="108" y="25"/>
                </a:cxn>
                <a:cxn ang="0">
                  <a:pos x="96" y="23"/>
                </a:cxn>
                <a:cxn ang="0">
                  <a:pos x="90" y="33"/>
                </a:cxn>
                <a:cxn ang="0">
                  <a:pos x="69" y="30"/>
                </a:cxn>
                <a:cxn ang="0">
                  <a:pos x="54" y="47"/>
                </a:cxn>
                <a:cxn ang="0">
                  <a:pos x="46" y="66"/>
                </a:cxn>
                <a:cxn ang="0">
                  <a:pos x="38" y="72"/>
                </a:cxn>
                <a:cxn ang="0">
                  <a:pos x="12" y="79"/>
                </a:cxn>
                <a:cxn ang="0">
                  <a:pos x="3" y="98"/>
                </a:cxn>
                <a:cxn ang="0">
                  <a:pos x="10" y="110"/>
                </a:cxn>
              </a:cxnLst>
              <a:rect l="0" t="0" r="r" b="b"/>
              <a:pathLst>
                <a:path w="263" h="121">
                  <a:moveTo>
                    <a:pt x="10" y="111"/>
                  </a:moveTo>
                  <a:cubicBezTo>
                    <a:pt x="9" y="111"/>
                    <a:pt x="8" y="111"/>
                    <a:pt x="8" y="111"/>
                  </a:cubicBezTo>
                  <a:cubicBezTo>
                    <a:pt x="7" y="110"/>
                    <a:pt x="6" y="110"/>
                    <a:pt x="6" y="110"/>
                  </a:cubicBezTo>
                  <a:cubicBezTo>
                    <a:pt x="5" y="109"/>
                    <a:pt x="4" y="109"/>
                    <a:pt x="4" y="108"/>
                  </a:cubicBezTo>
                  <a:cubicBezTo>
                    <a:pt x="3" y="107"/>
                    <a:pt x="3" y="107"/>
                    <a:pt x="3" y="106"/>
                  </a:cubicBezTo>
                  <a:cubicBezTo>
                    <a:pt x="2" y="105"/>
                    <a:pt x="2" y="103"/>
                    <a:pt x="1" y="102"/>
                  </a:cubicBezTo>
                  <a:cubicBezTo>
                    <a:pt x="1" y="101"/>
                    <a:pt x="1" y="99"/>
                    <a:pt x="1" y="98"/>
                  </a:cubicBezTo>
                  <a:cubicBezTo>
                    <a:pt x="0" y="95"/>
                    <a:pt x="0" y="92"/>
                    <a:pt x="1" y="89"/>
                  </a:cubicBezTo>
                  <a:cubicBezTo>
                    <a:pt x="1" y="88"/>
                    <a:pt x="1" y="87"/>
                    <a:pt x="2" y="85"/>
                  </a:cubicBezTo>
                  <a:cubicBezTo>
                    <a:pt x="2" y="84"/>
                    <a:pt x="2" y="84"/>
                    <a:pt x="2" y="83"/>
                  </a:cubicBezTo>
                  <a:cubicBezTo>
                    <a:pt x="3" y="82"/>
                    <a:pt x="3" y="82"/>
                    <a:pt x="3" y="82"/>
                  </a:cubicBezTo>
                  <a:cubicBezTo>
                    <a:pt x="3" y="81"/>
                    <a:pt x="3" y="81"/>
                    <a:pt x="3" y="81"/>
                  </a:cubicBezTo>
                  <a:cubicBezTo>
                    <a:pt x="4" y="81"/>
                    <a:pt x="4" y="81"/>
                    <a:pt x="4" y="81"/>
                  </a:cubicBezTo>
                  <a:cubicBezTo>
                    <a:pt x="4" y="80"/>
                    <a:pt x="4" y="80"/>
                    <a:pt x="5" y="79"/>
                  </a:cubicBezTo>
                  <a:cubicBezTo>
                    <a:pt x="7" y="77"/>
                    <a:pt x="7" y="77"/>
                    <a:pt x="7" y="77"/>
                  </a:cubicBezTo>
                  <a:cubicBezTo>
                    <a:pt x="8" y="76"/>
                    <a:pt x="8" y="76"/>
                    <a:pt x="8" y="76"/>
                  </a:cubicBezTo>
                  <a:cubicBezTo>
                    <a:pt x="10" y="75"/>
                    <a:pt x="10" y="75"/>
                    <a:pt x="10" y="75"/>
                  </a:cubicBezTo>
                  <a:cubicBezTo>
                    <a:pt x="12" y="74"/>
                    <a:pt x="13" y="73"/>
                    <a:pt x="15" y="73"/>
                  </a:cubicBezTo>
                  <a:cubicBezTo>
                    <a:pt x="16" y="73"/>
                    <a:pt x="18" y="72"/>
                    <a:pt x="19" y="72"/>
                  </a:cubicBezTo>
                  <a:cubicBezTo>
                    <a:pt x="25" y="72"/>
                    <a:pt x="31" y="74"/>
                    <a:pt x="36" y="76"/>
                  </a:cubicBezTo>
                  <a:cubicBezTo>
                    <a:pt x="32" y="79"/>
                    <a:pt x="32" y="79"/>
                    <a:pt x="32" y="79"/>
                  </a:cubicBezTo>
                  <a:cubicBezTo>
                    <a:pt x="32" y="77"/>
                    <a:pt x="31" y="74"/>
                    <a:pt x="32" y="71"/>
                  </a:cubicBezTo>
                  <a:cubicBezTo>
                    <a:pt x="32" y="69"/>
                    <a:pt x="32" y="66"/>
                    <a:pt x="34" y="63"/>
                  </a:cubicBezTo>
                  <a:cubicBezTo>
                    <a:pt x="35" y="63"/>
                    <a:pt x="35" y="62"/>
                    <a:pt x="36" y="61"/>
                  </a:cubicBezTo>
                  <a:cubicBezTo>
                    <a:pt x="37" y="61"/>
                    <a:pt x="37" y="60"/>
                    <a:pt x="38" y="60"/>
                  </a:cubicBezTo>
                  <a:cubicBezTo>
                    <a:pt x="40" y="59"/>
                    <a:pt x="41" y="59"/>
                    <a:pt x="43" y="59"/>
                  </a:cubicBezTo>
                  <a:cubicBezTo>
                    <a:pt x="43" y="59"/>
                    <a:pt x="44" y="59"/>
                    <a:pt x="45" y="59"/>
                  </a:cubicBezTo>
                  <a:cubicBezTo>
                    <a:pt x="46" y="59"/>
                    <a:pt x="46" y="59"/>
                    <a:pt x="47" y="59"/>
                  </a:cubicBezTo>
                  <a:cubicBezTo>
                    <a:pt x="48" y="59"/>
                    <a:pt x="50" y="59"/>
                    <a:pt x="51" y="60"/>
                  </a:cubicBezTo>
                  <a:cubicBezTo>
                    <a:pt x="46" y="63"/>
                    <a:pt x="46" y="63"/>
                    <a:pt x="46" y="63"/>
                  </a:cubicBezTo>
                  <a:cubicBezTo>
                    <a:pt x="46" y="60"/>
                    <a:pt x="46" y="58"/>
                    <a:pt x="46" y="55"/>
                  </a:cubicBezTo>
                  <a:cubicBezTo>
                    <a:pt x="47" y="51"/>
                    <a:pt x="47" y="51"/>
                    <a:pt x="47" y="51"/>
                  </a:cubicBezTo>
                  <a:cubicBezTo>
                    <a:pt x="47" y="49"/>
                    <a:pt x="47" y="48"/>
                    <a:pt x="47" y="46"/>
                  </a:cubicBezTo>
                  <a:cubicBezTo>
                    <a:pt x="47" y="45"/>
                    <a:pt x="48" y="43"/>
                    <a:pt x="48" y="42"/>
                  </a:cubicBezTo>
                  <a:cubicBezTo>
                    <a:pt x="48" y="40"/>
                    <a:pt x="49" y="39"/>
                    <a:pt x="50" y="37"/>
                  </a:cubicBezTo>
                  <a:cubicBezTo>
                    <a:pt x="50" y="36"/>
                    <a:pt x="51" y="35"/>
                    <a:pt x="52" y="33"/>
                  </a:cubicBezTo>
                  <a:cubicBezTo>
                    <a:pt x="55" y="30"/>
                    <a:pt x="55" y="30"/>
                    <a:pt x="55" y="30"/>
                  </a:cubicBezTo>
                  <a:cubicBezTo>
                    <a:pt x="55" y="30"/>
                    <a:pt x="55" y="30"/>
                    <a:pt x="55" y="30"/>
                  </a:cubicBezTo>
                  <a:cubicBezTo>
                    <a:pt x="55" y="30"/>
                    <a:pt x="55" y="30"/>
                    <a:pt x="55" y="30"/>
                  </a:cubicBezTo>
                  <a:cubicBezTo>
                    <a:pt x="55" y="30"/>
                    <a:pt x="55" y="30"/>
                    <a:pt x="55" y="30"/>
                  </a:cubicBezTo>
                  <a:cubicBezTo>
                    <a:pt x="56" y="30"/>
                    <a:pt x="56" y="30"/>
                    <a:pt x="56" y="30"/>
                  </a:cubicBezTo>
                  <a:cubicBezTo>
                    <a:pt x="56" y="29"/>
                    <a:pt x="56" y="29"/>
                    <a:pt x="56" y="29"/>
                  </a:cubicBezTo>
                  <a:cubicBezTo>
                    <a:pt x="56" y="29"/>
                    <a:pt x="56" y="29"/>
                    <a:pt x="56" y="29"/>
                  </a:cubicBezTo>
                  <a:cubicBezTo>
                    <a:pt x="57" y="28"/>
                    <a:pt x="57" y="28"/>
                    <a:pt x="57" y="28"/>
                  </a:cubicBezTo>
                  <a:cubicBezTo>
                    <a:pt x="59" y="27"/>
                    <a:pt x="59" y="27"/>
                    <a:pt x="59" y="27"/>
                  </a:cubicBezTo>
                  <a:cubicBezTo>
                    <a:pt x="60" y="26"/>
                    <a:pt x="62" y="26"/>
                    <a:pt x="63" y="25"/>
                  </a:cubicBezTo>
                  <a:cubicBezTo>
                    <a:pt x="65" y="24"/>
                    <a:pt x="66" y="24"/>
                    <a:pt x="68" y="24"/>
                  </a:cubicBezTo>
                  <a:cubicBezTo>
                    <a:pt x="69" y="24"/>
                    <a:pt x="71" y="24"/>
                    <a:pt x="72" y="24"/>
                  </a:cubicBezTo>
                  <a:cubicBezTo>
                    <a:pt x="77" y="24"/>
                    <a:pt x="77" y="24"/>
                    <a:pt x="77" y="24"/>
                  </a:cubicBezTo>
                  <a:cubicBezTo>
                    <a:pt x="81" y="26"/>
                    <a:pt x="81" y="26"/>
                    <a:pt x="81" y="26"/>
                  </a:cubicBezTo>
                  <a:cubicBezTo>
                    <a:pt x="85" y="27"/>
                    <a:pt x="85" y="27"/>
                    <a:pt x="85" y="27"/>
                  </a:cubicBezTo>
                  <a:cubicBezTo>
                    <a:pt x="89" y="29"/>
                    <a:pt x="89" y="29"/>
                    <a:pt x="89" y="29"/>
                  </a:cubicBezTo>
                  <a:cubicBezTo>
                    <a:pt x="86" y="30"/>
                    <a:pt x="86" y="30"/>
                    <a:pt x="86" y="30"/>
                  </a:cubicBezTo>
                  <a:cubicBezTo>
                    <a:pt x="86" y="29"/>
                    <a:pt x="87" y="29"/>
                    <a:pt x="87" y="28"/>
                  </a:cubicBezTo>
                  <a:cubicBezTo>
                    <a:pt x="88" y="27"/>
                    <a:pt x="88" y="25"/>
                    <a:pt x="89" y="24"/>
                  </a:cubicBezTo>
                  <a:cubicBezTo>
                    <a:pt x="89" y="24"/>
                    <a:pt x="90" y="23"/>
                    <a:pt x="90" y="23"/>
                  </a:cubicBezTo>
                  <a:cubicBezTo>
                    <a:pt x="90" y="22"/>
                    <a:pt x="91" y="21"/>
                    <a:pt x="91" y="21"/>
                  </a:cubicBezTo>
                  <a:cubicBezTo>
                    <a:pt x="92" y="20"/>
                    <a:pt x="92" y="20"/>
                    <a:pt x="93" y="20"/>
                  </a:cubicBezTo>
                  <a:cubicBezTo>
                    <a:pt x="94" y="19"/>
                    <a:pt x="94" y="19"/>
                    <a:pt x="94" y="19"/>
                  </a:cubicBezTo>
                  <a:cubicBezTo>
                    <a:pt x="94" y="19"/>
                    <a:pt x="94" y="19"/>
                    <a:pt x="95" y="19"/>
                  </a:cubicBezTo>
                  <a:cubicBezTo>
                    <a:pt x="95" y="19"/>
                    <a:pt x="95" y="19"/>
                    <a:pt x="95" y="19"/>
                  </a:cubicBezTo>
                  <a:cubicBezTo>
                    <a:pt x="96" y="18"/>
                    <a:pt x="96" y="18"/>
                    <a:pt x="97" y="18"/>
                  </a:cubicBezTo>
                  <a:cubicBezTo>
                    <a:pt x="98" y="18"/>
                    <a:pt x="99" y="18"/>
                    <a:pt x="99" y="18"/>
                  </a:cubicBezTo>
                  <a:cubicBezTo>
                    <a:pt x="101" y="18"/>
                    <a:pt x="102" y="19"/>
                    <a:pt x="103" y="19"/>
                  </a:cubicBezTo>
                  <a:cubicBezTo>
                    <a:pt x="105" y="19"/>
                    <a:pt x="106" y="20"/>
                    <a:pt x="107" y="20"/>
                  </a:cubicBezTo>
                  <a:cubicBezTo>
                    <a:pt x="108" y="21"/>
                    <a:pt x="109" y="22"/>
                    <a:pt x="110" y="23"/>
                  </a:cubicBezTo>
                  <a:cubicBezTo>
                    <a:pt x="108" y="23"/>
                    <a:pt x="108" y="23"/>
                    <a:pt x="108" y="23"/>
                  </a:cubicBezTo>
                  <a:cubicBezTo>
                    <a:pt x="108" y="22"/>
                    <a:pt x="109" y="21"/>
                    <a:pt x="109" y="19"/>
                  </a:cubicBezTo>
                  <a:cubicBezTo>
                    <a:pt x="111" y="16"/>
                    <a:pt x="111" y="16"/>
                    <a:pt x="111" y="16"/>
                  </a:cubicBezTo>
                  <a:cubicBezTo>
                    <a:pt x="114" y="13"/>
                    <a:pt x="114" y="13"/>
                    <a:pt x="114" y="13"/>
                  </a:cubicBezTo>
                  <a:cubicBezTo>
                    <a:pt x="117" y="10"/>
                    <a:pt x="117" y="10"/>
                    <a:pt x="117" y="10"/>
                  </a:cubicBezTo>
                  <a:cubicBezTo>
                    <a:pt x="120" y="7"/>
                    <a:pt x="120" y="7"/>
                    <a:pt x="120" y="7"/>
                  </a:cubicBezTo>
                  <a:cubicBezTo>
                    <a:pt x="121" y="7"/>
                    <a:pt x="122" y="6"/>
                    <a:pt x="123" y="5"/>
                  </a:cubicBezTo>
                  <a:cubicBezTo>
                    <a:pt x="124" y="4"/>
                    <a:pt x="126" y="4"/>
                    <a:pt x="127" y="3"/>
                  </a:cubicBezTo>
                  <a:cubicBezTo>
                    <a:pt x="128" y="3"/>
                    <a:pt x="129" y="2"/>
                    <a:pt x="131" y="2"/>
                  </a:cubicBezTo>
                  <a:cubicBezTo>
                    <a:pt x="132" y="1"/>
                    <a:pt x="133" y="1"/>
                    <a:pt x="134" y="1"/>
                  </a:cubicBezTo>
                  <a:cubicBezTo>
                    <a:pt x="136" y="1"/>
                    <a:pt x="137" y="1"/>
                    <a:pt x="139" y="0"/>
                  </a:cubicBezTo>
                  <a:cubicBezTo>
                    <a:pt x="140" y="0"/>
                    <a:pt x="141" y="1"/>
                    <a:pt x="143" y="1"/>
                  </a:cubicBezTo>
                  <a:cubicBezTo>
                    <a:pt x="144" y="1"/>
                    <a:pt x="145" y="1"/>
                    <a:pt x="147" y="2"/>
                  </a:cubicBezTo>
                  <a:cubicBezTo>
                    <a:pt x="148" y="3"/>
                    <a:pt x="149" y="3"/>
                    <a:pt x="150" y="4"/>
                  </a:cubicBezTo>
                  <a:cubicBezTo>
                    <a:pt x="151" y="5"/>
                    <a:pt x="152" y="6"/>
                    <a:pt x="153" y="7"/>
                  </a:cubicBezTo>
                  <a:cubicBezTo>
                    <a:pt x="154" y="9"/>
                    <a:pt x="155" y="10"/>
                    <a:pt x="155" y="11"/>
                  </a:cubicBezTo>
                  <a:cubicBezTo>
                    <a:pt x="157" y="15"/>
                    <a:pt x="157" y="15"/>
                    <a:pt x="157" y="15"/>
                  </a:cubicBezTo>
                  <a:cubicBezTo>
                    <a:pt x="154" y="14"/>
                    <a:pt x="154" y="14"/>
                    <a:pt x="154" y="14"/>
                  </a:cubicBezTo>
                  <a:cubicBezTo>
                    <a:pt x="156" y="12"/>
                    <a:pt x="156" y="12"/>
                    <a:pt x="156" y="12"/>
                  </a:cubicBezTo>
                  <a:cubicBezTo>
                    <a:pt x="157" y="11"/>
                    <a:pt x="157" y="11"/>
                    <a:pt x="158" y="10"/>
                  </a:cubicBezTo>
                  <a:cubicBezTo>
                    <a:pt x="159" y="9"/>
                    <a:pt x="160" y="9"/>
                    <a:pt x="161" y="8"/>
                  </a:cubicBezTo>
                  <a:cubicBezTo>
                    <a:pt x="162" y="8"/>
                    <a:pt x="163" y="8"/>
                    <a:pt x="164" y="7"/>
                  </a:cubicBezTo>
                  <a:cubicBezTo>
                    <a:pt x="164" y="7"/>
                    <a:pt x="165" y="7"/>
                    <a:pt x="166" y="7"/>
                  </a:cubicBezTo>
                  <a:cubicBezTo>
                    <a:pt x="167" y="6"/>
                    <a:pt x="168" y="6"/>
                    <a:pt x="169" y="6"/>
                  </a:cubicBezTo>
                  <a:cubicBezTo>
                    <a:pt x="173" y="6"/>
                    <a:pt x="173" y="6"/>
                    <a:pt x="173" y="6"/>
                  </a:cubicBezTo>
                  <a:cubicBezTo>
                    <a:pt x="176" y="7"/>
                    <a:pt x="176" y="7"/>
                    <a:pt x="176" y="7"/>
                  </a:cubicBezTo>
                  <a:cubicBezTo>
                    <a:pt x="177" y="7"/>
                    <a:pt x="178" y="7"/>
                    <a:pt x="179" y="8"/>
                  </a:cubicBezTo>
                  <a:cubicBezTo>
                    <a:pt x="179" y="8"/>
                    <a:pt x="180" y="8"/>
                    <a:pt x="181" y="9"/>
                  </a:cubicBezTo>
                  <a:cubicBezTo>
                    <a:pt x="182" y="10"/>
                    <a:pt x="183" y="10"/>
                    <a:pt x="184" y="11"/>
                  </a:cubicBezTo>
                  <a:cubicBezTo>
                    <a:pt x="185" y="12"/>
                    <a:pt x="186" y="12"/>
                    <a:pt x="186" y="13"/>
                  </a:cubicBezTo>
                  <a:cubicBezTo>
                    <a:pt x="187" y="14"/>
                    <a:pt x="187" y="15"/>
                    <a:pt x="188" y="16"/>
                  </a:cubicBezTo>
                  <a:cubicBezTo>
                    <a:pt x="188" y="17"/>
                    <a:pt x="189" y="18"/>
                    <a:pt x="189" y="19"/>
                  </a:cubicBezTo>
                  <a:cubicBezTo>
                    <a:pt x="189" y="20"/>
                    <a:pt x="190" y="21"/>
                    <a:pt x="190" y="22"/>
                  </a:cubicBezTo>
                  <a:cubicBezTo>
                    <a:pt x="190" y="25"/>
                    <a:pt x="190" y="25"/>
                    <a:pt x="190" y="25"/>
                  </a:cubicBezTo>
                  <a:cubicBezTo>
                    <a:pt x="185" y="23"/>
                    <a:pt x="185" y="23"/>
                    <a:pt x="185" y="23"/>
                  </a:cubicBezTo>
                  <a:cubicBezTo>
                    <a:pt x="187" y="22"/>
                    <a:pt x="189" y="21"/>
                    <a:pt x="191" y="20"/>
                  </a:cubicBezTo>
                  <a:cubicBezTo>
                    <a:pt x="193" y="20"/>
                    <a:pt x="195" y="19"/>
                    <a:pt x="197" y="19"/>
                  </a:cubicBezTo>
                  <a:cubicBezTo>
                    <a:pt x="200" y="19"/>
                    <a:pt x="202" y="19"/>
                    <a:pt x="204" y="19"/>
                  </a:cubicBezTo>
                  <a:cubicBezTo>
                    <a:pt x="205" y="19"/>
                    <a:pt x="206" y="19"/>
                    <a:pt x="207" y="19"/>
                  </a:cubicBezTo>
                  <a:cubicBezTo>
                    <a:pt x="208" y="20"/>
                    <a:pt x="209" y="20"/>
                    <a:pt x="211" y="21"/>
                  </a:cubicBezTo>
                  <a:cubicBezTo>
                    <a:pt x="212" y="21"/>
                    <a:pt x="213" y="22"/>
                    <a:pt x="214" y="22"/>
                  </a:cubicBezTo>
                  <a:cubicBezTo>
                    <a:pt x="215" y="23"/>
                    <a:pt x="216" y="24"/>
                    <a:pt x="216" y="24"/>
                  </a:cubicBezTo>
                  <a:cubicBezTo>
                    <a:pt x="217" y="25"/>
                    <a:pt x="218" y="26"/>
                    <a:pt x="219" y="27"/>
                  </a:cubicBezTo>
                  <a:cubicBezTo>
                    <a:pt x="219" y="28"/>
                    <a:pt x="220" y="29"/>
                    <a:pt x="220" y="30"/>
                  </a:cubicBezTo>
                  <a:cubicBezTo>
                    <a:pt x="221" y="31"/>
                    <a:pt x="221" y="32"/>
                    <a:pt x="222" y="33"/>
                  </a:cubicBezTo>
                  <a:cubicBezTo>
                    <a:pt x="222" y="34"/>
                    <a:pt x="222" y="36"/>
                    <a:pt x="222" y="37"/>
                  </a:cubicBezTo>
                  <a:cubicBezTo>
                    <a:pt x="223" y="38"/>
                    <a:pt x="223" y="39"/>
                    <a:pt x="223" y="40"/>
                  </a:cubicBezTo>
                  <a:cubicBezTo>
                    <a:pt x="223" y="43"/>
                    <a:pt x="223" y="43"/>
                    <a:pt x="223" y="43"/>
                  </a:cubicBezTo>
                  <a:cubicBezTo>
                    <a:pt x="219" y="39"/>
                    <a:pt x="219" y="39"/>
                    <a:pt x="219" y="39"/>
                  </a:cubicBezTo>
                  <a:cubicBezTo>
                    <a:pt x="221" y="39"/>
                    <a:pt x="223" y="39"/>
                    <a:pt x="226" y="39"/>
                  </a:cubicBezTo>
                  <a:cubicBezTo>
                    <a:pt x="228" y="39"/>
                    <a:pt x="230" y="38"/>
                    <a:pt x="232" y="38"/>
                  </a:cubicBezTo>
                  <a:cubicBezTo>
                    <a:pt x="236" y="38"/>
                    <a:pt x="236" y="38"/>
                    <a:pt x="236" y="38"/>
                  </a:cubicBezTo>
                  <a:cubicBezTo>
                    <a:pt x="238" y="38"/>
                    <a:pt x="239" y="39"/>
                    <a:pt x="240" y="39"/>
                  </a:cubicBezTo>
                  <a:cubicBezTo>
                    <a:pt x="244" y="40"/>
                    <a:pt x="244" y="40"/>
                    <a:pt x="244" y="40"/>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8" y="42"/>
                    <a:pt x="248" y="42"/>
                    <a:pt x="248" y="42"/>
                  </a:cubicBezTo>
                  <a:cubicBezTo>
                    <a:pt x="249" y="42"/>
                    <a:pt x="249" y="42"/>
                    <a:pt x="249" y="42"/>
                  </a:cubicBezTo>
                  <a:cubicBezTo>
                    <a:pt x="249" y="43"/>
                    <a:pt x="249" y="43"/>
                    <a:pt x="249" y="43"/>
                  </a:cubicBezTo>
                  <a:cubicBezTo>
                    <a:pt x="251" y="44"/>
                    <a:pt x="251" y="44"/>
                    <a:pt x="251" y="44"/>
                  </a:cubicBezTo>
                  <a:cubicBezTo>
                    <a:pt x="252" y="44"/>
                    <a:pt x="253" y="46"/>
                    <a:pt x="254" y="47"/>
                  </a:cubicBezTo>
                  <a:cubicBezTo>
                    <a:pt x="255" y="48"/>
                    <a:pt x="255" y="49"/>
                    <a:pt x="256" y="50"/>
                  </a:cubicBezTo>
                  <a:cubicBezTo>
                    <a:pt x="257" y="51"/>
                    <a:pt x="258" y="52"/>
                    <a:pt x="258" y="53"/>
                  </a:cubicBezTo>
                  <a:cubicBezTo>
                    <a:pt x="260" y="55"/>
                    <a:pt x="261" y="57"/>
                    <a:pt x="261" y="60"/>
                  </a:cubicBezTo>
                  <a:cubicBezTo>
                    <a:pt x="263" y="63"/>
                    <a:pt x="263" y="63"/>
                    <a:pt x="263" y="63"/>
                  </a:cubicBezTo>
                  <a:cubicBezTo>
                    <a:pt x="263" y="67"/>
                    <a:pt x="263" y="67"/>
                    <a:pt x="263" y="67"/>
                  </a:cubicBezTo>
                  <a:cubicBezTo>
                    <a:pt x="263" y="68"/>
                    <a:pt x="263" y="70"/>
                    <a:pt x="263" y="71"/>
                  </a:cubicBezTo>
                  <a:cubicBezTo>
                    <a:pt x="263" y="72"/>
                    <a:pt x="263" y="72"/>
                    <a:pt x="263" y="72"/>
                  </a:cubicBezTo>
                  <a:cubicBezTo>
                    <a:pt x="263" y="72"/>
                    <a:pt x="263" y="72"/>
                    <a:pt x="263" y="72"/>
                  </a:cubicBezTo>
                  <a:cubicBezTo>
                    <a:pt x="263" y="73"/>
                    <a:pt x="263" y="73"/>
                    <a:pt x="263" y="73"/>
                  </a:cubicBezTo>
                  <a:cubicBezTo>
                    <a:pt x="263" y="73"/>
                    <a:pt x="263" y="73"/>
                    <a:pt x="263" y="73"/>
                  </a:cubicBezTo>
                  <a:cubicBezTo>
                    <a:pt x="263" y="73"/>
                    <a:pt x="263" y="73"/>
                    <a:pt x="263" y="73"/>
                  </a:cubicBezTo>
                  <a:cubicBezTo>
                    <a:pt x="263" y="73"/>
                    <a:pt x="263" y="73"/>
                    <a:pt x="263" y="73"/>
                  </a:cubicBezTo>
                  <a:cubicBezTo>
                    <a:pt x="263" y="75"/>
                    <a:pt x="263" y="75"/>
                    <a:pt x="263" y="75"/>
                  </a:cubicBezTo>
                  <a:cubicBezTo>
                    <a:pt x="263" y="76"/>
                    <a:pt x="262" y="78"/>
                    <a:pt x="262" y="79"/>
                  </a:cubicBezTo>
                  <a:cubicBezTo>
                    <a:pt x="261" y="80"/>
                    <a:pt x="261" y="81"/>
                    <a:pt x="260" y="83"/>
                  </a:cubicBezTo>
                  <a:cubicBezTo>
                    <a:pt x="260" y="84"/>
                    <a:pt x="259" y="85"/>
                    <a:pt x="258" y="86"/>
                  </a:cubicBezTo>
                  <a:cubicBezTo>
                    <a:pt x="257" y="87"/>
                    <a:pt x="256" y="88"/>
                    <a:pt x="255" y="89"/>
                  </a:cubicBezTo>
                  <a:cubicBezTo>
                    <a:pt x="254" y="90"/>
                    <a:pt x="253" y="91"/>
                    <a:pt x="252" y="91"/>
                  </a:cubicBezTo>
                  <a:cubicBezTo>
                    <a:pt x="251" y="92"/>
                    <a:pt x="250" y="93"/>
                    <a:pt x="249" y="94"/>
                  </a:cubicBezTo>
                  <a:cubicBezTo>
                    <a:pt x="248" y="94"/>
                    <a:pt x="247" y="95"/>
                    <a:pt x="246" y="95"/>
                  </a:cubicBezTo>
                  <a:cubicBezTo>
                    <a:pt x="244" y="96"/>
                    <a:pt x="244" y="96"/>
                    <a:pt x="244" y="96"/>
                  </a:cubicBezTo>
                  <a:cubicBezTo>
                    <a:pt x="244" y="96"/>
                    <a:pt x="244" y="96"/>
                    <a:pt x="244" y="96"/>
                  </a:cubicBezTo>
                  <a:cubicBezTo>
                    <a:pt x="243" y="96"/>
                    <a:pt x="243" y="96"/>
                    <a:pt x="243" y="96"/>
                  </a:cubicBezTo>
                  <a:cubicBezTo>
                    <a:pt x="243" y="96"/>
                    <a:pt x="243" y="96"/>
                    <a:pt x="243" y="96"/>
                  </a:cubicBezTo>
                  <a:cubicBezTo>
                    <a:pt x="243" y="96"/>
                    <a:pt x="243" y="96"/>
                    <a:pt x="243" y="96"/>
                  </a:cubicBezTo>
                  <a:cubicBezTo>
                    <a:pt x="242" y="97"/>
                    <a:pt x="242" y="97"/>
                    <a:pt x="242" y="97"/>
                  </a:cubicBezTo>
                  <a:cubicBezTo>
                    <a:pt x="240" y="97"/>
                    <a:pt x="240" y="97"/>
                    <a:pt x="240" y="97"/>
                  </a:cubicBezTo>
                  <a:cubicBezTo>
                    <a:pt x="239" y="97"/>
                    <a:pt x="239" y="97"/>
                    <a:pt x="238" y="97"/>
                  </a:cubicBezTo>
                  <a:cubicBezTo>
                    <a:pt x="236" y="97"/>
                    <a:pt x="235" y="97"/>
                    <a:pt x="234" y="97"/>
                  </a:cubicBezTo>
                  <a:cubicBezTo>
                    <a:pt x="231" y="96"/>
                    <a:pt x="228" y="96"/>
                    <a:pt x="226" y="95"/>
                  </a:cubicBezTo>
                  <a:cubicBezTo>
                    <a:pt x="224" y="94"/>
                    <a:pt x="222" y="93"/>
                    <a:pt x="220" y="92"/>
                  </a:cubicBezTo>
                  <a:cubicBezTo>
                    <a:pt x="225" y="89"/>
                    <a:pt x="225" y="89"/>
                    <a:pt x="225" y="89"/>
                  </a:cubicBezTo>
                  <a:cubicBezTo>
                    <a:pt x="225" y="94"/>
                    <a:pt x="225" y="94"/>
                    <a:pt x="225" y="94"/>
                  </a:cubicBezTo>
                  <a:cubicBezTo>
                    <a:pt x="225" y="95"/>
                    <a:pt x="225" y="96"/>
                    <a:pt x="224" y="97"/>
                  </a:cubicBezTo>
                  <a:cubicBezTo>
                    <a:pt x="224" y="98"/>
                    <a:pt x="224" y="99"/>
                    <a:pt x="224" y="100"/>
                  </a:cubicBezTo>
                  <a:cubicBezTo>
                    <a:pt x="224" y="101"/>
                    <a:pt x="223" y="103"/>
                    <a:pt x="223" y="104"/>
                  </a:cubicBezTo>
                  <a:cubicBezTo>
                    <a:pt x="222" y="105"/>
                    <a:pt x="222" y="106"/>
                    <a:pt x="221" y="106"/>
                  </a:cubicBezTo>
                  <a:cubicBezTo>
                    <a:pt x="220" y="107"/>
                    <a:pt x="220" y="108"/>
                    <a:pt x="219" y="109"/>
                  </a:cubicBezTo>
                  <a:cubicBezTo>
                    <a:pt x="218" y="110"/>
                    <a:pt x="217" y="110"/>
                    <a:pt x="216" y="111"/>
                  </a:cubicBezTo>
                  <a:cubicBezTo>
                    <a:pt x="215" y="112"/>
                    <a:pt x="215" y="112"/>
                    <a:pt x="215" y="112"/>
                  </a:cubicBezTo>
                  <a:cubicBezTo>
                    <a:pt x="214" y="112"/>
                    <a:pt x="214" y="112"/>
                    <a:pt x="214" y="112"/>
                  </a:cubicBezTo>
                  <a:cubicBezTo>
                    <a:pt x="214" y="112"/>
                    <a:pt x="214" y="112"/>
                    <a:pt x="214" y="112"/>
                  </a:cubicBezTo>
                  <a:cubicBezTo>
                    <a:pt x="214" y="112"/>
                    <a:pt x="214" y="112"/>
                    <a:pt x="214" y="112"/>
                  </a:cubicBezTo>
                  <a:cubicBezTo>
                    <a:pt x="214" y="112"/>
                    <a:pt x="214" y="112"/>
                    <a:pt x="214" y="112"/>
                  </a:cubicBezTo>
                  <a:cubicBezTo>
                    <a:pt x="213" y="113"/>
                    <a:pt x="213" y="113"/>
                    <a:pt x="213" y="113"/>
                  </a:cubicBezTo>
                  <a:cubicBezTo>
                    <a:pt x="212" y="113"/>
                    <a:pt x="212" y="113"/>
                    <a:pt x="210" y="114"/>
                  </a:cubicBezTo>
                  <a:cubicBezTo>
                    <a:pt x="209" y="114"/>
                    <a:pt x="208" y="114"/>
                    <a:pt x="207" y="114"/>
                  </a:cubicBezTo>
                  <a:cubicBezTo>
                    <a:pt x="206" y="114"/>
                    <a:pt x="205" y="114"/>
                    <a:pt x="204" y="114"/>
                  </a:cubicBezTo>
                  <a:cubicBezTo>
                    <a:pt x="203" y="114"/>
                    <a:pt x="202" y="114"/>
                    <a:pt x="201" y="113"/>
                  </a:cubicBezTo>
                  <a:cubicBezTo>
                    <a:pt x="200" y="113"/>
                    <a:pt x="199" y="113"/>
                    <a:pt x="198" y="112"/>
                  </a:cubicBezTo>
                  <a:cubicBezTo>
                    <a:pt x="196" y="111"/>
                    <a:pt x="194" y="110"/>
                    <a:pt x="193" y="109"/>
                  </a:cubicBezTo>
                  <a:cubicBezTo>
                    <a:pt x="197" y="107"/>
                    <a:pt x="197" y="107"/>
                    <a:pt x="197" y="107"/>
                  </a:cubicBezTo>
                  <a:cubicBezTo>
                    <a:pt x="196" y="110"/>
                    <a:pt x="196" y="110"/>
                    <a:pt x="196" y="110"/>
                  </a:cubicBezTo>
                  <a:cubicBezTo>
                    <a:pt x="196" y="111"/>
                    <a:pt x="196" y="112"/>
                    <a:pt x="195" y="113"/>
                  </a:cubicBezTo>
                  <a:cubicBezTo>
                    <a:pt x="195" y="114"/>
                    <a:pt x="194" y="115"/>
                    <a:pt x="193" y="116"/>
                  </a:cubicBezTo>
                  <a:cubicBezTo>
                    <a:pt x="192" y="117"/>
                    <a:pt x="191" y="118"/>
                    <a:pt x="190" y="119"/>
                  </a:cubicBezTo>
                  <a:cubicBezTo>
                    <a:pt x="189" y="119"/>
                    <a:pt x="188" y="120"/>
                    <a:pt x="187" y="120"/>
                  </a:cubicBezTo>
                  <a:cubicBezTo>
                    <a:pt x="186" y="120"/>
                    <a:pt x="185" y="120"/>
                    <a:pt x="184" y="120"/>
                  </a:cubicBezTo>
                  <a:cubicBezTo>
                    <a:pt x="183" y="120"/>
                    <a:pt x="182" y="121"/>
                    <a:pt x="181" y="120"/>
                  </a:cubicBezTo>
                  <a:cubicBezTo>
                    <a:pt x="180" y="120"/>
                    <a:pt x="179" y="120"/>
                    <a:pt x="178" y="120"/>
                  </a:cubicBezTo>
                  <a:cubicBezTo>
                    <a:pt x="177" y="120"/>
                    <a:pt x="176" y="120"/>
                    <a:pt x="175" y="119"/>
                  </a:cubicBezTo>
                  <a:cubicBezTo>
                    <a:pt x="174" y="119"/>
                    <a:pt x="173" y="119"/>
                    <a:pt x="172" y="119"/>
                  </a:cubicBezTo>
                  <a:cubicBezTo>
                    <a:pt x="170" y="118"/>
                    <a:pt x="168" y="117"/>
                    <a:pt x="166" y="116"/>
                  </a:cubicBezTo>
                  <a:cubicBezTo>
                    <a:pt x="164" y="115"/>
                    <a:pt x="163" y="114"/>
                    <a:pt x="161" y="113"/>
                  </a:cubicBezTo>
                  <a:cubicBezTo>
                    <a:pt x="159" y="111"/>
                    <a:pt x="158" y="110"/>
                    <a:pt x="157" y="108"/>
                  </a:cubicBezTo>
                  <a:cubicBezTo>
                    <a:pt x="157" y="108"/>
                    <a:pt x="157" y="108"/>
                    <a:pt x="157" y="108"/>
                  </a:cubicBezTo>
                  <a:cubicBezTo>
                    <a:pt x="158" y="108"/>
                    <a:pt x="158" y="108"/>
                    <a:pt x="158" y="108"/>
                  </a:cubicBezTo>
                  <a:cubicBezTo>
                    <a:pt x="158" y="108"/>
                    <a:pt x="158" y="108"/>
                    <a:pt x="158" y="108"/>
                  </a:cubicBezTo>
                  <a:cubicBezTo>
                    <a:pt x="159" y="109"/>
                    <a:pt x="160" y="110"/>
                    <a:pt x="162" y="111"/>
                  </a:cubicBezTo>
                  <a:cubicBezTo>
                    <a:pt x="164" y="113"/>
                    <a:pt x="165" y="113"/>
                    <a:pt x="167" y="114"/>
                  </a:cubicBezTo>
                  <a:cubicBezTo>
                    <a:pt x="169" y="115"/>
                    <a:pt x="171" y="115"/>
                    <a:pt x="172" y="116"/>
                  </a:cubicBezTo>
                  <a:cubicBezTo>
                    <a:pt x="173" y="116"/>
                    <a:pt x="174" y="116"/>
                    <a:pt x="175" y="117"/>
                  </a:cubicBezTo>
                  <a:cubicBezTo>
                    <a:pt x="176" y="117"/>
                    <a:pt x="177" y="117"/>
                    <a:pt x="178" y="117"/>
                  </a:cubicBezTo>
                  <a:cubicBezTo>
                    <a:pt x="179" y="117"/>
                    <a:pt x="180" y="117"/>
                    <a:pt x="181" y="117"/>
                  </a:cubicBezTo>
                  <a:cubicBezTo>
                    <a:pt x="182" y="117"/>
                    <a:pt x="182" y="117"/>
                    <a:pt x="183" y="117"/>
                  </a:cubicBezTo>
                  <a:cubicBezTo>
                    <a:pt x="184" y="117"/>
                    <a:pt x="185" y="116"/>
                    <a:pt x="186" y="116"/>
                  </a:cubicBezTo>
                  <a:cubicBezTo>
                    <a:pt x="187" y="116"/>
                    <a:pt x="187" y="115"/>
                    <a:pt x="188" y="115"/>
                  </a:cubicBezTo>
                  <a:cubicBezTo>
                    <a:pt x="189" y="115"/>
                    <a:pt x="189" y="114"/>
                    <a:pt x="190" y="113"/>
                  </a:cubicBezTo>
                  <a:cubicBezTo>
                    <a:pt x="190" y="113"/>
                    <a:pt x="191" y="112"/>
                    <a:pt x="191" y="111"/>
                  </a:cubicBezTo>
                  <a:cubicBezTo>
                    <a:pt x="191" y="111"/>
                    <a:pt x="192" y="110"/>
                    <a:pt x="192" y="109"/>
                  </a:cubicBezTo>
                  <a:cubicBezTo>
                    <a:pt x="192" y="107"/>
                    <a:pt x="192" y="107"/>
                    <a:pt x="192" y="107"/>
                  </a:cubicBezTo>
                  <a:cubicBezTo>
                    <a:pt x="192" y="105"/>
                    <a:pt x="193" y="104"/>
                    <a:pt x="195" y="104"/>
                  </a:cubicBezTo>
                  <a:cubicBezTo>
                    <a:pt x="195" y="104"/>
                    <a:pt x="195" y="105"/>
                    <a:pt x="196" y="105"/>
                  </a:cubicBezTo>
                  <a:cubicBezTo>
                    <a:pt x="197" y="106"/>
                    <a:pt x="199" y="107"/>
                    <a:pt x="200" y="107"/>
                  </a:cubicBezTo>
                  <a:cubicBezTo>
                    <a:pt x="201" y="107"/>
                    <a:pt x="201" y="108"/>
                    <a:pt x="202" y="108"/>
                  </a:cubicBezTo>
                  <a:cubicBezTo>
                    <a:pt x="203" y="108"/>
                    <a:pt x="204" y="108"/>
                    <a:pt x="204" y="108"/>
                  </a:cubicBezTo>
                  <a:cubicBezTo>
                    <a:pt x="205" y="108"/>
                    <a:pt x="206" y="108"/>
                    <a:pt x="207" y="108"/>
                  </a:cubicBezTo>
                  <a:cubicBezTo>
                    <a:pt x="207" y="108"/>
                    <a:pt x="208" y="108"/>
                    <a:pt x="208" y="108"/>
                  </a:cubicBezTo>
                  <a:cubicBezTo>
                    <a:pt x="209" y="108"/>
                    <a:pt x="210"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7"/>
                    <a:pt x="211" y="107"/>
                    <a:pt x="211" y="107"/>
                  </a:cubicBezTo>
                  <a:cubicBezTo>
                    <a:pt x="211" y="106"/>
                    <a:pt x="211" y="106"/>
                    <a:pt x="211" y="106"/>
                  </a:cubicBezTo>
                  <a:cubicBezTo>
                    <a:pt x="212" y="106"/>
                    <a:pt x="212" y="106"/>
                    <a:pt x="212" y="106"/>
                  </a:cubicBezTo>
                  <a:cubicBezTo>
                    <a:pt x="213" y="106"/>
                    <a:pt x="213" y="106"/>
                    <a:pt x="213" y="106"/>
                  </a:cubicBezTo>
                  <a:cubicBezTo>
                    <a:pt x="213" y="105"/>
                    <a:pt x="214" y="105"/>
                    <a:pt x="214" y="104"/>
                  </a:cubicBezTo>
                  <a:cubicBezTo>
                    <a:pt x="215" y="104"/>
                    <a:pt x="215" y="103"/>
                    <a:pt x="216" y="103"/>
                  </a:cubicBezTo>
                  <a:cubicBezTo>
                    <a:pt x="216" y="102"/>
                    <a:pt x="216" y="102"/>
                    <a:pt x="216" y="101"/>
                  </a:cubicBezTo>
                  <a:cubicBezTo>
                    <a:pt x="217" y="100"/>
                    <a:pt x="217" y="100"/>
                    <a:pt x="217" y="99"/>
                  </a:cubicBezTo>
                  <a:cubicBezTo>
                    <a:pt x="217" y="98"/>
                    <a:pt x="217" y="97"/>
                    <a:pt x="217" y="96"/>
                  </a:cubicBezTo>
                  <a:cubicBezTo>
                    <a:pt x="217" y="96"/>
                    <a:pt x="218" y="95"/>
                    <a:pt x="218" y="94"/>
                  </a:cubicBezTo>
                  <a:cubicBezTo>
                    <a:pt x="218" y="89"/>
                    <a:pt x="218" y="89"/>
                    <a:pt x="218" y="89"/>
                  </a:cubicBezTo>
                  <a:cubicBezTo>
                    <a:pt x="218" y="87"/>
                    <a:pt x="220" y="85"/>
                    <a:pt x="222" y="85"/>
                  </a:cubicBezTo>
                  <a:cubicBezTo>
                    <a:pt x="222" y="85"/>
                    <a:pt x="222" y="85"/>
                    <a:pt x="222" y="85"/>
                  </a:cubicBezTo>
                  <a:cubicBezTo>
                    <a:pt x="223" y="85"/>
                    <a:pt x="223" y="85"/>
                    <a:pt x="223" y="85"/>
                  </a:cubicBezTo>
                  <a:cubicBezTo>
                    <a:pt x="225" y="86"/>
                    <a:pt x="227" y="87"/>
                    <a:pt x="229" y="88"/>
                  </a:cubicBezTo>
                  <a:cubicBezTo>
                    <a:pt x="231" y="88"/>
                    <a:pt x="233" y="89"/>
                    <a:pt x="235" y="89"/>
                  </a:cubicBezTo>
                  <a:cubicBezTo>
                    <a:pt x="236" y="89"/>
                    <a:pt x="237" y="89"/>
                    <a:pt x="237" y="89"/>
                  </a:cubicBezTo>
                  <a:cubicBezTo>
                    <a:pt x="238" y="89"/>
                    <a:pt x="238" y="89"/>
                    <a:pt x="238" y="89"/>
                  </a:cubicBezTo>
                  <a:cubicBezTo>
                    <a:pt x="240" y="89"/>
                    <a:pt x="240" y="89"/>
                    <a:pt x="240" y="89"/>
                  </a:cubicBezTo>
                  <a:cubicBezTo>
                    <a:pt x="241" y="89"/>
                    <a:pt x="241" y="89"/>
                    <a:pt x="241" y="89"/>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1" y="88"/>
                    <a:pt x="241" y="88"/>
                    <a:pt x="241" y="88"/>
                  </a:cubicBezTo>
                  <a:cubicBezTo>
                    <a:pt x="242" y="88"/>
                    <a:pt x="242" y="88"/>
                    <a:pt x="242" y="88"/>
                  </a:cubicBezTo>
                  <a:cubicBezTo>
                    <a:pt x="243" y="88"/>
                    <a:pt x="244" y="87"/>
                    <a:pt x="245" y="87"/>
                  </a:cubicBezTo>
                  <a:cubicBezTo>
                    <a:pt x="246" y="86"/>
                    <a:pt x="247" y="85"/>
                    <a:pt x="247" y="85"/>
                  </a:cubicBezTo>
                  <a:cubicBezTo>
                    <a:pt x="248" y="84"/>
                    <a:pt x="249" y="84"/>
                    <a:pt x="249" y="83"/>
                  </a:cubicBezTo>
                  <a:cubicBezTo>
                    <a:pt x="250" y="82"/>
                    <a:pt x="251" y="82"/>
                    <a:pt x="251" y="81"/>
                  </a:cubicBezTo>
                  <a:cubicBezTo>
                    <a:pt x="252" y="80"/>
                    <a:pt x="252" y="79"/>
                    <a:pt x="253" y="78"/>
                  </a:cubicBezTo>
                  <a:cubicBezTo>
                    <a:pt x="253" y="78"/>
                    <a:pt x="254" y="77"/>
                    <a:pt x="254" y="76"/>
                  </a:cubicBezTo>
                  <a:cubicBezTo>
                    <a:pt x="254" y="75"/>
                    <a:pt x="254" y="75"/>
                    <a:pt x="254" y="75"/>
                  </a:cubicBezTo>
                  <a:cubicBezTo>
                    <a:pt x="254" y="75"/>
                    <a:pt x="255" y="74"/>
                    <a:pt x="255" y="74"/>
                  </a:cubicBezTo>
                  <a:cubicBezTo>
                    <a:pt x="255" y="72"/>
                    <a:pt x="255" y="72"/>
                    <a:pt x="255" y="72"/>
                  </a:cubicBezTo>
                  <a:cubicBezTo>
                    <a:pt x="255" y="72"/>
                    <a:pt x="255" y="72"/>
                    <a:pt x="255" y="72"/>
                  </a:cubicBezTo>
                  <a:cubicBezTo>
                    <a:pt x="255" y="71"/>
                    <a:pt x="255" y="71"/>
                    <a:pt x="255" y="71"/>
                  </a:cubicBezTo>
                  <a:cubicBezTo>
                    <a:pt x="255" y="71"/>
                    <a:pt x="255" y="71"/>
                    <a:pt x="255" y="71"/>
                  </a:cubicBezTo>
                  <a:cubicBezTo>
                    <a:pt x="255" y="71"/>
                    <a:pt x="255" y="71"/>
                    <a:pt x="255" y="71"/>
                  </a:cubicBezTo>
                  <a:cubicBezTo>
                    <a:pt x="255" y="71"/>
                    <a:pt x="255" y="72"/>
                    <a:pt x="255" y="72"/>
                  </a:cubicBezTo>
                  <a:cubicBezTo>
                    <a:pt x="255" y="72"/>
                    <a:pt x="255" y="72"/>
                    <a:pt x="255" y="72"/>
                  </a:cubicBezTo>
                  <a:cubicBezTo>
                    <a:pt x="255" y="71"/>
                    <a:pt x="255" y="71"/>
                    <a:pt x="255" y="71"/>
                  </a:cubicBezTo>
                  <a:cubicBezTo>
                    <a:pt x="255" y="70"/>
                    <a:pt x="255" y="69"/>
                    <a:pt x="255" y="68"/>
                  </a:cubicBezTo>
                  <a:cubicBezTo>
                    <a:pt x="254" y="65"/>
                    <a:pt x="254" y="65"/>
                    <a:pt x="254" y="65"/>
                  </a:cubicBezTo>
                  <a:cubicBezTo>
                    <a:pt x="253" y="62"/>
                    <a:pt x="253" y="62"/>
                    <a:pt x="253" y="62"/>
                  </a:cubicBezTo>
                  <a:cubicBezTo>
                    <a:pt x="253" y="61"/>
                    <a:pt x="252" y="59"/>
                    <a:pt x="251" y="57"/>
                  </a:cubicBezTo>
                  <a:cubicBezTo>
                    <a:pt x="251" y="56"/>
                    <a:pt x="250" y="55"/>
                    <a:pt x="249" y="55"/>
                  </a:cubicBezTo>
                  <a:cubicBezTo>
                    <a:pt x="249" y="54"/>
                    <a:pt x="248" y="53"/>
                    <a:pt x="248" y="52"/>
                  </a:cubicBezTo>
                  <a:cubicBezTo>
                    <a:pt x="247" y="52"/>
                    <a:pt x="247" y="51"/>
                    <a:pt x="246" y="51"/>
                  </a:cubicBezTo>
                  <a:cubicBezTo>
                    <a:pt x="244" y="50"/>
                    <a:pt x="244" y="50"/>
                    <a:pt x="244" y="50"/>
                  </a:cubicBezTo>
                  <a:cubicBezTo>
                    <a:pt x="244" y="49"/>
                    <a:pt x="244" y="49"/>
                    <a:pt x="244" y="49"/>
                  </a:cubicBezTo>
                  <a:cubicBezTo>
                    <a:pt x="243" y="49"/>
                    <a:pt x="243" y="49"/>
                    <a:pt x="243"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3" y="49"/>
                    <a:pt x="243" y="49"/>
                    <a:pt x="243" y="49"/>
                  </a:cubicBezTo>
                  <a:cubicBezTo>
                    <a:pt x="241" y="47"/>
                    <a:pt x="241" y="47"/>
                    <a:pt x="241" y="47"/>
                  </a:cubicBezTo>
                  <a:cubicBezTo>
                    <a:pt x="238" y="47"/>
                    <a:pt x="238" y="47"/>
                    <a:pt x="238" y="47"/>
                  </a:cubicBezTo>
                  <a:cubicBezTo>
                    <a:pt x="236" y="46"/>
                    <a:pt x="236" y="46"/>
                    <a:pt x="236" y="46"/>
                  </a:cubicBezTo>
                  <a:cubicBezTo>
                    <a:pt x="233" y="46"/>
                    <a:pt x="233" y="46"/>
                    <a:pt x="233" y="46"/>
                  </a:cubicBezTo>
                  <a:cubicBezTo>
                    <a:pt x="231" y="46"/>
                    <a:pt x="228" y="46"/>
                    <a:pt x="226" y="47"/>
                  </a:cubicBezTo>
                  <a:cubicBezTo>
                    <a:pt x="224" y="47"/>
                    <a:pt x="222" y="47"/>
                    <a:pt x="219" y="47"/>
                  </a:cubicBezTo>
                  <a:cubicBezTo>
                    <a:pt x="217" y="47"/>
                    <a:pt x="215" y="45"/>
                    <a:pt x="215" y="43"/>
                  </a:cubicBezTo>
                  <a:cubicBezTo>
                    <a:pt x="215" y="43"/>
                    <a:pt x="215" y="43"/>
                    <a:pt x="215" y="43"/>
                  </a:cubicBezTo>
                  <a:cubicBezTo>
                    <a:pt x="215" y="40"/>
                    <a:pt x="215" y="40"/>
                    <a:pt x="215" y="40"/>
                  </a:cubicBezTo>
                  <a:cubicBezTo>
                    <a:pt x="215" y="39"/>
                    <a:pt x="215" y="39"/>
                    <a:pt x="215" y="38"/>
                  </a:cubicBezTo>
                  <a:cubicBezTo>
                    <a:pt x="215" y="37"/>
                    <a:pt x="215" y="36"/>
                    <a:pt x="215" y="35"/>
                  </a:cubicBezTo>
                  <a:cubicBezTo>
                    <a:pt x="214" y="35"/>
                    <a:pt x="214" y="34"/>
                    <a:pt x="214" y="33"/>
                  </a:cubicBezTo>
                  <a:cubicBezTo>
                    <a:pt x="214" y="33"/>
                    <a:pt x="213" y="32"/>
                    <a:pt x="213" y="31"/>
                  </a:cubicBezTo>
                  <a:cubicBezTo>
                    <a:pt x="212" y="31"/>
                    <a:pt x="212" y="30"/>
                    <a:pt x="211" y="30"/>
                  </a:cubicBezTo>
                  <a:cubicBezTo>
                    <a:pt x="211" y="29"/>
                    <a:pt x="210" y="29"/>
                    <a:pt x="210" y="28"/>
                  </a:cubicBezTo>
                  <a:cubicBezTo>
                    <a:pt x="209" y="28"/>
                    <a:pt x="208" y="27"/>
                    <a:pt x="208" y="27"/>
                  </a:cubicBezTo>
                  <a:cubicBezTo>
                    <a:pt x="207" y="27"/>
                    <a:pt x="206" y="26"/>
                    <a:pt x="206" y="26"/>
                  </a:cubicBezTo>
                  <a:cubicBezTo>
                    <a:pt x="205" y="26"/>
                    <a:pt x="204" y="26"/>
                    <a:pt x="203" y="26"/>
                  </a:cubicBezTo>
                  <a:cubicBezTo>
                    <a:pt x="202" y="25"/>
                    <a:pt x="200" y="25"/>
                    <a:pt x="198" y="25"/>
                  </a:cubicBezTo>
                  <a:cubicBezTo>
                    <a:pt x="196" y="26"/>
                    <a:pt x="195" y="26"/>
                    <a:pt x="193" y="26"/>
                  </a:cubicBezTo>
                  <a:cubicBezTo>
                    <a:pt x="191" y="27"/>
                    <a:pt x="190" y="27"/>
                    <a:pt x="188" y="28"/>
                  </a:cubicBezTo>
                  <a:cubicBezTo>
                    <a:pt x="188" y="28"/>
                    <a:pt x="188" y="28"/>
                    <a:pt x="188" y="28"/>
                  </a:cubicBezTo>
                  <a:cubicBezTo>
                    <a:pt x="186" y="29"/>
                    <a:pt x="185" y="28"/>
                    <a:pt x="184" y="26"/>
                  </a:cubicBezTo>
                  <a:cubicBezTo>
                    <a:pt x="184" y="26"/>
                    <a:pt x="184" y="25"/>
                    <a:pt x="184" y="25"/>
                  </a:cubicBezTo>
                  <a:cubicBezTo>
                    <a:pt x="184" y="23"/>
                    <a:pt x="184" y="23"/>
                    <a:pt x="184" y="23"/>
                  </a:cubicBezTo>
                  <a:cubicBezTo>
                    <a:pt x="184" y="22"/>
                    <a:pt x="184" y="21"/>
                    <a:pt x="184" y="20"/>
                  </a:cubicBezTo>
                  <a:cubicBezTo>
                    <a:pt x="184" y="20"/>
                    <a:pt x="183" y="19"/>
                    <a:pt x="183" y="18"/>
                  </a:cubicBezTo>
                  <a:cubicBezTo>
                    <a:pt x="183" y="18"/>
                    <a:pt x="182" y="17"/>
                    <a:pt x="182" y="16"/>
                  </a:cubicBezTo>
                  <a:cubicBezTo>
                    <a:pt x="182" y="16"/>
                    <a:pt x="181" y="15"/>
                    <a:pt x="180" y="15"/>
                  </a:cubicBezTo>
                  <a:cubicBezTo>
                    <a:pt x="180" y="14"/>
                    <a:pt x="179" y="14"/>
                    <a:pt x="179" y="13"/>
                  </a:cubicBezTo>
                  <a:cubicBezTo>
                    <a:pt x="178" y="13"/>
                    <a:pt x="177" y="12"/>
                    <a:pt x="177" y="12"/>
                  </a:cubicBezTo>
                  <a:cubicBezTo>
                    <a:pt x="174" y="11"/>
                    <a:pt x="174" y="11"/>
                    <a:pt x="174" y="11"/>
                  </a:cubicBezTo>
                  <a:cubicBezTo>
                    <a:pt x="172" y="11"/>
                    <a:pt x="172" y="11"/>
                    <a:pt x="172" y="11"/>
                  </a:cubicBezTo>
                  <a:cubicBezTo>
                    <a:pt x="170" y="10"/>
                    <a:pt x="170" y="10"/>
                    <a:pt x="170" y="10"/>
                  </a:cubicBezTo>
                  <a:cubicBezTo>
                    <a:pt x="167" y="11"/>
                    <a:pt x="167" y="11"/>
                    <a:pt x="167" y="11"/>
                  </a:cubicBezTo>
                  <a:cubicBezTo>
                    <a:pt x="165" y="11"/>
                    <a:pt x="165" y="11"/>
                    <a:pt x="165" y="11"/>
                  </a:cubicBezTo>
                  <a:cubicBezTo>
                    <a:pt x="162" y="12"/>
                    <a:pt x="162" y="12"/>
                    <a:pt x="162" y="12"/>
                  </a:cubicBezTo>
                  <a:cubicBezTo>
                    <a:pt x="160" y="13"/>
                    <a:pt x="160" y="13"/>
                    <a:pt x="160" y="13"/>
                  </a:cubicBezTo>
                  <a:cubicBezTo>
                    <a:pt x="158" y="14"/>
                    <a:pt x="158" y="14"/>
                    <a:pt x="158" y="14"/>
                  </a:cubicBezTo>
                  <a:cubicBezTo>
                    <a:pt x="156" y="16"/>
                    <a:pt x="156" y="16"/>
                    <a:pt x="156" y="16"/>
                  </a:cubicBezTo>
                  <a:cubicBezTo>
                    <a:pt x="156" y="16"/>
                    <a:pt x="156" y="16"/>
                    <a:pt x="156" y="16"/>
                  </a:cubicBezTo>
                  <a:cubicBezTo>
                    <a:pt x="156" y="17"/>
                    <a:pt x="155" y="17"/>
                    <a:pt x="154" y="16"/>
                  </a:cubicBezTo>
                  <a:cubicBezTo>
                    <a:pt x="154" y="16"/>
                    <a:pt x="154" y="16"/>
                    <a:pt x="154" y="16"/>
                  </a:cubicBezTo>
                  <a:cubicBezTo>
                    <a:pt x="152" y="12"/>
                    <a:pt x="152" y="12"/>
                    <a:pt x="152" y="12"/>
                  </a:cubicBezTo>
                  <a:cubicBezTo>
                    <a:pt x="152" y="11"/>
                    <a:pt x="151" y="10"/>
                    <a:pt x="151" y="9"/>
                  </a:cubicBezTo>
                  <a:cubicBezTo>
                    <a:pt x="150" y="8"/>
                    <a:pt x="149" y="7"/>
                    <a:pt x="148" y="6"/>
                  </a:cubicBezTo>
                  <a:cubicBezTo>
                    <a:pt x="148" y="6"/>
                    <a:pt x="146" y="5"/>
                    <a:pt x="146" y="4"/>
                  </a:cubicBezTo>
                  <a:cubicBezTo>
                    <a:pt x="144" y="4"/>
                    <a:pt x="143" y="4"/>
                    <a:pt x="142" y="3"/>
                  </a:cubicBezTo>
                  <a:cubicBezTo>
                    <a:pt x="141" y="3"/>
                    <a:pt x="140" y="3"/>
                    <a:pt x="139" y="3"/>
                  </a:cubicBezTo>
                  <a:cubicBezTo>
                    <a:pt x="137" y="3"/>
                    <a:pt x="136" y="3"/>
                    <a:pt x="135" y="3"/>
                  </a:cubicBezTo>
                  <a:cubicBezTo>
                    <a:pt x="134" y="4"/>
                    <a:pt x="132" y="4"/>
                    <a:pt x="131" y="4"/>
                  </a:cubicBezTo>
                  <a:cubicBezTo>
                    <a:pt x="130" y="5"/>
                    <a:pt x="129" y="5"/>
                    <a:pt x="128" y="6"/>
                  </a:cubicBezTo>
                  <a:cubicBezTo>
                    <a:pt x="127" y="6"/>
                    <a:pt x="125" y="7"/>
                    <a:pt x="124" y="7"/>
                  </a:cubicBezTo>
                  <a:cubicBezTo>
                    <a:pt x="123" y="8"/>
                    <a:pt x="122" y="9"/>
                    <a:pt x="121" y="9"/>
                  </a:cubicBezTo>
                  <a:cubicBezTo>
                    <a:pt x="118" y="12"/>
                    <a:pt x="118" y="12"/>
                    <a:pt x="118" y="12"/>
                  </a:cubicBezTo>
                  <a:cubicBezTo>
                    <a:pt x="116" y="15"/>
                    <a:pt x="116" y="15"/>
                    <a:pt x="116" y="15"/>
                  </a:cubicBezTo>
                  <a:cubicBezTo>
                    <a:pt x="114" y="18"/>
                    <a:pt x="114" y="18"/>
                    <a:pt x="114" y="18"/>
                  </a:cubicBezTo>
                  <a:cubicBezTo>
                    <a:pt x="112" y="21"/>
                    <a:pt x="112" y="21"/>
                    <a:pt x="112" y="21"/>
                  </a:cubicBezTo>
                  <a:cubicBezTo>
                    <a:pt x="111" y="24"/>
                    <a:pt x="111" y="24"/>
                    <a:pt x="111" y="24"/>
                  </a:cubicBezTo>
                  <a:cubicBezTo>
                    <a:pt x="110" y="25"/>
                    <a:pt x="109" y="25"/>
                    <a:pt x="109" y="25"/>
                  </a:cubicBezTo>
                  <a:cubicBezTo>
                    <a:pt x="108" y="25"/>
                    <a:pt x="108" y="25"/>
                    <a:pt x="108" y="25"/>
                  </a:cubicBezTo>
                  <a:cubicBezTo>
                    <a:pt x="108" y="25"/>
                    <a:pt x="108" y="25"/>
                    <a:pt x="108" y="25"/>
                  </a:cubicBezTo>
                  <a:cubicBezTo>
                    <a:pt x="107" y="24"/>
                    <a:pt x="107" y="24"/>
                    <a:pt x="106" y="23"/>
                  </a:cubicBezTo>
                  <a:cubicBezTo>
                    <a:pt x="105" y="23"/>
                    <a:pt x="104" y="23"/>
                    <a:pt x="102" y="22"/>
                  </a:cubicBezTo>
                  <a:cubicBezTo>
                    <a:pt x="101" y="22"/>
                    <a:pt x="100" y="22"/>
                    <a:pt x="99" y="22"/>
                  </a:cubicBezTo>
                  <a:cubicBezTo>
                    <a:pt x="99" y="22"/>
                    <a:pt x="98" y="22"/>
                    <a:pt x="98" y="22"/>
                  </a:cubicBezTo>
                  <a:cubicBezTo>
                    <a:pt x="98" y="22"/>
                    <a:pt x="97" y="22"/>
                    <a:pt x="97" y="23"/>
                  </a:cubicBezTo>
                  <a:cubicBezTo>
                    <a:pt x="96" y="23"/>
                    <a:pt x="96" y="23"/>
                    <a:pt x="96" y="23"/>
                  </a:cubicBezTo>
                  <a:cubicBezTo>
                    <a:pt x="96" y="23"/>
                    <a:pt x="96" y="23"/>
                    <a:pt x="96" y="23"/>
                  </a:cubicBezTo>
                  <a:cubicBezTo>
                    <a:pt x="96" y="23"/>
                    <a:pt x="96" y="23"/>
                    <a:pt x="96" y="23"/>
                  </a:cubicBezTo>
                  <a:cubicBezTo>
                    <a:pt x="95" y="23"/>
                    <a:pt x="95" y="24"/>
                    <a:pt x="95" y="24"/>
                  </a:cubicBezTo>
                  <a:cubicBezTo>
                    <a:pt x="94" y="25"/>
                    <a:pt x="94" y="25"/>
                    <a:pt x="94" y="25"/>
                  </a:cubicBezTo>
                  <a:cubicBezTo>
                    <a:pt x="94" y="25"/>
                    <a:pt x="93" y="26"/>
                    <a:pt x="93" y="26"/>
                  </a:cubicBezTo>
                  <a:cubicBezTo>
                    <a:pt x="93" y="27"/>
                    <a:pt x="92" y="29"/>
                    <a:pt x="92" y="30"/>
                  </a:cubicBezTo>
                  <a:cubicBezTo>
                    <a:pt x="91" y="31"/>
                    <a:pt x="91" y="32"/>
                    <a:pt x="90" y="33"/>
                  </a:cubicBezTo>
                  <a:cubicBezTo>
                    <a:pt x="89" y="34"/>
                    <a:pt x="88" y="35"/>
                    <a:pt x="87" y="34"/>
                  </a:cubicBezTo>
                  <a:cubicBezTo>
                    <a:pt x="86" y="34"/>
                    <a:pt x="86" y="34"/>
                    <a:pt x="86" y="34"/>
                  </a:cubicBezTo>
                  <a:cubicBezTo>
                    <a:pt x="83" y="32"/>
                    <a:pt x="83" y="32"/>
                    <a:pt x="83" y="32"/>
                  </a:cubicBezTo>
                  <a:cubicBezTo>
                    <a:pt x="79" y="31"/>
                    <a:pt x="79" y="31"/>
                    <a:pt x="79" y="31"/>
                  </a:cubicBezTo>
                  <a:cubicBezTo>
                    <a:pt x="76" y="30"/>
                    <a:pt x="76" y="30"/>
                    <a:pt x="76" y="30"/>
                  </a:cubicBezTo>
                  <a:cubicBezTo>
                    <a:pt x="72" y="30"/>
                    <a:pt x="72" y="30"/>
                    <a:pt x="72" y="30"/>
                  </a:cubicBezTo>
                  <a:cubicBezTo>
                    <a:pt x="69" y="30"/>
                    <a:pt x="69" y="30"/>
                    <a:pt x="69" y="30"/>
                  </a:cubicBezTo>
                  <a:cubicBezTo>
                    <a:pt x="68" y="30"/>
                    <a:pt x="67" y="31"/>
                    <a:pt x="66" y="31"/>
                  </a:cubicBezTo>
                  <a:cubicBezTo>
                    <a:pt x="65" y="32"/>
                    <a:pt x="64" y="32"/>
                    <a:pt x="63" y="32"/>
                  </a:cubicBezTo>
                  <a:cubicBezTo>
                    <a:pt x="60" y="35"/>
                    <a:pt x="60" y="35"/>
                    <a:pt x="60" y="35"/>
                  </a:cubicBezTo>
                  <a:cubicBezTo>
                    <a:pt x="59" y="36"/>
                    <a:pt x="59" y="37"/>
                    <a:pt x="58" y="38"/>
                  </a:cubicBezTo>
                  <a:cubicBezTo>
                    <a:pt x="57" y="39"/>
                    <a:pt x="57" y="40"/>
                    <a:pt x="56" y="41"/>
                  </a:cubicBezTo>
                  <a:cubicBezTo>
                    <a:pt x="56" y="42"/>
                    <a:pt x="55" y="43"/>
                    <a:pt x="55" y="44"/>
                  </a:cubicBezTo>
                  <a:cubicBezTo>
                    <a:pt x="54" y="45"/>
                    <a:pt x="54" y="46"/>
                    <a:pt x="54" y="47"/>
                  </a:cubicBezTo>
                  <a:cubicBezTo>
                    <a:pt x="54" y="51"/>
                    <a:pt x="54" y="51"/>
                    <a:pt x="54" y="51"/>
                  </a:cubicBezTo>
                  <a:cubicBezTo>
                    <a:pt x="54" y="55"/>
                    <a:pt x="54" y="55"/>
                    <a:pt x="54" y="55"/>
                  </a:cubicBezTo>
                  <a:cubicBezTo>
                    <a:pt x="54" y="58"/>
                    <a:pt x="53" y="61"/>
                    <a:pt x="53" y="63"/>
                  </a:cubicBezTo>
                  <a:cubicBezTo>
                    <a:pt x="53" y="65"/>
                    <a:pt x="52" y="67"/>
                    <a:pt x="50" y="67"/>
                  </a:cubicBezTo>
                  <a:cubicBezTo>
                    <a:pt x="49" y="67"/>
                    <a:pt x="49" y="67"/>
                    <a:pt x="49" y="67"/>
                  </a:cubicBezTo>
                  <a:cubicBezTo>
                    <a:pt x="49" y="66"/>
                    <a:pt x="49" y="66"/>
                    <a:pt x="49" y="66"/>
                  </a:cubicBezTo>
                  <a:cubicBezTo>
                    <a:pt x="48" y="66"/>
                    <a:pt x="47" y="66"/>
                    <a:pt x="46" y="66"/>
                  </a:cubicBezTo>
                  <a:cubicBezTo>
                    <a:pt x="45" y="66"/>
                    <a:pt x="45" y="66"/>
                    <a:pt x="45" y="66"/>
                  </a:cubicBezTo>
                  <a:cubicBezTo>
                    <a:pt x="44" y="66"/>
                    <a:pt x="44" y="66"/>
                    <a:pt x="43" y="66"/>
                  </a:cubicBezTo>
                  <a:cubicBezTo>
                    <a:pt x="42" y="66"/>
                    <a:pt x="42" y="66"/>
                    <a:pt x="41" y="66"/>
                  </a:cubicBezTo>
                  <a:cubicBezTo>
                    <a:pt x="40" y="67"/>
                    <a:pt x="40" y="67"/>
                    <a:pt x="40" y="67"/>
                  </a:cubicBezTo>
                  <a:cubicBezTo>
                    <a:pt x="40" y="67"/>
                    <a:pt x="40" y="67"/>
                    <a:pt x="40" y="67"/>
                  </a:cubicBezTo>
                  <a:cubicBezTo>
                    <a:pt x="39" y="68"/>
                    <a:pt x="39" y="68"/>
                    <a:pt x="39" y="69"/>
                  </a:cubicBezTo>
                  <a:cubicBezTo>
                    <a:pt x="38" y="70"/>
                    <a:pt x="38" y="71"/>
                    <a:pt x="38" y="72"/>
                  </a:cubicBezTo>
                  <a:cubicBezTo>
                    <a:pt x="38" y="74"/>
                    <a:pt x="38" y="76"/>
                    <a:pt x="38" y="78"/>
                  </a:cubicBezTo>
                  <a:cubicBezTo>
                    <a:pt x="38" y="78"/>
                    <a:pt x="38" y="78"/>
                    <a:pt x="38" y="78"/>
                  </a:cubicBezTo>
                  <a:cubicBezTo>
                    <a:pt x="38" y="80"/>
                    <a:pt x="37" y="81"/>
                    <a:pt x="36" y="82"/>
                  </a:cubicBezTo>
                  <a:cubicBezTo>
                    <a:pt x="35" y="82"/>
                    <a:pt x="34" y="82"/>
                    <a:pt x="34" y="81"/>
                  </a:cubicBezTo>
                  <a:cubicBezTo>
                    <a:pt x="29" y="79"/>
                    <a:pt x="24" y="78"/>
                    <a:pt x="19" y="78"/>
                  </a:cubicBezTo>
                  <a:cubicBezTo>
                    <a:pt x="18" y="78"/>
                    <a:pt x="17" y="78"/>
                    <a:pt x="16" y="78"/>
                  </a:cubicBezTo>
                  <a:cubicBezTo>
                    <a:pt x="15" y="78"/>
                    <a:pt x="14" y="78"/>
                    <a:pt x="12" y="79"/>
                  </a:cubicBezTo>
                  <a:cubicBezTo>
                    <a:pt x="11" y="80"/>
                    <a:pt x="11" y="80"/>
                    <a:pt x="11" y="80"/>
                  </a:cubicBezTo>
                  <a:cubicBezTo>
                    <a:pt x="9" y="81"/>
                    <a:pt x="9" y="81"/>
                    <a:pt x="9" y="81"/>
                  </a:cubicBezTo>
                  <a:cubicBezTo>
                    <a:pt x="8" y="82"/>
                    <a:pt x="8" y="82"/>
                    <a:pt x="8" y="82"/>
                  </a:cubicBezTo>
                  <a:cubicBezTo>
                    <a:pt x="8" y="82"/>
                    <a:pt x="7" y="83"/>
                    <a:pt x="7" y="83"/>
                  </a:cubicBezTo>
                  <a:cubicBezTo>
                    <a:pt x="6" y="84"/>
                    <a:pt x="6" y="85"/>
                    <a:pt x="5" y="86"/>
                  </a:cubicBezTo>
                  <a:cubicBezTo>
                    <a:pt x="5" y="87"/>
                    <a:pt x="4" y="89"/>
                    <a:pt x="4" y="90"/>
                  </a:cubicBezTo>
                  <a:cubicBezTo>
                    <a:pt x="4" y="93"/>
                    <a:pt x="3" y="95"/>
                    <a:pt x="3" y="98"/>
                  </a:cubicBezTo>
                  <a:cubicBezTo>
                    <a:pt x="3" y="99"/>
                    <a:pt x="3" y="100"/>
                    <a:pt x="4" y="102"/>
                  </a:cubicBezTo>
                  <a:cubicBezTo>
                    <a:pt x="4" y="103"/>
                    <a:pt x="4" y="104"/>
                    <a:pt x="4" y="105"/>
                  </a:cubicBezTo>
                  <a:cubicBezTo>
                    <a:pt x="5" y="106"/>
                    <a:pt x="5" y="107"/>
                    <a:pt x="5" y="107"/>
                  </a:cubicBezTo>
                  <a:cubicBezTo>
                    <a:pt x="6" y="108"/>
                    <a:pt x="6" y="108"/>
                    <a:pt x="6" y="108"/>
                  </a:cubicBezTo>
                  <a:cubicBezTo>
                    <a:pt x="7" y="109"/>
                    <a:pt x="7" y="109"/>
                    <a:pt x="8" y="109"/>
                  </a:cubicBezTo>
                  <a:cubicBezTo>
                    <a:pt x="8" y="110"/>
                    <a:pt x="9" y="110"/>
                    <a:pt x="10" y="110"/>
                  </a:cubicBezTo>
                  <a:cubicBezTo>
                    <a:pt x="10" y="110"/>
                    <a:pt x="10" y="110"/>
                    <a:pt x="10" y="110"/>
                  </a:cubicBezTo>
                  <a:cubicBezTo>
                    <a:pt x="10" y="110"/>
                    <a:pt x="10" y="110"/>
                    <a:pt x="10" y="110"/>
                  </a:cubicBezTo>
                  <a:cubicBezTo>
                    <a:pt x="10" y="111"/>
                    <a:pt x="10" y="111"/>
                    <a:pt x="10" y="111"/>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45" name="Freeform 118">
              <a:extLst>
                <a:ext uri="{FF2B5EF4-FFF2-40B4-BE49-F238E27FC236}">
                  <a16:creationId xmlns:a16="http://schemas.microsoft.com/office/drawing/2014/main" id="{F209FF6C-5160-44A8-A103-9BA43F88C054}"/>
                </a:ext>
              </a:extLst>
            </p:cNvPr>
            <p:cNvSpPr/>
            <p:nvPr/>
          </p:nvSpPr>
          <p:spPr bwMode="auto">
            <a:xfrm>
              <a:off x="4451350" y="4006851"/>
              <a:ext cx="431800" cy="247650"/>
            </a:xfrm>
            <a:custGeom>
              <a:avLst/>
              <a:gdLst/>
              <a:ahLst/>
              <a:cxnLst>
                <a:cxn ang="0">
                  <a:pos x="0" y="140"/>
                </a:cxn>
                <a:cxn ang="0">
                  <a:pos x="11" y="130"/>
                </a:cxn>
                <a:cxn ang="0">
                  <a:pos x="1" y="113"/>
                </a:cxn>
                <a:cxn ang="0">
                  <a:pos x="2" y="108"/>
                </a:cxn>
                <a:cxn ang="0">
                  <a:pos x="26" y="103"/>
                </a:cxn>
                <a:cxn ang="0">
                  <a:pos x="24" y="84"/>
                </a:cxn>
                <a:cxn ang="0">
                  <a:pos x="37" y="86"/>
                </a:cxn>
                <a:cxn ang="0">
                  <a:pos x="28" y="65"/>
                </a:cxn>
                <a:cxn ang="0">
                  <a:pos x="44" y="51"/>
                </a:cxn>
                <a:cxn ang="0">
                  <a:pos x="60" y="47"/>
                </a:cxn>
                <a:cxn ang="0">
                  <a:pos x="77" y="30"/>
                </a:cxn>
                <a:cxn ang="0">
                  <a:pos x="87" y="36"/>
                </a:cxn>
                <a:cxn ang="0">
                  <a:pos x="101" y="26"/>
                </a:cxn>
                <a:cxn ang="0">
                  <a:pos x="114" y="34"/>
                </a:cxn>
                <a:cxn ang="0">
                  <a:pos x="114" y="31"/>
                </a:cxn>
                <a:cxn ang="0">
                  <a:pos x="132" y="23"/>
                </a:cxn>
                <a:cxn ang="0">
                  <a:pos x="139" y="35"/>
                </a:cxn>
                <a:cxn ang="0">
                  <a:pos x="143" y="14"/>
                </a:cxn>
                <a:cxn ang="0">
                  <a:pos x="157" y="2"/>
                </a:cxn>
                <a:cxn ang="0">
                  <a:pos x="179" y="11"/>
                </a:cxn>
                <a:cxn ang="0">
                  <a:pos x="179" y="9"/>
                </a:cxn>
                <a:cxn ang="0">
                  <a:pos x="198" y="9"/>
                </a:cxn>
                <a:cxn ang="0">
                  <a:pos x="208" y="23"/>
                </a:cxn>
                <a:cxn ang="0">
                  <a:pos x="211" y="7"/>
                </a:cxn>
                <a:cxn ang="0">
                  <a:pos x="227" y="8"/>
                </a:cxn>
                <a:cxn ang="0">
                  <a:pos x="238" y="25"/>
                </a:cxn>
                <a:cxn ang="0">
                  <a:pos x="251" y="24"/>
                </a:cxn>
                <a:cxn ang="0">
                  <a:pos x="258" y="39"/>
                </a:cxn>
                <a:cxn ang="0">
                  <a:pos x="246" y="25"/>
                </a:cxn>
                <a:cxn ang="0">
                  <a:pos x="238" y="31"/>
                </a:cxn>
                <a:cxn ang="0">
                  <a:pos x="220" y="12"/>
                </a:cxn>
                <a:cxn ang="0">
                  <a:pos x="214" y="13"/>
                </a:cxn>
                <a:cxn ang="0">
                  <a:pos x="204" y="28"/>
                </a:cxn>
                <a:cxn ang="0">
                  <a:pos x="197" y="18"/>
                </a:cxn>
                <a:cxn ang="0">
                  <a:pos x="187" y="14"/>
                </a:cxn>
                <a:cxn ang="0">
                  <a:pos x="180" y="22"/>
                </a:cxn>
                <a:cxn ang="0">
                  <a:pos x="166" y="9"/>
                </a:cxn>
                <a:cxn ang="0">
                  <a:pos x="153" y="14"/>
                </a:cxn>
                <a:cxn ang="0">
                  <a:pos x="147" y="24"/>
                </a:cxn>
                <a:cxn ang="0">
                  <a:pos x="139" y="37"/>
                </a:cxn>
                <a:cxn ang="0">
                  <a:pos x="129" y="29"/>
                </a:cxn>
                <a:cxn ang="0">
                  <a:pos x="118" y="34"/>
                </a:cxn>
                <a:cxn ang="0">
                  <a:pos x="111" y="41"/>
                </a:cxn>
                <a:cxn ang="0">
                  <a:pos x="105" y="31"/>
                </a:cxn>
                <a:cxn ang="0">
                  <a:pos x="92" y="34"/>
                </a:cxn>
                <a:cxn ang="0">
                  <a:pos x="84" y="37"/>
                </a:cxn>
                <a:cxn ang="0">
                  <a:pos x="68" y="34"/>
                </a:cxn>
                <a:cxn ang="0">
                  <a:pos x="61" y="61"/>
                </a:cxn>
                <a:cxn ang="0">
                  <a:pos x="42" y="57"/>
                </a:cxn>
                <a:cxn ang="0">
                  <a:pos x="34" y="70"/>
                </a:cxn>
                <a:cxn ang="0">
                  <a:pos x="32" y="91"/>
                </a:cxn>
                <a:cxn ang="0">
                  <a:pos x="29" y="89"/>
                </a:cxn>
                <a:cxn ang="0">
                  <a:pos x="27" y="105"/>
                </a:cxn>
                <a:cxn ang="0">
                  <a:pos x="7" y="109"/>
                </a:cxn>
                <a:cxn ang="0">
                  <a:pos x="6" y="111"/>
                </a:cxn>
                <a:cxn ang="0">
                  <a:pos x="7" y="121"/>
                </a:cxn>
                <a:cxn ang="0">
                  <a:pos x="8" y="133"/>
                </a:cxn>
                <a:cxn ang="0">
                  <a:pos x="2" y="141"/>
                </a:cxn>
                <a:cxn ang="0">
                  <a:pos x="5" y="148"/>
                </a:cxn>
              </a:cxnLst>
              <a:rect l="0" t="0" r="r" b="b"/>
              <a:pathLst>
                <a:path w="259" h="148">
                  <a:moveTo>
                    <a:pt x="5" y="148"/>
                  </a:moveTo>
                  <a:cubicBezTo>
                    <a:pt x="4" y="147"/>
                    <a:pt x="3" y="147"/>
                    <a:pt x="2" y="146"/>
                  </a:cubicBezTo>
                  <a:cubicBezTo>
                    <a:pt x="2" y="146"/>
                    <a:pt x="1" y="145"/>
                    <a:pt x="1" y="145"/>
                  </a:cubicBezTo>
                  <a:cubicBezTo>
                    <a:pt x="1" y="144"/>
                    <a:pt x="1" y="144"/>
                    <a:pt x="0" y="143"/>
                  </a:cubicBezTo>
                  <a:cubicBezTo>
                    <a:pt x="0" y="143"/>
                    <a:pt x="0" y="142"/>
                    <a:pt x="0" y="142"/>
                  </a:cubicBezTo>
                  <a:cubicBezTo>
                    <a:pt x="0" y="141"/>
                    <a:pt x="0" y="141"/>
                    <a:pt x="0" y="140"/>
                  </a:cubicBezTo>
                  <a:cubicBezTo>
                    <a:pt x="0" y="139"/>
                    <a:pt x="0" y="138"/>
                    <a:pt x="0" y="137"/>
                  </a:cubicBezTo>
                  <a:cubicBezTo>
                    <a:pt x="0" y="136"/>
                    <a:pt x="1" y="135"/>
                    <a:pt x="2" y="134"/>
                  </a:cubicBezTo>
                  <a:cubicBezTo>
                    <a:pt x="2" y="133"/>
                    <a:pt x="3" y="132"/>
                    <a:pt x="4" y="131"/>
                  </a:cubicBezTo>
                  <a:cubicBezTo>
                    <a:pt x="5" y="131"/>
                    <a:pt x="5" y="131"/>
                    <a:pt x="6" y="131"/>
                  </a:cubicBezTo>
                  <a:cubicBezTo>
                    <a:pt x="6" y="130"/>
                    <a:pt x="7" y="130"/>
                    <a:pt x="7" y="130"/>
                  </a:cubicBezTo>
                  <a:cubicBezTo>
                    <a:pt x="9" y="130"/>
                    <a:pt x="10" y="130"/>
                    <a:pt x="11" y="130"/>
                  </a:cubicBezTo>
                  <a:cubicBezTo>
                    <a:pt x="9" y="133"/>
                    <a:pt x="9" y="133"/>
                    <a:pt x="9" y="133"/>
                  </a:cubicBezTo>
                  <a:cubicBezTo>
                    <a:pt x="8" y="131"/>
                    <a:pt x="7" y="130"/>
                    <a:pt x="6" y="128"/>
                  </a:cubicBezTo>
                  <a:cubicBezTo>
                    <a:pt x="4" y="126"/>
                    <a:pt x="3" y="124"/>
                    <a:pt x="3" y="122"/>
                  </a:cubicBezTo>
                  <a:cubicBezTo>
                    <a:pt x="2" y="121"/>
                    <a:pt x="2" y="120"/>
                    <a:pt x="2" y="119"/>
                  </a:cubicBezTo>
                  <a:cubicBezTo>
                    <a:pt x="1" y="118"/>
                    <a:pt x="1" y="117"/>
                    <a:pt x="1" y="116"/>
                  </a:cubicBezTo>
                  <a:cubicBezTo>
                    <a:pt x="1" y="115"/>
                    <a:pt x="1" y="114"/>
                    <a:pt x="1" y="113"/>
                  </a:cubicBezTo>
                  <a:cubicBezTo>
                    <a:pt x="0" y="112"/>
                    <a:pt x="1" y="110"/>
                    <a:pt x="1" y="109"/>
                  </a:cubicBezTo>
                  <a:cubicBezTo>
                    <a:pt x="1" y="108"/>
                    <a:pt x="1" y="108"/>
                    <a:pt x="1" y="108"/>
                  </a:cubicBezTo>
                  <a:cubicBezTo>
                    <a:pt x="1" y="108"/>
                    <a:pt x="1" y="108"/>
                    <a:pt x="1" y="108"/>
                  </a:cubicBezTo>
                  <a:cubicBezTo>
                    <a:pt x="1" y="108"/>
                    <a:pt x="1" y="108"/>
                    <a:pt x="1" y="108"/>
                  </a:cubicBezTo>
                  <a:cubicBezTo>
                    <a:pt x="2" y="108"/>
                    <a:pt x="2" y="108"/>
                    <a:pt x="2" y="108"/>
                  </a:cubicBezTo>
                  <a:cubicBezTo>
                    <a:pt x="2" y="108"/>
                    <a:pt x="2" y="108"/>
                    <a:pt x="2" y="108"/>
                  </a:cubicBezTo>
                  <a:cubicBezTo>
                    <a:pt x="2" y="108"/>
                    <a:pt x="2" y="108"/>
                    <a:pt x="2" y="108"/>
                  </a:cubicBezTo>
                  <a:cubicBezTo>
                    <a:pt x="2" y="107"/>
                    <a:pt x="2" y="107"/>
                    <a:pt x="2" y="107"/>
                  </a:cubicBezTo>
                  <a:cubicBezTo>
                    <a:pt x="2" y="107"/>
                    <a:pt x="3" y="106"/>
                    <a:pt x="3" y="106"/>
                  </a:cubicBezTo>
                  <a:cubicBezTo>
                    <a:pt x="4" y="104"/>
                    <a:pt x="5" y="104"/>
                    <a:pt x="6" y="103"/>
                  </a:cubicBezTo>
                  <a:cubicBezTo>
                    <a:pt x="8" y="102"/>
                    <a:pt x="10" y="101"/>
                    <a:pt x="13" y="100"/>
                  </a:cubicBezTo>
                  <a:cubicBezTo>
                    <a:pt x="17" y="100"/>
                    <a:pt x="22" y="101"/>
                    <a:pt x="26" y="103"/>
                  </a:cubicBezTo>
                  <a:cubicBezTo>
                    <a:pt x="21" y="107"/>
                    <a:pt x="21" y="107"/>
                    <a:pt x="21" y="107"/>
                  </a:cubicBezTo>
                  <a:cubicBezTo>
                    <a:pt x="20" y="104"/>
                    <a:pt x="20" y="102"/>
                    <a:pt x="20" y="99"/>
                  </a:cubicBezTo>
                  <a:cubicBezTo>
                    <a:pt x="20" y="98"/>
                    <a:pt x="20" y="96"/>
                    <a:pt x="20" y="95"/>
                  </a:cubicBezTo>
                  <a:cubicBezTo>
                    <a:pt x="20" y="94"/>
                    <a:pt x="20" y="92"/>
                    <a:pt x="20" y="91"/>
                  </a:cubicBezTo>
                  <a:cubicBezTo>
                    <a:pt x="21" y="89"/>
                    <a:pt x="21" y="88"/>
                    <a:pt x="22" y="86"/>
                  </a:cubicBezTo>
                  <a:cubicBezTo>
                    <a:pt x="22" y="86"/>
                    <a:pt x="23" y="85"/>
                    <a:pt x="24" y="84"/>
                  </a:cubicBezTo>
                  <a:cubicBezTo>
                    <a:pt x="24" y="83"/>
                    <a:pt x="26" y="83"/>
                    <a:pt x="27" y="82"/>
                  </a:cubicBezTo>
                  <a:cubicBezTo>
                    <a:pt x="28" y="82"/>
                    <a:pt x="29" y="82"/>
                    <a:pt x="30" y="82"/>
                  </a:cubicBezTo>
                  <a:cubicBezTo>
                    <a:pt x="31" y="82"/>
                    <a:pt x="31" y="82"/>
                    <a:pt x="32" y="83"/>
                  </a:cubicBezTo>
                  <a:cubicBezTo>
                    <a:pt x="33" y="83"/>
                    <a:pt x="33" y="83"/>
                    <a:pt x="33" y="83"/>
                  </a:cubicBezTo>
                  <a:cubicBezTo>
                    <a:pt x="34" y="83"/>
                    <a:pt x="34" y="84"/>
                    <a:pt x="35" y="84"/>
                  </a:cubicBezTo>
                  <a:cubicBezTo>
                    <a:pt x="37" y="86"/>
                    <a:pt x="37" y="86"/>
                    <a:pt x="37" y="86"/>
                  </a:cubicBezTo>
                  <a:cubicBezTo>
                    <a:pt x="31" y="88"/>
                    <a:pt x="31" y="88"/>
                    <a:pt x="31" y="88"/>
                  </a:cubicBezTo>
                  <a:cubicBezTo>
                    <a:pt x="31" y="87"/>
                    <a:pt x="30" y="86"/>
                    <a:pt x="30" y="85"/>
                  </a:cubicBezTo>
                  <a:cubicBezTo>
                    <a:pt x="30" y="84"/>
                    <a:pt x="30" y="83"/>
                    <a:pt x="30" y="82"/>
                  </a:cubicBezTo>
                  <a:cubicBezTo>
                    <a:pt x="29" y="79"/>
                    <a:pt x="28" y="77"/>
                    <a:pt x="28" y="74"/>
                  </a:cubicBezTo>
                  <a:cubicBezTo>
                    <a:pt x="27" y="72"/>
                    <a:pt x="28" y="71"/>
                    <a:pt x="27" y="69"/>
                  </a:cubicBezTo>
                  <a:cubicBezTo>
                    <a:pt x="28" y="68"/>
                    <a:pt x="28" y="66"/>
                    <a:pt x="28" y="65"/>
                  </a:cubicBezTo>
                  <a:cubicBezTo>
                    <a:pt x="29" y="63"/>
                    <a:pt x="29" y="62"/>
                    <a:pt x="30" y="61"/>
                  </a:cubicBezTo>
                  <a:cubicBezTo>
                    <a:pt x="31" y="59"/>
                    <a:pt x="31" y="59"/>
                    <a:pt x="31" y="59"/>
                  </a:cubicBezTo>
                  <a:cubicBezTo>
                    <a:pt x="32" y="58"/>
                    <a:pt x="32" y="58"/>
                    <a:pt x="33" y="57"/>
                  </a:cubicBezTo>
                  <a:cubicBezTo>
                    <a:pt x="34" y="56"/>
                    <a:pt x="35" y="55"/>
                    <a:pt x="36" y="54"/>
                  </a:cubicBezTo>
                  <a:cubicBezTo>
                    <a:pt x="37" y="53"/>
                    <a:pt x="39" y="52"/>
                    <a:pt x="40" y="52"/>
                  </a:cubicBezTo>
                  <a:cubicBezTo>
                    <a:pt x="41" y="51"/>
                    <a:pt x="43" y="51"/>
                    <a:pt x="44" y="51"/>
                  </a:cubicBezTo>
                  <a:cubicBezTo>
                    <a:pt x="46" y="51"/>
                    <a:pt x="47" y="51"/>
                    <a:pt x="49" y="51"/>
                  </a:cubicBezTo>
                  <a:cubicBezTo>
                    <a:pt x="52" y="51"/>
                    <a:pt x="54" y="52"/>
                    <a:pt x="57" y="53"/>
                  </a:cubicBezTo>
                  <a:cubicBezTo>
                    <a:pt x="58" y="54"/>
                    <a:pt x="59" y="55"/>
                    <a:pt x="60" y="56"/>
                  </a:cubicBezTo>
                  <a:cubicBezTo>
                    <a:pt x="61" y="57"/>
                    <a:pt x="62" y="58"/>
                    <a:pt x="63" y="59"/>
                  </a:cubicBezTo>
                  <a:cubicBezTo>
                    <a:pt x="60" y="60"/>
                    <a:pt x="60" y="60"/>
                    <a:pt x="60" y="60"/>
                  </a:cubicBezTo>
                  <a:cubicBezTo>
                    <a:pt x="61" y="56"/>
                    <a:pt x="60" y="51"/>
                    <a:pt x="60" y="47"/>
                  </a:cubicBezTo>
                  <a:cubicBezTo>
                    <a:pt x="60" y="45"/>
                    <a:pt x="60" y="42"/>
                    <a:pt x="60" y="40"/>
                  </a:cubicBezTo>
                  <a:cubicBezTo>
                    <a:pt x="61" y="38"/>
                    <a:pt x="62" y="36"/>
                    <a:pt x="64" y="34"/>
                  </a:cubicBezTo>
                  <a:cubicBezTo>
                    <a:pt x="65" y="33"/>
                    <a:pt x="66" y="33"/>
                    <a:pt x="67" y="32"/>
                  </a:cubicBezTo>
                  <a:cubicBezTo>
                    <a:pt x="68" y="31"/>
                    <a:pt x="69" y="31"/>
                    <a:pt x="70" y="30"/>
                  </a:cubicBezTo>
                  <a:cubicBezTo>
                    <a:pt x="71" y="30"/>
                    <a:pt x="72" y="30"/>
                    <a:pt x="74" y="30"/>
                  </a:cubicBezTo>
                  <a:cubicBezTo>
                    <a:pt x="75" y="30"/>
                    <a:pt x="76" y="30"/>
                    <a:pt x="77" y="30"/>
                  </a:cubicBezTo>
                  <a:cubicBezTo>
                    <a:pt x="78" y="30"/>
                    <a:pt x="79" y="31"/>
                    <a:pt x="80" y="31"/>
                  </a:cubicBezTo>
                  <a:cubicBezTo>
                    <a:pt x="81" y="32"/>
                    <a:pt x="82" y="32"/>
                    <a:pt x="83" y="33"/>
                  </a:cubicBezTo>
                  <a:cubicBezTo>
                    <a:pt x="86" y="35"/>
                    <a:pt x="86" y="35"/>
                    <a:pt x="86" y="35"/>
                  </a:cubicBezTo>
                  <a:cubicBezTo>
                    <a:pt x="88" y="38"/>
                    <a:pt x="88" y="38"/>
                    <a:pt x="88" y="38"/>
                  </a:cubicBezTo>
                  <a:cubicBezTo>
                    <a:pt x="86" y="39"/>
                    <a:pt x="86" y="39"/>
                    <a:pt x="86" y="39"/>
                  </a:cubicBezTo>
                  <a:cubicBezTo>
                    <a:pt x="87" y="36"/>
                    <a:pt x="87" y="36"/>
                    <a:pt x="87" y="36"/>
                  </a:cubicBezTo>
                  <a:cubicBezTo>
                    <a:pt x="87" y="35"/>
                    <a:pt x="87" y="35"/>
                    <a:pt x="88" y="34"/>
                  </a:cubicBezTo>
                  <a:cubicBezTo>
                    <a:pt x="88" y="33"/>
                    <a:pt x="89" y="33"/>
                    <a:pt x="89" y="32"/>
                  </a:cubicBezTo>
                  <a:cubicBezTo>
                    <a:pt x="90" y="31"/>
                    <a:pt x="91" y="31"/>
                    <a:pt x="91" y="30"/>
                  </a:cubicBezTo>
                  <a:cubicBezTo>
                    <a:pt x="92" y="29"/>
                    <a:pt x="93" y="29"/>
                    <a:pt x="93" y="28"/>
                  </a:cubicBezTo>
                  <a:cubicBezTo>
                    <a:pt x="94" y="28"/>
                    <a:pt x="95" y="28"/>
                    <a:pt x="96" y="27"/>
                  </a:cubicBezTo>
                  <a:cubicBezTo>
                    <a:pt x="97" y="27"/>
                    <a:pt x="99" y="26"/>
                    <a:pt x="101" y="26"/>
                  </a:cubicBezTo>
                  <a:cubicBezTo>
                    <a:pt x="102" y="26"/>
                    <a:pt x="103" y="26"/>
                    <a:pt x="104" y="26"/>
                  </a:cubicBezTo>
                  <a:cubicBezTo>
                    <a:pt x="105" y="27"/>
                    <a:pt x="106" y="27"/>
                    <a:pt x="106" y="27"/>
                  </a:cubicBezTo>
                  <a:cubicBezTo>
                    <a:pt x="107" y="27"/>
                    <a:pt x="108" y="28"/>
                    <a:pt x="109" y="28"/>
                  </a:cubicBezTo>
                  <a:cubicBezTo>
                    <a:pt x="110" y="29"/>
                    <a:pt x="110" y="29"/>
                    <a:pt x="111" y="30"/>
                  </a:cubicBezTo>
                  <a:cubicBezTo>
                    <a:pt x="112" y="31"/>
                    <a:pt x="112" y="31"/>
                    <a:pt x="113" y="32"/>
                  </a:cubicBezTo>
                  <a:cubicBezTo>
                    <a:pt x="113" y="33"/>
                    <a:pt x="114" y="34"/>
                    <a:pt x="114" y="34"/>
                  </a:cubicBezTo>
                  <a:cubicBezTo>
                    <a:pt x="115" y="35"/>
                    <a:pt x="115" y="36"/>
                    <a:pt x="115" y="37"/>
                  </a:cubicBezTo>
                  <a:cubicBezTo>
                    <a:pt x="116" y="39"/>
                    <a:pt x="116" y="39"/>
                    <a:pt x="116" y="39"/>
                  </a:cubicBezTo>
                  <a:cubicBezTo>
                    <a:pt x="111" y="40"/>
                    <a:pt x="111" y="40"/>
                    <a:pt x="111" y="40"/>
                  </a:cubicBezTo>
                  <a:cubicBezTo>
                    <a:pt x="112" y="37"/>
                    <a:pt x="112" y="37"/>
                    <a:pt x="112" y="37"/>
                  </a:cubicBezTo>
                  <a:cubicBezTo>
                    <a:pt x="112" y="36"/>
                    <a:pt x="112" y="35"/>
                    <a:pt x="112" y="34"/>
                  </a:cubicBezTo>
                  <a:cubicBezTo>
                    <a:pt x="113" y="33"/>
                    <a:pt x="113" y="32"/>
                    <a:pt x="114" y="31"/>
                  </a:cubicBezTo>
                  <a:cubicBezTo>
                    <a:pt x="114" y="30"/>
                    <a:pt x="115" y="30"/>
                    <a:pt x="115" y="29"/>
                  </a:cubicBezTo>
                  <a:cubicBezTo>
                    <a:pt x="117" y="27"/>
                    <a:pt x="118" y="26"/>
                    <a:pt x="120" y="25"/>
                  </a:cubicBezTo>
                  <a:cubicBezTo>
                    <a:pt x="121" y="25"/>
                    <a:pt x="122" y="24"/>
                    <a:pt x="123" y="24"/>
                  </a:cubicBezTo>
                  <a:cubicBezTo>
                    <a:pt x="124" y="24"/>
                    <a:pt x="125" y="23"/>
                    <a:pt x="126" y="23"/>
                  </a:cubicBezTo>
                  <a:cubicBezTo>
                    <a:pt x="127" y="23"/>
                    <a:pt x="128" y="23"/>
                    <a:pt x="129" y="23"/>
                  </a:cubicBezTo>
                  <a:cubicBezTo>
                    <a:pt x="130" y="23"/>
                    <a:pt x="131" y="23"/>
                    <a:pt x="132" y="23"/>
                  </a:cubicBezTo>
                  <a:cubicBezTo>
                    <a:pt x="134" y="23"/>
                    <a:pt x="136" y="24"/>
                    <a:pt x="137" y="25"/>
                  </a:cubicBezTo>
                  <a:cubicBezTo>
                    <a:pt x="138" y="25"/>
                    <a:pt x="139" y="26"/>
                    <a:pt x="140" y="27"/>
                  </a:cubicBezTo>
                  <a:cubicBezTo>
                    <a:pt x="141" y="27"/>
                    <a:pt x="142" y="28"/>
                    <a:pt x="142" y="29"/>
                  </a:cubicBezTo>
                  <a:cubicBezTo>
                    <a:pt x="143" y="29"/>
                    <a:pt x="144" y="30"/>
                    <a:pt x="144" y="31"/>
                  </a:cubicBezTo>
                  <a:cubicBezTo>
                    <a:pt x="145" y="32"/>
                    <a:pt x="145" y="33"/>
                    <a:pt x="146" y="34"/>
                  </a:cubicBezTo>
                  <a:cubicBezTo>
                    <a:pt x="139" y="35"/>
                    <a:pt x="139" y="35"/>
                    <a:pt x="139" y="35"/>
                  </a:cubicBezTo>
                  <a:cubicBezTo>
                    <a:pt x="139" y="31"/>
                    <a:pt x="139" y="31"/>
                    <a:pt x="139" y="31"/>
                  </a:cubicBezTo>
                  <a:cubicBezTo>
                    <a:pt x="139" y="30"/>
                    <a:pt x="139" y="28"/>
                    <a:pt x="139" y="27"/>
                  </a:cubicBezTo>
                  <a:cubicBezTo>
                    <a:pt x="139" y="25"/>
                    <a:pt x="140" y="24"/>
                    <a:pt x="140" y="22"/>
                  </a:cubicBezTo>
                  <a:cubicBezTo>
                    <a:pt x="140" y="21"/>
                    <a:pt x="141" y="19"/>
                    <a:pt x="141" y="18"/>
                  </a:cubicBezTo>
                  <a:cubicBezTo>
                    <a:pt x="141" y="17"/>
                    <a:pt x="142" y="16"/>
                    <a:pt x="142" y="16"/>
                  </a:cubicBezTo>
                  <a:cubicBezTo>
                    <a:pt x="143" y="14"/>
                    <a:pt x="143" y="14"/>
                    <a:pt x="143" y="14"/>
                  </a:cubicBezTo>
                  <a:cubicBezTo>
                    <a:pt x="144" y="12"/>
                    <a:pt x="144" y="12"/>
                    <a:pt x="144" y="12"/>
                  </a:cubicBezTo>
                  <a:cubicBezTo>
                    <a:pt x="146" y="10"/>
                    <a:pt x="146" y="10"/>
                    <a:pt x="146" y="10"/>
                  </a:cubicBezTo>
                  <a:cubicBezTo>
                    <a:pt x="147" y="8"/>
                    <a:pt x="147" y="8"/>
                    <a:pt x="147" y="8"/>
                  </a:cubicBezTo>
                  <a:cubicBezTo>
                    <a:pt x="148" y="7"/>
                    <a:pt x="149" y="7"/>
                    <a:pt x="149" y="7"/>
                  </a:cubicBezTo>
                  <a:cubicBezTo>
                    <a:pt x="151" y="6"/>
                    <a:pt x="152" y="5"/>
                    <a:pt x="153" y="4"/>
                  </a:cubicBezTo>
                  <a:cubicBezTo>
                    <a:pt x="155" y="3"/>
                    <a:pt x="156" y="3"/>
                    <a:pt x="157" y="2"/>
                  </a:cubicBezTo>
                  <a:cubicBezTo>
                    <a:pt x="159" y="1"/>
                    <a:pt x="159" y="1"/>
                    <a:pt x="159" y="1"/>
                  </a:cubicBezTo>
                  <a:cubicBezTo>
                    <a:pt x="162" y="1"/>
                    <a:pt x="162" y="1"/>
                    <a:pt x="162" y="1"/>
                  </a:cubicBezTo>
                  <a:cubicBezTo>
                    <a:pt x="164" y="0"/>
                    <a:pt x="165" y="0"/>
                    <a:pt x="167" y="1"/>
                  </a:cubicBezTo>
                  <a:cubicBezTo>
                    <a:pt x="169" y="1"/>
                    <a:pt x="171" y="1"/>
                    <a:pt x="173" y="3"/>
                  </a:cubicBezTo>
                  <a:cubicBezTo>
                    <a:pt x="174" y="4"/>
                    <a:pt x="176" y="5"/>
                    <a:pt x="177" y="7"/>
                  </a:cubicBezTo>
                  <a:cubicBezTo>
                    <a:pt x="178" y="8"/>
                    <a:pt x="178" y="10"/>
                    <a:pt x="179" y="11"/>
                  </a:cubicBezTo>
                  <a:cubicBezTo>
                    <a:pt x="180" y="15"/>
                    <a:pt x="180" y="18"/>
                    <a:pt x="180" y="21"/>
                  </a:cubicBezTo>
                  <a:cubicBezTo>
                    <a:pt x="172" y="19"/>
                    <a:pt x="172" y="19"/>
                    <a:pt x="172" y="19"/>
                  </a:cubicBezTo>
                  <a:cubicBezTo>
                    <a:pt x="173" y="16"/>
                    <a:pt x="173" y="16"/>
                    <a:pt x="173" y="16"/>
                  </a:cubicBezTo>
                  <a:cubicBezTo>
                    <a:pt x="173" y="15"/>
                    <a:pt x="174" y="15"/>
                    <a:pt x="175" y="14"/>
                  </a:cubicBezTo>
                  <a:cubicBezTo>
                    <a:pt x="175" y="13"/>
                    <a:pt x="176" y="12"/>
                    <a:pt x="177" y="11"/>
                  </a:cubicBezTo>
                  <a:cubicBezTo>
                    <a:pt x="177" y="10"/>
                    <a:pt x="178" y="10"/>
                    <a:pt x="179" y="9"/>
                  </a:cubicBezTo>
                  <a:cubicBezTo>
                    <a:pt x="180" y="8"/>
                    <a:pt x="181" y="8"/>
                    <a:pt x="182" y="7"/>
                  </a:cubicBezTo>
                  <a:cubicBezTo>
                    <a:pt x="183" y="6"/>
                    <a:pt x="184" y="6"/>
                    <a:pt x="185" y="6"/>
                  </a:cubicBezTo>
                  <a:cubicBezTo>
                    <a:pt x="186" y="6"/>
                    <a:pt x="188" y="6"/>
                    <a:pt x="189" y="5"/>
                  </a:cubicBezTo>
                  <a:cubicBezTo>
                    <a:pt x="190" y="6"/>
                    <a:pt x="191" y="6"/>
                    <a:pt x="192" y="6"/>
                  </a:cubicBezTo>
                  <a:cubicBezTo>
                    <a:pt x="193" y="6"/>
                    <a:pt x="194" y="6"/>
                    <a:pt x="195" y="7"/>
                  </a:cubicBezTo>
                  <a:cubicBezTo>
                    <a:pt x="196" y="7"/>
                    <a:pt x="197" y="8"/>
                    <a:pt x="198" y="9"/>
                  </a:cubicBezTo>
                  <a:cubicBezTo>
                    <a:pt x="199" y="9"/>
                    <a:pt x="200" y="10"/>
                    <a:pt x="201" y="11"/>
                  </a:cubicBezTo>
                  <a:cubicBezTo>
                    <a:pt x="202" y="11"/>
                    <a:pt x="202" y="12"/>
                    <a:pt x="203" y="13"/>
                  </a:cubicBezTo>
                  <a:cubicBezTo>
                    <a:pt x="204" y="14"/>
                    <a:pt x="204" y="14"/>
                    <a:pt x="205" y="15"/>
                  </a:cubicBezTo>
                  <a:cubicBezTo>
                    <a:pt x="205" y="16"/>
                    <a:pt x="206" y="17"/>
                    <a:pt x="206" y="18"/>
                  </a:cubicBezTo>
                  <a:cubicBezTo>
                    <a:pt x="207" y="19"/>
                    <a:pt x="207" y="20"/>
                    <a:pt x="207" y="21"/>
                  </a:cubicBezTo>
                  <a:cubicBezTo>
                    <a:pt x="208" y="23"/>
                    <a:pt x="208" y="23"/>
                    <a:pt x="208" y="23"/>
                  </a:cubicBezTo>
                  <a:cubicBezTo>
                    <a:pt x="201" y="24"/>
                    <a:pt x="201" y="24"/>
                    <a:pt x="201" y="24"/>
                  </a:cubicBezTo>
                  <a:cubicBezTo>
                    <a:pt x="202" y="20"/>
                    <a:pt x="202" y="20"/>
                    <a:pt x="202" y="20"/>
                  </a:cubicBezTo>
                  <a:cubicBezTo>
                    <a:pt x="202" y="19"/>
                    <a:pt x="203" y="18"/>
                    <a:pt x="203" y="17"/>
                  </a:cubicBezTo>
                  <a:cubicBezTo>
                    <a:pt x="204" y="16"/>
                    <a:pt x="204" y="15"/>
                    <a:pt x="205" y="13"/>
                  </a:cubicBezTo>
                  <a:cubicBezTo>
                    <a:pt x="206" y="12"/>
                    <a:pt x="206" y="11"/>
                    <a:pt x="207" y="10"/>
                  </a:cubicBezTo>
                  <a:cubicBezTo>
                    <a:pt x="208" y="9"/>
                    <a:pt x="210" y="8"/>
                    <a:pt x="211" y="7"/>
                  </a:cubicBezTo>
                  <a:cubicBezTo>
                    <a:pt x="212" y="7"/>
                    <a:pt x="214" y="6"/>
                    <a:pt x="215" y="6"/>
                  </a:cubicBezTo>
                  <a:cubicBezTo>
                    <a:pt x="217" y="6"/>
                    <a:pt x="217" y="6"/>
                    <a:pt x="217" y="6"/>
                  </a:cubicBezTo>
                  <a:cubicBezTo>
                    <a:pt x="217" y="6"/>
                    <a:pt x="218" y="6"/>
                    <a:pt x="218" y="6"/>
                  </a:cubicBezTo>
                  <a:cubicBezTo>
                    <a:pt x="219" y="6"/>
                    <a:pt x="219" y="6"/>
                    <a:pt x="219" y="6"/>
                  </a:cubicBezTo>
                  <a:cubicBezTo>
                    <a:pt x="220" y="6"/>
                    <a:pt x="222" y="6"/>
                    <a:pt x="223" y="7"/>
                  </a:cubicBezTo>
                  <a:cubicBezTo>
                    <a:pt x="224" y="7"/>
                    <a:pt x="225" y="8"/>
                    <a:pt x="227" y="8"/>
                  </a:cubicBezTo>
                  <a:cubicBezTo>
                    <a:pt x="228" y="9"/>
                    <a:pt x="229" y="10"/>
                    <a:pt x="230" y="10"/>
                  </a:cubicBezTo>
                  <a:cubicBezTo>
                    <a:pt x="232" y="12"/>
                    <a:pt x="233" y="14"/>
                    <a:pt x="235" y="16"/>
                  </a:cubicBezTo>
                  <a:cubicBezTo>
                    <a:pt x="237" y="20"/>
                    <a:pt x="239" y="25"/>
                    <a:pt x="239" y="30"/>
                  </a:cubicBezTo>
                  <a:cubicBezTo>
                    <a:pt x="235" y="29"/>
                    <a:pt x="235" y="29"/>
                    <a:pt x="235" y="29"/>
                  </a:cubicBezTo>
                  <a:cubicBezTo>
                    <a:pt x="236" y="27"/>
                    <a:pt x="236" y="27"/>
                    <a:pt x="236" y="27"/>
                  </a:cubicBezTo>
                  <a:cubicBezTo>
                    <a:pt x="236" y="26"/>
                    <a:pt x="237" y="25"/>
                    <a:pt x="238" y="25"/>
                  </a:cubicBezTo>
                  <a:cubicBezTo>
                    <a:pt x="238" y="24"/>
                    <a:pt x="239" y="24"/>
                    <a:pt x="240" y="23"/>
                  </a:cubicBezTo>
                  <a:cubicBezTo>
                    <a:pt x="240" y="23"/>
                    <a:pt x="241" y="22"/>
                    <a:pt x="242" y="22"/>
                  </a:cubicBezTo>
                  <a:cubicBezTo>
                    <a:pt x="243" y="22"/>
                    <a:pt x="243" y="22"/>
                    <a:pt x="244" y="22"/>
                  </a:cubicBezTo>
                  <a:cubicBezTo>
                    <a:pt x="245" y="21"/>
                    <a:pt x="246" y="22"/>
                    <a:pt x="247" y="22"/>
                  </a:cubicBezTo>
                  <a:cubicBezTo>
                    <a:pt x="248" y="22"/>
                    <a:pt x="248" y="22"/>
                    <a:pt x="249" y="22"/>
                  </a:cubicBezTo>
                  <a:cubicBezTo>
                    <a:pt x="250" y="23"/>
                    <a:pt x="251" y="23"/>
                    <a:pt x="251" y="24"/>
                  </a:cubicBezTo>
                  <a:cubicBezTo>
                    <a:pt x="254" y="25"/>
                    <a:pt x="256" y="28"/>
                    <a:pt x="257" y="31"/>
                  </a:cubicBezTo>
                  <a:cubicBezTo>
                    <a:pt x="258" y="32"/>
                    <a:pt x="258" y="33"/>
                    <a:pt x="259" y="35"/>
                  </a:cubicBezTo>
                  <a:cubicBezTo>
                    <a:pt x="259" y="36"/>
                    <a:pt x="259" y="38"/>
                    <a:pt x="259" y="39"/>
                  </a:cubicBezTo>
                  <a:cubicBezTo>
                    <a:pt x="258" y="40"/>
                    <a:pt x="258" y="40"/>
                    <a:pt x="258" y="40"/>
                  </a:cubicBezTo>
                  <a:cubicBezTo>
                    <a:pt x="258" y="39"/>
                    <a:pt x="258" y="39"/>
                    <a:pt x="258" y="39"/>
                  </a:cubicBezTo>
                  <a:cubicBezTo>
                    <a:pt x="258" y="39"/>
                    <a:pt x="258" y="39"/>
                    <a:pt x="258" y="39"/>
                  </a:cubicBezTo>
                  <a:cubicBezTo>
                    <a:pt x="258" y="38"/>
                    <a:pt x="258" y="36"/>
                    <a:pt x="257" y="35"/>
                  </a:cubicBezTo>
                  <a:cubicBezTo>
                    <a:pt x="257" y="34"/>
                    <a:pt x="257" y="34"/>
                    <a:pt x="256" y="33"/>
                  </a:cubicBezTo>
                  <a:cubicBezTo>
                    <a:pt x="256" y="33"/>
                    <a:pt x="256" y="32"/>
                    <a:pt x="256" y="31"/>
                  </a:cubicBezTo>
                  <a:cubicBezTo>
                    <a:pt x="254" y="29"/>
                    <a:pt x="252" y="27"/>
                    <a:pt x="250" y="26"/>
                  </a:cubicBezTo>
                  <a:cubicBezTo>
                    <a:pt x="249" y="26"/>
                    <a:pt x="249" y="25"/>
                    <a:pt x="248" y="25"/>
                  </a:cubicBezTo>
                  <a:cubicBezTo>
                    <a:pt x="248" y="25"/>
                    <a:pt x="247" y="25"/>
                    <a:pt x="246" y="25"/>
                  </a:cubicBezTo>
                  <a:cubicBezTo>
                    <a:pt x="246" y="25"/>
                    <a:pt x="245" y="25"/>
                    <a:pt x="245" y="25"/>
                  </a:cubicBezTo>
                  <a:cubicBezTo>
                    <a:pt x="244" y="25"/>
                    <a:pt x="244" y="25"/>
                    <a:pt x="243" y="26"/>
                  </a:cubicBezTo>
                  <a:cubicBezTo>
                    <a:pt x="243" y="26"/>
                    <a:pt x="242" y="26"/>
                    <a:pt x="242" y="26"/>
                  </a:cubicBezTo>
                  <a:cubicBezTo>
                    <a:pt x="241" y="27"/>
                    <a:pt x="241" y="27"/>
                    <a:pt x="240" y="28"/>
                  </a:cubicBezTo>
                  <a:cubicBezTo>
                    <a:pt x="240" y="28"/>
                    <a:pt x="240" y="29"/>
                    <a:pt x="239" y="29"/>
                  </a:cubicBezTo>
                  <a:cubicBezTo>
                    <a:pt x="238" y="31"/>
                    <a:pt x="238" y="31"/>
                    <a:pt x="238" y="31"/>
                  </a:cubicBezTo>
                  <a:cubicBezTo>
                    <a:pt x="238" y="32"/>
                    <a:pt x="236" y="32"/>
                    <a:pt x="235" y="32"/>
                  </a:cubicBezTo>
                  <a:cubicBezTo>
                    <a:pt x="235" y="31"/>
                    <a:pt x="234" y="30"/>
                    <a:pt x="234" y="30"/>
                  </a:cubicBezTo>
                  <a:cubicBezTo>
                    <a:pt x="234" y="30"/>
                    <a:pt x="234" y="30"/>
                    <a:pt x="234" y="30"/>
                  </a:cubicBezTo>
                  <a:cubicBezTo>
                    <a:pt x="234" y="26"/>
                    <a:pt x="233" y="22"/>
                    <a:pt x="230" y="19"/>
                  </a:cubicBezTo>
                  <a:cubicBezTo>
                    <a:pt x="228" y="16"/>
                    <a:pt x="225" y="14"/>
                    <a:pt x="221" y="13"/>
                  </a:cubicBezTo>
                  <a:cubicBezTo>
                    <a:pt x="221" y="13"/>
                    <a:pt x="220" y="13"/>
                    <a:pt x="220" y="12"/>
                  </a:cubicBezTo>
                  <a:cubicBezTo>
                    <a:pt x="220" y="12"/>
                    <a:pt x="220" y="12"/>
                    <a:pt x="220" y="12"/>
                  </a:cubicBezTo>
                  <a:cubicBezTo>
                    <a:pt x="219" y="12"/>
                    <a:pt x="219" y="12"/>
                    <a:pt x="219" y="12"/>
                  </a:cubicBezTo>
                  <a:cubicBezTo>
                    <a:pt x="218" y="12"/>
                    <a:pt x="218" y="12"/>
                    <a:pt x="218" y="12"/>
                  </a:cubicBezTo>
                  <a:cubicBezTo>
                    <a:pt x="217" y="12"/>
                    <a:pt x="217" y="12"/>
                    <a:pt x="217" y="12"/>
                  </a:cubicBezTo>
                  <a:cubicBezTo>
                    <a:pt x="216" y="13"/>
                    <a:pt x="216" y="13"/>
                    <a:pt x="216" y="13"/>
                  </a:cubicBezTo>
                  <a:cubicBezTo>
                    <a:pt x="215" y="13"/>
                    <a:pt x="215" y="13"/>
                    <a:pt x="214" y="13"/>
                  </a:cubicBezTo>
                  <a:cubicBezTo>
                    <a:pt x="214" y="14"/>
                    <a:pt x="213" y="14"/>
                    <a:pt x="213" y="15"/>
                  </a:cubicBezTo>
                  <a:cubicBezTo>
                    <a:pt x="212" y="16"/>
                    <a:pt x="212" y="16"/>
                    <a:pt x="211" y="17"/>
                  </a:cubicBezTo>
                  <a:cubicBezTo>
                    <a:pt x="211" y="18"/>
                    <a:pt x="210" y="19"/>
                    <a:pt x="210" y="20"/>
                  </a:cubicBezTo>
                  <a:cubicBezTo>
                    <a:pt x="210" y="20"/>
                    <a:pt x="209" y="21"/>
                    <a:pt x="209" y="22"/>
                  </a:cubicBezTo>
                  <a:cubicBezTo>
                    <a:pt x="208" y="25"/>
                    <a:pt x="208" y="25"/>
                    <a:pt x="208" y="25"/>
                  </a:cubicBezTo>
                  <a:cubicBezTo>
                    <a:pt x="208" y="27"/>
                    <a:pt x="206" y="29"/>
                    <a:pt x="204" y="28"/>
                  </a:cubicBezTo>
                  <a:cubicBezTo>
                    <a:pt x="203" y="28"/>
                    <a:pt x="202" y="27"/>
                    <a:pt x="201" y="26"/>
                  </a:cubicBezTo>
                  <a:cubicBezTo>
                    <a:pt x="201" y="26"/>
                    <a:pt x="201" y="26"/>
                    <a:pt x="201" y="26"/>
                  </a:cubicBezTo>
                  <a:cubicBezTo>
                    <a:pt x="200" y="23"/>
                    <a:pt x="200" y="23"/>
                    <a:pt x="200" y="23"/>
                  </a:cubicBezTo>
                  <a:cubicBezTo>
                    <a:pt x="200" y="23"/>
                    <a:pt x="200" y="22"/>
                    <a:pt x="199" y="21"/>
                  </a:cubicBezTo>
                  <a:cubicBezTo>
                    <a:pt x="199" y="21"/>
                    <a:pt x="199" y="20"/>
                    <a:pt x="198" y="20"/>
                  </a:cubicBezTo>
                  <a:cubicBezTo>
                    <a:pt x="198" y="19"/>
                    <a:pt x="197" y="18"/>
                    <a:pt x="197" y="18"/>
                  </a:cubicBezTo>
                  <a:cubicBezTo>
                    <a:pt x="196" y="17"/>
                    <a:pt x="196" y="17"/>
                    <a:pt x="195" y="17"/>
                  </a:cubicBezTo>
                  <a:cubicBezTo>
                    <a:pt x="195" y="16"/>
                    <a:pt x="194" y="16"/>
                    <a:pt x="194" y="15"/>
                  </a:cubicBezTo>
                  <a:cubicBezTo>
                    <a:pt x="193" y="15"/>
                    <a:pt x="193" y="15"/>
                    <a:pt x="192" y="14"/>
                  </a:cubicBezTo>
                  <a:cubicBezTo>
                    <a:pt x="192" y="14"/>
                    <a:pt x="191" y="14"/>
                    <a:pt x="190" y="14"/>
                  </a:cubicBezTo>
                  <a:cubicBezTo>
                    <a:pt x="190" y="14"/>
                    <a:pt x="189" y="14"/>
                    <a:pt x="189" y="14"/>
                  </a:cubicBezTo>
                  <a:cubicBezTo>
                    <a:pt x="188" y="14"/>
                    <a:pt x="188" y="14"/>
                    <a:pt x="187" y="14"/>
                  </a:cubicBezTo>
                  <a:cubicBezTo>
                    <a:pt x="187" y="14"/>
                    <a:pt x="186" y="14"/>
                    <a:pt x="186" y="15"/>
                  </a:cubicBezTo>
                  <a:cubicBezTo>
                    <a:pt x="185" y="15"/>
                    <a:pt x="185" y="15"/>
                    <a:pt x="184" y="15"/>
                  </a:cubicBezTo>
                  <a:cubicBezTo>
                    <a:pt x="184" y="16"/>
                    <a:pt x="183" y="16"/>
                    <a:pt x="183" y="17"/>
                  </a:cubicBezTo>
                  <a:cubicBezTo>
                    <a:pt x="182" y="17"/>
                    <a:pt x="182" y="18"/>
                    <a:pt x="182" y="18"/>
                  </a:cubicBezTo>
                  <a:cubicBezTo>
                    <a:pt x="181" y="19"/>
                    <a:pt x="181" y="19"/>
                    <a:pt x="181" y="20"/>
                  </a:cubicBezTo>
                  <a:cubicBezTo>
                    <a:pt x="180" y="22"/>
                    <a:pt x="180" y="22"/>
                    <a:pt x="180" y="22"/>
                  </a:cubicBezTo>
                  <a:cubicBezTo>
                    <a:pt x="180" y="22"/>
                    <a:pt x="180" y="22"/>
                    <a:pt x="180" y="22"/>
                  </a:cubicBezTo>
                  <a:cubicBezTo>
                    <a:pt x="179" y="25"/>
                    <a:pt x="176" y="25"/>
                    <a:pt x="174" y="24"/>
                  </a:cubicBezTo>
                  <a:cubicBezTo>
                    <a:pt x="172" y="24"/>
                    <a:pt x="171" y="22"/>
                    <a:pt x="171" y="21"/>
                  </a:cubicBezTo>
                  <a:cubicBezTo>
                    <a:pt x="172" y="18"/>
                    <a:pt x="171" y="16"/>
                    <a:pt x="171" y="14"/>
                  </a:cubicBezTo>
                  <a:cubicBezTo>
                    <a:pt x="170" y="12"/>
                    <a:pt x="169" y="10"/>
                    <a:pt x="168" y="10"/>
                  </a:cubicBezTo>
                  <a:cubicBezTo>
                    <a:pt x="167" y="9"/>
                    <a:pt x="167" y="9"/>
                    <a:pt x="166" y="9"/>
                  </a:cubicBezTo>
                  <a:cubicBezTo>
                    <a:pt x="165" y="9"/>
                    <a:pt x="164" y="9"/>
                    <a:pt x="163" y="9"/>
                  </a:cubicBezTo>
                  <a:cubicBezTo>
                    <a:pt x="162" y="9"/>
                    <a:pt x="162" y="9"/>
                    <a:pt x="162" y="9"/>
                  </a:cubicBezTo>
                  <a:cubicBezTo>
                    <a:pt x="160" y="10"/>
                    <a:pt x="160" y="10"/>
                    <a:pt x="160" y="10"/>
                  </a:cubicBezTo>
                  <a:cubicBezTo>
                    <a:pt x="159" y="10"/>
                    <a:pt x="158" y="11"/>
                    <a:pt x="157" y="11"/>
                  </a:cubicBezTo>
                  <a:cubicBezTo>
                    <a:pt x="156" y="11"/>
                    <a:pt x="155" y="12"/>
                    <a:pt x="154" y="13"/>
                  </a:cubicBezTo>
                  <a:cubicBezTo>
                    <a:pt x="154" y="13"/>
                    <a:pt x="153" y="13"/>
                    <a:pt x="153" y="14"/>
                  </a:cubicBezTo>
                  <a:cubicBezTo>
                    <a:pt x="152" y="15"/>
                    <a:pt x="152" y="15"/>
                    <a:pt x="152" y="15"/>
                  </a:cubicBezTo>
                  <a:cubicBezTo>
                    <a:pt x="151" y="16"/>
                    <a:pt x="151" y="16"/>
                    <a:pt x="151" y="16"/>
                  </a:cubicBezTo>
                  <a:cubicBezTo>
                    <a:pt x="150" y="18"/>
                    <a:pt x="150" y="18"/>
                    <a:pt x="150" y="18"/>
                  </a:cubicBezTo>
                  <a:cubicBezTo>
                    <a:pt x="149" y="19"/>
                    <a:pt x="149" y="19"/>
                    <a:pt x="149" y="19"/>
                  </a:cubicBezTo>
                  <a:cubicBezTo>
                    <a:pt x="149" y="20"/>
                    <a:pt x="149" y="20"/>
                    <a:pt x="148" y="21"/>
                  </a:cubicBezTo>
                  <a:cubicBezTo>
                    <a:pt x="148" y="22"/>
                    <a:pt x="148" y="23"/>
                    <a:pt x="147" y="24"/>
                  </a:cubicBezTo>
                  <a:cubicBezTo>
                    <a:pt x="147" y="25"/>
                    <a:pt x="147" y="26"/>
                    <a:pt x="147" y="28"/>
                  </a:cubicBezTo>
                  <a:cubicBezTo>
                    <a:pt x="147" y="29"/>
                    <a:pt x="146" y="30"/>
                    <a:pt x="146" y="31"/>
                  </a:cubicBezTo>
                  <a:cubicBezTo>
                    <a:pt x="146" y="35"/>
                    <a:pt x="146" y="35"/>
                    <a:pt x="146" y="35"/>
                  </a:cubicBezTo>
                  <a:cubicBezTo>
                    <a:pt x="146" y="37"/>
                    <a:pt x="144" y="39"/>
                    <a:pt x="142" y="39"/>
                  </a:cubicBezTo>
                  <a:cubicBezTo>
                    <a:pt x="141" y="39"/>
                    <a:pt x="140" y="38"/>
                    <a:pt x="139" y="37"/>
                  </a:cubicBezTo>
                  <a:cubicBezTo>
                    <a:pt x="139" y="37"/>
                    <a:pt x="139" y="37"/>
                    <a:pt x="139" y="37"/>
                  </a:cubicBezTo>
                  <a:cubicBezTo>
                    <a:pt x="139" y="36"/>
                    <a:pt x="139" y="35"/>
                    <a:pt x="138" y="35"/>
                  </a:cubicBezTo>
                  <a:cubicBezTo>
                    <a:pt x="138" y="34"/>
                    <a:pt x="138" y="34"/>
                    <a:pt x="137" y="33"/>
                  </a:cubicBezTo>
                  <a:cubicBezTo>
                    <a:pt x="137" y="33"/>
                    <a:pt x="136" y="32"/>
                    <a:pt x="136" y="32"/>
                  </a:cubicBezTo>
                  <a:cubicBezTo>
                    <a:pt x="135" y="32"/>
                    <a:pt x="135" y="31"/>
                    <a:pt x="134" y="31"/>
                  </a:cubicBezTo>
                  <a:cubicBezTo>
                    <a:pt x="133" y="30"/>
                    <a:pt x="132" y="30"/>
                    <a:pt x="131" y="30"/>
                  </a:cubicBezTo>
                  <a:cubicBezTo>
                    <a:pt x="130" y="29"/>
                    <a:pt x="129" y="29"/>
                    <a:pt x="129" y="29"/>
                  </a:cubicBezTo>
                  <a:cubicBezTo>
                    <a:pt x="127" y="29"/>
                    <a:pt x="127" y="29"/>
                    <a:pt x="127" y="29"/>
                  </a:cubicBezTo>
                  <a:cubicBezTo>
                    <a:pt x="125" y="30"/>
                    <a:pt x="125" y="30"/>
                    <a:pt x="125" y="30"/>
                  </a:cubicBezTo>
                  <a:cubicBezTo>
                    <a:pt x="124" y="30"/>
                    <a:pt x="123" y="30"/>
                    <a:pt x="123" y="31"/>
                  </a:cubicBezTo>
                  <a:cubicBezTo>
                    <a:pt x="122" y="31"/>
                    <a:pt x="122" y="31"/>
                    <a:pt x="121" y="32"/>
                  </a:cubicBezTo>
                  <a:cubicBezTo>
                    <a:pt x="121" y="32"/>
                    <a:pt x="120" y="32"/>
                    <a:pt x="120" y="33"/>
                  </a:cubicBezTo>
                  <a:cubicBezTo>
                    <a:pt x="119" y="33"/>
                    <a:pt x="119" y="34"/>
                    <a:pt x="118" y="34"/>
                  </a:cubicBezTo>
                  <a:cubicBezTo>
                    <a:pt x="118" y="35"/>
                    <a:pt x="118" y="35"/>
                    <a:pt x="117" y="36"/>
                  </a:cubicBezTo>
                  <a:cubicBezTo>
                    <a:pt x="117" y="37"/>
                    <a:pt x="117" y="37"/>
                    <a:pt x="117" y="38"/>
                  </a:cubicBezTo>
                  <a:cubicBezTo>
                    <a:pt x="116" y="40"/>
                    <a:pt x="116" y="40"/>
                    <a:pt x="116" y="40"/>
                  </a:cubicBezTo>
                  <a:cubicBezTo>
                    <a:pt x="116" y="40"/>
                    <a:pt x="116" y="40"/>
                    <a:pt x="116" y="40"/>
                  </a:cubicBezTo>
                  <a:cubicBezTo>
                    <a:pt x="116" y="42"/>
                    <a:pt x="115" y="43"/>
                    <a:pt x="113" y="42"/>
                  </a:cubicBezTo>
                  <a:cubicBezTo>
                    <a:pt x="112" y="42"/>
                    <a:pt x="112" y="41"/>
                    <a:pt x="111" y="41"/>
                  </a:cubicBezTo>
                  <a:cubicBezTo>
                    <a:pt x="111" y="38"/>
                    <a:pt x="111" y="38"/>
                    <a:pt x="111" y="38"/>
                  </a:cubicBezTo>
                  <a:cubicBezTo>
                    <a:pt x="111" y="38"/>
                    <a:pt x="110" y="37"/>
                    <a:pt x="110" y="37"/>
                  </a:cubicBezTo>
                  <a:cubicBezTo>
                    <a:pt x="110" y="36"/>
                    <a:pt x="109" y="35"/>
                    <a:pt x="109" y="35"/>
                  </a:cubicBezTo>
                  <a:cubicBezTo>
                    <a:pt x="109" y="34"/>
                    <a:pt x="108" y="34"/>
                    <a:pt x="108" y="33"/>
                  </a:cubicBezTo>
                  <a:cubicBezTo>
                    <a:pt x="107" y="33"/>
                    <a:pt x="107" y="32"/>
                    <a:pt x="106" y="32"/>
                  </a:cubicBezTo>
                  <a:cubicBezTo>
                    <a:pt x="106" y="31"/>
                    <a:pt x="105" y="31"/>
                    <a:pt x="105" y="31"/>
                  </a:cubicBezTo>
                  <a:cubicBezTo>
                    <a:pt x="104" y="31"/>
                    <a:pt x="104" y="30"/>
                    <a:pt x="103" y="30"/>
                  </a:cubicBezTo>
                  <a:cubicBezTo>
                    <a:pt x="102" y="30"/>
                    <a:pt x="102" y="30"/>
                    <a:pt x="101" y="30"/>
                  </a:cubicBezTo>
                  <a:cubicBezTo>
                    <a:pt x="100" y="30"/>
                    <a:pt x="98" y="30"/>
                    <a:pt x="97" y="31"/>
                  </a:cubicBezTo>
                  <a:cubicBezTo>
                    <a:pt x="96" y="31"/>
                    <a:pt x="96" y="31"/>
                    <a:pt x="95" y="31"/>
                  </a:cubicBezTo>
                  <a:cubicBezTo>
                    <a:pt x="94" y="32"/>
                    <a:pt x="94" y="32"/>
                    <a:pt x="93" y="32"/>
                  </a:cubicBezTo>
                  <a:cubicBezTo>
                    <a:pt x="93" y="33"/>
                    <a:pt x="92" y="33"/>
                    <a:pt x="92" y="34"/>
                  </a:cubicBezTo>
                  <a:cubicBezTo>
                    <a:pt x="91" y="34"/>
                    <a:pt x="91" y="35"/>
                    <a:pt x="90" y="36"/>
                  </a:cubicBezTo>
                  <a:cubicBezTo>
                    <a:pt x="90" y="36"/>
                    <a:pt x="89" y="37"/>
                    <a:pt x="89" y="37"/>
                  </a:cubicBezTo>
                  <a:cubicBezTo>
                    <a:pt x="88" y="39"/>
                    <a:pt x="88" y="39"/>
                    <a:pt x="88" y="39"/>
                  </a:cubicBezTo>
                  <a:cubicBezTo>
                    <a:pt x="88" y="40"/>
                    <a:pt x="87" y="41"/>
                    <a:pt x="86" y="40"/>
                  </a:cubicBezTo>
                  <a:cubicBezTo>
                    <a:pt x="86" y="40"/>
                    <a:pt x="86" y="40"/>
                    <a:pt x="86" y="40"/>
                  </a:cubicBezTo>
                  <a:cubicBezTo>
                    <a:pt x="84" y="37"/>
                    <a:pt x="84" y="37"/>
                    <a:pt x="84" y="37"/>
                  </a:cubicBezTo>
                  <a:cubicBezTo>
                    <a:pt x="82" y="35"/>
                    <a:pt x="82" y="35"/>
                    <a:pt x="82" y="35"/>
                  </a:cubicBezTo>
                  <a:cubicBezTo>
                    <a:pt x="81" y="35"/>
                    <a:pt x="80" y="34"/>
                    <a:pt x="79" y="33"/>
                  </a:cubicBezTo>
                  <a:cubicBezTo>
                    <a:pt x="78" y="33"/>
                    <a:pt x="78" y="33"/>
                    <a:pt x="77" y="32"/>
                  </a:cubicBezTo>
                  <a:cubicBezTo>
                    <a:pt x="76" y="32"/>
                    <a:pt x="75" y="32"/>
                    <a:pt x="74" y="32"/>
                  </a:cubicBezTo>
                  <a:cubicBezTo>
                    <a:pt x="73" y="32"/>
                    <a:pt x="72" y="32"/>
                    <a:pt x="71" y="33"/>
                  </a:cubicBezTo>
                  <a:cubicBezTo>
                    <a:pt x="70" y="33"/>
                    <a:pt x="69" y="33"/>
                    <a:pt x="68" y="34"/>
                  </a:cubicBezTo>
                  <a:cubicBezTo>
                    <a:pt x="67" y="34"/>
                    <a:pt x="66" y="35"/>
                    <a:pt x="66" y="36"/>
                  </a:cubicBezTo>
                  <a:cubicBezTo>
                    <a:pt x="64" y="37"/>
                    <a:pt x="63" y="39"/>
                    <a:pt x="63" y="41"/>
                  </a:cubicBezTo>
                  <a:cubicBezTo>
                    <a:pt x="62" y="43"/>
                    <a:pt x="62" y="45"/>
                    <a:pt x="63" y="47"/>
                  </a:cubicBezTo>
                  <a:cubicBezTo>
                    <a:pt x="63" y="51"/>
                    <a:pt x="64" y="55"/>
                    <a:pt x="64" y="60"/>
                  </a:cubicBezTo>
                  <a:cubicBezTo>
                    <a:pt x="64" y="61"/>
                    <a:pt x="63" y="62"/>
                    <a:pt x="62" y="62"/>
                  </a:cubicBezTo>
                  <a:cubicBezTo>
                    <a:pt x="61" y="62"/>
                    <a:pt x="61" y="62"/>
                    <a:pt x="61" y="61"/>
                  </a:cubicBezTo>
                  <a:cubicBezTo>
                    <a:pt x="61" y="61"/>
                    <a:pt x="61" y="61"/>
                    <a:pt x="61" y="61"/>
                  </a:cubicBezTo>
                  <a:cubicBezTo>
                    <a:pt x="60" y="60"/>
                    <a:pt x="59" y="60"/>
                    <a:pt x="58" y="59"/>
                  </a:cubicBezTo>
                  <a:cubicBezTo>
                    <a:pt x="57" y="58"/>
                    <a:pt x="56" y="58"/>
                    <a:pt x="55" y="57"/>
                  </a:cubicBezTo>
                  <a:cubicBezTo>
                    <a:pt x="53" y="56"/>
                    <a:pt x="51" y="56"/>
                    <a:pt x="48" y="56"/>
                  </a:cubicBezTo>
                  <a:cubicBezTo>
                    <a:pt x="47" y="56"/>
                    <a:pt x="46" y="56"/>
                    <a:pt x="45" y="56"/>
                  </a:cubicBezTo>
                  <a:cubicBezTo>
                    <a:pt x="44" y="56"/>
                    <a:pt x="43" y="56"/>
                    <a:pt x="42" y="57"/>
                  </a:cubicBezTo>
                  <a:cubicBezTo>
                    <a:pt x="41" y="57"/>
                    <a:pt x="40" y="58"/>
                    <a:pt x="40" y="59"/>
                  </a:cubicBezTo>
                  <a:cubicBezTo>
                    <a:pt x="39" y="59"/>
                    <a:pt x="38" y="60"/>
                    <a:pt x="37" y="61"/>
                  </a:cubicBezTo>
                  <a:cubicBezTo>
                    <a:pt x="37" y="62"/>
                    <a:pt x="37" y="62"/>
                    <a:pt x="37" y="62"/>
                  </a:cubicBezTo>
                  <a:cubicBezTo>
                    <a:pt x="36" y="64"/>
                    <a:pt x="36" y="64"/>
                    <a:pt x="36" y="64"/>
                  </a:cubicBezTo>
                  <a:cubicBezTo>
                    <a:pt x="35" y="64"/>
                    <a:pt x="35" y="66"/>
                    <a:pt x="35" y="67"/>
                  </a:cubicBezTo>
                  <a:cubicBezTo>
                    <a:pt x="34" y="68"/>
                    <a:pt x="34" y="69"/>
                    <a:pt x="34" y="70"/>
                  </a:cubicBezTo>
                  <a:cubicBezTo>
                    <a:pt x="34" y="71"/>
                    <a:pt x="34" y="72"/>
                    <a:pt x="34" y="73"/>
                  </a:cubicBezTo>
                  <a:cubicBezTo>
                    <a:pt x="35" y="75"/>
                    <a:pt x="36" y="77"/>
                    <a:pt x="36" y="80"/>
                  </a:cubicBezTo>
                  <a:cubicBezTo>
                    <a:pt x="37" y="81"/>
                    <a:pt x="37" y="83"/>
                    <a:pt x="37" y="84"/>
                  </a:cubicBezTo>
                  <a:cubicBezTo>
                    <a:pt x="38" y="85"/>
                    <a:pt x="38" y="87"/>
                    <a:pt x="38" y="88"/>
                  </a:cubicBezTo>
                  <a:cubicBezTo>
                    <a:pt x="38" y="90"/>
                    <a:pt x="37" y="92"/>
                    <a:pt x="35" y="92"/>
                  </a:cubicBezTo>
                  <a:cubicBezTo>
                    <a:pt x="34" y="92"/>
                    <a:pt x="33" y="92"/>
                    <a:pt x="32" y="91"/>
                  </a:cubicBezTo>
                  <a:cubicBezTo>
                    <a:pt x="32" y="91"/>
                    <a:pt x="32" y="91"/>
                    <a:pt x="32" y="91"/>
                  </a:cubicBezTo>
                  <a:cubicBezTo>
                    <a:pt x="31" y="90"/>
                    <a:pt x="31" y="90"/>
                    <a:pt x="31" y="90"/>
                  </a:cubicBezTo>
                  <a:cubicBezTo>
                    <a:pt x="30" y="90"/>
                    <a:pt x="30" y="90"/>
                    <a:pt x="30" y="90"/>
                  </a:cubicBezTo>
                  <a:cubicBezTo>
                    <a:pt x="29" y="89"/>
                    <a:pt x="29" y="89"/>
                    <a:pt x="29" y="89"/>
                  </a:cubicBezTo>
                  <a:cubicBezTo>
                    <a:pt x="29" y="89"/>
                    <a:pt x="29" y="89"/>
                    <a:pt x="29" y="89"/>
                  </a:cubicBezTo>
                  <a:cubicBezTo>
                    <a:pt x="29" y="89"/>
                    <a:pt x="29" y="89"/>
                    <a:pt x="29" y="89"/>
                  </a:cubicBezTo>
                  <a:cubicBezTo>
                    <a:pt x="29" y="89"/>
                    <a:pt x="29" y="89"/>
                    <a:pt x="29" y="89"/>
                  </a:cubicBezTo>
                  <a:cubicBezTo>
                    <a:pt x="28" y="90"/>
                    <a:pt x="28" y="90"/>
                    <a:pt x="28" y="90"/>
                  </a:cubicBezTo>
                  <a:cubicBezTo>
                    <a:pt x="28" y="91"/>
                    <a:pt x="27" y="91"/>
                    <a:pt x="27" y="92"/>
                  </a:cubicBezTo>
                  <a:cubicBezTo>
                    <a:pt x="27" y="93"/>
                    <a:pt x="27" y="94"/>
                    <a:pt x="27" y="95"/>
                  </a:cubicBezTo>
                  <a:cubicBezTo>
                    <a:pt x="27" y="97"/>
                    <a:pt x="27" y="98"/>
                    <a:pt x="27" y="99"/>
                  </a:cubicBezTo>
                  <a:cubicBezTo>
                    <a:pt x="27" y="101"/>
                    <a:pt x="27" y="103"/>
                    <a:pt x="27" y="105"/>
                  </a:cubicBezTo>
                  <a:cubicBezTo>
                    <a:pt x="28" y="105"/>
                    <a:pt x="28" y="105"/>
                    <a:pt x="28" y="105"/>
                  </a:cubicBezTo>
                  <a:cubicBezTo>
                    <a:pt x="28" y="107"/>
                    <a:pt x="27" y="109"/>
                    <a:pt x="25" y="109"/>
                  </a:cubicBezTo>
                  <a:cubicBezTo>
                    <a:pt x="24" y="110"/>
                    <a:pt x="23" y="109"/>
                    <a:pt x="23" y="109"/>
                  </a:cubicBezTo>
                  <a:cubicBezTo>
                    <a:pt x="20" y="107"/>
                    <a:pt x="17" y="106"/>
                    <a:pt x="13" y="107"/>
                  </a:cubicBezTo>
                  <a:cubicBezTo>
                    <a:pt x="12" y="107"/>
                    <a:pt x="10" y="107"/>
                    <a:pt x="9" y="108"/>
                  </a:cubicBezTo>
                  <a:cubicBezTo>
                    <a:pt x="8" y="108"/>
                    <a:pt x="8" y="109"/>
                    <a:pt x="7" y="109"/>
                  </a:cubicBezTo>
                  <a:cubicBezTo>
                    <a:pt x="7" y="109"/>
                    <a:pt x="7" y="109"/>
                    <a:pt x="7" y="110"/>
                  </a:cubicBezTo>
                  <a:cubicBezTo>
                    <a:pt x="7" y="111"/>
                    <a:pt x="7" y="111"/>
                    <a:pt x="7"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1"/>
                    <a:pt x="6" y="111"/>
                    <a:pt x="6" y="111"/>
                  </a:cubicBezTo>
                  <a:cubicBezTo>
                    <a:pt x="6" y="112"/>
                    <a:pt x="6" y="112"/>
                    <a:pt x="6" y="113"/>
                  </a:cubicBezTo>
                  <a:cubicBezTo>
                    <a:pt x="6" y="114"/>
                    <a:pt x="6" y="115"/>
                    <a:pt x="6" y="115"/>
                  </a:cubicBezTo>
                  <a:cubicBezTo>
                    <a:pt x="6" y="116"/>
                    <a:pt x="6" y="117"/>
                    <a:pt x="6" y="118"/>
                  </a:cubicBezTo>
                  <a:cubicBezTo>
                    <a:pt x="7" y="119"/>
                    <a:pt x="7" y="120"/>
                    <a:pt x="7" y="121"/>
                  </a:cubicBezTo>
                  <a:cubicBezTo>
                    <a:pt x="8" y="122"/>
                    <a:pt x="8" y="124"/>
                    <a:pt x="9" y="126"/>
                  </a:cubicBezTo>
                  <a:cubicBezTo>
                    <a:pt x="10" y="127"/>
                    <a:pt x="11" y="129"/>
                    <a:pt x="12" y="131"/>
                  </a:cubicBezTo>
                  <a:cubicBezTo>
                    <a:pt x="12" y="131"/>
                    <a:pt x="12" y="131"/>
                    <a:pt x="12" y="131"/>
                  </a:cubicBezTo>
                  <a:cubicBezTo>
                    <a:pt x="13" y="131"/>
                    <a:pt x="13" y="133"/>
                    <a:pt x="12" y="133"/>
                  </a:cubicBezTo>
                  <a:cubicBezTo>
                    <a:pt x="11" y="134"/>
                    <a:pt x="11" y="134"/>
                    <a:pt x="10" y="134"/>
                  </a:cubicBezTo>
                  <a:cubicBezTo>
                    <a:pt x="10" y="133"/>
                    <a:pt x="9" y="133"/>
                    <a:pt x="8" y="133"/>
                  </a:cubicBezTo>
                  <a:cubicBezTo>
                    <a:pt x="8" y="133"/>
                    <a:pt x="7" y="134"/>
                    <a:pt x="7" y="134"/>
                  </a:cubicBezTo>
                  <a:cubicBezTo>
                    <a:pt x="6" y="134"/>
                    <a:pt x="6" y="134"/>
                    <a:pt x="6" y="134"/>
                  </a:cubicBezTo>
                  <a:cubicBezTo>
                    <a:pt x="5" y="134"/>
                    <a:pt x="4" y="135"/>
                    <a:pt x="4" y="135"/>
                  </a:cubicBezTo>
                  <a:cubicBezTo>
                    <a:pt x="3" y="136"/>
                    <a:pt x="3" y="137"/>
                    <a:pt x="2" y="138"/>
                  </a:cubicBezTo>
                  <a:cubicBezTo>
                    <a:pt x="2" y="138"/>
                    <a:pt x="2" y="139"/>
                    <a:pt x="2" y="140"/>
                  </a:cubicBezTo>
                  <a:cubicBezTo>
                    <a:pt x="2" y="140"/>
                    <a:pt x="1" y="141"/>
                    <a:pt x="2" y="141"/>
                  </a:cubicBezTo>
                  <a:cubicBezTo>
                    <a:pt x="2" y="142"/>
                    <a:pt x="2" y="142"/>
                    <a:pt x="2" y="143"/>
                  </a:cubicBezTo>
                  <a:cubicBezTo>
                    <a:pt x="2" y="143"/>
                    <a:pt x="2" y="143"/>
                    <a:pt x="2" y="144"/>
                  </a:cubicBezTo>
                  <a:cubicBezTo>
                    <a:pt x="3" y="144"/>
                    <a:pt x="3" y="145"/>
                    <a:pt x="3" y="145"/>
                  </a:cubicBezTo>
                  <a:cubicBezTo>
                    <a:pt x="3" y="145"/>
                    <a:pt x="4" y="146"/>
                    <a:pt x="4" y="146"/>
                  </a:cubicBezTo>
                  <a:cubicBezTo>
                    <a:pt x="5" y="147"/>
                    <a:pt x="5" y="147"/>
                    <a:pt x="5" y="147"/>
                  </a:cubicBezTo>
                  <a:cubicBezTo>
                    <a:pt x="5" y="148"/>
                    <a:pt x="5" y="148"/>
                    <a:pt x="5" y="148"/>
                  </a:cubicBezTo>
                  <a:cubicBezTo>
                    <a:pt x="5" y="148"/>
                    <a:pt x="5" y="148"/>
                    <a:pt x="5" y="148"/>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grpSp>
      <p:grpSp>
        <p:nvGrpSpPr>
          <p:cNvPr id="46" name="Group 7">
            <a:extLst>
              <a:ext uri="{FF2B5EF4-FFF2-40B4-BE49-F238E27FC236}">
                <a16:creationId xmlns:a16="http://schemas.microsoft.com/office/drawing/2014/main" id="{66BC104B-2E5E-486B-84B6-9C4C0F22E5EF}"/>
              </a:ext>
            </a:extLst>
          </p:cNvPr>
          <p:cNvGrpSpPr/>
          <p:nvPr/>
        </p:nvGrpSpPr>
        <p:grpSpPr>
          <a:xfrm>
            <a:off x="7982427" y="2125504"/>
            <a:ext cx="759619" cy="731520"/>
            <a:chOff x="1752600" y="2200276"/>
            <a:chExt cx="749301" cy="635000"/>
          </a:xfrm>
          <a:solidFill>
            <a:schemeClr val="bg1"/>
          </a:solidFill>
        </p:grpSpPr>
        <p:sp>
          <p:nvSpPr>
            <p:cNvPr id="47" name="Freeform 7">
              <a:extLst>
                <a:ext uri="{FF2B5EF4-FFF2-40B4-BE49-F238E27FC236}">
                  <a16:creationId xmlns:a16="http://schemas.microsoft.com/office/drawing/2014/main" id="{86923267-72DC-401C-A090-45B34BADF324}"/>
                </a:ext>
              </a:extLst>
            </p:cNvPr>
            <p:cNvSpPr/>
            <p:nvPr/>
          </p:nvSpPr>
          <p:spPr bwMode="auto">
            <a:xfrm>
              <a:off x="1919288" y="2711451"/>
              <a:ext cx="582613" cy="123825"/>
            </a:xfrm>
            <a:custGeom>
              <a:avLst/>
              <a:gdLst/>
              <a:ahLst/>
              <a:cxnLst>
                <a:cxn ang="0">
                  <a:pos x="367" y="24"/>
                </a:cxn>
                <a:cxn ang="0">
                  <a:pos x="367" y="0"/>
                </a:cxn>
                <a:cxn ang="0">
                  <a:pos x="0" y="0"/>
                </a:cxn>
                <a:cxn ang="0">
                  <a:pos x="0" y="24"/>
                </a:cxn>
                <a:cxn ang="0">
                  <a:pos x="164" y="24"/>
                </a:cxn>
                <a:cxn ang="0">
                  <a:pos x="164" y="53"/>
                </a:cxn>
                <a:cxn ang="0">
                  <a:pos x="132" y="53"/>
                </a:cxn>
                <a:cxn ang="0">
                  <a:pos x="132" y="78"/>
                </a:cxn>
                <a:cxn ang="0">
                  <a:pos x="235" y="78"/>
                </a:cxn>
                <a:cxn ang="0">
                  <a:pos x="235" y="53"/>
                </a:cxn>
                <a:cxn ang="0">
                  <a:pos x="203" y="53"/>
                </a:cxn>
                <a:cxn ang="0">
                  <a:pos x="203" y="24"/>
                </a:cxn>
                <a:cxn ang="0">
                  <a:pos x="367" y="24"/>
                </a:cxn>
              </a:cxnLst>
              <a:rect l="0" t="0" r="r" b="b"/>
              <a:pathLst>
                <a:path w="367" h="78">
                  <a:moveTo>
                    <a:pt x="367" y="24"/>
                  </a:moveTo>
                  <a:lnTo>
                    <a:pt x="367" y="0"/>
                  </a:lnTo>
                  <a:lnTo>
                    <a:pt x="0" y="0"/>
                  </a:lnTo>
                  <a:lnTo>
                    <a:pt x="0" y="24"/>
                  </a:lnTo>
                  <a:lnTo>
                    <a:pt x="164" y="24"/>
                  </a:lnTo>
                  <a:lnTo>
                    <a:pt x="164" y="53"/>
                  </a:lnTo>
                  <a:lnTo>
                    <a:pt x="132" y="53"/>
                  </a:lnTo>
                  <a:lnTo>
                    <a:pt x="132" y="78"/>
                  </a:lnTo>
                  <a:lnTo>
                    <a:pt x="235" y="78"/>
                  </a:lnTo>
                  <a:lnTo>
                    <a:pt x="235" y="53"/>
                  </a:lnTo>
                  <a:lnTo>
                    <a:pt x="203" y="53"/>
                  </a:lnTo>
                  <a:lnTo>
                    <a:pt x="203" y="24"/>
                  </a:lnTo>
                  <a:lnTo>
                    <a:pt x="367" y="24"/>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48" name="Freeform 8">
              <a:extLst>
                <a:ext uri="{FF2B5EF4-FFF2-40B4-BE49-F238E27FC236}">
                  <a16:creationId xmlns:a16="http://schemas.microsoft.com/office/drawing/2014/main" id="{922EE916-37EE-437E-827F-1AF70B16CF41}"/>
                </a:ext>
              </a:extLst>
            </p:cNvPr>
            <p:cNvSpPr/>
            <p:nvPr/>
          </p:nvSpPr>
          <p:spPr bwMode="auto">
            <a:xfrm>
              <a:off x="2216150" y="2476501"/>
              <a:ext cx="120650" cy="42863"/>
            </a:xfrm>
            <a:custGeom>
              <a:avLst/>
              <a:gdLst/>
              <a:ahLst/>
              <a:cxnLst>
                <a:cxn ang="0">
                  <a:pos x="76" y="27"/>
                </a:cxn>
                <a:cxn ang="0">
                  <a:pos x="70" y="0"/>
                </a:cxn>
                <a:cxn ang="0">
                  <a:pos x="0" y="0"/>
                </a:cxn>
                <a:cxn ang="0">
                  <a:pos x="0" y="27"/>
                </a:cxn>
                <a:cxn ang="0">
                  <a:pos x="76" y="27"/>
                </a:cxn>
              </a:cxnLst>
              <a:rect l="0" t="0" r="r" b="b"/>
              <a:pathLst>
                <a:path w="76" h="27">
                  <a:moveTo>
                    <a:pt x="76" y="27"/>
                  </a:moveTo>
                  <a:lnTo>
                    <a:pt x="70" y="0"/>
                  </a:lnTo>
                  <a:lnTo>
                    <a:pt x="0" y="0"/>
                  </a:lnTo>
                  <a:lnTo>
                    <a:pt x="0" y="27"/>
                  </a:lnTo>
                  <a:lnTo>
                    <a:pt x="76" y="27"/>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49" name="Freeform 9">
              <a:extLst>
                <a:ext uri="{FF2B5EF4-FFF2-40B4-BE49-F238E27FC236}">
                  <a16:creationId xmlns:a16="http://schemas.microsoft.com/office/drawing/2014/main" id="{BF75574C-A76F-40EB-BDBB-2204E31CF03B}"/>
                </a:ext>
              </a:extLst>
            </p:cNvPr>
            <p:cNvSpPr/>
            <p:nvPr/>
          </p:nvSpPr>
          <p:spPr bwMode="auto">
            <a:xfrm>
              <a:off x="2214563" y="2528889"/>
              <a:ext cx="146050" cy="80963"/>
            </a:xfrm>
            <a:custGeom>
              <a:avLst/>
              <a:gdLst/>
              <a:ahLst/>
              <a:cxnLst>
                <a:cxn ang="0">
                  <a:pos x="0" y="51"/>
                </a:cxn>
                <a:cxn ang="0">
                  <a:pos x="92" y="51"/>
                </a:cxn>
                <a:cxn ang="0">
                  <a:pos x="79" y="0"/>
                </a:cxn>
                <a:cxn ang="0">
                  <a:pos x="1" y="0"/>
                </a:cxn>
                <a:cxn ang="0">
                  <a:pos x="0" y="51"/>
                </a:cxn>
              </a:cxnLst>
              <a:rect l="0" t="0" r="r" b="b"/>
              <a:pathLst>
                <a:path w="92" h="51">
                  <a:moveTo>
                    <a:pt x="0" y="51"/>
                  </a:moveTo>
                  <a:lnTo>
                    <a:pt x="92" y="51"/>
                  </a:lnTo>
                  <a:lnTo>
                    <a:pt x="79" y="0"/>
                  </a:lnTo>
                  <a:lnTo>
                    <a:pt x="1" y="0"/>
                  </a:lnTo>
                  <a:lnTo>
                    <a:pt x="0" y="51"/>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0" name="Freeform 10">
              <a:extLst>
                <a:ext uri="{FF2B5EF4-FFF2-40B4-BE49-F238E27FC236}">
                  <a16:creationId xmlns:a16="http://schemas.microsoft.com/office/drawing/2014/main" id="{655559E3-9557-4F80-A4E2-830B8E413BF4}"/>
                </a:ext>
              </a:extLst>
            </p:cNvPr>
            <p:cNvSpPr/>
            <p:nvPr/>
          </p:nvSpPr>
          <p:spPr bwMode="auto">
            <a:xfrm>
              <a:off x="2341563" y="2476501"/>
              <a:ext cx="93663" cy="42863"/>
            </a:xfrm>
            <a:custGeom>
              <a:avLst/>
              <a:gdLst/>
              <a:ahLst/>
              <a:cxnLst>
                <a:cxn ang="0">
                  <a:pos x="59" y="27"/>
                </a:cxn>
                <a:cxn ang="0">
                  <a:pos x="51" y="0"/>
                </a:cxn>
                <a:cxn ang="0">
                  <a:pos x="0" y="0"/>
                </a:cxn>
                <a:cxn ang="0">
                  <a:pos x="8" y="27"/>
                </a:cxn>
                <a:cxn ang="0">
                  <a:pos x="59" y="27"/>
                </a:cxn>
              </a:cxnLst>
              <a:rect l="0" t="0" r="r" b="b"/>
              <a:pathLst>
                <a:path w="59" h="27">
                  <a:moveTo>
                    <a:pt x="59" y="27"/>
                  </a:moveTo>
                  <a:lnTo>
                    <a:pt x="51" y="0"/>
                  </a:lnTo>
                  <a:lnTo>
                    <a:pt x="0" y="0"/>
                  </a:lnTo>
                  <a:lnTo>
                    <a:pt x="8" y="27"/>
                  </a:lnTo>
                  <a:lnTo>
                    <a:pt x="59" y="27"/>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1" name="Freeform 11">
              <a:extLst>
                <a:ext uri="{FF2B5EF4-FFF2-40B4-BE49-F238E27FC236}">
                  <a16:creationId xmlns:a16="http://schemas.microsoft.com/office/drawing/2014/main" id="{8504066E-F58E-4948-9201-1BF3119F1BB6}"/>
                </a:ext>
              </a:extLst>
            </p:cNvPr>
            <p:cNvSpPr/>
            <p:nvPr/>
          </p:nvSpPr>
          <p:spPr bwMode="auto">
            <a:xfrm>
              <a:off x="2355850" y="2528889"/>
              <a:ext cx="106363" cy="80963"/>
            </a:xfrm>
            <a:custGeom>
              <a:avLst/>
              <a:gdLst/>
              <a:ahLst/>
              <a:cxnLst>
                <a:cxn ang="0">
                  <a:pos x="12" y="51"/>
                </a:cxn>
                <a:cxn ang="0">
                  <a:pos x="67" y="51"/>
                </a:cxn>
                <a:cxn ang="0">
                  <a:pos x="52" y="0"/>
                </a:cxn>
                <a:cxn ang="0">
                  <a:pos x="0" y="0"/>
                </a:cxn>
                <a:cxn ang="0">
                  <a:pos x="12" y="51"/>
                </a:cxn>
              </a:cxnLst>
              <a:rect l="0" t="0" r="r" b="b"/>
              <a:pathLst>
                <a:path w="67" h="51">
                  <a:moveTo>
                    <a:pt x="12" y="51"/>
                  </a:moveTo>
                  <a:lnTo>
                    <a:pt x="67" y="51"/>
                  </a:lnTo>
                  <a:lnTo>
                    <a:pt x="52" y="0"/>
                  </a:lnTo>
                  <a:lnTo>
                    <a:pt x="0" y="0"/>
                  </a:lnTo>
                  <a:lnTo>
                    <a:pt x="12" y="51"/>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2" name="Freeform 12">
              <a:extLst>
                <a:ext uri="{FF2B5EF4-FFF2-40B4-BE49-F238E27FC236}">
                  <a16:creationId xmlns:a16="http://schemas.microsoft.com/office/drawing/2014/main" id="{825B34A1-E479-4F9E-B100-97ED6EE3F7C3}"/>
                </a:ext>
              </a:extLst>
            </p:cNvPr>
            <p:cNvSpPr/>
            <p:nvPr/>
          </p:nvSpPr>
          <p:spPr bwMode="auto">
            <a:xfrm>
              <a:off x="1951038" y="2528889"/>
              <a:ext cx="111125" cy="80963"/>
            </a:xfrm>
            <a:custGeom>
              <a:avLst/>
              <a:gdLst/>
              <a:ahLst/>
              <a:cxnLst>
                <a:cxn ang="0">
                  <a:pos x="70" y="0"/>
                </a:cxn>
                <a:cxn ang="0">
                  <a:pos x="17" y="0"/>
                </a:cxn>
                <a:cxn ang="0">
                  <a:pos x="0" y="51"/>
                </a:cxn>
                <a:cxn ang="0">
                  <a:pos x="56" y="51"/>
                </a:cxn>
                <a:cxn ang="0">
                  <a:pos x="70" y="0"/>
                </a:cxn>
              </a:cxnLst>
              <a:rect l="0" t="0" r="r" b="b"/>
              <a:pathLst>
                <a:path w="70" h="51">
                  <a:moveTo>
                    <a:pt x="70" y="0"/>
                  </a:moveTo>
                  <a:lnTo>
                    <a:pt x="17" y="0"/>
                  </a:lnTo>
                  <a:lnTo>
                    <a:pt x="0" y="51"/>
                  </a:lnTo>
                  <a:lnTo>
                    <a:pt x="56" y="51"/>
                  </a:lnTo>
                  <a:lnTo>
                    <a:pt x="70"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3" name="Freeform 13">
              <a:extLst>
                <a:ext uri="{FF2B5EF4-FFF2-40B4-BE49-F238E27FC236}">
                  <a16:creationId xmlns:a16="http://schemas.microsoft.com/office/drawing/2014/main" id="{DEE37999-4BD6-452B-9D51-4CDA0F05E232}"/>
                </a:ext>
              </a:extLst>
            </p:cNvPr>
            <p:cNvSpPr/>
            <p:nvPr/>
          </p:nvSpPr>
          <p:spPr bwMode="auto">
            <a:xfrm>
              <a:off x="1981200" y="2476501"/>
              <a:ext cx="95250" cy="42863"/>
            </a:xfrm>
            <a:custGeom>
              <a:avLst/>
              <a:gdLst/>
              <a:ahLst/>
              <a:cxnLst>
                <a:cxn ang="0">
                  <a:pos x="60" y="0"/>
                </a:cxn>
                <a:cxn ang="0">
                  <a:pos x="8" y="0"/>
                </a:cxn>
                <a:cxn ang="0">
                  <a:pos x="0" y="27"/>
                </a:cxn>
                <a:cxn ang="0">
                  <a:pos x="52" y="27"/>
                </a:cxn>
                <a:cxn ang="0">
                  <a:pos x="60" y="0"/>
                </a:cxn>
              </a:cxnLst>
              <a:rect l="0" t="0" r="r" b="b"/>
              <a:pathLst>
                <a:path w="60" h="27">
                  <a:moveTo>
                    <a:pt x="60" y="0"/>
                  </a:moveTo>
                  <a:lnTo>
                    <a:pt x="8" y="0"/>
                  </a:lnTo>
                  <a:lnTo>
                    <a:pt x="0" y="27"/>
                  </a:lnTo>
                  <a:lnTo>
                    <a:pt x="52" y="27"/>
                  </a:lnTo>
                  <a:lnTo>
                    <a:pt x="60"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4" name="Freeform 14">
              <a:extLst>
                <a:ext uri="{FF2B5EF4-FFF2-40B4-BE49-F238E27FC236}">
                  <a16:creationId xmlns:a16="http://schemas.microsoft.com/office/drawing/2014/main" id="{56FB55D9-0DC8-485C-B647-196B7842614A}"/>
                </a:ext>
              </a:extLst>
            </p:cNvPr>
            <p:cNvSpPr/>
            <p:nvPr/>
          </p:nvSpPr>
          <p:spPr bwMode="auto">
            <a:xfrm>
              <a:off x="1922463" y="2619376"/>
              <a:ext cx="114300" cy="74613"/>
            </a:xfrm>
            <a:custGeom>
              <a:avLst/>
              <a:gdLst/>
              <a:ahLst/>
              <a:cxnLst>
                <a:cxn ang="0">
                  <a:pos x="16" y="0"/>
                </a:cxn>
                <a:cxn ang="0">
                  <a:pos x="0" y="47"/>
                </a:cxn>
                <a:cxn ang="0">
                  <a:pos x="60" y="47"/>
                </a:cxn>
                <a:cxn ang="0">
                  <a:pos x="72" y="0"/>
                </a:cxn>
                <a:cxn ang="0">
                  <a:pos x="16" y="0"/>
                </a:cxn>
              </a:cxnLst>
              <a:rect l="0" t="0" r="r" b="b"/>
              <a:pathLst>
                <a:path w="72" h="47">
                  <a:moveTo>
                    <a:pt x="16" y="0"/>
                  </a:moveTo>
                  <a:lnTo>
                    <a:pt x="0" y="47"/>
                  </a:lnTo>
                  <a:lnTo>
                    <a:pt x="60" y="47"/>
                  </a:lnTo>
                  <a:lnTo>
                    <a:pt x="72" y="0"/>
                  </a:lnTo>
                  <a:lnTo>
                    <a:pt x="16"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5" name="Freeform 15">
              <a:extLst>
                <a:ext uri="{FF2B5EF4-FFF2-40B4-BE49-F238E27FC236}">
                  <a16:creationId xmlns:a16="http://schemas.microsoft.com/office/drawing/2014/main" id="{96E433E7-BF52-44CB-8538-B0856CA41424}"/>
                </a:ext>
              </a:extLst>
            </p:cNvPr>
            <p:cNvSpPr/>
            <p:nvPr/>
          </p:nvSpPr>
          <p:spPr bwMode="auto">
            <a:xfrm>
              <a:off x="2081213" y="2476501"/>
              <a:ext cx="119063" cy="42863"/>
            </a:xfrm>
            <a:custGeom>
              <a:avLst/>
              <a:gdLst/>
              <a:ahLst/>
              <a:cxnLst>
                <a:cxn ang="0">
                  <a:pos x="75" y="27"/>
                </a:cxn>
                <a:cxn ang="0">
                  <a:pos x="75" y="0"/>
                </a:cxn>
                <a:cxn ang="0">
                  <a:pos x="7" y="0"/>
                </a:cxn>
                <a:cxn ang="0">
                  <a:pos x="0" y="27"/>
                </a:cxn>
                <a:cxn ang="0">
                  <a:pos x="75" y="27"/>
                </a:cxn>
              </a:cxnLst>
              <a:rect l="0" t="0" r="r" b="b"/>
              <a:pathLst>
                <a:path w="75" h="27">
                  <a:moveTo>
                    <a:pt x="75" y="27"/>
                  </a:moveTo>
                  <a:lnTo>
                    <a:pt x="75" y="0"/>
                  </a:lnTo>
                  <a:lnTo>
                    <a:pt x="7" y="0"/>
                  </a:lnTo>
                  <a:lnTo>
                    <a:pt x="0" y="27"/>
                  </a:lnTo>
                  <a:lnTo>
                    <a:pt x="75" y="27"/>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6" name="Freeform 16">
              <a:extLst>
                <a:ext uri="{FF2B5EF4-FFF2-40B4-BE49-F238E27FC236}">
                  <a16:creationId xmlns:a16="http://schemas.microsoft.com/office/drawing/2014/main" id="{E3669C4D-F1D8-4CED-9B39-F4AFB409217D}"/>
                </a:ext>
              </a:extLst>
            </p:cNvPr>
            <p:cNvSpPr/>
            <p:nvPr/>
          </p:nvSpPr>
          <p:spPr bwMode="auto">
            <a:xfrm>
              <a:off x="2376488" y="2619376"/>
              <a:ext cx="112713" cy="74613"/>
            </a:xfrm>
            <a:custGeom>
              <a:avLst/>
              <a:gdLst/>
              <a:ahLst/>
              <a:cxnLst>
                <a:cxn ang="0">
                  <a:pos x="12" y="47"/>
                </a:cxn>
                <a:cxn ang="0">
                  <a:pos x="71" y="47"/>
                </a:cxn>
                <a:cxn ang="0">
                  <a:pos x="56" y="0"/>
                </a:cxn>
                <a:cxn ang="0">
                  <a:pos x="0" y="0"/>
                </a:cxn>
                <a:cxn ang="0">
                  <a:pos x="12" y="47"/>
                </a:cxn>
              </a:cxnLst>
              <a:rect l="0" t="0" r="r" b="b"/>
              <a:pathLst>
                <a:path w="71" h="47">
                  <a:moveTo>
                    <a:pt x="12" y="47"/>
                  </a:moveTo>
                  <a:lnTo>
                    <a:pt x="71" y="47"/>
                  </a:lnTo>
                  <a:lnTo>
                    <a:pt x="56" y="0"/>
                  </a:lnTo>
                  <a:lnTo>
                    <a:pt x="0" y="0"/>
                  </a:lnTo>
                  <a:lnTo>
                    <a:pt x="12" y="47"/>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7" name="Freeform 17">
              <a:extLst>
                <a:ext uri="{FF2B5EF4-FFF2-40B4-BE49-F238E27FC236}">
                  <a16:creationId xmlns:a16="http://schemas.microsoft.com/office/drawing/2014/main" id="{28045CB0-3B57-4824-89C7-5400652B68C2}"/>
                </a:ext>
              </a:extLst>
            </p:cNvPr>
            <p:cNvSpPr/>
            <p:nvPr/>
          </p:nvSpPr>
          <p:spPr bwMode="auto">
            <a:xfrm>
              <a:off x="2214563" y="2619376"/>
              <a:ext cx="166688" cy="74613"/>
            </a:xfrm>
            <a:custGeom>
              <a:avLst/>
              <a:gdLst/>
              <a:ahLst/>
              <a:cxnLst>
                <a:cxn ang="0">
                  <a:pos x="0" y="0"/>
                </a:cxn>
                <a:cxn ang="0">
                  <a:pos x="0" y="47"/>
                </a:cxn>
                <a:cxn ang="0">
                  <a:pos x="105" y="47"/>
                </a:cxn>
                <a:cxn ang="0">
                  <a:pos x="93" y="0"/>
                </a:cxn>
                <a:cxn ang="0">
                  <a:pos x="0" y="0"/>
                </a:cxn>
              </a:cxnLst>
              <a:rect l="0" t="0" r="r" b="b"/>
              <a:pathLst>
                <a:path w="105" h="47">
                  <a:moveTo>
                    <a:pt x="0" y="0"/>
                  </a:moveTo>
                  <a:lnTo>
                    <a:pt x="0" y="47"/>
                  </a:lnTo>
                  <a:lnTo>
                    <a:pt x="105" y="47"/>
                  </a:lnTo>
                  <a:lnTo>
                    <a:pt x="93" y="0"/>
                  </a:lnTo>
                  <a:lnTo>
                    <a:pt x="0"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8" name="Freeform 18">
              <a:extLst>
                <a:ext uri="{FF2B5EF4-FFF2-40B4-BE49-F238E27FC236}">
                  <a16:creationId xmlns:a16="http://schemas.microsoft.com/office/drawing/2014/main" id="{3BCC6801-30A1-412C-BDC9-92DE585BE32A}"/>
                </a:ext>
              </a:extLst>
            </p:cNvPr>
            <p:cNvSpPr/>
            <p:nvPr/>
          </p:nvSpPr>
          <p:spPr bwMode="auto">
            <a:xfrm>
              <a:off x="2032000" y="2619376"/>
              <a:ext cx="166688" cy="74613"/>
            </a:xfrm>
            <a:custGeom>
              <a:avLst/>
              <a:gdLst/>
              <a:ahLst/>
              <a:cxnLst>
                <a:cxn ang="0">
                  <a:pos x="13" y="0"/>
                </a:cxn>
                <a:cxn ang="0">
                  <a:pos x="0" y="47"/>
                </a:cxn>
                <a:cxn ang="0">
                  <a:pos x="105" y="47"/>
                </a:cxn>
                <a:cxn ang="0">
                  <a:pos x="105" y="0"/>
                </a:cxn>
                <a:cxn ang="0">
                  <a:pos x="13" y="0"/>
                </a:cxn>
              </a:cxnLst>
              <a:rect l="0" t="0" r="r" b="b"/>
              <a:pathLst>
                <a:path w="105" h="47">
                  <a:moveTo>
                    <a:pt x="13" y="0"/>
                  </a:moveTo>
                  <a:lnTo>
                    <a:pt x="0" y="47"/>
                  </a:lnTo>
                  <a:lnTo>
                    <a:pt x="105" y="47"/>
                  </a:lnTo>
                  <a:lnTo>
                    <a:pt x="105" y="0"/>
                  </a:lnTo>
                  <a:lnTo>
                    <a:pt x="13"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59" name="Freeform 19">
              <a:extLst>
                <a:ext uri="{FF2B5EF4-FFF2-40B4-BE49-F238E27FC236}">
                  <a16:creationId xmlns:a16="http://schemas.microsoft.com/office/drawing/2014/main" id="{BB3CABF8-EA2E-47A6-B99C-D4376F7571FF}"/>
                </a:ext>
              </a:extLst>
            </p:cNvPr>
            <p:cNvSpPr/>
            <p:nvPr/>
          </p:nvSpPr>
          <p:spPr bwMode="auto">
            <a:xfrm>
              <a:off x="2055813" y="2528889"/>
              <a:ext cx="144463" cy="80963"/>
            </a:xfrm>
            <a:custGeom>
              <a:avLst/>
              <a:gdLst/>
              <a:ahLst/>
              <a:cxnLst>
                <a:cxn ang="0">
                  <a:pos x="0" y="51"/>
                </a:cxn>
                <a:cxn ang="0">
                  <a:pos x="90" y="51"/>
                </a:cxn>
                <a:cxn ang="0">
                  <a:pos x="91" y="0"/>
                </a:cxn>
                <a:cxn ang="0">
                  <a:pos x="14" y="0"/>
                </a:cxn>
                <a:cxn ang="0">
                  <a:pos x="0" y="51"/>
                </a:cxn>
              </a:cxnLst>
              <a:rect l="0" t="0" r="r" b="b"/>
              <a:pathLst>
                <a:path w="91" h="51">
                  <a:moveTo>
                    <a:pt x="0" y="51"/>
                  </a:moveTo>
                  <a:lnTo>
                    <a:pt x="90" y="51"/>
                  </a:lnTo>
                  <a:lnTo>
                    <a:pt x="91" y="0"/>
                  </a:lnTo>
                  <a:lnTo>
                    <a:pt x="14" y="0"/>
                  </a:lnTo>
                  <a:lnTo>
                    <a:pt x="0" y="51"/>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0" name="Freeform 21">
              <a:extLst>
                <a:ext uri="{FF2B5EF4-FFF2-40B4-BE49-F238E27FC236}">
                  <a16:creationId xmlns:a16="http://schemas.microsoft.com/office/drawing/2014/main" id="{68B70A76-1D8F-43F7-94BE-2C8DD3044BF2}"/>
                </a:ext>
              </a:extLst>
            </p:cNvPr>
            <p:cNvSpPr/>
            <p:nvPr/>
          </p:nvSpPr>
          <p:spPr bwMode="auto">
            <a:xfrm>
              <a:off x="1831975" y="2284414"/>
              <a:ext cx="295275" cy="285750"/>
            </a:xfrm>
            <a:custGeom>
              <a:avLst/>
              <a:gdLst/>
              <a:ahLst/>
              <a:cxnLst>
                <a:cxn ang="0">
                  <a:pos x="176" y="100"/>
                </a:cxn>
                <a:cxn ang="0">
                  <a:pos x="177" y="89"/>
                </a:cxn>
                <a:cxn ang="0">
                  <a:pos x="88" y="0"/>
                </a:cxn>
                <a:cxn ang="0">
                  <a:pos x="0" y="89"/>
                </a:cxn>
                <a:cxn ang="0">
                  <a:pos x="59" y="172"/>
                </a:cxn>
                <a:cxn ang="0">
                  <a:pos x="96" y="100"/>
                </a:cxn>
                <a:cxn ang="0">
                  <a:pos x="176" y="100"/>
                </a:cxn>
              </a:cxnLst>
              <a:rect l="0" t="0" r="r" b="b"/>
              <a:pathLst>
                <a:path w="177" h="172">
                  <a:moveTo>
                    <a:pt x="176" y="100"/>
                  </a:moveTo>
                  <a:cubicBezTo>
                    <a:pt x="177" y="97"/>
                    <a:pt x="177" y="93"/>
                    <a:pt x="177" y="89"/>
                  </a:cubicBezTo>
                  <a:cubicBezTo>
                    <a:pt x="177" y="40"/>
                    <a:pt x="137" y="0"/>
                    <a:pt x="88" y="0"/>
                  </a:cubicBezTo>
                  <a:cubicBezTo>
                    <a:pt x="40" y="0"/>
                    <a:pt x="0" y="40"/>
                    <a:pt x="0" y="89"/>
                  </a:cubicBezTo>
                  <a:cubicBezTo>
                    <a:pt x="0" y="127"/>
                    <a:pt x="24" y="159"/>
                    <a:pt x="59" y="172"/>
                  </a:cubicBezTo>
                  <a:cubicBezTo>
                    <a:pt x="96" y="100"/>
                    <a:pt x="96" y="100"/>
                    <a:pt x="96" y="100"/>
                  </a:cubicBezTo>
                  <a:lnTo>
                    <a:pt x="176" y="10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1" name="Freeform 22">
              <a:extLst>
                <a:ext uri="{FF2B5EF4-FFF2-40B4-BE49-F238E27FC236}">
                  <a16:creationId xmlns:a16="http://schemas.microsoft.com/office/drawing/2014/main" id="{32AF8D69-953B-4E12-AB85-75D40D5F0E02}"/>
                </a:ext>
              </a:extLst>
            </p:cNvPr>
            <p:cNvSpPr/>
            <p:nvPr/>
          </p:nvSpPr>
          <p:spPr bwMode="auto">
            <a:xfrm>
              <a:off x="1825625" y="2524126"/>
              <a:ext cx="53975" cy="55563"/>
            </a:xfrm>
            <a:custGeom>
              <a:avLst/>
              <a:gdLst/>
              <a:ahLst/>
              <a:cxnLst>
                <a:cxn ang="0">
                  <a:pos x="18" y="0"/>
                </a:cxn>
                <a:cxn ang="0">
                  <a:pos x="0" y="33"/>
                </a:cxn>
                <a:cxn ang="0">
                  <a:pos x="32" y="15"/>
                </a:cxn>
                <a:cxn ang="0">
                  <a:pos x="18" y="0"/>
                </a:cxn>
              </a:cxnLst>
              <a:rect l="0" t="0" r="r" b="b"/>
              <a:pathLst>
                <a:path w="32" h="33">
                  <a:moveTo>
                    <a:pt x="18" y="0"/>
                  </a:moveTo>
                  <a:cubicBezTo>
                    <a:pt x="0" y="33"/>
                    <a:pt x="0" y="33"/>
                    <a:pt x="0" y="33"/>
                  </a:cubicBezTo>
                  <a:cubicBezTo>
                    <a:pt x="32" y="15"/>
                    <a:pt x="32" y="15"/>
                    <a:pt x="32" y="15"/>
                  </a:cubicBezTo>
                  <a:cubicBezTo>
                    <a:pt x="27" y="10"/>
                    <a:pt x="22" y="6"/>
                    <a:pt x="18" y="0"/>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2" name="Freeform 23">
              <a:extLst>
                <a:ext uri="{FF2B5EF4-FFF2-40B4-BE49-F238E27FC236}">
                  <a16:creationId xmlns:a16="http://schemas.microsoft.com/office/drawing/2014/main" id="{4859DC68-33A4-4224-9BD0-B88F25B4752E}"/>
                </a:ext>
              </a:extLst>
            </p:cNvPr>
            <p:cNvSpPr/>
            <p:nvPr/>
          </p:nvSpPr>
          <p:spPr bwMode="auto">
            <a:xfrm>
              <a:off x="1879600" y="2559051"/>
              <a:ext cx="46038" cy="82550"/>
            </a:xfrm>
            <a:custGeom>
              <a:avLst/>
              <a:gdLst/>
              <a:ahLst/>
              <a:cxnLst>
                <a:cxn ang="0">
                  <a:pos x="0" y="49"/>
                </a:cxn>
                <a:cxn ang="0">
                  <a:pos x="28" y="10"/>
                </a:cxn>
                <a:cxn ang="0">
                  <a:pos x="8" y="0"/>
                </a:cxn>
                <a:cxn ang="0">
                  <a:pos x="0" y="49"/>
                </a:cxn>
              </a:cxnLst>
              <a:rect l="0" t="0" r="r" b="b"/>
              <a:pathLst>
                <a:path w="28" h="49">
                  <a:moveTo>
                    <a:pt x="0" y="49"/>
                  </a:moveTo>
                  <a:cubicBezTo>
                    <a:pt x="28" y="10"/>
                    <a:pt x="28" y="10"/>
                    <a:pt x="28" y="10"/>
                  </a:cubicBezTo>
                  <a:cubicBezTo>
                    <a:pt x="21" y="8"/>
                    <a:pt x="14" y="4"/>
                    <a:pt x="8" y="0"/>
                  </a:cubicBezTo>
                  <a:lnTo>
                    <a:pt x="0" y="49"/>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3" name="Freeform 24">
              <a:extLst>
                <a:ext uri="{FF2B5EF4-FFF2-40B4-BE49-F238E27FC236}">
                  <a16:creationId xmlns:a16="http://schemas.microsoft.com/office/drawing/2014/main" id="{B95163C4-BD39-4701-ACC0-EA4D48C9EDDB}"/>
                </a:ext>
              </a:extLst>
            </p:cNvPr>
            <p:cNvSpPr/>
            <p:nvPr/>
          </p:nvSpPr>
          <p:spPr bwMode="auto">
            <a:xfrm>
              <a:off x="1771650" y="2476501"/>
              <a:ext cx="76200" cy="53975"/>
            </a:xfrm>
            <a:custGeom>
              <a:avLst/>
              <a:gdLst/>
              <a:ahLst/>
              <a:cxnLst>
                <a:cxn ang="0">
                  <a:pos x="0" y="33"/>
                </a:cxn>
                <a:cxn ang="0">
                  <a:pos x="46" y="21"/>
                </a:cxn>
                <a:cxn ang="0">
                  <a:pos x="36" y="0"/>
                </a:cxn>
                <a:cxn ang="0">
                  <a:pos x="0" y="33"/>
                </a:cxn>
              </a:cxnLst>
              <a:rect l="0" t="0" r="r" b="b"/>
              <a:pathLst>
                <a:path w="46" h="33">
                  <a:moveTo>
                    <a:pt x="0" y="33"/>
                  </a:moveTo>
                  <a:cubicBezTo>
                    <a:pt x="46" y="21"/>
                    <a:pt x="46" y="21"/>
                    <a:pt x="46" y="21"/>
                  </a:cubicBezTo>
                  <a:cubicBezTo>
                    <a:pt x="42" y="14"/>
                    <a:pt x="39" y="7"/>
                    <a:pt x="36" y="0"/>
                  </a:cubicBezTo>
                  <a:lnTo>
                    <a:pt x="0" y="33"/>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4" name="Freeform 25">
              <a:extLst>
                <a:ext uri="{FF2B5EF4-FFF2-40B4-BE49-F238E27FC236}">
                  <a16:creationId xmlns:a16="http://schemas.microsoft.com/office/drawing/2014/main" id="{D8FAE006-FAF6-4AF8-88E7-FEC78FA617AC}"/>
                </a:ext>
              </a:extLst>
            </p:cNvPr>
            <p:cNvSpPr/>
            <p:nvPr/>
          </p:nvSpPr>
          <p:spPr bwMode="auto">
            <a:xfrm>
              <a:off x="1752600" y="2366964"/>
              <a:ext cx="84138" cy="39688"/>
            </a:xfrm>
            <a:custGeom>
              <a:avLst/>
              <a:gdLst/>
              <a:ahLst/>
              <a:cxnLst>
                <a:cxn ang="0">
                  <a:pos x="0" y="0"/>
                </a:cxn>
                <a:cxn ang="0">
                  <a:pos x="47" y="23"/>
                </a:cxn>
                <a:cxn ang="0">
                  <a:pos x="51" y="2"/>
                </a:cxn>
                <a:cxn ang="0">
                  <a:pos x="0" y="0"/>
                </a:cxn>
              </a:cxnLst>
              <a:rect l="0" t="0" r="r" b="b"/>
              <a:pathLst>
                <a:path w="51" h="23">
                  <a:moveTo>
                    <a:pt x="0" y="0"/>
                  </a:moveTo>
                  <a:cubicBezTo>
                    <a:pt x="47" y="23"/>
                    <a:pt x="47" y="23"/>
                    <a:pt x="47" y="23"/>
                  </a:cubicBezTo>
                  <a:cubicBezTo>
                    <a:pt x="45" y="18"/>
                    <a:pt x="48" y="10"/>
                    <a:pt x="51" y="2"/>
                  </a:cubicBezTo>
                  <a:lnTo>
                    <a:pt x="0"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5" name="Freeform 26">
              <a:extLst>
                <a:ext uri="{FF2B5EF4-FFF2-40B4-BE49-F238E27FC236}">
                  <a16:creationId xmlns:a16="http://schemas.microsoft.com/office/drawing/2014/main" id="{415F9B5F-095F-4CE3-905F-5B11ED868096}"/>
                </a:ext>
              </a:extLst>
            </p:cNvPr>
            <p:cNvSpPr/>
            <p:nvPr/>
          </p:nvSpPr>
          <p:spPr bwMode="auto">
            <a:xfrm>
              <a:off x="1816100" y="2392364"/>
              <a:ext cx="42863" cy="33338"/>
            </a:xfrm>
            <a:custGeom>
              <a:avLst/>
              <a:gdLst/>
              <a:ahLst/>
              <a:cxnLst>
                <a:cxn ang="0">
                  <a:pos x="26" y="0"/>
                </a:cxn>
                <a:cxn ang="0">
                  <a:pos x="0" y="14"/>
                </a:cxn>
                <a:cxn ang="0">
                  <a:pos x="26" y="20"/>
                </a:cxn>
                <a:cxn ang="0">
                  <a:pos x="25" y="6"/>
                </a:cxn>
                <a:cxn ang="0">
                  <a:pos x="26" y="0"/>
                </a:cxn>
              </a:cxnLst>
              <a:rect l="0" t="0" r="r" b="b"/>
              <a:pathLst>
                <a:path w="26" h="20">
                  <a:moveTo>
                    <a:pt x="26" y="0"/>
                  </a:moveTo>
                  <a:cubicBezTo>
                    <a:pt x="0" y="14"/>
                    <a:pt x="0" y="14"/>
                    <a:pt x="0" y="14"/>
                  </a:cubicBezTo>
                  <a:cubicBezTo>
                    <a:pt x="26" y="20"/>
                    <a:pt x="26" y="20"/>
                    <a:pt x="26" y="20"/>
                  </a:cubicBezTo>
                  <a:cubicBezTo>
                    <a:pt x="26" y="15"/>
                    <a:pt x="25" y="11"/>
                    <a:pt x="25" y="6"/>
                  </a:cubicBezTo>
                  <a:cubicBezTo>
                    <a:pt x="25" y="4"/>
                    <a:pt x="25" y="2"/>
                    <a:pt x="26" y="0"/>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6" name="Freeform 27">
              <a:extLst>
                <a:ext uri="{FF2B5EF4-FFF2-40B4-BE49-F238E27FC236}">
                  <a16:creationId xmlns:a16="http://schemas.microsoft.com/office/drawing/2014/main" id="{D41F54C0-9520-48F8-9E4B-BB35A089484A}"/>
                </a:ext>
              </a:extLst>
            </p:cNvPr>
            <p:cNvSpPr/>
            <p:nvPr/>
          </p:nvSpPr>
          <p:spPr bwMode="auto">
            <a:xfrm>
              <a:off x="1801813" y="2324101"/>
              <a:ext cx="63500" cy="39688"/>
            </a:xfrm>
            <a:custGeom>
              <a:avLst/>
              <a:gdLst/>
              <a:ahLst/>
              <a:cxnLst>
                <a:cxn ang="0">
                  <a:pos x="0" y="0"/>
                </a:cxn>
                <a:cxn ang="0">
                  <a:pos x="23" y="24"/>
                </a:cxn>
                <a:cxn ang="0">
                  <a:pos x="38" y="2"/>
                </a:cxn>
                <a:cxn ang="0">
                  <a:pos x="0" y="0"/>
                </a:cxn>
              </a:cxnLst>
              <a:rect l="0" t="0" r="r" b="b"/>
              <a:pathLst>
                <a:path w="38" h="24">
                  <a:moveTo>
                    <a:pt x="0" y="0"/>
                  </a:moveTo>
                  <a:cubicBezTo>
                    <a:pt x="23" y="24"/>
                    <a:pt x="23" y="24"/>
                    <a:pt x="23" y="24"/>
                  </a:cubicBezTo>
                  <a:cubicBezTo>
                    <a:pt x="27" y="16"/>
                    <a:pt x="32" y="9"/>
                    <a:pt x="38" y="2"/>
                  </a:cubicBezTo>
                  <a:lnTo>
                    <a:pt x="0"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7" name="Freeform 28">
              <a:extLst>
                <a:ext uri="{FF2B5EF4-FFF2-40B4-BE49-F238E27FC236}">
                  <a16:creationId xmlns:a16="http://schemas.microsoft.com/office/drawing/2014/main" id="{6DBF345D-A5F9-40EF-BD69-E45E8400C2DB}"/>
                </a:ext>
              </a:extLst>
            </p:cNvPr>
            <p:cNvSpPr/>
            <p:nvPr/>
          </p:nvSpPr>
          <p:spPr bwMode="auto">
            <a:xfrm>
              <a:off x="1912938" y="2241551"/>
              <a:ext cx="30163" cy="49213"/>
            </a:xfrm>
            <a:custGeom>
              <a:avLst/>
              <a:gdLst/>
              <a:ahLst/>
              <a:cxnLst>
                <a:cxn ang="0">
                  <a:pos x="0" y="0"/>
                </a:cxn>
                <a:cxn ang="0">
                  <a:pos x="1" y="30"/>
                </a:cxn>
                <a:cxn ang="0">
                  <a:pos x="18" y="25"/>
                </a:cxn>
                <a:cxn ang="0">
                  <a:pos x="0" y="0"/>
                </a:cxn>
              </a:cxnLst>
              <a:rect l="0" t="0" r="r" b="b"/>
              <a:pathLst>
                <a:path w="18" h="30">
                  <a:moveTo>
                    <a:pt x="0" y="0"/>
                  </a:moveTo>
                  <a:cubicBezTo>
                    <a:pt x="1" y="30"/>
                    <a:pt x="1" y="30"/>
                    <a:pt x="1" y="30"/>
                  </a:cubicBezTo>
                  <a:cubicBezTo>
                    <a:pt x="6" y="28"/>
                    <a:pt x="12" y="26"/>
                    <a:pt x="18" y="25"/>
                  </a:cubicBezTo>
                  <a:lnTo>
                    <a:pt x="0"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8" name="Freeform 29">
              <a:extLst>
                <a:ext uri="{FF2B5EF4-FFF2-40B4-BE49-F238E27FC236}">
                  <a16:creationId xmlns:a16="http://schemas.microsoft.com/office/drawing/2014/main" id="{E5ABD12B-90EC-419B-BC83-577F1DB27384}"/>
                </a:ext>
              </a:extLst>
            </p:cNvPr>
            <p:cNvSpPr/>
            <p:nvPr/>
          </p:nvSpPr>
          <p:spPr bwMode="auto">
            <a:xfrm>
              <a:off x="1830388" y="2259014"/>
              <a:ext cx="63500" cy="65088"/>
            </a:xfrm>
            <a:custGeom>
              <a:avLst/>
              <a:gdLst/>
              <a:ahLst/>
              <a:cxnLst>
                <a:cxn ang="0">
                  <a:pos x="38" y="26"/>
                </a:cxn>
                <a:cxn ang="0">
                  <a:pos x="0" y="0"/>
                </a:cxn>
                <a:cxn ang="0">
                  <a:pos x="23" y="39"/>
                </a:cxn>
                <a:cxn ang="0">
                  <a:pos x="38" y="26"/>
                </a:cxn>
              </a:cxnLst>
              <a:rect l="0" t="0" r="r" b="b"/>
              <a:pathLst>
                <a:path w="38" h="39">
                  <a:moveTo>
                    <a:pt x="38" y="26"/>
                  </a:moveTo>
                  <a:cubicBezTo>
                    <a:pt x="0" y="0"/>
                    <a:pt x="0" y="0"/>
                    <a:pt x="0" y="0"/>
                  </a:cubicBezTo>
                  <a:cubicBezTo>
                    <a:pt x="23" y="39"/>
                    <a:pt x="23" y="39"/>
                    <a:pt x="23" y="39"/>
                  </a:cubicBezTo>
                  <a:cubicBezTo>
                    <a:pt x="27" y="34"/>
                    <a:pt x="32" y="30"/>
                    <a:pt x="38" y="26"/>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69" name="Freeform 30">
              <a:extLst>
                <a:ext uri="{FF2B5EF4-FFF2-40B4-BE49-F238E27FC236}">
                  <a16:creationId xmlns:a16="http://schemas.microsoft.com/office/drawing/2014/main" id="{7277D39D-B7EB-446E-BABF-2A2078EEAC73}"/>
                </a:ext>
              </a:extLst>
            </p:cNvPr>
            <p:cNvSpPr/>
            <p:nvPr/>
          </p:nvSpPr>
          <p:spPr bwMode="auto">
            <a:xfrm>
              <a:off x="1963738" y="2200276"/>
              <a:ext cx="33338" cy="77788"/>
            </a:xfrm>
            <a:custGeom>
              <a:avLst/>
              <a:gdLst/>
              <a:ahLst/>
              <a:cxnLst>
                <a:cxn ang="0">
                  <a:pos x="20" y="46"/>
                </a:cxn>
                <a:cxn ang="0">
                  <a:pos x="7" y="0"/>
                </a:cxn>
                <a:cxn ang="0">
                  <a:pos x="0" y="46"/>
                </a:cxn>
                <a:cxn ang="0">
                  <a:pos x="9" y="46"/>
                </a:cxn>
                <a:cxn ang="0">
                  <a:pos x="20" y="46"/>
                </a:cxn>
              </a:cxnLst>
              <a:rect l="0" t="0" r="r" b="b"/>
              <a:pathLst>
                <a:path w="20" h="46">
                  <a:moveTo>
                    <a:pt x="20" y="46"/>
                  </a:moveTo>
                  <a:cubicBezTo>
                    <a:pt x="7" y="0"/>
                    <a:pt x="7" y="0"/>
                    <a:pt x="7" y="0"/>
                  </a:cubicBezTo>
                  <a:cubicBezTo>
                    <a:pt x="0" y="46"/>
                    <a:pt x="0" y="46"/>
                    <a:pt x="0" y="46"/>
                  </a:cubicBezTo>
                  <a:cubicBezTo>
                    <a:pt x="3" y="46"/>
                    <a:pt x="6" y="46"/>
                    <a:pt x="9" y="46"/>
                  </a:cubicBezTo>
                  <a:cubicBezTo>
                    <a:pt x="13" y="46"/>
                    <a:pt x="17" y="46"/>
                    <a:pt x="20" y="46"/>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70" name="Freeform 31">
              <a:extLst>
                <a:ext uri="{FF2B5EF4-FFF2-40B4-BE49-F238E27FC236}">
                  <a16:creationId xmlns:a16="http://schemas.microsoft.com/office/drawing/2014/main" id="{6D150B8E-A6B3-421A-B225-033DDC8CCFDD}"/>
                </a:ext>
              </a:extLst>
            </p:cNvPr>
            <p:cNvSpPr/>
            <p:nvPr/>
          </p:nvSpPr>
          <p:spPr bwMode="auto">
            <a:xfrm>
              <a:off x="2055813" y="2243139"/>
              <a:ext cx="55563" cy="77788"/>
            </a:xfrm>
            <a:custGeom>
              <a:avLst/>
              <a:gdLst/>
              <a:ahLst/>
              <a:cxnLst>
                <a:cxn ang="0">
                  <a:pos x="33" y="0"/>
                </a:cxn>
                <a:cxn ang="0">
                  <a:pos x="0" y="32"/>
                </a:cxn>
                <a:cxn ang="0">
                  <a:pos x="19" y="47"/>
                </a:cxn>
                <a:cxn ang="0">
                  <a:pos x="33" y="0"/>
                </a:cxn>
              </a:cxnLst>
              <a:rect l="0" t="0" r="r" b="b"/>
              <a:pathLst>
                <a:path w="33" h="47">
                  <a:moveTo>
                    <a:pt x="33" y="0"/>
                  </a:moveTo>
                  <a:cubicBezTo>
                    <a:pt x="0" y="32"/>
                    <a:pt x="0" y="32"/>
                    <a:pt x="0" y="32"/>
                  </a:cubicBezTo>
                  <a:cubicBezTo>
                    <a:pt x="7" y="36"/>
                    <a:pt x="13" y="41"/>
                    <a:pt x="19" y="47"/>
                  </a:cubicBezTo>
                  <a:lnTo>
                    <a:pt x="33"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71" name="Freeform 32">
              <a:extLst>
                <a:ext uri="{FF2B5EF4-FFF2-40B4-BE49-F238E27FC236}">
                  <a16:creationId xmlns:a16="http://schemas.microsoft.com/office/drawing/2014/main" id="{A33DF438-7B76-4815-BBAD-166C9BBC9CB8}"/>
                </a:ext>
              </a:extLst>
            </p:cNvPr>
            <p:cNvSpPr/>
            <p:nvPr/>
          </p:nvSpPr>
          <p:spPr bwMode="auto">
            <a:xfrm>
              <a:off x="2014538" y="2241551"/>
              <a:ext cx="39688" cy="53975"/>
            </a:xfrm>
            <a:custGeom>
              <a:avLst/>
              <a:gdLst/>
              <a:ahLst/>
              <a:cxnLst>
                <a:cxn ang="0">
                  <a:pos x="18" y="0"/>
                </a:cxn>
                <a:cxn ang="0">
                  <a:pos x="0" y="24"/>
                </a:cxn>
                <a:cxn ang="0">
                  <a:pos x="24" y="33"/>
                </a:cxn>
                <a:cxn ang="0">
                  <a:pos x="18" y="0"/>
                </a:cxn>
              </a:cxnLst>
              <a:rect l="0" t="0" r="r" b="b"/>
              <a:pathLst>
                <a:path w="24" h="33">
                  <a:moveTo>
                    <a:pt x="18" y="0"/>
                  </a:moveTo>
                  <a:cubicBezTo>
                    <a:pt x="0" y="24"/>
                    <a:pt x="0" y="24"/>
                    <a:pt x="0" y="24"/>
                  </a:cubicBezTo>
                  <a:cubicBezTo>
                    <a:pt x="9" y="26"/>
                    <a:pt x="16" y="29"/>
                    <a:pt x="24" y="33"/>
                  </a:cubicBezTo>
                  <a:lnTo>
                    <a:pt x="18"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72" name="Freeform 33">
              <a:extLst>
                <a:ext uri="{FF2B5EF4-FFF2-40B4-BE49-F238E27FC236}">
                  <a16:creationId xmlns:a16="http://schemas.microsoft.com/office/drawing/2014/main" id="{E9C4B861-33F2-4C54-B408-A9FA977DFA2E}"/>
                </a:ext>
              </a:extLst>
            </p:cNvPr>
            <p:cNvSpPr/>
            <p:nvPr/>
          </p:nvSpPr>
          <p:spPr bwMode="auto">
            <a:xfrm>
              <a:off x="2008188" y="2293939"/>
              <a:ext cx="6350" cy="1588"/>
            </a:xfrm>
            <a:custGeom>
              <a:avLst/>
              <a:gdLst/>
              <a:ahLst/>
              <a:cxnLst>
                <a:cxn ang="0">
                  <a:pos x="4" y="1"/>
                </a:cxn>
                <a:cxn ang="0">
                  <a:pos x="0" y="0"/>
                </a:cxn>
                <a:cxn ang="0">
                  <a:pos x="0" y="1"/>
                </a:cxn>
                <a:cxn ang="0">
                  <a:pos x="4" y="1"/>
                </a:cxn>
              </a:cxnLst>
              <a:rect l="0" t="0" r="r" b="b"/>
              <a:pathLst>
                <a:path w="4" h="1">
                  <a:moveTo>
                    <a:pt x="4" y="1"/>
                  </a:moveTo>
                  <a:cubicBezTo>
                    <a:pt x="3" y="1"/>
                    <a:pt x="1" y="0"/>
                    <a:pt x="0" y="0"/>
                  </a:cubicBezTo>
                  <a:cubicBezTo>
                    <a:pt x="0" y="1"/>
                    <a:pt x="0" y="1"/>
                    <a:pt x="0" y="1"/>
                  </a:cubicBezTo>
                  <a:lnTo>
                    <a:pt x="4" y="1"/>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73" name="Freeform 34">
              <a:extLst>
                <a:ext uri="{FF2B5EF4-FFF2-40B4-BE49-F238E27FC236}">
                  <a16:creationId xmlns:a16="http://schemas.microsoft.com/office/drawing/2014/main" id="{B6AA0DD3-7CA1-4F5C-A76D-9D42E9ABD27D}"/>
                </a:ext>
              </a:extLst>
            </p:cNvPr>
            <p:cNvSpPr/>
            <p:nvPr/>
          </p:nvSpPr>
          <p:spPr bwMode="auto">
            <a:xfrm>
              <a:off x="2093913" y="2319339"/>
              <a:ext cx="58738" cy="44450"/>
            </a:xfrm>
            <a:custGeom>
              <a:avLst/>
              <a:gdLst/>
              <a:ahLst/>
              <a:cxnLst>
                <a:cxn ang="0">
                  <a:pos x="35" y="0"/>
                </a:cxn>
                <a:cxn ang="0">
                  <a:pos x="0" y="5"/>
                </a:cxn>
                <a:cxn ang="0">
                  <a:pos x="15" y="27"/>
                </a:cxn>
                <a:cxn ang="0">
                  <a:pos x="35" y="0"/>
                </a:cxn>
              </a:cxnLst>
              <a:rect l="0" t="0" r="r" b="b"/>
              <a:pathLst>
                <a:path w="35" h="27">
                  <a:moveTo>
                    <a:pt x="35" y="0"/>
                  </a:moveTo>
                  <a:cubicBezTo>
                    <a:pt x="0" y="5"/>
                    <a:pt x="0" y="5"/>
                    <a:pt x="0" y="5"/>
                  </a:cubicBezTo>
                  <a:cubicBezTo>
                    <a:pt x="6" y="11"/>
                    <a:pt x="11" y="19"/>
                    <a:pt x="15" y="27"/>
                  </a:cubicBezTo>
                  <a:lnTo>
                    <a:pt x="35" y="0"/>
                  </a:lnTo>
                  <a:close/>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sp>
          <p:nvSpPr>
            <p:cNvPr id="74" name="Freeform 35">
              <a:extLst>
                <a:ext uri="{FF2B5EF4-FFF2-40B4-BE49-F238E27FC236}">
                  <a16:creationId xmlns:a16="http://schemas.microsoft.com/office/drawing/2014/main" id="{2691208D-66C6-4B27-9561-F9A9423A9AC6}"/>
                </a:ext>
              </a:extLst>
            </p:cNvPr>
            <p:cNvSpPr/>
            <p:nvPr/>
          </p:nvSpPr>
          <p:spPr bwMode="auto">
            <a:xfrm>
              <a:off x="2127250" y="2386014"/>
              <a:ext cx="76200" cy="55563"/>
            </a:xfrm>
            <a:custGeom>
              <a:avLst/>
              <a:gdLst/>
              <a:ahLst/>
              <a:cxnLst>
                <a:cxn ang="0">
                  <a:pos x="4" y="33"/>
                </a:cxn>
                <a:cxn ang="0">
                  <a:pos x="46" y="10"/>
                </a:cxn>
                <a:cxn ang="0">
                  <a:pos x="0" y="0"/>
                </a:cxn>
                <a:cxn ang="0">
                  <a:pos x="4" y="28"/>
                </a:cxn>
                <a:cxn ang="0">
                  <a:pos x="4" y="33"/>
                </a:cxn>
              </a:cxnLst>
              <a:rect l="0" t="0" r="r" b="b"/>
              <a:pathLst>
                <a:path w="46" h="33">
                  <a:moveTo>
                    <a:pt x="4" y="33"/>
                  </a:moveTo>
                  <a:cubicBezTo>
                    <a:pt x="46" y="10"/>
                    <a:pt x="46" y="10"/>
                    <a:pt x="46" y="10"/>
                  </a:cubicBezTo>
                  <a:cubicBezTo>
                    <a:pt x="0" y="0"/>
                    <a:pt x="0" y="0"/>
                    <a:pt x="0" y="0"/>
                  </a:cubicBezTo>
                  <a:cubicBezTo>
                    <a:pt x="3" y="9"/>
                    <a:pt x="4" y="18"/>
                    <a:pt x="4" y="28"/>
                  </a:cubicBezTo>
                  <a:cubicBezTo>
                    <a:pt x="4" y="29"/>
                    <a:pt x="4" y="31"/>
                    <a:pt x="4" y="33"/>
                  </a:cubicBezTo>
                </a:path>
              </a:pathLst>
            </a:custGeom>
            <a:grpFill/>
            <a:ln w="9525">
              <a:noFill/>
              <a:round/>
            </a:ln>
          </p:spPr>
          <p:txBody>
            <a:bodyPr vert="horz" wrap="square" lIns="68580" tIns="34290" rIns="68580" bIns="34290" numCol="1" anchor="t" anchorCtr="0" compatLnSpc="1"/>
            <a:lstStyle/>
            <a:p>
              <a:endParaRPr lang="en-US" sz="1013">
                <a:cs typeface="+mn-ea"/>
                <a:sym typeface="+mn-lt"/>
              </a:endParaRPr>
            </a:p>
          </p:txBody>
        </p:sp>
      </p:grpSp>
      <p:sp>
        <p:nvSpPr>
          <p:cNvPr id="75" name="TextBox 10">
            <a:extLst>
              <a:ext uri="{FF2B5EF4-FFF2-40B4-BE49-F238E27FC236}">
                <a16:creationId xmlns:a16="http://schemas.microsoft.com/office/drawing/2014/main" id="{0B83385C-34F2-4032-AD2F-2B3C7EC82074}"/>
              </a:ext>
            </a:extLst>
          </p:cNvPr>
          <p:cNvSpPr txBox="1"/>
          <p:nvPr/>
        </p:nvSpPr>
        <p:spPr>
          <a:xfrm>
            <a:off x="3857148" y="2944178"/>
            <a:ext cx="1381601" cy="276999"/>
          </a:xfrm>
          <a:prstGeom prst="rect">
            <a:avLst/>
          </a:prstGeom>
          <a:noFill/>
          <a:ln w="9525">
            <a:noFill/>
          </a:ln>
        </p:spPr>
        <p:txBody>
          <a:bodyPr wrap="square">
            <a:spAutoFit/>
          </a:bodyPr>
          <a:lstStyle/>
          <a:p>
            <a:pPr lvl="0" algn="ctr" eaLnBrk="1" hangingPunct="1"/>
            <a:r>
              <a:rPr lang="zh-CN" altLang="en-US" sz="1200" dirty="0">
                <a:solidFill>
                  <a:schemeClr val="bg1"/>
                </a:solidFill>
                <a:cs typeface="+mn-ea"/>
                <a:sym typeface="+mn-lt"/>
              </a:rPr>
              <a:t>Add a title</a:t>
            </a:r>
            <a:endParaRPr lang="zh-CN" altLang="en-US" sz="1200" b="1" dirty="0">
              <a:solidFill>
                <a:schemeClr val="bg1"/>
              </a:solidFill>
              <a:cs typeface="+mn-ea"/>
              <a:sym typeface="+mn-lt"/>
            </a:endParaRPr>
          </a:p>
        </p:txBody>
      </p:sp>
      <p:sp>
        <p:nvSpPr>
          <p:cNvPr id="76" name="TextBox 11">
            <a:extLst>
              <a:ext uri="{FF2B5EF4-FFF2-40B4-BE49-F238E27FC236}">
                <a16:creationId xmlns:a16="http://schemas.microsoft.com/office/drawing/2014/main" id="{2AD5AA49-500D-4138-8566-FEDFDE6BF2CC}"/>
              </a:ext>
            </a:extLst>
          </p:cNvPr>
          <p:cNvSpPr txBox="1"/>
          <p:nvPr/>
        </p:nvSpPr>
        <p:spPr>
          <a:xfrm>
            <a:off x="3702367" y="3208496"/>
            <a:ext cx="1536383" cy="227755"/>
          </a:xfrm>
          <a:prstGeom prst="rect">
            <a:avLst/>
          </a:prstGeom>
          <a:noFill/>
          <a:ln w="9525">
            <a:noFill/>
          </a:ln>
        </p:spPr>
        <p:txBody>
          <a:bodyPr>
            <a:spAutoFit/>
          </a:bodyPr>
          <a:lstStyle/>
          <a:p>
            <a:pPr algn="ctr">
              <a:lnSpc>
                <a:spcPct val="130000"/>
              </a:lnSpc>
            </a:pPr>
            <a:r>
              <a:rPr lang="zh-CN" altLang="en-US" sz="750" dirty="0">
                <a:solidFill>
                  <a:schemeClr val="bg1"/>
                </a:solidFill>
                <a:cs typeface="+mn-ea"/>
                <a:sym typeface="+mn-lt"/>
              </a:rPr>
              <a:t>Please add your text content here</a:t>
            </a:r>
            <a:endParaRPr lang="zh-CN" altLang="x-none" sz="750" dirty="0">
              <a:solidFill>
                <a:schemeClr val="bg2">
                  <a:lumMod val="25000"/>
                </a:schemeClr>
              </a:solidFill>
              <a:cs typeface="+mn-ea"/>
              <a:sym typeface="+mn-lt"/>
            </a:endParaRPr>
          </a:p>
        </p:txBody>
      </p:sp>
      <p:sp>
        <p:nvSpPr>
          <p:cNvPr id="77" name="TextBox 10">
            <a:extLst>
              <a:ext uri="{FF2B5EF4-FFF2-40B4-BE49-F238E27FC236}">
                <a16:creationId xmlns:a16="http://schemas.microsoft.com/office/drawing/2014/main" id="{7C878380-10CA-4966-A9F1-E48D58B6AEE6}"/>
              </a:ext>
            </a:extLst>
          </p:cNvPr>
          <p:cNvSpPr txBox="1"/>
          <p:nvPr/>
        </p:nvSpPr>
        <p:spPr>
          <a:xfrm>
            <a:off x="1895474" y="2944178"/>
            <a:ext cx="1381601" cy="276999"/>
          </a:xfrm>
          <a:prstGeom prst="rect">
            <a:avLst/>
          </a:prstGeom>
          <a:noFill/>
          <a:ln w="9525">
            <a:noFill/>
          </a:ln>
        </p:spPr>
        <p:txBody>
          <a:bodyPr wrap="square">
            <a:spAutoFit/>
          </a:bodyPr>
          <a:lstStyle/>
          <a:p>
            <a:pPr lvl="0" algn="ctr" eaLnBrk="1" hangingPunct="1"/>
            <a:r>
              <a:rPr lang="zh-CN" altLang="en-US" sz="1200" dirty="0">
                <a:solidFill>
                  <a:schemeClr val="bg1"/>
                </a:solidFill>
                <a:cs typeface="+mn-ea"/>
                <a:sym typeface="+mn-lt"/>
              </a:rPr>
              <a:t>Add a title</a:t>
            </a:r>
            <a:endParaRPr lang="zh-CN" altLang="en-US" sz="1200" b="1" dirty="0">
              <a:solidFill>
                <a:schemeClr val="bg1"/>
              </a:solidFill>
              <a:cs typeface="+mn-ea"/>
              <a:sym typeface="+mn-lt"/>
            </a:endParaRPr>
          </a:p>
        </p:txBody>
      </p:sp>
      <p:sp>
        <p:nvSpPr>
          <p:cNvPr id="78" name="TextBox 11">
            <a:extLst>
              <a:ext uri="{FF2B5EF4-FFF2-40B4-BE49-F238E27FC236}">
                <a16:creationId xmlns:a16="http://schemas.microsoft.com/office/drawing/2014/main" id="{07A6DC53-196E-4889-A4E2-A6276ADE97DD}"/>
              </a:ext>
            </a:extLst>
          </p:cNvPr>
          <p:cNvSpPr txBox="1"/>
          <p:nvPr/>
        </p:nvSpPr>
        <p:spPr>
          <a:xfrm>
            <a:off x="1740694" y="3208496"/>
            <a:ext cx="1536383" cy="227755"/>
          </a:xfrm>
          <a:prstGeom prst="rect">
            <a:avLst/>
          </a:prstGeom>
          <a:noFill/>
          <a:ln w="9525">
            <a:noFill/>
          </a:ln>
        </p:spPr>
        <p:txBody>
          <a:bodyPr>
            <a:spAutoFit/>
          </a:bodyPr>
          <a:lstStyle/>
          <a:p>
            <a:pPr algn="ctr">
              <a:lnSpc>
                <a:spcPct val="130000"/>
              </a:lnSpc>
            </a:pPr>
            <a:r>
              <a:rPr lang="zh-CN" altLang="en-US" sz="750" dirty="0">
                <a:solidFill>
                  <a:schemeClr val="bg1"/>
                </a:solidFill>
                <a:cs typeface="+mn-ea"/>
                <a:sym typeface="+mn-lt"/>
              </a:rPr>
              <a:t>Please add your text content here</a:t>
            </a:r>
            <a:endParaRPr lang="zh-CN" altLang="x-none" sz="750" dirty="0">
              <a:solidFill>
                <a:schemeClr val="bg2">
                  <a:lumMod val="25000"/>
                </a:schemeClr>
              </a:solidFill>
              <a:cs typeface="+mn-ea"/>
              <a:sym typeface="+mn-lt"/>
            </a:endParaRPr>
          </a:p>
        </p:txBody>
      </p:sp>
      <p:sp>
        <p:nvSpPr>
          <p:cNvPr id="79" name="TextBox 10">
            <a:extLst>
              <a:ext uri="{FF2B5EF4-FFF2-40B4-BE49-F238E27FC236}">
                <a16:creationId xmlns:a16="http://schemas.microsoft.com/office/drawing/2014/main" id="{B6DBFB69-F767-4CDB-9A09-5E53FE32ED0B}"/>
              </a:ext>
            </a:extLst>
          </p:cNvPr>
          <p:cNvSpPr txBox="1"/>
          <p:nvPr/>
        </p:nvSpPr>
        <p:spPr>
          <a:xfrm>
            <a:off x="5798819" y="2944178"/>
            <a:ext cx="1381601" cy="276999"/>
          </a:xfrm>
          <a:prstGeom prst="rect">
            <a:avLst/>
          </a:prstGeom>
          <a:noFill/>
          <a:ln w="9525">
            <a:noFill/>
          </a:ln>
        </p:spPr>
        <p:txBody>
          <a:bodyPr wrap="square">
            <a:spAutoFit/>
          </a:bodyPr>
          <a:lstStyle/>
          <a:p>
            <a:pPr lvl="0" algn="ctr" eaLnBrk="1" hangingPunct="1"/>
            <a:r>
              <a:rPr lang="zh-CN" altLang="en-US" sz="1200" dirty="0">
                <a:solidFill>
                  <a:schemeClr val="bg1"/>
                </a:solidFill>
                <a:cs typeface="+mn-ea"/>
                <a:sym typeface="+mn-lt"/>
              </a:rPr>
              <a:t>Add a title</a:t>
            </a:r>
            <a:endParaRPr lang="zh-CN" altLang="en-US" sz="1200" b="1" dirty="0">
              <a:solidFill>
                <a:schemeClr val="bg1"/>
              </a:solidFill>
              <a:cs typeface="+mn-ea"/>
              <a:sym typeface="+mn-lt"/>
            </a:endParaRPr>
          </a:p>
        </p:txBody>
      </p:sp>
      <p:sp>
        <p:nvSpPr>
          <p:cNvPr id="80" name="TextBox 11">
            <a:extLst>
              <a:ext uri="{FF2B5EF4-FFF2-40B4-BE49-F238E27FC236}">
                <a16:creationId xmlns:a16="http://schemas.microsoft.com/office/drawing/2014/main" id="{3C102B77-E340-4788-9894-E733DF2742EF}"/>
              </a:ext>
            </a:extLst>
          </p:cNvPr>
          <p:cNvSpPr txBox="1"/>
          <p:nvPr/>
        </p:nvSpPr>
        <p:spPr>
          <a:xfrm>
            <a:off x="5644039" y="3208496"/>
            <a:ext cx="1536383" cy="227755"/>
          </a:xfrm>
          <a:prstGeom prst="rect">
            <a:avLst/>
          </a:prstGeom>
          <a:noFill/>
          <a:ln w="9525">
            <a:noFill/>
          </a:ln>
        </p:spPr>
        <p:txBody>
          <a:bodyPr>
            <a:spAutoFit/>
          </a:bodyPr>
          <a:lstStyle/>
          <a:p>
            <a:pPr algn="ctr">
              <a:lnSpc>
                <a:spcPct val="130000"/>
              </a:lnSpc>
            </a:pPr>
            <a:r>
              <a:rPr lang="zh-CN" altLang="en-US" sz="750" dirty="0">
                <a:solidFill>
                  <a:schemeClr val="bg1"/>
                </a:solidFill>
                <a:cs typeface="+mn-ea"/>
                <a:sym typeface="+mn-lt"/>
              </a:rPr>
              <a:t>Please add your text content here</a:t>
            </a:r>
            <a:endParaRPr lang="zh-CN" altLang="x-none" sz="750" dirty="0">
              <a:solidFill>
                <a:schemeClr val="bg2">
                  <a:lumMod val="25000"/>
                </a:schemeClr>
              </a:solidFill>
              <a:cs typeface="+mn-ea"/>
              <a:sym typeface="+mn-lt"/>
            </a:endParaRPr>
          </a:p>
        </p:txBody>
      </p:sp>
      <p:sp>
        <p:nvSpPr>
          <p:cNvPr id="81" name="TextBox 10">
            <a:extLst>
              <a:ext uri="{FF2B5EF4-FFF2-40B4-BE49-F238E27FC236}">
                <a16:creationId xmlns:a16="http://schemas.microsoft.com/office/drawing/2014/main" id="{00DFC998-933A-41C1-A63C-35DE95AD0020}"/>
              </a:ext>
            </a:extLst>
          </p:cNvPr>
          <p:cNvSpPr txBox="1"/>
          <p:nvPr/>
        </p:nvSpPr>
        <p:spPr>
          <a:xfrm>
            <a:off x="7832407" y="2944178"/>
            <a:ext cx="1381601" cy="276999"/>
          </a:xfrm>
          <a:prstGeom prst="rect">
            <a:avLst/>
          </a:prstGeom>
          <a:noFill/>
          <a:ln w="9525">
            <a:noFill/>
          </a:ln>
        </p:spPr>
        <p:txBody>
          <a:bodyPr wrap="square">
            <a:spAutoFit/>
          </a:bodyPr>
          <a:lstStyle/>
          <a:p>
            <a:pPr lvl="0" algn="ctr" eaLnBrk="1" hangingPunct="1"/>
            <a:r>
              <a:rPr lang="zh-CN" altLang="en-US" sz="1200" dirty="0">
                <a:solidFill>
                  <a:schemeClr val="bg1"/>
                </a:solidFill>
                <a:cs typeface="+mn-ea"/>
                <a:sym typeface="+mn-lt"/>
              </a:rPr>
              <a:t>Add a title</a:t>
            </a:r>
            <a:endParaRPr lang="zh-CN" altLang="en-US" sz="1200" b="1" dirty="0">
              <a:solidFill>
                <a:schemeClr val="bg1"/>
              </a:solidFill>
              <a:cs typeface="+mn-ea"/>
              <a:sym typeface="+mn-lt"/>
            </a:endParaRPr>
          </a:p>
        </p:txBody>
      </p:sp>
      <p:sp>
        <p:nvSpPr>
          <p:cNvPr id="82" name="TextBox 11">
            <a:extLst>
              <a:ext uri="{FF2B5EF4-FFF2-40B4-BE49-F238E27FC236}">
                <a16:creationId xmlns:a16="http://schemas.microsoft.com/office/drawing/2014/main" id="{6BE4BFF5-055D-4634-BC27-78B60DF98132}"/>
              </a:ext>
            </a:extLst>
          </p:cNvPr>
          <p:cNvSpPr txBox="1"/>
          <p:nvPr/>
        </p:nvSpPr>
        <p:spPr>
          <a:xfrm>
            <a:off x="7677626" y="3208496"/>
            <a:ext cx="1536383" cy="227755"/>
          </a:xfrm>
          <a:prstGeom prst="rect">
            <a:avLst/>
          </a:prstGeom>
          <a:noFill/>
          <a:ln w="9525">
            <a:noFill/>
          </a:ln>
        </p:spPr>
        <p:txBody>
          <a:bodyPr>
            <a:spAutoFit/>
          </a:bodyPr>
          <a:lstStyle/>
          <a:p>
            <a:pPr algn="ctr">
              <a:lnSpc>
                <a:spcPct val="130000"/>
              </a:lnSpc>
            </a:pPr>
            <a:r>
              <a:rPr lang="zh-CN" altLang="en-US" sz="750" dirty="0">
                <a:solidFill>
                  <a:schemeClr val="bg1"/>
                </a:solidFill>
                <a:cs typeface="+mn-ea"/>
                <a:sym typeface="+mn-lt"/>
              </a:rPr>
              <a:t>Please add your text content here</a:t>
            </a:r>
            <a:endParaRPr lang="zh-CN" altLang="x-none" sz="750" dirty="0">
              <a:solidFill>
                <a:schemeClr val="bg2">
                  <a:lumMod val="25000"/>
                </a:schemeClr>
              </a:solidFill>
              <a:cs typeface="+mn-ea"/>
              <a:sym typeface="+mn-lt"/>
            </a:endParaRPr>
          </a:p>
        </p:txBody>
      </p:sp>
    </p:spTree>
    <p:extLst>
      <p:ext uri="{BB962C8B-B14F-4D97-AF65-F5344CB8AC3E}">
        <p14:creationId xmlns:p14="http://schemas.microsoft.com/office/powerpoint/2010/main" val="29078294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6"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circle(in)">
                                      <p:cBhvr>
                                        <p:cTn id="22" dur="2000"/>
                                        <p:tgtEl>
                                          <p:spTgt spid="28"/>
                                        </p:tgtEl>
                                      </p:cBhvr>
                                    </p:animEffect>
                                  </p:childTnLst>
                                </p:cTn>
                              </p:par>
                              <p:par>
                                <p:cTn id="23" presetID="6" presetClass="entr" presetSubtype="16"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circle(in)">
                                      <p:cBhvr>
                                        <p:cTn id="25" dur="2000"/>
                                        <p:tgtEl>
                                          <p:spTgt spid="40"/>
                                        </p:tgtEl>
                                      </p:cBhvr>
                                    </p:animEffect>
                                  </p:childTnLst>
                                </p:cTn>
                              </p:par>
                              <p:par>
                                <p:cTn id="26" presetID="6" presetClass="entr" presetSubtype="16"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circle(in)">
                                      <p:cBhvr>
                                        <p:cTn id="28" dur="2000"/>
                                        <p:tgtEl>
                                          <p:spTgt spid="46"/>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circle(in)">
                                      <p:cBhvr>
                                        <p:cTn id="31" dur="2000"/>
                                        <p:tgtEl>
                                          <p:spTgt spid="7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circle(in)">
                                      <p:cBhvr>
                                        <p:cTn id="34" dur="2000"/>
                                        <p:tgtEl>
                                          <p:spTgt spid="76"/>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circle(in)">
                                      <p:cBhvr>
                                        <p:cTn id="37" dur="2000"/>
                                        <p:tgtEl>
                                          <p:spTgt spid="7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circle(in)">
                                      <p:cBhvr>
                                        <p:cTn id="40" dur="2000"/>
                                        <p:tgtEl>
                                          <p:spTgt spid="7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circle(in)">
                                      <p:cBhvr>
                                        <p:cTn id="43" dur="2000"/>
                                        <p:tgtEl>
                                          <p:spTgt spid="79"/>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circle(in)">
                                      <p:cBhvr>
                                        <p:cTn id="46" dur="2000"/>
                                        <p:tgtEl>
                                          <p:spTgt spid="8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circle(in)">
                                      <p:cBhvr>
                                        <p:cTn id="49" dur="2000"/>
                                        <p:tgtEl>
                                          <p:spTgt spid="8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P spid="81" grpId="0"/>
      <p:bldP spid="8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SubTitle_1">
            <a:extLst>
              <a:ext uri="{FF2B5EF4-FFF2-40B4-BE49-F238E27FC236}">
                <a16:creationId xmlns:a16="http://schemas.microsoft.com/office/drawing/2014/main" id="{75950E20-8558-481A-87C4-38AA8C185FFB}"/>
              </a:ext>
            </a:extLst>
          </p:cNvPr>
          <p:cNvSpPr/>
          <p:nvPr>
            <p:custDataLst>
              <p:tags r:id="rId1"/>
            </p:custDataLst>
          </p:nvPr>
        </p:nvSpPr>
        <p:spPr bwMode="auto">
          <a:xfrm>
            <a:off x="3033476" y="1491616"/>
            <a:ext cx="1107281" cy="1107281"/>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blipFill>
            <a:blip r:embed="rId13" cstate="screen">
              <a:extLst>
                <a:ext uri="{28A0092B-C50C-407E-A947-70E740481C1C}">
                  <a14:useLocalDpi xmlns:a14="http://schemas.microsoft.com/office/drawing/2010/main"/>
                </a:ext>
              </a:extLst>
            </a:blip>
            <a:stretch>
              <a:fillRect l="-50000" t="-50000" r="-50000" b="-100000"/>
            </a:stretch>
          </a:blipFill>
          <a:ln>
            <a:noFill/>
          </a:ln>
        </p:spPr>
        <p:txBody>
          <a:bodyPr lIns="54000" tIns="54000" rIns="54000" bIns="54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1013">
                <a:solidFill>
                  <a:srgbClr val="FFFFFF"/>
                </a:solidFill>
                <a:latin typeface="+mn-lt"/>
                <a:ea typeface="+mn-ea"/>
                <a:cs typeface="+mn-ea"/>
                <a:sym typeface="+mn-lt"/>
              </a:rPr>
              <a:t>Add a title</a:t>
            </a:r>
          </a:p>
        </p:txBody>
      </p:sp>
      <p:sp>
        <p:nvSpPr>
          <p:cNvPr id="3" name="MH_Other_2">
            <a:extLst>
              <a:ext uri="{FF2B5EF4-FFF2-40B4-BE49-F238E27FC236}">
                <a16:creationId xmlns:a16="http://schemas.microsoft.com/office/drawing/2014/main" id="{24747206-75F5-45D7-A9B3-F0AEDF871D6C}"/>
              </a:ext>
            </a:extLst>
          </p:cNvPr>
          <p:cNvSpPr/>
          <p:nvPr>
            <p:custDataLst>
              <p:tags r:id="rId2"/>
            </p:custDataLst>
          </p:nvPr>
        </p:nvSpPr>
        <p:spPr bwMode="auto">
          <a:xfrm>
            <a:off x="4047888" y="1572577"/>
            <a:ext cx="377428" cy="376238"/>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solidFill>
            <a:srgbClr val="F9CF48"/>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1013" b="1">
                <a:solidFill>
                  <a:srgbClr val="FFFFFF"/>
                </a:solidFill>
                <a:latin typeface="+mn-lt"/>
                <a:ea typeface="+mn-ea"/>
                <a:cs typeface="+mn-ea"/>
                <a:sym typeface="+mn-lt"/>
              </a:rPr>
              <a:t>A</a:t>
            </a:r>
            <a:endParaRPr lang="zh-CN" altLang="en-US" sz="1013" b="1">
              <a:solidFill>
                <a:srgbClr val="FFFFFF"/>
              </a:solidFill>
              <a:latin typeface="+mn-lt"/>
              <a:ea typeface="+mn-ea"/>
              <a:cs typeface="+mn-ea"/>
              <a:sym typeface="+mn-lt"/>
            </a:endParaRPr>
          </a:p>
        </p:txBody>
      </p:sp>
      <p:sp>
        <p:nvSpPr>
          <p:cNvPr id="4" name="MH_Other_3">
            <a:extLst>
              <a:ext uri="{FF2B5EF4-FFF2-40B4-BE49-F238E27FC236}">
                <a16:creationId xmlns:a16="http://schemas.microsoft.com/office/drawing/2014/main" id="{03C5AA53-9B24-4C10-BC2D-7D1988A5D1CE}"/>
              </a:ext>
            </a:extLst>
          </p:cNvPr>
          <p:cNvSpPr/>
          <p:nvPr>
            <p:custDataLst>
              <p:tags r:id="rId3"/>
            </p:custDataLst>
          </p:nvPr>
        </p:nvSpPr>
        <p:spPr bwMode="auto">
          <a:xfrm rot="-2700000">
            <a:off x="4100275" y="2908460"/>
            <a:ext cx="1619250" cy="94535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rgbClr val="DBE4DF"/>
          </a:solidFill>
          <a:ln>
            <a:noFill/>
          </a:ln>
        </p:spPr>
        <p:txBody>
          <a:bodyPr anchor="ctr"/>
          <a:lstStyle/>
          <a:p>
            <a:pPr>
              <a:defRPr/>
            </a:pPr>
            <a:endParaRPr lang="zh-CN" altLang="en-US" sz="1013">
              <a:cs typeface="+mn-ea"/>
              <a:sym typeface="+mn-lt"/>
            </a:endParaRPr>
          </a:p>
        </p:txBody>
      </p:sp>
      <p:sp>
        <p:nvSpPr>
          <p:cNvPr id="5" name="MH_SubTitle_3">
            <a:extLst>
              <a:ext uri="{FF2B5EF4-FFF2-40B4-BE49-F238E27FC236}">
                <a16:creationId xmlns:a16="http://schemas.microsoft.com/office/drawing/2014/main" id="{C7968450-C4EA-456D-85A3-36321BF37C65}"/>
              </a:ext>
            </a:extLst>
          </p:cNvPr>
          <p:cNvSpPr/>
          <p:nvPr>
            <p:custDataLst>
              <p:tags r:id="rId4"/>
            </p:custDataLst>
          </p:nvPr>
        </p:nvSpPr>
        <p:spPr bwMode="auto">
          <a:xfrm>
            <a:off x="4118134" y="3065623"/>
            <a:ext cx="1106091" cy="1107281"/>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blipFill>
            <a:blip r:embed="rId14" cstate="screen">
              <a:extLst>
                <a:ext uri="{28A0092B-C50C-407E-A947-70E740481C1C}">
                  <a14:useLocalDpi xmlns:a14="http://schemas.microsoft.com/office/drawing/2010/main"/>
                </a:ext>
              </a:extLst>
            </a:blip>
            <a:stretch>
              <a:fillRect l="-50000" t="-50000" r="-50000" b="-100000"/>
            </a:stretch>
          </a:blipFill>
          <a:ln>
            <a:noFill/>
          </a:ln>
        </p:spPr>
        <p:txBody>
          <a:bodyPr lIns="54000" tIns="54000" rIns="54000" bIns="54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1013">
                <a:solidFill>
                  <a:srgbClr val="FFFFFF"/>
                </a:solidFill>
                <a:latin typeface="+mn-lt"/>
                <a:ea typeface="+mn-ea"/>
                <a:cs typeface="+mn-ea"/>
                <a:sym typeface="+mn-lt"/>
              </a:rPr>
              <a:t>Add a title</a:t>
            </a:r>
          </a:p>
        </p:txBody>
      </p:sp>
      <p:sp>
        <p:nvSpPr>
          <p:cNvPr id="6" name="MH_Other_4">
            <a:extLst>
              <a:ext uri="{FF2B5EF4-FFF2-40B4-BE49-F238E27FC236}">
                <a16:creationId xmlns:a16="http://schemas.microsoft.com/office/drawing/2014/main" id="{85430662-0A8A-47C1-B54D-556FCB9FEC62}"/>
              </a:ext>
            </a:extLst>
          </p:cNvPr>
          <p:cNvSpPr/>
          <p:nvPr>
            <p:custDataLst>
              <p:tags r:id="rId5"/>
            </p:custDataLst>
          </p:nvPr>
        </p:nvSpPr>
        <p:spPr bwMode="auto">
          <a:xfrm>
            <a:off x="5131357" y="3146584"/>
            <a:ext cx="377428" cy="377429"/>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solidFill>
            <a:srgbClr val="AECB9C"/>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1013" b="1">
                <a:solidFill>
                  <a:srgbClr val="FFFFFF"/>
                </a:solidFill>
                <a:latin typeface="+mn-lt"/>
                <a:ea typeface="+mn-ea"/>
                <a:cs typeface="+mn-ea"/>
                <a:sym typeface="+mn-lt"/>
              </a:rPr>
              <a:t>C</a:t>
            </a:r>
            <a:endParaRPr lang="zh-CN" altLang="en-US" sz="1013" b="1">
              <a:solidFill>
                <a:srgbClr val="FFFFFF"/>
              </a:solidFill>
              <a:latin typeface="+mn-lt"/>
              <a:ea typeface="+mn-ea"/>
              <a:cs typeface="+mn-ea"/>
              <a:sym typeface="+mn-lt"/>
            </a:endParaRPr>
          </a:p>
        </p:txBody>
      </p:sp>
      <p:sp>
        <p:nvSpPr>
          <p:cNvPr id="7" name="MH_SubTitle_2">
            <a:extLst>
              <a:ext uri="{FF2B5EF4-FFF2-40B4-BE49-F238E27FC236}">
                <a16:creationId xmlns:a16="http://schemas.microsoft.com/office/drawing/2014/main" id="{B8C787C2-A893-4D92-86C0-7916FBE4919F}"/>
              </a:ext>
            </a:extLst>
          </p:cNvPr>
          <p:cNvSpPr/>
          <p:nvPr>
            <p:custDataLst>
              <p:tags r:id="rId6"/>
            </p:custDataLst>
          </p:nvPr>
        </p:nvSpPr>
        <p:spPr bwMode="auto">
          <a:xfrm>
            <a:off x="5201604" y="1491616"/>
            <a:ext cx="1107281" cy="1107281"/>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blipFill>
            <a:blip r:embed="rId14" cstate="screen">
              <a:extLst>
                <a:ext uri="{28A0092B-C50C-407E-A947-70E740481C1C}">
                  <a14:useLocalDpi xmlns:a14="http://schemas.microsoft.com/office/drawing/2010/main"/>
                </a:ext>
              </a:extLst>
            </a:blip>
            <a:stretch>
              <a:fillRect l="-50000" t="-50000" r="-50000" b="-100000"/>
            </a:stretch>
          </a:blipFill>
          <a:ln>
            <a:noFill/>
          </a:ln>
        </p:spPr>
        <p:txBody>
          <a:bodyPr lIns="54000" tIns="54000" rIns="54000" bIns="54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1013">
                <a:solidFill>
                  <a:srgbClr val="FFFFFF"/>
                </a:solidFill>
                <a:latin typeface="+mn-lt"/>
                <a:ea typeface="+mn-ea"/>
                <a:cs typeface="+mn-ea"/>
                <a:sym typeface="+mn-lt"/>
              </a:rPr>
              <a:t>Add a title</a:t>
            </a:r>
          </a:p>
        </p:txBody>
      </p:sp>
      <p:sp>
        <p:nvSpPr>
          <p:cNvPr id="8" name="MH_Other_6">
            <a:extLst>
              <a:ext uri="{FF2B5EF4-FFF2-40B4-BE49-F238E27FC236}">
                <a16:creationId xmlns:a16="http://schemas.microsoft.com/office/drawing/2014/main" id="{1F70CA1B-DE6B-4D66-9E4D-D747FD15357B}"/>
              </a:ext>
            </a:extLst>
          </p:cNvPr>
          <p:cNvSpPr/>
          <p:nvPr>
            <p:custDataLst>
              <p:tags r:id="rId7"/>
            </p:custDataLst>
          </p:nvPr>
        </p:nvSpPr>
        <p:spPr bwMode="auto">
          <a:xfrm>
            <a:off x="6216015" y="1572577"/>
            <a:ext cx="376238" cy="376238"/>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solidFill>
            <a:srgbClr val="AECB9C"/>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1013" b="1">
                <a:solidFill>
                  <a:srgbClr val="FFFFFF"/>
                </a:solidFill>
                <a:latin typeface="+mn-lt"/>
                <a:ea typeface="+mn-ea"/>
                <a:cs typeface="+mn-ea"/>
                <a:sym typeface="+mn-lt"/>
              </a:rPr>
              <a:t>B</a:t>
            </a:r>
            <a:endParaRPr lang="zh-CN" altLang="en-US" sz="1013" b="1">
              <a:solidFill>
                <a:srgbClr val="FFFFFF"/>
              </a:solidFill>
              <a:latin typeface="+mn-lt"/>
              <a:ea typeface="+mn-ea"/>
              <a:cs typeface="+mn-ea"/>
              <a:sym typeface="+mn-lt"/>
            </a:endParaRPr>
          </a:p>
        </p:txBody>
      </p:sp>
      <p:sp>
        <p:nvSpPr>
          <p:cNvPr id="9" name="MH_Other_7">
            <a:extLst>
              <a:ext uri="{FF2B5EF4-FFF2-40B4-BE49-F238E27FC236}">
                <a16:creationId xmlns:a16="http://schemas.microsoft.com/office/drawing/2014/main" id="{C375C5B1-85CF-471F-97D0-DF0EBA9ED079}"/>
              </a:ext>
            </a:extLst>
          </p:cNvPr>
          <p:cNvSpPr/>
          <p:nvPr>
            <p:custDataLst>
              <p:tags r:id="rId8"/>
            </p:custDataLst>
          </p:nvPr>
        </p:nvSpPr>
        <p:spPr bwMode="auto">
          <a:xfrm rot="-2700000">
            <a:off x="6267214" y="2908460"/>
            <a:ext cx="1620440" cy="945356"/>
          </a:xfrm>
          <a:custGeom>
            <a:avLst/>
            <a:gdLst>
              <a:gd name="T0" fmla="*/ 0 w 2160000"/>
              <a:gd name="T1" fmla="*/ 0 h 1260000"/>
              <a:gd name="T2" fmla="*/ 36000 w 2160000"/>
              <a:gd name="T3" fmla="*/ 0 h 1260000"/>
              <a:gd name="T4" fmla="*/ 1223999 w 2160000"/>
              <a:gd name="T5" fmla="*/ 0 h 1260000"/>
              <a:gd name="T6" fmla="*/ 1259999 w 2160000"/>
              <a:gd name="T7" fmla="*/ 0 h 1260000"/>
              <a:gd name="T8" fmla="*/ 1260000 w 2160000"/>
              <a:gd name="T9" fmla="*/ 0 h 1260000"/>
              <a:gd name="T10" fmla="*/ 1260000 w 2160000"/>
              <a:gd name="T11" fmla="*/ 36000 h 1260000"/>
              <a:gd name="T12" fmla="*/ 1259999 w 2160000"/>
              <a:gd name="T13" fmla="*/ 36000 h 1260000"/>
              <a:gd name="T14" fmla="*/ 1259999 w 2160000"/>
              <a:gd name="T15" fmla="*/ 1152000 h 1260000"/>
              <a:gd name="T16" fmla="*/ 1223999 w 2160000"/>
              <a:gd name="T17" fmla="*/ 1152000 h 1260000"/>
              <a:gd name="T18" fmla="*/ 1223999 w 2160000"/>
              <a:gd name="T19" fmla="*/ 36000 h 1260000"/>
              <a:gd name="T20" fmla="*/ 36000 w 2160000"/>
              <a:gd name="T21" fmla="*/ 36000 h 1260000"/>
              <a:gd name="T22" fmla="*/ 36000 w 2160000"/>
              <a:gd name="T23" fmla="*/ 1224000 h 1260000"/>
              <a:gd name="T24" fmla="*/ 2160000 w 2160000"/>
              <a:gd name="T25" fmla="*/ 1224000 h 1260000"/>
              <a:gd name="T26" fmla="*/ 2160000 w 2160000"/>
              <a:gd name="T27" fmla="*/ 1260000 h 1260000"/>
              <a:gd name="T28" fmla="*/ 36000 w 2160000"/>
              <a:gd name="T29" fmla="*/ 1260000 h 1260000"/>
              <a:gd name="T30" fmla="*/ 0 w 2160000"/>
              <a:gd name="T31" fmla="*/ 1260000 h 1260000"/>
              <a:gd name="T32" fmla="*/ 0 w 2160000"/>
              <a:gd name="T33" fmla="*/ 1224000 h 1260000"/>
              <a:gd name="T34" fmla="*/ 0 w 2160000"/>
              <a:gd name="T35" fmla="*/ 36000 h 12600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00" h="1260000">
                <a:moveTo>
                  <a:pt x="0" y="0"/>
                </a:moveTo>
                <a:lnTo>
                  <a:pt x="36000" y="0"/>
                </a:lnTo>
                <a:lnTo>
                  <a:pt x="1223999" y="0"/>
                </a:lnTo>
                <a:lnTo>
                  <a:pt x="1259999" y="0"/>
                </a:lnTo>
                <a:lnTo>
                  <a:pt x="1260000" y="0"/>
                </a:lnTo>
                <a:lnTo>
                  <a:pt x="1260000" y="36000"/>
                </a:lnTo>
                <a:lnTo>
                  <a:pt x="1259999" y="36000"/>
                </a:lnTo>
                <a:lnTo>
                  <a:pt x="1259999" y="1152000"/>
                </a:lnTo>
                <a:lnTo>
                  <a:pt x="1223999" y="1152000"/>
                </a:lnTo>
                <a:lnTo>
                  <a:pt x="1223999" y="36000"/>
                </a:lnTo>
                <a:lnTo>
                  <a:pt x="36000" y="36000"/>
                </a:lnTo>
                <a:lnTo>
                  <a:pt x="36000" y="1224000"/>
                </a:lnTo>
                <a:lnTo>
                  <a:pt x="2160000" y="1224000"/>
                </a:lnTo>
                <a:lnTo>
                  <a:pt x="2160000" y="1260000"/>
                </a:lnTo>
                <a:lnTo>
                  <a:pt x="36000" y="1260000"/>
                </a:lnTo>
                <a:lnTo>
                  <a:pt x="0" y="1260000"/>
                </a:lnTo>
                <a:lnTo>
                  <a:pt x="0" y="1224000"/>
                </a:lnTo>
                <a:lnTo>
                  <a:pt x="0" y="36000"/>
                </a:lnTo>
                <a:lnTo>
                  <a:pt x="0" y="0"/>
                </a:lnTo>
                <a:close/>
              </a:path>
            </a:pathLst>
          </a:custGeom>
          <a:solidFill>
            <a:srgbClr val="DBE4DF"/>
          </a:solidFill>
          <a:ln>
            <a:noFill/>
          </a:ln>
        </p:spPr>
        <p:txBody>
          <a:bodyPr anchor="ctr"/>
          <a:lstStyle/>
          <a:p>
            <a:pPr>
              <a:defRPr/>
            </a:pPr>
            <a:endParaRPr lang="zh-CN" altLang="en-US" sz="1013">
              <a:cs typeface="+mn-ea"/>
              <a:sym typeface="+mn-lt"/>
            </a:endParaRPr>
          </a:p>
        </p:txBody>
      </p:sp>
      <p:sp>
        <p:nvSpPr>
          <p:cNvPr id="10" name="MH_SubTitle_4">
            <a:extLst>
              <a:ext uri="{FF2B5EF4-FFF2-40B4-BE49-F238E27FC236}">
                <a16:creationId xmlns:a16="http://schemas.microsoft.com/office/drawing/2014/main" id="{1F7EC6EB-72F9-4BA1-B9DE-EA6FBFC99DFF}"/>
              </a:ext>
            </a:extLst>
          </p:cNvPr>
          <p:cNvSpPr/>
          <p:nvPr>
            <p:custDataLst>
              <p:tags r:id="rId9"/>
            </p:custDataLst>
          </p:nvPr>
        </p:nvSpPr>
        <p:spPr bwMode="auto">
          <a:xfrm>
            <a:off x="6285073" y="3065623"/>
            <a:ext cx="1107281" cy="1107281"/>
          </a:xfrm>
          <a:custGeom>
            <a:avLst/>
            <a:gdLst>
              <a:gd name="T0" fmla="*/ 738051 w 1476102"/>
              <a:gd name="T1" fmla="*/ 0 h 1476102"/>
              <a:gd name="T2" fmla="*/ 1476102 w 1476102"/>
              <a:gd name="T3" fmla="*/ 738051 h 1476102"/>
              <a:gd name="T4" fmla="*/ 738051 w 1476102"/>
              <a:gd name="T5" fmla="*/ 1476102 h 1476102"/>
              <a:gd name="T6" fmla="*/ 0 w 1476102"/>
              <a:gd name="T7" fmla="*/ 738051 h 1476102"/>
              <a:gd name="T8" fmla="*/ 0 60000 65536"/>
              <a:gd name="T9" fmla="*/ 0 60000 65536"/>
              <a:gd name="T10" fmla="*/ 0 60000 65536"/>
              <a:gd name="T11" fmla="*/ 0 60000 65536"/>
              <a:gd name="T12" fmla="*/ 0 w 1476102"/>
              <a:gd name="T13" fmla="*/ 0 h 1476102"/>
              <a:gd name="T14" fmla="*/ 1476102 w 1476102"/>
              <a:gd name="T15" fmla="*/ 1476102 h 1476102"/>
            </a:gdLst>
            <a:ahLst/>
            <a:cxnLst>
              <a:cxn ang="T8">
                <a:pos x="T0" y="T1"/>
              </a:cxn>
              <a:cxn ang="T9">
                <a:pos x="T2" y="T3"/>
              </a:cxn>
              <a:cxn ang="T10">
                <a:pos x="T4" y="T5"/>
              </a:cxn>
              <a:cxn ang="T11">
                <a:pos x="T6" y="T7"/>
              </a:cxn>
            </a:cxnLst>
            <a:rect l="T12" t="T13" r="T14" b="T15"/>
            <a:pathLst>
              <a:path w="1476102" h="1476102">
                <a:moveTo>
                  <a:pt x="738051" y="0"/>
                </a:moveTo>
                <a:lnTo>
                  <a:pt x="1476102" y="738051"/>
                </a:lnTo>
                <a:lnTo>
                  <a:pt x="738051" y="1476102"/>
                </a:lnTo>
                <a:lnTo>
                  <a:pt x="0" y="738051"/>
                </a:lnTo>
                <a:lnTo>
                  <a:pt x="738051" y="0"/>
                </a:lnTo>
                <a:close/>
              </a:path>
            </a:pathLst>
          </a:custGeom>
          <a:blipFill>
            <a:blip r:embed="rId13" cstate="screen">
              <a:extLst>
                <a:ext uri="{28A0092B-C50C-407E-A947-70E740481C1C}">
                  <a14:useLocalDpi xmlns:a14="http://schemas.microsoft.com/office/drawing/2010/main"/>
                </a:ext>
              </a:extLst>
            </a:blip>
            <a:stretch>
              <a:fillRect l="-50000" t="-50000" r="-50000" b="-100000"/>
            </a:stretch>
          </a:blipFill>
          <a:ln>
            <a:noFill/>
          </a:ln>
        </p:spPr>
        <p:txBody>
          <a:bodyPr lIns="54000" tIns="54000" rIns="54000" bIns="5400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zh-CN" altLang="en-US" sz="1013">
                <a:solidFill>
                  <a:srgbClr val="FFFFFF"/>
                </a:solidFill>
                <a:latin typeface="+mn-lt"/>
                <a:ea typeface="+mn-ea"/>
                <a:cs typeface="+mn-ea"/>
                <a:sym typeface="+mn-lt"/>
              </a:rPr>
              <a:t>Add a title</a:t>
            </a:r>
          </a:p>
        </p:txBody>
      </p:sp>
      <p:sp>
        <p:nvSpPr>
          <p:cNvPr id="11" name="MH_Other_8">
            <a:extLst>
              <a:ext uri="{FF2B5EF4-FFF2-40B4-BE49-F238E27FC236}">
                <a16:creationId xmlns:a16="http://schemas.microsoft.com/office/drawing/2014/main" id="{A1A37E35-E192-42F8-B6B7-A7B77A35E945}"/>
              </a:ext>
            </a:extLst>
          </p:cNvPr>
          <p:cNvSpPr/>
          <p:nvPr>
            <p:custDataLst>
              <p:tags r:id="rId10"/>
            </p:custDataLst>
          </p:nvPr>
        </p:nvSpPr>
        <p:spPr bwMode="auto">
          <a:xfrm>
            <a:off x="7299484" y="3146584"/>
            <a:ext cx="377429" cy="377429"/>
          </a:xfrm>
          <a:custGeom>
            <a:avLst/>
            <a:gdLst>
              <a:gd name="T0" fmla="*/ 251447 w 502894"/>
              <a:gd name="T1" fmla="*/ 0 h 502894"/>
              <a:gd name="T2" fmla="*/ 502894 w 502894"/>
              <a:gd name="T3" fmla="*/ 251447 h 502894"/>
              <a:gd name="T4" fmla="*/ 251447 w 502894"/>
              <a:gd name="T5" fmla="*/ 502894 h 502894"/>
              <a:gd name="T6" fmla="*/ 0 w 502894"/>
              <a:gd name="T7" fmla="*/ 251447 h 502894"/>
              <a:gd name="T8" fmla="*/ 0 60000 65536"/>
              <a:gd name="T9" fmla="*/ 0 60000 65536"/>
              <a:gd name="T10" fmla="*/ 0 60000 65536"/>
              <a:gd name="T11" fmla="*/ 0 60000 65536"/>
              <a:gd name="T12" fmla="*/ 0 w 502894"/>
              <a:gd name="T13" fmla="*/ 0 h 502894"/>
              <a:gd name="T14" fmla="*/ 502894 w 502894"/>
              <a:gd name="T15" fmla="*/ 502894 h 502894"/>
            </a:gdLst>
            <a:ahLst/>
            <a:cxnLst>
              <a:cxn ang="T8">
                <a:pos x="T0" y="T1"/>
              </a:cxn>
              <a:cxn ang="T9">
                <a:pos x="T2" y="T3"/>
              </a:cxn>
              <a:cxn ang="T10">
                <a:pos x="T4" y="T5"/>
              </a:cxn>
              <a:cxn ang="T11">
                <a:pos x="T6" y="T7"/>
              </a:cxn>
            </a:cxnLst>
            <a:rect l="T12" t="T13" r="T14" b="T15"/>
            <a:pathLst>
              <a:path w="502894" h="502894">
                <a:moveTo>
                  <a:pt x="251447" y="0"/>
                </a:moveTo>
                <a:lnTo>
                  <a:pt x="502894" y="251447"/>
                </a:lnTo>
                <a:lnTo>
                  <a:pt x="251447" y="502894"/>
                </a:lnTo>
                <a:lnTo>
                  <a:pt x="0" y="251447"/>
                </a:lnTo>
                <a:lnTo>
                  <a:pt x="251447" y="0"/>
                </a:lnTo>
                <a:close/>
              </a:path>
            </a:pathLst>
          </a:custGeom>
          <a:solidFill>
            <a:srgbClr val="F9CF48"/>
          </a:solidFill>
          <a:ln>
            <a:noFill/>
          </a:ln>
        </p:spPr>
        <p:txBody>
          <a:bodyPr lIns="0" tIns="0" rIns="0" bIns="0"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defRPr/>
            </a:pPr>
            <a:r>
              <a:rPr lang="en-US" altLang="zh-CN" sz="1013" b="1">
                <a:solidFill>
                  <a:srgbClr val="FFFFFF"/>
                </a:solidFill>
                <a:latin typeface="+mn-lt"/>
                <a:ea typeface="+mn-ea"/>
                <a:cs typeface="+mn-ea"/>
                <a:sym typeface="+mn-lt"/>
              </a:rPr>
              <a:t>D</a:t>
            </a:r>
            <a:endParaRPr lang="zh-CN" altLang="en-US" sz="1013" b="1">
              <a:solidFill>
                <a:srgbClr val="FFFFFF"/>
              </a:solidFill>
              <a:latin typeface="+mn-lt"/>
              <a:ea typeface="+mn-ea"/>
              <a:cs typeface="+mn-ea"/>
              <a:sym typeface="+mn-lt"/>
            </a:endParaRPr>
          </a:p>
        </p:txBody>
      </p:sp>
      <p:sp>
        <p:nvSpPr>
          <p:cNvPr id="12" name="TextBox 13">
            <a:extLst>
              <a:ext uri="{FF2B5EF4-FFF2-40B4-BE49-F238E27FC236}">
                <a16:creationId xmlns:a16="http://schemas.microsoft.com/office/drawing/2014/main" id="{2057D8ED-D0B5-4254-98CF-4209D73CD2D8}"/>
              </a:ext>
            </a:extLst>
          </p:cNvPr>
          <p:cNvSpPr txBox="1">
            <a:spLocks noChangeArrowheads="1"/>
          </p:cNvSpPr>
          <p:nvPr/>
        </p:nvSpPr>
        <p:spPr bwMode="auto">
          <a:xfrm>
            <a:off x="7122319" y="4046458"/>
            <a:ext cx="971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50000"/>
                  </a:schemeClr>
                </a:solidFill>
                <a:latin typeface="+mn-lt"/>
                <a:ea typeface="+mn-ea"/>
                <a:cs typeface="+mn-ea"/>
                <a:sym typeface="+mn-lt"/>
              </a:rPr>
              <a:t>Add a title</a:t>
            </a:r>
          </a:p>
        </p:txBody>
      </p:sp>
      <p:sp>
        <p:nvSpPr>
          <p:cNvPr id="13" name="TextBox 13">
            <a:extLst>
              <a:ext uri="{FF2B5EF4-FFF2-40B4-BE49-F238E27FC236}">
                <a16:creationId xmlns:a16="http://schemas.microsoft.com/office/drawing/2014/main" id="{5701564E-BA0F-4F9F-A339-6A4B773E32A6}"/>
              </a:ext>
            </a:extLst>
          </p:cNvPr>
          <p:cNvSpPr txBox="1">
            <a:spLocks noChangeArrowheads="1"/>
          </p:cNvSpPr>
          <p:nvPr/>
        </p:nvSpPr>
        <p:spPr bwMode="auto">
          <a:xfrm>
            <a:off x="7124700" y="4288155"/>
            <a:ext cx="1521619"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30000"/>
              </a:lnSpc>
              <a:spcBef>
                <a:spcPts val="15"/>
              </a:spcBef>
            </a:pPr>
            <a:r>
              <a:rPr lang="zh-CN" altLang="zh-CN" sz="750" dirty="0">
                <a:solidFill>
                  <a:schemeClr val="bg1">
                    <a:lumMod val="50000"/>
                  </a:schemeClr>
                </a:solidFill>
                <a:latin typeface="+mn-lt"/>
                <a:ea typeface="+mn-ea"/>
                <a:cs typeface="+mn-ea"/>
                <a:sym typeface="+mn-lt"/>
              </a:rPr>
              <a:t>Please add your text content here, please add your text content here.</a:t>
            </a:r>
          </a:p>
        </p:txBody>
      </p:sp>
      <p:sp>
        <p:nvSpPr>
          <p:cNvPr id="14" name="TextBox 13">
            <a:extLst>
              <a:ext uri="{FF2B5EF4-FFF2-40B4-BE49-F238E27FC236}">
                <a16:creationId xmlns:a16="http://schemas.microsoft.com/office/drawing/2014/main" id="{F804F693-432A-42FB-B9AF-A5ADD883A68E}"/>
              </a:ext>
            </a:extLst>
          </p:cNvPr>
          <p:cNvSpPr txBox="1">
            <a:spLocks noChangeArrowheads="1"/>
          </p:cNvSpPr>
          <p:nvPr/>
        </p:nvSpPr>
        <p:spPr bwMode="auto">
          <a:xfrm>
            <a:off x="6153150" y="2232898"/>
            <a:ext cx="971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eaLnBrk="1" hangingPunct="1">
              <a:spcBef>
                <a:spcPct val="20000"/>
              </a:spcBef>
            </a:pPr>
            <a:r>
              <a:rPr lang="zh-CN" altLang="en-US" sz="1200" b="1" dirty="0">
                <a:solidFill>
                  <a:schemeClr val="bg1">
                    <a:lumMod val="50000"/>
                  </a:schemeClr>
                </a:solidFill>
                <a:latin typeface="+mn-lt"/>
                <a:ea typeface="+mn-ea"/>
                <a:cs typeface="+mn-ea"/>
                <a:sym typeface="+mn-lt"/>
              </a:rPr>
              <a:t>Add a title</a:t>
            </a:r>
          </a:p>
        </p:txBody>
      </p:sp>
      <p:sp>
        <p:nvSpPr>
          <p:cNvPr id="15" name="TextBox 13">
            <a:extLst>
              <a:ext uri="{FF2B5EF4-FFF2-40B4-BE49-F238E27FC236}">
                <a16:creationId xmlns:a16="http://schemas.microsoft.com/office/drawing/2014/main" id="{6A8385FD-1DA9-4E59-9E6E-FCD3126D9142}"/>
              </a:ext>
            </a:extLst>
          </p:cNvPr>
          <p:cNvSpPr txBox="1">
            <a:spLocks noChangeArrowheads="1"/>
          </p:cNvSpPr>
          <p:nvPr/>
        </p:nvSpPr>
        <p:spPr bwMode="auto">
          <a:xfrm>
            <a:off x="6155532" y="2474595"/>
            <a:ext cx="1521619"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lnSpc>
                <a:spcPct val="130000"/>
              </a:lnSpc>
              <a:spcBef>
                <a:spcPts val="15"/>
              </a:spcBef>
            </a:pPr>
            <a:r>
              <a:rPr lang="zh-CN" altLang="zh-CN" sz="750" dirty="0">
                <a:solidFill>
                  <a:schemeClr val="bg1">
                    <a:lumMod val="50000"/>
                  </a:schemeClr>
                </a:solidFill>
                <a:latin typeface="+mn-lt"/>
                <a:ea typeface="+mn-ea"/>
                <a:cs typeface="+mn-ea"/>
                <a:sym typeface="+mn-lt"/>
              </a:rPr>
              <a:t>Please add your text content here, please add your text content here.</a:t>
            </a:r>
          </a:p>
        </p:txBody>
      </p:sp>
      <p:sp>
        <p:nvSpPr>
          <p:cNvPr id="16" name="TextBox 13">
            <a:extLst>
              <a:ext uri="{FF2B5EF4-FFF2-40B4-BE49-F238E27FC236}">
                <a16:creationId xmlns:a16="http://schemas.microsoft.com/office/drawing/2014/main" id="{EB813E91-9BB2-4904-B58A-3C9DF053DC0C}"/>
              </a:ext>
            </a:extLst>
          </p:cNvPr>
          <p:cNvSpPr txBox="1">
            <a:spLocks noChangeArrowheads="1"/>
          </p:cNvSpPr>
          <p:nvPr/>
        </p:nvSpPr>
        <p:spPr bwMode="auto">
          <a:xfrm>
            <a:off x="2205038" y="2232898"/>
            <a:ext cx="971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r" eaLnBrk="1" hangingPunct="1">
              <a:spcBef>
                <a:spcPct val="20000"/>
              </a:spcBef>
            </a:pPr>
            <a:r>
              <a:rPr lang="zh-CN" altLang="en-US" sz="1200" b="1" dirty="0">
                <a:solidFill>
                  <a:schemeClr val="bg1">
                    <a:lumMod val="50000"/>
                  </a:schemeClr>
                </a:solidFill>
                <a:latin typeface="+mn-lt"/>
                <a:ea typeface="+mn-ea"/>
                <a:cs typeface="+mn-ea"/>
                <a:sym typeface="+mn-lt"/>
              </a:rPr>
              <a:t>Add a title</a:t>
            </a:r>
          </a:p>
        </p:txBody>
      </p:sp>
      <p:sp>
        <p:nvSpPr>
          <p:cNvPr id="17" name="TextBox 13">
            <a:extLst>
              <a:ext uri="{FF2B5EF4-FFF2-40B4-BE49-F238E27FC236}">
                <a16:creationId xmlns:a16="http://schemas.microsoft.com/office/drawing/2014/main" id="{08643504-B588-41C0-AD65-41E904F37570}"/>
              </a:ext>
            </a:extLst>
          </p:cNvPr>
          <p:cNvSpPr txBox="1">
            <a:spLocks noChangeArrowheads="1"/>
          </p:cNvSpPr>
          <p:nvPr/>
        </p:nvSpPr>
        <p:spPr bwMode="auto">
          <a:xfrm>
            <a:off x="1654969" y="2474595"/>
            <a:ext cx="1521619"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lnSpc>
                <a:spcPct val="130000"/>
              </a:lnSpc>
              <a:spcBef>
                <a:spcPts val="15"/>
              </a:spcBef>
            </a:pPr>
            <a:r>
              <a:rPr lang="zh-CN" altLang="zh-CN" sz="750" dirty="0">
                <a:solidFill>
                  <a:schemeClr val="bg1">
                    <a:lumMod val="50000"/>
                  </a:schemeClr>
                </a:solidFill>
                <a:latin typeface="+mn-lt"/>
                <a:ea typeface="+mn-ea"/>
                <a:cs typeface="+mn-ea"/>
                <a:sym typeface="+mn-lt"/>
              </a:rPr>
              <a:t>Please add your text content here, please add your text content here.</a:t>
            </a:r>
          </a:p>
        </p:txBody>
      </p:sp>
      <p:sp>
        <p:nvSpPr>
          <p:cNvPr id="18" name="TextBox 13">
            <a:extLst>
              <a:ext uri="{FF2B5EF4-FFF2-40B4-BE49-F238E27FC236}">
                <a16:creationId xmlns:a16="http://schemas.microsoft.com/office/drawing/2014/main" id="{D22BE73A-3160-42B1-BC7B-CF094E85FB3B}"/>
              </a:ext>
            </a:extLst>
          </p:cNvPr>
          <p:cNvSpPr txBox="1">
            <a:spLocks noChangeArrowheads="1"/>
          </p:cNvSpPr>
          <p:nvPr/>
        </p:nvSpPr>
        <p:spPr bwMode="auto">
          <a:xfrm>
            <a:off x="3376613" y="4046458"/>
            <a:ext cx="9715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r" eaLnBrk="1" hangingPunct="1">
              <a:spcBef>
                <a:spcPct val="20000"/>
              </a:spcBef>
            </a:pPr>
            <a:r>
              <a:rPr lang="zh-CN" altLang="en-US" sz="1200" b="1" dirty="0">
                <a:solidFill>
                  <a:schemeClr val="bg1">
                    <a:lumMod val="50000"/>
                  </a:schemeClr>
                </a:solidFill>
                <a:latin typeface="+mn-lt"/>
                <a:ea typeface="+mn-ea"/>
                <a:cs typeface="+mn-ea"/>
                <a:sym typeface="+mn-lt"/>
              </a:rPr>
              <a:t>Add a title</a:t>
            </a:r>
          </a:p>
        </p:txBody>
      </p:sp>
      <p:sp>
        <p:nvSpPr>
          <p:cNvPr id="19" name="TextBox 13">
            <a:extLst>
              <a:ext uri="{FF2B5EF4-FFF2-40B4-BE49-F238E27FC236}">
                <a16:creationId xmlns:a16="http://schemas.microsoft.com/office/drawing/2014/main" id="{B72DB58B-17B0-442F-A126-E92FB83E69D8}"/>
              </a:ext>
            </a:extLst>
          </p:cNvPr>
          <p:cNvSpPr txBox="1">
            <a:spLocks noChangeArrowheads="1"/>
          </p:cNvSpPr>
          <p:nvPr/>
        </p:nvSpPr>
        <p:spPr bwMode="auto">
          <a:xfrm>
            <a:off x="2826544" y="4288155"/>
            <a:ext cx="1521619" cy="287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charset="0"/>
                <a:ea typeface="宋体" panose="02010600030101010101" pitchFamily="2" charset="-122"/>
              </a:defRPr>
            </a:lvl1pPr>
            <a:lvl2pPr defTabSz="1216025" eaLnBrk="0" hangingPunct="0">
              <a:defRPr>
                <a:solidFill>
                  <a:schemeClr val="tx1"/>
                </a:solidFill>
                <a:latin typeface="Calibri" panose="020F0502020204030204" charset="0"/>
                <a:ea typeface="宋体" panose="02010600030101010101" pitchFamily="2" charset="-122"/>
              </a:defRPr>
            </a:lvl2pPr>
            <a:lvl3pPr defTabSz="1216025" eaLnBrk="0" hangingPunct="0">
              <a:defRPr>
                <a:solidFill>
                  <a:schemeClr val="tx1"/>
                </a:solidFill>
                <a:latin typeface="Calibri" panose="020F0502020204030204" charset="0"/>
                <a:ea typeface="宋体" panose="02010600030101010101" pitchFamily="2" charset="-122"/>
              </a:defRPr>
            </a:lvl3pPr>
            <a:lvl4pPr defTabSz="1216025" eaLnBrk="0" hangingPunct="0">
              <a:defRPr>
                <a:solidFill>
                  <a:schemeClr val="tx1"/>
                </a:solidFill>
                <a:latin typeface="Calibri" panose="020F0502020204030204" charset="0"/>
                <a:ea typeface="宋体" panose="02010600030101010101" pitchFamily="2" charset="-122"/>
              </a:defRPr>
            </a:lvl4pPr>
            <a:lvl5pPr defTabSz="1216025" eaLnBrk="0" hangingPunct="0">
              <a:defRPr>
                <a:solidFill>
                  <a:schemeClr val="tx1"/>
                </a:solidFill>
                <a:latin typeface="Calibri" panose="020F0502020204030204" charset="0"/>
                <a:ea typeface="宋体" panose="02010600030101010101" pitchFamily="2" charset="-122"/>
              </a:defRPr>
            </a:lvl5pPr>
            <a:lvl6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r" eaLnBrk="1" hangingPunct="1">
              <a:lnSpc>
                <a:spcPct val="130000"/>
              </a:lnSpc>
              <a:spcBef>
                <a:spcPts val="15"/>
              </a:spcBef>
            </a:pPr>
            <a:r>
              <a:rPr lang="zh-CN" altLang="zh-CN" sz="750" dirty="0">
                <a:solidFill>
                  <a:schemeClr val="bg1">
                    <a:lumMod val="50000"/>
                  </a:schemeClr>
                </a:solidFill>
                <a:latin typeface="+mn-lt"/>
                <a:ea typeface="+mn-ea"/>
                <a:cs typeface="+mn-ea"/>
                <a:sym typeface="+mn-lt"/>
              </a:rPr>
              <a:t>Please add your text content here, please add your text content here.</a:t>
            </a:r>
          </a:p>
        </p:txBody>
      </p:sp>
    </p:spTree>
    <p:extLst>
      <p:ext uri="{BB962C8B-B14F-4D97-AF65-F5344CB8AC3E}">
        <p14:creationId xmlns:p14="http://schemas.microsoft.com/office/powerpoint/2010/main" val="6075815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circle(in)">
                                      <p:cBhvr>
                                        <p:cTn id="43" dur="2000"/>
                                        <p:tgtEl>
                                          <p:spTgt spid="14"/>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ircle(in)">
                                      <p:cBhvr>
                                        <p:cTn id="46" dur="2000"/>
                                        <p:tgtEl>
                                          <p:spTgt spid="15"/>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circle(in)">
                                      <p:cBhvr>
                                        <p:cTn id="49" dur="2000"/>
                                        <p:tgtEl>
                                          <p:spTgt spid="16"/>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circle(in)">
                                      <p:cBhvr>
                                        <p:cTn id="55" dur="2000"/>
                                        <p:tgtEl>
                                          <p:spTgt spid="18"/>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circle(in)">
                                      <p:cBhvr>
                                        <p:cTn id="5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p:bldP spid="13" grpId="0"/>
      <p:bldP spid="14" grpId="0"/>
      <p:bldP spid="15" grpId="0"/>
      <p:bldP spid="16"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8CD6D9A-60B0-42F4-A9A3-0C440E65CD2F}"/>
              </a:ext>
            </a:extLst>
          </p:cNvPr>
          <p:cNvGrpSpPr/>
          <p:nvPr/>
        </p:nvGrpSpPr>
        <p:grpSpPr>
          <a:xfrm>
            <a:off x="5173274" y="1011327"/>
            <a:ext cx="861430" cy="861430"/>
            <a:chOff x="5767634" y="1247392"/>
            <a:chExt cx="861430" cy="861430"/>
          </a:xfrm>
        </p:grpSpPr>
        <p:sp>
          <p:nvSpPr>
            <p:cNvPr id="3" name="Oval 21">
              <a:extLst>
                <a:ext uri="{FF2B5EF4-FFF2-40B4-BE49-F238E27FC236}">
                  <a16:creationId xmlns:a16="http://schemas.microsoft.com/office/drawing/2014/main" id="{07774D7D-6E0E-4B7A-8E22-E3DE5ABE9639}"/>
                </a:ext>
              </a:extLst>
            </p:cNvPr>
            <p:cNvSpPr/>
            <p:nvPr/>
          </p:nvSpPr>
          <p:spPr>
            <a:xfrm>
              <a:off x="5767634" y="1247392"/>
              <a:ext cx="861430" cy="861430"/>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5293CC"/>
                </a:solidFill>
                <a:cs typeface="+mn-ea"/>
                <a:sym typeface="+mn-lt"/>
              </a:endParaRPr>
            </a:p>
          </p:txBody>
        </p:sp>
        <p:sp>
          <p:nvSpPr>
            <p:cNvPr id="4" name="Freeform 33">
              <a:extLst>
                <a:ext uri="{FF2B5EF4-FFF2-40B4-BE49-F238E27FC236}">
                  <a16:creationId xmlns:a16="http://schemas.microsoft.com/office/drawing/2014/main" id="{847D470A-CC85-4E3C-9050-987CD0ACEC98}"/>
                </a:ext>
              </a:extLst>
            </p:cNvPr>
            <p:cNvSpPr>
              <a:spLocks noChangeArrowheads="1"/>
            </p:cNvSpPr>
            <p:nvPr/>
          </p:nvSpPr>
          <p:spPr bwMode="auto">
            <a:xfrm>
              <a:off x="5979407" y="1497122"/>
              <a:ext cx="437884" cy="358270"/>
            </a:xfrm>
            <a:custGeom>
              <a:avLst/>
              <a:gdLst>
                <a:gd name="T0" fmla="*/ 216437 w 649"/>
                <a:gd name="T1" fmla="*/ 10748 h 531"/>
                <a:gd name="T2" fmla="*/ 216437 w 649"/>
                <a:gd name="T3" fmla="*/ 10748 h 531"/>
                <a:gd name="T4" fmla="*/ 179528 w 649"/>
                <a:gd name="T5" fmla="*/ 10748 h 531"/>
                <a:gd name="T6" fmla="*/ 74176 w 649"/>
                <a:gd name="T7" fmla="*/ 116077 h 531"/>
                <a:gd name="T8" fmla="*/ 53034 w 649"/>
                <a:gd name="T9" fmla="*/ 89924 h 531"/>
                <a:gd name="T10" fmla="*/ 10750 w 649"/>
                <a:gd name="T11" fmla="*/ 89924 h 531"/>
                <a:gd name="T12" fmla="*/ 10750 w 649"/>
                <a:gd name="T13" fmla="*/ 132199 h 531"/>
                <a:gd name="T14" fmla="*/ 58051 w 649"/>
                <a:gd name="T15" fmla="*/ 174116 h 531"/>
                <a:gd name="T16" fmla="*/ 95318 w 649"/>
                <a:gd name="T17" fmla="*/ 174116 h 531"/>
                <a:gd name="T18" fmla="*/ 216437 w 649"/>
                <a:gd name="T19" fmla="*/ 53023 h 531"/>
                <a:gd name="T20" fmla="*/ 216437 w 649"/>
                <a:gd name="T21" fmla="*/ 10748 h 531"/>
                <a:gd name="T22" fmla="*/ 206045 w 649"/>
                <a:gd name="T23" fmla="*/ 42275 h 531"/>
                <a:gd name="T24" fmla="*/ 206045 w 649"/>
                <a:gd name="T25" fmla="*/ 42275 h 531"/>
                <a:gd name="T26" fmla="*/ 84568 w 649"/>
                <a:gd name="T27" fmla="*/ 163726 h 531"/>
                <a:gd name="T28" fmla="*/ 68801 w 649"/>
                <a:gd name="T29" fmla="*/ 163726 h 531"/>
                <a:gd name="T30" fmla="*/ 21142 w 649"/>
                <a:gd name="T31" fmla="*/ 116077 h 531"/>
                <a:gd name="T32" fmla="*/ 21142 w 649"/>
                <a:gd name="T33" fmla="*/ 100314 h 531"/>
                <a:gd name="T34" fmla="*/ 42284 w 649"/>
                <a:gd name="T35" fmla="*/ 100314 h 531"/>
                <a:gd name="T36" fmla="*/ 74176 w 649"/>
                <a:gd name="T37" fmla="*/ 132199 h 531"/>
                <a:gd name="T38" fmla="*/ 189920 w 649"/>
                <a:gd name="T39" fmla="*/ 21138 h 531"/>
                <a:gd name="T40" fmla="*/ 206045 w 649"/>
                <a:gd name="T41" fmla="*/ 21138 h 531"/>
                <a:gd name="T42" fmla="*/ 206045 w 649"/>
                <a:gd name="T43" fmla="*/ 42275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9" h="531">
                  <a:moveTo>
                    <a:pt x="604" y="30"/>
                  </a:moveTo>
                  <a:lnTo>
                    <a:pt x="604" y="30"/>
                  </a:lnTo>
                  <a:cubicBezTo>
                    <a:pt x="575" y="0"/>
                    <a:pt x="530" y="0"/>
                    <a:pt x="501" y="30"/>
                  </a:cubicBezTo>
                  <a:cubicBezTo>
                    <a:pt x="207" y="324"/>
                    <a:pt x="207" y="324"/>
                    <a:pt x="207" y="324"/>
                  </a:cubicBezTo>
                  <a:cubicBezTo>
                    <a:pt x="148" y="251"/>
                    <a:pt x="148" y="251"/>
                    <a:pt x="148" y="251"/>
                  </a:cubicBezTo>
                  <a:cubicBezTo>
                    <a:pt x="103" y="207"/>
                    <a:pt x="59" y="207"/>
                    <a:pt x="30" y="251"/>
                  </a:cubicBezTo>
                  <a:cubicBezTo>
                    <a:pt x="0" y="280"/>
                    <a:pt x="0" y="324"/>
                    <a:pt x="30" y="369"/>
                  </a:cubicBezTo>
                  <a:cubicBezTo>
                    <a:pt x="162" y="486"/>
                    <a:pt x="162" y="486"/>
                    <a:pt x="162" y="486"/>
                  </a:cubicBezTo>
                  <a:cubicBezTo>
                    <a:pt x="192" y="530"/>
                    <a:pt x="236" y="530"/>
                    <a:pt x="266" y="486"/>
                  </a:cubicBezTo>
                  <a:cubicBezTo>
                    <a:pt x="604" y="148"/>
                    <a:pt x="604" y="148"/>
                    <a:pt x="604" y="148"/>
                  </a:cubicBezTo>
                  <a:cubicBezTo>
                    <a:pt x="648" y="118"/>
                    <a:pt x="648" y="59"/>
                    <a:pt x="604" y="30"/>
                  </a:cubicBezTo>
                  <a:close/>
                  <a:moveTo>
                    <a:pt x="575" y="118"/>
                  </a:moveTo>
                  <a:lnTo>
                    <a:pt x="575" y="118"/>
                  </a:lnTo>
                  <a:cubicBezTo>
                    <a:pt x="575" y="118"/>
                    <a:pt x="251" y="457"/>
                    <a:pt x="236" y="457"/>
                  </a:cubicBezTo>
                  <a:cubicBezTo>
                    <a:pt x="221" y="471"/>
                    <a:pt x="207" y="471"/>
                    <a:pt x="192" y="457"/>
                  </a:cubicBezTo>
                  <a:lnTo>
                    <a:pt x="59" y="324"/>
                  </a:lnTo>
                  <a:cubicBezTo>
                    <a:pt x="45" y="310"/>
                    <a:pt x="45" y="295"/>
                    <a:pt x="59" y="280"/>
                  </a:cubicBezTo>
                  <a:cubicBezTo>
                    <a:pt x="74" y="265"/>
                    <a:pt x="103" y="265"/>
                    <a:pt x="118" y="280"/>
                  </a:cubicBezTo>
                  <a:cubicBezTo>
                    <a:pt x="207" y="369"/>
                    <a:pt x="207" y="369"/>
                    <a:pt x="207" y="369"/>
                  </a:cubicBezTo>
                  <a:cubicBezTo>
                    <a:pt x="530" y="59"/>
                    <a:pt x="530" y="59"/>
                    <a:pt x="530" y="59"/>
                  </a:cubicBezTo>
                  <a:cubicBezTo>
                    <a:pt x="545" y="45"/>
                    <a:pt x="560" y="45"/>
                    <a:pt x="575" y="59"/>
                  </a:cubicBezTo>
                  <a:cubicBezTo>
                    <a:pt x="604" y="74"/>
                    <a:pt x="604" y="103"/>
                    <a:pt x="575" y="118"/>
                  </a:cubicBezTo>
                  <a:close/>
                </a:path>
              </a:pathLst>
            </a:custGeom>
            <a:solidFill>
              <a:schemeClr val="bg1"/>
            </a:solidFill>
            <a:ln w="9525" cap="flat">
              <a:solidFill>
                <a:schemeClr val="bg1"/>
              </a:solidFill>
              <a:bevel/>
            </a:ln>
            <a:effectLst/>
          </p:spPr>
          <p:txBody>
            <a:bodyPr wrap="none" anchor="ctr"/>
            <a:lstStyle/>
            <a:p>
              <a:endParaRPr lang="en-US" dirty="0">
                <a:solidFill>
                  <a:srgbClr val="5293CC"/>
                </a:solidFill>
                <a:cs typeface="+mn-ea"/>
                <a:sym typeface="+mn-lt"/>
              </a:endParaRPr>
            </a:p>
          </p:txBody>
        </p:sp>
      </p:grpSp>
      <p:grpSp>
        <p:nvGrpSpPr>
          <p:cNvPr id="5" name="组合 4">
            <a:extLst>
              <a:ext uri="{FF2B5EF4-FFF2-40B4-BE49-F238E27FC236}">
                <a16:creationId xmlns:a16="http://schemas.microsoft.com/office/drawing/2014/main" id="{0253A41A-F48F-4235-85EA-98F342A151D9}"/>
              </a:ext>
            </a:extLst>
          </p:cNvPr>
          <p:cNvGrpSpPr/>
          <p:nvPr/>
        </p:nvGrpSpPr>
        <p:grpSpPr>
          <a:xfrm>
            <a:off x="6953823" y="2325760"/>
            <a:ext cx="861430" cy="861430"/>
            <a:chOff x="7548183" y="2561825"/>
            <a:chExt cx="861430" cy="861430"/>
          </a:xfrm>
        </p:grpSpPr>
        <p:sp>
          <p:nvSpPr>
            <p:cNvPr id="6" name="Oval 23">
              <a:extLst>
                <a:ext uri="{FF2B5EF4-FFF2-40B4-BE49-F238E27FC236}">
                  <a16:creationId xmlns:a16="http://schemas.microsoft.com/office/drawing/2014/main" id="{9D4FDB3D-E327-4CAF-B8F9-13018FC59692}"/>
                </a:ext>
              </a:extLst>
            </p:cNvPr>
            <p:cNvSpPr/>
            <p:nvPr/>
          </p:nvSpPr>
          <p:spPr>
            <a:xfrm>
              <a:off x="7548183" y="2561825"/>
              <a:ext cx="861430" cy="861430"/>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5293CC"/>
                </a:solidFill>
                <a:cs typeface="+mn-ea"/>
                <a:sym typeface="+mn-lt"/>
              </a:endParaRPr>
            </a:p>
          </p:txBody>
        </p:sp>
        <p:sp>
          <p:nvSpPr>
            <p:cNvPr id="7" name="Freeform 37">
              <a:extLst>
                <a:ext uri="{FF2B5EF4-FFF2-40B4-BE49-F238E27FC236}">
                  <a16:creationId xmlns:a16="http://schemas.microsoft.com/office/drawing/2014/main" id="{AE6E103E-C872-48B8-8691-8D743A2E3511}"/>
                </a:ext>
              </a:extLst>
            </p:cNvPr>
            <p:cNvSpPr>
              <a:spLocks noChangeArrowheads="1"/>
            </p:cNvSpPr>
            <p:nvPr/>
          </p:nvSpPr>
          <p:spPr bwMode="auto">
            <a:xfrm>
              <a:off x="7763687" y="2818050"/>
              <a:ext cx="430421" cy="378173"/>
            </a:xfrm>
            <a:custGeom>
              <a:avLst/>
              <a:gdLst>
                <a:gd name="T0" fmla="*/ 26321 w 634"/>
                <a:gd name="T1" fmla="*/ 57987 h 561"/>
                <a:gd name="T2" fmla="*/ 26321 w 634"/>
                <a:gd name="T3" fmla="*/ 57987 h 561"/>
                <a:gd name="T4" fmla="*/ 196147 w 634"/>
                <a:gd name="T5" fmla="*/ 57987 h 561"/>
                <a:gd name="T6" fmla="*/ 228237 w 634"/>
                <a:gd name="T7" fmla="*/ 31857 h 561"/>
                <a:gd name="T8" fmla="*/ 196147 w 634"/>
                <a:gd name="T9" fmla="*/ 0 h 561"/>
                <a:gd name="T10" fmla="*/ 26321 w 634"/>
                <a:gd name="T11" fmla="*/ 0 h 561"/>
                <a:gd name="T12" fmla="*/ 0 w 634"/>
                <a:gd name="T13" fmla="*/ 31857 h 561"/>
                <a:gd name="T14" fmla="*/ 26321 w 634"/>
                <a:gd name="T15" fmla="*/ 57987 h 561"/>
                <a:gd name="T16" fmla="*/ 26321 w 634"/>
                <a:gd name="T17" fmla="*/ 16108 h 561"/>
                <a:gd name="T18" fmla="*/ 26321 w 634"/>
                <a:gd name="T19" fmla="*/ 16108 h 561"/>
                <a:gd name="T20" fmla="*/ 196147 w 634"/>
                <a:gd name="T21" fmla="*/ 16108 h 561"/>
                <a:gd name="T22" fmla="*/ 212012 w 634"/>
                <a:gd name="T23" fmla="*/ 31857 h 561"/>
                <a:gd name="T24" fmla="*/ 196147 w 634"/>
                <a:gd name="T25" fmla="*/ 42237 h 561"/>
                <a:gd name="T26" fmla="*/ 26321 w 634"/>
                <a:gd name="T27" fmla="*/ 42237 h 561"/>
                <a:gd name="T28" fmla="*/ 15865 w 634"/>
                <a:gd name="T29" fmla="*/ 31857 h 561"/>
                <a:gd name="T30" fmla="*/ 26321 w 634"/>
                <a:gd name="T31" fmla="*/ 16108 h 561"/>
                <a:gd name="T32" fmla="*/ 196147 w 634"/>
                <a:gd name="T33" fmla="*/ 74095 h 561"/>
                <a:gd name="T34" fmla="*/ 196147 w 634"/>
                <a:gd name="T35" fmla="*/ 74095 h 561"/>
                <a:gd name="T36" fmla="*/ 26321 w 634"/>
                <a:gd name="T37" fmla="*/ 74095 h 561"/>
                <a:gd name="T38" fmla="*/ 0 w 634"/>
                <a:gd name="T39" fmla="*/ 100225 h 561"/>
                <a:gd name="T40" fmla="*/ 26321 w 634"/>
                <a:gd name="T41" fmla="*/ 126712 h 561"/>
                <a:gd name="T42" fmla="*/ 196147 w 634"/>
                <a:gd name="T43" fmla="*/ 126712 h 561"/>
                <a:gd name="T44" fmla="*/ 228237 w 634"/>
                <a:gd name="T45" fmla="*/ 100225 h 561"/>
                <a:gd name="T46" fmla="*/ 196147 w 634"/>
                <a:gd name="T47" fmla="*/ 74095 h 561"/>
                <a:gd name="T48" fmla="*/ 196147 w 634"/>
                <a:gd name="T49" fmla="*/ 115974 h 561"/>
                <a:gd name="T50" fmla="*/ 196147 w 634"/>
                <a:gd name="T51" fmla="*/ 115974 h 561"/>
                <a:gd name="T52" fmla="*/ 26321 w 634"/>
                <a:gd name="T53" fmla="*/ 115974 h 561"/>
                <a:gd name="T54" fmla="*/ 15865 w 634"/>
                <a:gd name="T55" fmla="*/ 100225 h 561"/>
                <a:gd name="T56" fmla="*/ 26321 w 634"/>
                <a:gd name="T57" fmla="*/ 84475 h 561"/>
                <a:gd name="T58" fmla="*/ 196147 w 634"/>
                <a:gd name="T59" fmla="*/ 84475 h 561"/>
                <a:gd name="T60" fmla="*/ 212012 w 634"/>
                <a:gd name="T61" fmla="*/ 100225 h 561"/>
                <a:gd name="T62" fmla="*/ 196147 w 634"/>
                <a:gd name="T63" fmla="*/ 115974 h 561"/>
                <a:gd name="T64" fmla="*/ 196147 w 634"/>
                <a:gd name="T65" fmla="*/ 142462 h 561"/>
                <a:gd name="T66" fmla="*/ 196147 w 634"/>
                <a:gd name="T67" fmla="*/ 142462 h 561"/>
                <a:gd name="T68" fmla="*/ 26321 w 634"/>
                <a:gd name="T69" fmla="*/ 142462 h 561"/>
                <a:gd name="T70" fmla="*/ 0 w 634"/>
                <a:gd name="T71" fmla="*/ 168592 h 561"/>
                <a:gd name="T72" fmla="*/ 26321 w 634"/>
                <a:gd name="T73" fmla="*/ 200449 h 561"/>
                <a:gd name="T74" fmla="*/ 196147 w 634"/>
                <a:gd name="T75" fmla="*/ 200449 h 561"/>
                <a:gd name="T76" fmla="*/ 228237 w 634"/>
                <a:gd name="T77" fmla="*/ 168592 h 561"/>
                <a:gd name="T78" fmla="*/ 196147 w 634"/>
                <a:gd name="T79" fmla="*/ 142462 h 561"/>
                <a:gd name="T80" fmla="*/ 196147 w 634"/>
                <a:gd name="T81" fmla="*/ 184699 h 561"/>
                <a:gd name="T82" fmla="*/ 196147 w 634"/>
                <a:gd name="T83" fmla="*/ 184699 h 561"/>
                <a:gd name="T84" fmla="*/ 26321 w 634"/>
                <a:gd name="T85" fmla="*/ 184699 h 561"/>
                <a:gd name="T86" fmla="*/ 15865 w 634"/>
                <a:gd name="T87" fmla="*/ 168592 h 561"/>
                <a:gd name="T88" fmla="*/ 26321 w 634"/>
                <a:gd name="T89" fmla="*/ 158212 h 561"/>
                <a:gd name="T90" fmla="*/ 196147 w 634"/>
                <a:gd name="T91" fmla="*/ 158212 h 561"/>
                <a:gd name="T92" fmla="*/ 212012 w 634"/>
                <a:gd name="T93" fmla="*/ 168592 h 561"/>
                <a:gd name="T94" fmla="*/ 196147 w 634"/>
                <a:gd name="T95" fmla="*/ 184699 h 56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34" h="561">
                  <a:moveTo>
                    <a:pt x="73" y="162"/>
                  </a:moveTo>
                  <a:lnTo>
                    <a:pt x="73" y="162"/>
                  </a:lnTo>
                  <a:cubicBezTo>
                    <a:pt x="544" y="162"/>
                    <a:pt x="544" y="162"/>
                    <a:pt x="544" y="162"/>
                  </a:cubicBezTo>
                  <a:cubicBezTo>
                    <a:pt x="588" y="162"/>
                    <a:pt x="633" y="133"/>
                    <a:pt x="633" y="89"/>
                  </a:cubicBezTo>
                  <a:cubicBezTo>
                    <a:pt x="633" y="45"/>
                    <a:pt x="588" y="0"/>
                    <a:pt x="544" y="0"/>
                  </a:cubicBezTo>
                  <a:cubicBezTo>
                    <a:pt x="73" y="0"/>
                    <a:pt x="73" y="0"/>
                    <a:pt x="73" y="0"/>
                  </a:cubicBezTo>
                  <a:cubicBezTo>
                    <a:pt x="29" y="0"/>
                    <a:pt x="0" y="45"/>
                    <a:pt x="0" y="89"/>
                  </a:cubicBezTo>
                  <a:cubicBezTo>
                    <a:pt x="0" y="133"/>
                    <a:pt x="29" y="162"/>
                    <a:pt x="73" y="162"/>
                  </a:cubicBezTo>
                  <a:close/>
                  <a:moveTo>
                    <a:pt x="73" y="45"/>
                  </a:moveTo>
                  <a:lnTo>
                    <a:pt x="73" y="45"/>
                  </a:lnTo>
                  <a:cubicBezTo>
                    <a:pt x="544" y="45"/>
                    <a:pt x="544" y="45"/>
                    <a:pt x="544" y="45"/>
                  </a:cubicBezTo>
                  <a:cubicBezTo>
                    <a:pt x="574" y="45"/>
                    <a:pt x="588" y="59"/>
                    <a:pt x="588" y="89"/>
                  </a:cubicBezTo>
                  <a:cubicBezTo>
                    <a:pt x="588" y="103"/>
                    <a:pt x="574" y="118"/>
                    <a:pt x="544" y="118"/>
                  </a:cubicBezTo>
                  <a:cubicBezTo>
                    <a:pt x="73" y="118"/>
                    <a:pt x="73" y="118"/>
                    <a:pt x="73" y="118"/>
                  </a:cubicBezTo>
                  <a:cubicBezTo>
                    <a:pt x="58" y="118"/>
                    <a:pt x="44" y="103"/>
                    <a:pt x="44" y="89"/>
                  </a:cubicBezTo>
                  <a:cubicBezTo>
                    <a:pt x="44" y="59"/>
                    <a:pt x="58" y="45"/>
                    <a:pt x="73" y="45"/>
                  </a:cubicBezTo>
                  <a:close/>
                  <a:moveTo>
                    <a:pt x="544" y="207"/>
                  </a:moveTo>
                  <a:lnTo>
                    <a:pt x="544" y="207"/>
                  </a:lnTo>
                  <a:cubicBezTo>
                    <a:pt x="73" y="207"/>
                    <a:pt x="73" y="207"/>
                    <a:pt x="73" y="207"/>
                  </a:cubicBezTo>
                  <a:cubicBezTo>
                    <a:pt x="29" y="207"/>
                    <a:pt x="0" y="236"/>
                    <a:pt x="0" y="280"/>
                  </a:cubicBezTo>
                  <a:cubicBezTo>
                    <a:pt x="0" y="324"/>
                    <a:pt x="29" y="354"/>
                    <a:pt x="73" y="354"/>
                  </a:cubicBezTo>
                  <a:cubicBezTo>
                    <a:pt x="544" y="354"/>
                    <a:pt x="544" y="354"/>
                    <a:pt x="544" y="354"/>
                  </a:cubicBezTo>
                  <a:cubicBezTo>
                    <a:pt x="588" y="354"/>
                    <a:pt x="633" y="324"/>
                    <a:pt x="633" y="280"/>
                  </a:cubicBezTo>
                  <a:cubicBezTo>
                    <a:pt x="633" y="236"/>
                    <a:pt x="588" y="207"/>
                    <a:pt x="544" y="207"/>
                  </a:cubicBezTo>
                  <a:close/>
                  <a:moveTo>
                    <a:pt x="544" y="324"/>
                  </a:moveTo>
                  <a:lnTo>
                    <a:pt x="544" y="324"/>
                  </a:lnTo>
                  <a:cubicBezTo>
                    <a:pt x="73" y="324"/>
                    <a:pt x="73" y="324"/>
                    <a:pt x="73" y="324"/>
                  </a:cubicBezTo>
                  <a:cubicBezTo>
                    <a:pt x="58" y="324"/>
                    <a:pt x="44" y="295"/>
                    <a:pt x="44" y="280"/>
                  </a:cubicBezTo>
                  <a:cubicBezTo>
                    <a:pt x="44" y="265"/>
                    <a:pt x="58" y="236"/>
                    <a:pt x="73" y="236"/>
                  </a:cubicBezTo>
                  <a:cubicBezTo>
                    <a:pt x="544" y="236"/>
                    <a:pt x="544" y="236"/>
                    <a:pt x="544" y="236"/>
                  </a:cubicBezTo>
                  <a:cubicBezTo>
                    <a:pt x="574" y="236"/>
                    <a:pt x="588" y="265"/>
                    <a:pt x="588" y="280"/>
                  </a:cubicBezTo>
                  <a:cubicBezTo>
                    <a:pt x="588" y="295"/>
                    <a:pt x="574" y="324"/>
                    <a:pt x="544" y="324"/>
                  </a:cubicBezTo>
                  <a:close/>
                  <a:moveTo>
                    <a:pt x="544" y="398"/>
                  </a:moveTo>
                  <a:lnTo>
                    <a:pt x="544" y="398"/>
                  </a:lnTo>
                  <a:cubicBezTo>
                    <a:pt x="73" y="398"/>
                    <a:pt x="73" y="398"/>
                    <a:pt x="73" y="398"/>
                  </a:cubicBezTo>
                  <a:cubicBezTo>
                    <a:pt x="29" y="398"/>
                    <a:pt x="0" y="428"/>
                    <a:pt x="0" y="471"/>
                  </a:cubicBezTo>
                  <a:cubicBezTo>
                    <a:pt x="0" y="516"/>
                    <a:pt x="29" y="560"/>
                    <a:pt x="73" y="560"/>
                  </a:cubicBezTo>
                  <a:cubicBezTo>
                    <a:pt x="544" y="560"/>
                    <a:pt x="544" y="560"/>
                    <a:pt x="544" y="560"/>
                  </a:cubicBezTo>
                  <a:cubicBezTo>
                    <a:pt x="588" y="560"/>
                    <a:pt x="633" y="516"/>
                    <a:pt x="633" y="471"/>
                  </a:cubicBezTo>
                  <a:cubicBezTo>
                    <a:pt x="633" y="428"/>
                    <a:pt x="588" y="398"/>
                    <a:pt x="544" y="398"/>
                  </a:cubicBezTo>
                  <a:close/>
                  <a:moveTo>
                    <a:pt x="544" y="516"/>
                  </a:moveTo>
                  <a:lnTo>
                    <a:pt x="544" y="516"/>
                  </a:lnTo>
                  <a:cubicBezTo>
                    <a:pt x="73" y="516"/>
                    <a:pt x="73" y="516"/>
                    <a:pt x="73" y="516"/>
                  </a:cubicBezTo>
                  <a:cubicBezTo>
                    <a:pt x="58" y="516"/>
                    <a:pt x="44" y="501"/>
                    <a:pt x="44" y="471"/>
                  </a:cubicBezTo>
                  <a:cubicBezTo>
                    <a:pt x="44" y="457"/>
                    <a:pt x="58" y="442"/>
                    <a:pt x="73" y="442"/>
                  </a:cubicBezTo>
                  <a:cubicBezTo>
                    <a:pt x="544" y="442"/>
                    <a:pt x="544" y="442"/>
                    <a:pt x="544" y="442"/>
                  </a:cubicBezTo>
                  <a:cubicBezTo>
                    <a:pt x="574" y="442"/>
                    <a:pt x="588" y="457"/>
                    <a:pt x="588" y="471"/>
                  </a:cubicBezTo>
                  <a:cubicBezTo>
                    <a:pt x="588" y="501"/>
                    <a:pt x="574" y="516"/>
                    <a:pt x="544" y="516"/>
                  </a:cubicBezTo>
                  <a:close/>
                </a:path>
              </a:pathLst>
            </a:custGeom>
            <a:solidFill>
              <a:schemeClr val="bg1"/>
            </a:solidFill>
            <a:ln w="9525" cap="flat">
              <a:solidFill>
                <a:schemeClr val="bg1"/>
              </a:solidFill>
              <a:bevel/>
            </a:ln>
            <a:effectLst/>
          </p:spPr>
          <p:txBody>
            <a:bodyPr wrap="none" anchor="ctr"/>
            <a:lstStyle/>
            <a:p>
              <a:endParaRPr lang="en-US" dirty="0">
                <a:solidFill>
                  <a:srgbClr val="5293CC"/>
                </a:solidFill>
                <a:cs typeface="+mn-ea"/>
                <a:sym typeface="+mn-lt"/>
              </a:endParaRPr>
            </a:p>
          </p:txBody>
        </p:sp>
      </p:grpSp>
      <p:grpSp>
        <p:nvGrpSpPr>
          <p:cNvPr id="8" name="组合 7">
            <a:extLst>
              <a:ext uri="{FF2B5EF4-FFF2-40B4-BE49-F238E27FC236}">
                <a16:creationId xmlns:a16="http://schemas.microsoft.com/office/drawing/2014/main" id="{CA4C38D0-4623-4AB5-A777-55B4F101644E}"/>
              </a:ext>
            </a:extLst>
          </p:cNvPr>
          <p:cNvGrpSpPr/>
          <p:nvPr/>
        </p:nvGrpSpPr>
        <p:grpSpPr>
          <a:xfrm>
            <a:off x="4209615" y="4309875"/>
            <a:ext cx="861430" cy="861430"/>
            <a:chOff x="4803975" y="4545940"/>
            <a:chExt cx="861430" cy="861430"/>
          </a:xfrm>
        </p:grpSpPr>
        <p:sp>
          <p:nvSpPr>
            <p:cNvPr id="9" name="Oval 40">
              <a:extLst>
                <a:ext uri="{FF2B5EF4-FFF2-40B4-BE49-F238E27FC236}">
                  <a16:creationId xmlns:a16="http://schemas.microsoft.com/office/drawing/2014/main" id="{62ABDAB8-8ABF-40EF-85D0-1DE2326DEB98}"/>
                </a:ext>
              </a:extLst>
            </p:cNvPr>
            <p:cNvSpPr/>
            <p:nvPr/>
          </p:nvSpPr>
          <p:spPr>
            <a:xfrm>
              <a:off x="4803975" y="4545940"/>
              <a:ext cx="861430" cy="861430"/>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800" dirty="0">
                <a:solidFill>
                  <a:srgbClr val="5293CC"/>
                </a:solidFill>
                <a:cs typeface="+mn-ea"/>
                <a:sym typeface="+mn-lt"/>
              </a:endParaRPr>
            </a:p>
          </p:txBody>
        </p:sp>
        <p:sp>
          <p:nvSpPr>
            <p:cNvPr id="10" name="Freeform 86">
              <a:extLst>
                <a:ext uri="{FF2B5EF4-FFF2-40B4-BE49-F238E27FC236}">
                  <a16:creationId xmlns:a16="http://schemas.microsoft.com/office/drawing/2014/main" id="{6C23E86B-31BC-4E56-B26E-DDA302BE65D2}"/>
                </a:ext>
              </a:extLst>
            </p:cNvPr>
            <p:cNvSpPr>
              <a:spLocks noChangeArrowheads="1"/>
            </p:cNvSpPr>
            <p:nvPr/>
          </p:nvSpPr>
          <p:spPr bwMode="auto">
            <a:xfrm>
              <a:off x="5016713" y="4775959"/>
              <a:ext cx="430420" cy="430420"/>
            </a:xfrm>
            <a:custGeom>
              <a:avLst/>
              <a:gdLst>
                <a:gd name="T0" fmla="*/ 138096 w 634"/>
                <a:gd name="T1" fmla="*/ 47870 h 635"/>
                <a:gd name="T2" fmla="*/ 138096 w 634"/>
                <a:gd name="T3" fmla="*/ 47870 h 635"/>
                <a:gd name="T4" fmla="*/ 138096 w 634"/>
                <a:gd name="T5" fmla="*/ 90340 h 635"/>
                <a:gd name="T6" fmla="*/ 180642 w 634"/>
                <a:gd name="T7" fmla="*/ 90340 h 635"/>
                <a:gd name="T8" fmla="*/ 180642 w 634"/>
                <a:gd name="T9" fmla="*/ 47870 h 635"/>
                <a:gd name="T10" fmla="*/ 138096 w 634"/>
                <a:gd name="T11" fmla="*/ 47870 h 635"/>
                <a:gd name="T12" fmla="*/ 169825 w 634"/>
                <a:gd name="T13" fmla="*/ 79543 h 635"/>
                <a:gd name="T14" fmla="*/ 169825 w 634"/>
                <a:gd name="T15" fmla="*/ 79543 h 635"/>
                <a:gd name="T16" fmla="*/ 148552 w 634"/>
                <a:gd name="T17" fmla="*/ 79543 h 635"/>
                <a:gd name="T18" fmla="*/ 148552 w 634"/>
                <a:gd name="T19" fmla="*/ 58667 h 635"/>
                <a:gd name="T20" fmla="*/ 169825 w 634"/>
                <a:gd name="T21" fmla="*/ 58667 h 635"/>
                <a:gd name="T22" fmla="*/ 169825 w 634"/>
                <a:gd name="T23" fmla="*/ 79543 h 635"/>
                <a:gd name="T24" fmla="*/ 212372 w 634"/>
                <a:gd name="T25" fmla="*/ 0 h 635"/>
                <a:gd name="T26" fmla="*/ 212372 w 634"/>
                <a:gd name="T27" fmla="*/ 0 h 635"/>
                <a:gd name="T28" fmla="*/ 122231 w 634"/>
                <a:gd name="T29" fmla="*/ 0 h 635"/>
                <a:gd name="T30" fmla="*/ 106366 w 634"/>
                <a:gd name="T31" fmla="*/ 10798 h 635"/>
                <a:gd name="T32" fmla="*/ 10817 w 634"/>
                <a:gd name="T33" fmla="*/ 106177 h 635"/>
                <a:gd name="T34" fmla="*/ 10817 w 634"/>
                <a:gd name="T35" fmla="*/ 143249 h 635"/>
                <a:gd name="T36" fmla="*/ 85093 w 634"/>
                <a:gd name="T37" fmla="*/ 217392 h 635"/>
                <a:gd name="T38" fmla="*/ 122231 w 634"/>
                <a:gd name="T39" fmla="*/ 217392 h 635"/>
                <a:gd name="T40" fmla="*/ 217780 w 634"/>
                <a:gd name="T41" fmla="*/ 122013 h 635"/>
                <a:gd name="T42" fmla="*/ 228236 w 634"/>
                <a:gd name="T43" fmla="*/ 106177 h 635"/>
                <a:gd name="T44" fmla="*/ 228236 w 634"/>
                <a:gd name="T45" fmla="*/ 16196 h 635"/>
                <a:gd name="T46" fmla="*/ 212372 w 634"/>
                <a:gd name="T47" fmla="*/ 0 h 635"/>
                <a:gd name="T48" fmla="*/ 116822 w 634"/>
                <a:gd name="T49" fmla="*/ 206955 h 635"/>
                <a:gd name="T50" fmla="*/ 116822 w 634"/>
                <a:gd name="T51" fmla="*/ 206955 h 635"/>
                <a:gd name="T52" fmla="*/ 95549 w 634"/>
                <a:gd name="T53" fmla="*/ 206955 h 635"/>
                <a:gd name="T54" fmla="*/ 21273 w 634"/>
                <a:gd name="T55" fmla="*/ 132451 h 635"/>
                <a:gd name="T56" fmla="*/ 21273 w 634"/>
                <a:gd name="T57" fmla="*/ 116974 h 635"/>
                <a:gd name="T58" fmla="*/ 32090 w 634"/>
                <a:gd name="T59" fmla="*/ 106177 h 635"/>
                <a:gd name="T60" fmla="*/ 122231 w 634"/>
                <a:gd name="T61" fmla="*/ 196157 h 635"/>
                <a:gd name="T62" fmla="*/ 116822 w 634"/>
                <a:gd name="T63" fmla="*/ 206955 h 635"/>
                <a:gd name="T64" fmla="*/ 212372 w 634"/>
                <a:gd name="T65" fmla="*/ 100778 h 635"/>
                <a:gd name="T66" fmla="*/ 212372 w 634"/>
                <a:gd name="T67" fmla="*/ 100778 h 635"/>
                <a:gd name="T68" fmla="*/ 207324 w 634"/>
                <a:gd name="T69" fmla="*/ 116974 h 635"/>
                <a:gd name="T70" fmla="*/ 133048 w 634"/>
                <a:gd name="T71" fmla="*/ 185719 h 635"/>
                <a:gd name="T72" fmla="*/ 42546 w 634"/>
                <a:gd name="T73" fmla="*/ 95739 h 635"/>
                <a:gd name="T74" fmla="*/ 116822 w 634"/>
                <a:gd name="T75" fmla="*/ 21235 h 635"/>
                <a:gd name="T76" fmla="*/ 127639 w 634"/>
                <a:gd name="T77" fmla="*/ 16196 h 635"/>
                <a:gd name="T78" fmla="*/ 207324 w 634"/>
                <a:gd name="T79" fmla="*/ 16196 h 635"/>
                <a:gd name="T80" fmla="*/ 212372 w 634"/>
                <a:gd name="T81" fmla="*/ 21235 h 635"/>
                <a:gd name="T82" fmla="*/ 212372 w 634"/>
                <a:gd name="T83" fmla="*/ 100778 h 6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34" h="635">
                  <a:moveTo>
                    <a:pt x="383" y="133"/>
                  </a:moveTo>
                  <a:lnTo>
                    <a:pt x="383" y="133"/>
                  </a:lnTo>
                  <a:cubicBezTo>
                    <a:pt x="354" y="163"/>
                    <a:pt x="354" y="207"/>
                    <a:pt x="383" y="251"/>
                  </a:cubicBezTo>
                  <a:cubicBezTo>
                    <a:pt x="428" y="280"/>
                    <a:pt x="471" y="280"/>
                    <a:pt x="501" y="251"/>
                  </a:cubicBezTo>
                  <a:cubicBezTo>
                    <a:pt x="530" y="207"/>
                    <a:pt x="530" y="163"/>
                    <a:pt x="501" y="133"/>
                  </a:cubicBezTo>
                  <a:cubicBezTo>
                    <a:pt x="471" y="104"/>
                    <a:pt x="428" y="104"/>
                    <a:pt x="383" y="133"/>
                  </a:cubicBezTo>
                  <a:close/>
                  <a:moveTo>
                    <a:pt x="471" y="221"/>
                  </a:moveTo>
                  <a:lnTo>
                    <a:pt x="471" y="221"/>
                  </a:lnTo>
                  <a:cubicBezTo>
                    <a:pt x="457" y="236"/>
                    <a:pt x="428" y="236"/>
                    <a:pt x="412" y="221"/>
                  </a:cubicBezTo>
                  <a:cubicBezTo>
                    <a:pt x="398" y="207"/>
                    <a:pt x="398" y="177"/>
                    <a:pt x="412" y="163"/>
                  </a:cubicBezTo>
                  <a:cubicBezTo>
                    <a:pt x="428" y="148"/>
                    <a:pt x="457" y="148"/>
                    <a:pt x="471" y="163"/>
                  </a:cubicBezTo>
                  <a:cubicBezTo>
                    <a:pt x="486" y="177"/>
                    <a:pt x="486" y="207"/>
                    <a:pt x="471" y="221"/>
                  </a:cubicBezTo>
                  <a:close/>
                  <a:moveTo>
                    <a:pt x="589" y="0"/>
                  </a:moveTo>
                  <a:lnTo>
                    <a:pt x="589" y="0"/>
                  </a:lnTo>
                  <a:cubicBezTo>
                    <a:pt x="339" y="0"/>
                    <a:pt x="339" y="0"/>
                    <a:pt x="339" y="0"/>
                  </a:cubicBezTo>
                  <a:cubicBezTo>
                    <a:pt x="310" y="0"/>
                    <a:pt x="310" y="15"/>
                    <a:pt x="295" y="30"/>
                  </a:cubicBezTo>
                  <a:cubicBezTo>
                    <a:pt x="30" y="295"/>
                    <a:pt x="30" y="295"/>
                    <a:pt x="30" y="295"/>
                  </a:cubicBezTo>
                  <a:cubicBezTo>
                    <a:pt x="0" y="325"/>
                    <a:pt x="0" y="368"/>
                    <a:pt x="30" y="398"/>
                  </a:cubicBezTo>
                  <a:cubicBezTo>
                    <a:pt x="236" y="604"/>
                    <a:pt x="236" y="604"/>
                    <a:pt x="236" y="604"/>
                  </a:cubicBezTo>
                  <a:cubicBezTo>
                    <a:pt x="265" y="634"/>
                    <a:pt x="310" y="634"/>
                    <a:pt x="339" y="604"/>
                  </a:cubicBezTo>
                  <a:cubicBezTo>
                    <a:pt x="604" y="339"/>
                    <a:pt x="604" y="339"/>
                    <a:pt x="604" y="339"/>
                  </a:cubicBezTo>
                  <a:cubicBezTo>
                    <a:pt x="619" y="325"/>
                    <a:pt x="633" y="325"/>
                    <a:pt x="633" y="295"/>
                  </a:cubicBezTo>
                  <a:cubicBezTo>
                    <a:pt x="633" y="45"/>
                    <a:pt x="633" y="45"/>
                    <a:pt x="633" y="45"/>
                  </a:cubicBezTo>
                  <a:cubicBezTo>
                    <a:pt x="633" y="15"/>
                    <a:pt x="619" y="0"/>
                    <a:pt x="589" y="0"/>
                  </a:cubicBezTo>
                  <a:close/>
                  <a:moveTo>
                    <a:pt x="324" y="575"/>
                  </a:moveTo>
                  <a:lnTo>
                    <a:pt x="324" y="575"/>
                  </a:lnTo>
                  <a:cubicBezTo>
                    <a:pt x="295" y="589"/>
                    <a:pt x="280" y="589"/>
                    <a:pt x="265" y="575"/>
                  </a:cubicBezTo>
                  <a:cubicBezTo>
                    <a:pt x="59" y="368"/>
                    <a:pt x="59" y="368"/>
                    <a:pt x="59" y="368"/>
                  </a:cubicBezTo>
                  <a:cubicBezTo>
                    <a:pt x="45" y="354"/>
                    <a:pt x="45" y="339"/>
                    <a:pt x="59" y="325"/>
                  </a:cubicBezTo>
                  <a:cubicBezTo>
                    <a:pt x="89" y="295"/>
                    <a:pt x="89" y="295"/>
                    <a:pt x="89" y="295"/>
                  </a:cubicBezTo>
                  <a:cubicBezTo>
                    <a:pt x="339" y="545"/>
                    <a:pt x="339" y="545"/>
                    <a:pt x="339" y="545"/>
                  </a:cubicBezTo>
                  <a:lnTo>
                    <a:pt x="324" y="575"/>
                  </a:lnTo>
                  <a:close/>
                  <a:moveTo>
                    <a:pt x="589" y="280"/>
                  </a:moveTo>
                  <a:lnTo>
                    <a:pt x="589" y="280"/>
                  </a:lnTo>
                  <a:cubicBezTo>
                    <a:pt x="589" y="295"/>
                    <a:pt x="589" y="310"/>
                    <a:pt x="575" y="325"/>
                  </a:cubicBezTo>
                  <a:cubicBezTo>
                    <a:pt x="369" y="516"/>
                    <a:pt x="369" y="516"/>
                    <a:pt x="369" y="516"/>
                  </a:cubicBezTo>
                  <a:cubicBezTo>
                    <a:pt x="118" y="266"/>
                    <a:pt x="118" y="266"/>
                    <a:pt x="118" y="266"/>
                  </a:cubicBezTo>
                  <a:cubicBezTo>
                    <a:pt x="324" y="59"/>
                    <a:pt x="324" y="59"/>
                    <a:pt x="324" y="59"/>
                  </a:cubicBezTo>
                  <a:cubicBezTo>
                    <a:pt x="324" y="45"/>
                    <a:pt x="339" y="45"/>
                    <a:pt x="354" y="45"/>
                  </a:cubicBezTo>
                  <a:cubicBezTo>
                    <a:pt x="575" y="45"/>
                    <a:pt x="575" y="45"/>
                    <a:pt x="575" y="45"/>
                  </a:cubicBezTo>
                  <a:cubicBezTo>
                    <a:pt x="589" y="45"/>
                    <a:pt x="589" y="45"/>
                    <a:pt x="589" y="59"/>
                  </a:cubicBezTo>
                  <a:lnTo>
                    <a:pt x="589" y="280"/>
                  </a:lnTo>
                  <a:close/>
                </a:path>
              </a:pathLst>
            </a:custGeom>
            <a:solidFill>
              <a:schemeClr val="bg1"/>
            </a:solidFill>
            <a:ln w="9525" cap="flat">
              <a:solidFill>
                <a:schemeClr val="bg1"/>
              </a:solidFill>
              <a:bevel/>
            </a:ln>
            <a:effectLst/>
          </p:spPr>
          <p:txBody>
            <a:bodyPr wrap="none" anchor="ctr"/>
            <a:lstStyle/>
            <a:p>
              <a:endParaRPr lang="en-US" dirty="0">
                <a:solidFill>
                  <a:srgbClr val="5293CC"/>
                </a:solidFill>
                <a:cs typeface="+mn-ea"/>
                <a:sym typeface="+mn-lt"/>
              </a:endParaRPr>
            </a:p>
          </p:txBody>
        </p:sp>
      </p:grpSp>
      <p:grpSp>
        <p:nvGrpSpPr>
          <p:cNvPr id="11" name="组合 10">
            <a:extLst>
              <a:ext uri="{FF2B5EF4-FFF2-40B4-BE49-F238E27FC236}">
                <a16:creationId xmlns:a16="http://schemas.microsoft.com/office/drawing/2014/main" id="{AF170228-A484-44FE-8553-904174326F50}"/>
              </a:ext>
            </a:extLst>
          </p:cNvPr>
          <p:cNvGrpSpPr/>
          <p:nvPr/>
        </p:nvGrpSpPr>
        <p:grpSpPr>
          <a:xfrm>
            <a:off x="3396804" y="2346349"/>
            <a:ext cx="861430" cy="861430"/>
            <a:chOff x="3991164" y="2582414"/>
            <a:chExt cx="861430" cy="861430"/>
          </a:xfrm>
        </p:grpSpPr>
        <p:sp>
          <p:nvSpPr>
            <p:cNvPr id="12" name="Oval 39">
              <a:extLst>
                <a:ext uri="{FF2B5EF4-FFF2-40B4-BE49-F238E27FC236}">
                  <a16:creationId xmlns:a16="http://schemas.microsoft.com/office/drawing/2014/main" id="{C9426F11-AA89-4D39-9931-1650685C8846}"/>
                </a:ext>
              </a:extLst>
            </p:cNvPr>
            <p:cNvSpPr/>
            <p:nvPr/>
          </p:nvSpPr>
          <p:spPr>
            <a:xfrm>
              <a:off x="3991164" y="2582414"/>
              <a:ext cx="861430" cy="861430"/>
            </a:xfrm>
            <a:prstGeom prst="ellipse">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ru-RU" sz="2400" dirty="0">
                <a:solidFill>
                  <a:srgbClr val="5293CC"/>
                </a:solidFill>
                <a:cs typeface="+mn-ea"/>
                <a:sym typeface="+mn-lt"/>
              </a:endParaRPr>
            </a:p>
          </p:txBody>
        </p:sp>
        <p:sp>
          <p:nvSpPr>
            <p:cNvPr id="13" name="Freeform 90">
              <a:extLst>
                <a:ext uri="{FF2B5EF4-FFF2-40B4-BE49-F238E27FC236}">
                  <a16:creationId xmlns:a16="http://schemas.microsoft.com/office/drawing/2014/main" id="{C45037B2-E244-4628-BA6E-C1CC3D234CA1}"/>
                </a:ext>
              </a:extLst>
            </p:cNvPr>
            <p:cNvSpPr>
              <a:spLocks noChangeArrowheads="1"/>
            </p:cNvSpPr>
            <p:nvPr/>
          </p:nvSpPr>
          <p:spPr bwMode="auto">
            <a:xfrm>
              <a:off x="4202014" y="2777330"/>
              <a:ext cx="430420" cy="430420"/>
            </a:xfrm>
            <a:custGeom>
              <a:avLst/>
              <a:gdLst>
                <a:gd name="T0" fmla="*/ 106006 w 634"/>
                <a:gd name="T1" fmla="*/ 169883 h 635"/>
                <a:gd name="T2" fmla="*/ 106006 w 634"/>
                <a:gd name="T3" fmla="*/ 169883 h 635"/>
                <a:gd name="T4" fmla="*/ 111414 w 634"/>
                <a:gd name="T5" fmla="*/ 169883 h 635"/>
                <a:gd name="T6" fmla="*/ 116822 w 634"/>
                <a:gd name="T7" fmla="*/ 169883 h 635"/>
                <a:gd name="T8" fmla="*/ 153600 w 634"/>
                <a:gd name="T9" fmla="*/ 127412 h 635"/>
                <a:gd name="T10" fmla="*/ 153600 w 634"/>
                <a:gd name="T11" fmla="*/ 116974 h 635"/>
                <a:gd name="T12" fmla="*/ 143144 w 634"/>
                <a:gd name="T13" fmla="*/ 116974 h 635"/>
                <a:gd name="T14" fmla="*/ 121870 w 634"/>
                <a:gd name="T15" fmla="*/ 143249 h 635"/>
                <a:gd name="T16" fmla="*/ 121870 w 634"/>
                <a:gd name="T17" fmla="*/ 37432 h 635"/>
                <a:gd name="T18" fmla="*/ 111414 w 634"/>
                <a:gd name="T19" fmla="*/ 26634 h 635"/>
                <a:gd name="T20" fmla="*/ 106006 w 634"/>
                <a:gd name="T21" fmla="*/ 37432 h 635"/>
                <a:gd name="T22" fmla="*/ 106006 w 634"/>
                <a:gd name="T23" fmla="*/ 143249 h 635"/>
                <a:gd name="T24" fmla="*/ 84732 w 634"/>
                <a:gd name="T25" fmla="*/ 116974 h 635"/>
                <a:gd name="T26" fmla="*/ 74276 w 634"/>
                <a:gd name="T27" fmla="*/ 116974 h 635"/>
                <a:gd name="T28" fmla="*/ 74276 w 634"/>
                <a:gd name="T29" fmla="*/ 127412 h 635"/>
                <a:gd name="T30" fmla="*/ 106006 w 634"/>
                <a:gd name="T31" fmla="*/ 169883 h 635"/>
                <a:gd name="T32" fmla="*/ 174873 w 634"/>
                <a:gd name="T33" fmla="*/ 185719 h 635"/>
                <a:gd name="T34" fmla="*/ 174873 w 634"/>
                <a:gd name="T35" fmla="*/ 185719 h 635"/>
                <a:gd name="T36" fmla="*/ 47594 w 634"/>
                <a:gd name="T37" fmla="*/ 185719 h 635"/>
                <a:gd name="T38" fmla="*/ 42186 w 634"/>
                <a:gd name="T39" fmla="*/ 190758 h 635"/>
                <a:gd name="T40" fmla="*/ 47594 w 634"/>
                <a:gd name="T41" fmla="*/ 196157 h 635"/>
                <a:gd name="T42" fmla="*/ 174873 w 634"/>
                <a:gd name="T43" fmla="*/ 196157 h 635"/>
                <a:gd name="T44" fmla="*/ 185690 w 634"/>
                <a:gd name="T45" fmla="*/ 190758 h 635"/>
                <a:gd name="T46" fmla="*/ 174873 w 634"/>
                <a:gd name="T47" fmla="*/ 185719 h 635"/>
                <a:gd name="T48" fmla="*/ 196146 w 634"/>
                <a:gd name="T49" fmla="*/ 0 h 635"/>
                <a:gd name="T50" fmla="*/ 196146 w 634"/>
                <a:gd name="T51" fmla="*/ 0 h 635"/>
                <a:gd name="T52" fmla="*/ 26321 w 634"/>
                <a:gd name="T53" fmla="*/ 0 h 635"/>
                <a:gd name="T54" fmla="*/ 0 w 634"/>
                <a:gd name="T55" fmla="*/ 26634 h 635"/>
                <a:gd name="T56" fmla="*/ 0 w 634"/>
                <a:gd name="T57" fmla="*/ 196157 h 635"/>
                <a:gd name="T58" fmla="*/ 26321 w 634"/>
                <a:gd name="T59" fmla="*/ 228190 h 635"/>
                <a:gd name="T60" fmla="*/ 196146 w 634"/>
                <a:gd name="T61" fmla="*/ 228190 h 635"/>
                <a:gd name="T62" fmla="*/ 228236 w 634"/>
                <a:gd name="T63" fmla="*/ 196157 h 635"/>
                <a:gd name="T64" fmla="*/ 228236 w 634"/>
                <a:gd name="T65" fmla="*/ 26634 h 635"/>
                <a:gd name="T66" fmla="*/ 196146 w 634"/>
                <a:gd name="T67" fmla="*/ 0 h 635"/>
                <a:gd name="T68" fmla="*/ 212011 w 634"/>
                <a:gd name="T69" fmla="*/ 196157 h 635"/>
                <a:gd name="T70" fmla="*/ 212011 w 634"/>
                <a:gd name="T71" fmla="*/ 196157 h 635"/>
                <a:gd name="T72" fmla="*/ 196146 w 634"/>
                <a:gd name="T73" fmla="*/ 211994 h 635"/>
                <a:gd name="T74" fmla="*/ 26321 w 634"/>
                <a:gd name="T75" fmla="*/ 211994 h 635"/>
                <a:gd name="T76" fmla="*/ 15865 w 634"/>
                <a:gd name="T77" fmla="*/ 196157 h 635"/>
                <a:gd name="T78" fmla="*/ 15865 w 634"/>
                <a:gd name="T79" fmla="*/ 26634 h 635"/>
                <a:gd name="T80" fmla="*/ 26321 w 634"/>
                <a:gd name="T81" fmla="*/ 16196 h 635"/>
                <a:gd name="T82" fmla="*/ 196146 w 634"/>
                <a:gd name="T83" fmla="*/ 16196 h 635"/>
                <a:gd name="T84" fmla="*/ 212011 w 634"/>
                <a:gd name="T85" fmla="*/ 26634 h 635"/>
                <a:gd name="T86" fmla="*/ 212011 w 634"/>
                <a:gd name="T87" fmla="*/ 196157 h 63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4" h="635">
                  <a:moveTo>
                    <a:pt x="294" y="472"/>
                  </a:moveTo>
                  <a:lnTo>
                    <a:pt x="294" y="472"/>
                  </a:lnTo>
                  <a:cubicBezTo>
                    <a:pt x="309" y="472"/>
                    <a:pt x="309" y="472"/>
                    <a:pt x="309" y="472"/>
                  </a:cubicBezTo>
                  <a:cubicBezTo>
                    <a:pt x="324" y="472"/>
                    <a:pt x="324" y="472"/>
                    <a:pt x="324" y="472"/>
                  </a:cubicBezTo>
                  <a:cubicBezTo>
                    <a:pt x="426" y="354"/>
                    <a:pt x="426" y="354"/>
                    <a:pt x="426" y="354"/>
                  </a:cubicBezTo>
                  <a:cubicBezTo>
                    <a:pt x="426" y="339"/>
                    <a:pt x="426" y="325"/>
                    <a:pt x="426" y="325"/>
                  </a:cubicBezTo>
                  <a:cubicBezTo>
                    <a:pt x="412" y="310"/>
                    <a:pt x="412" y="310"/>
                    <a:pt x="397" y="325"/>
                  </a:cubicBezTo>
                  <a:cubicBezTo>
                    <a:pt x="338" y="398"/>
                    <a:pt x="338" y="398"/>
                    <a:pt x="338" y="398"/>
                  </a:cubicBezTo>
                  <a:cubicBezTo>
                    <a:pt x="338" y="104"/>
                    <a:pt x="338" y="104"/>
                    <a:pt x="338" y="104"/>
                  </a:cubicBezTo>
                  <a:cubicBezTo>
                    <a:pt x="338" y="89"/>
                    <a:pt x="324" y="74"/>
                    <a:pt x="309" y="74"/>
                  </a:cubicBezTo>
                  <a:cubicBezTo>
                    <a:pt x="309" y="74"/>
                    <a:pt x="294" y="89"/>
                    <a:pt x="294" y="104"/>
                  </a:cubicBezTo>
                  <a:cubicBezTo>
                    <a:pt x="294" y="398"/>
                    <a:pt x="294" y="398"/>
                    <a:pt x="294" y="398"/>
                  </a:cubicBezTo>
                  <a:cubicBezTo>
                    <a:pt x="235" y="325"/>
                    <a:pt x="235" y="325"/>
                    <a:pt x="235" y="325"/>
                  </a:cubicBezTo>
                  <a:cubicBezTo>
                    <a:pt x="220" y="310"/>
                    <a:pt x="206" y="310"/>
                    <a:pt x="206" y="325"/>
                  </a:cubicBezTo>
                  <a:cubicBezTo>
                    <a:pt x="191" y="325"/>
                    <a:pt x="191" y="339"/>
                    <a:pt x="206" y="354"/>
                  </a:cubicBezTo>
                  <a:lnTo>
                    <a:pt x="294" y="472"/>
                  </a:lnTo>
                  <a:close/>
                  <a:moveTo>
                    <a:pt x="485" y="516"/>
                  </a:moveTo>
                  <a:lnTo>
                    <a:pt x="485" y="516"/>
                  </a:lnTo>
                  <a:cubicBezTo>
                    <a:pt x="132" y="516"/>
                    <a:pt x="132" y="516"/>
                    <a:pt x="132" y="516"/>
                  </a:cubicBezTo>
                  <a:cubicBezTo>
                    <a:pt x="132" y="516"/>
                    <a:pt x="117" y="516"/>
                    <a:pt x="117" y="530"/>
                  </a:cubicBezTo>
                  <a:cubicBezTo>
                    <a:pt x="117" y="545"/>
                    <a:pt x="132" y="545"/>
                    <a:pt x="132" y="545"/>
                  </a:cubicBezTo>
                  <a:cubicBezTo>
                    <a:pt x="485" y="545"/>
                    <a:pt x="485" y="545"/>
                    <a:pt x="485" y="545"/>
                  </a:cubicBezTo>
                  <a:cubicBezTo>
                    <a:pt x="500" y="545"/>
                    <a:pt x="515" y="545"/>
                    <a:pt x="515" y="530"/>
                  </a:cubicBezTo>
                  <a:cubicBezTo>
                    <a:pt x="515" y="516"/>
                    <a:pt x="500" y="516"/>
                    <a:pt x="485" y="516"/>
                  </a:cubicBezTo>
                  <a:close/>
                  <a:moveTo>
                    <a:pt x="544" y="0"/>
                  </a:moveTo>
                  <a:lnTo>
                    <a:pt x="544" y="0"/>
                  </a:lnTo>
                  <a:cubicBezTo>
                    <a:pt x="73" y="0"/>
                    <a:pt x="73" y="0"/>
                    <a:pt x="73" y="0"/>
                  </a:cubicBezTo>
                  <a:cubicBezTo>
                    <a:pt x="29" y="0"/>
                    <a:pt x="0" y="30"/>
                    <a:pt x="0" y="74"/>
                  </a:cubicBezTo>
                  <a:cubicBezTo>
                    <a:pt x="0" y="545"/>
                    <a:pt x="0" y="545"/>
                    <a:pt x="0" y="545"/>
                  </a:cubicBezTo>
                  <a:cubicBezTo>
                    <a:pt x="0" y="589"/>
                    <a:pt x="29" y="634"/>
                    <a:pt x="73" y="634"/>
                  </a:cubicBezTo>
                  <a:cubicBezTo>
                    <a:pt x="544" y="634"/>
                    <a:pt x="544" y="634"/>
                    <a:pt x="544" y="634"/>
                  </a:cubicBezTo>
                  <a:cubicBezTo>
                    <a:pt x="588" y="634"/>
                    <a:pt x="633" y="589"/>
                    <a:pt x="633" y="545"/>
                  </a:cubicBezTo>
                  <a:cubicBezTo>
                    <a:pt x="633" y="74"/>
                    <a:pt x="633" y="74"/>
                    <a:pt x="633" y="74"/>
                  </a:cubicBezTo>
                  <a:cubicBezTo>
                    <a:pt x="633" y="30"/>
                    <a:pt x="588" y="0"/>
                    <a:pt x="544" y="0"/>
                  </a:cubicBezTo>
                  <a:close/>
                  <a:moveTo>
                    <a:pt x="588" y="545"/>
                  </a:moveTo>
                  <a:lnTo>
                    <a:pt x="588" y="545"/>
                  </a:lnTo>
                  <a:cubicBezTo>
                    <a:pt x="588" y="575"/>
                    <a:pt x="574" y="589"/>
                    <a:pt x="544" y="589"/>
                  </a:cubicBezTo>
                  <a:cubicBezTo>
                    <a:pt x="73" y="589"/>
                    <a:pt x="73" y="589"/>
                    <a:pt x="73" y="589"/>
                  </a:cubicBezTo>
                  <a:cubicBezTo>
                    <a:pt x="58" y="589"/>
                    <a:pt x="44" y="575"/>
                    <a:pt x="44" y="545"/>
                  </a:cubicBezTo>
                  <a:cubicBezTo>
                    <a:pt x="44" y="74"/>
                    <a:pt x="44" y="74"/>
                    <a:pt x="44" y="74"/>
                  </a:cubicBezTo>
                  <a:cubicBezTo>
                    <a:pt x="44" y="59"/>
                    <a:pt x="58" y="45"/>
                    <a:pt x="73" y="45"/>
                  </a:cubicBezTo>
                  <a:cubicBezTo>
                    <a:pt x="544" y="45"/>
                    <a:pt x="544" y="45"/>
                    <a:pt x="544" y="45"/>
                  </a:cubicBezTo>
                  <a:cubicBezTo>
                    <a:pt x="574" y="45"/>
                    <a:pt x="588" y="59"/>
                    <a:pt x="588" y="74"/>
                  </a:cubicBezTo>
                  <a:lnTo>
                    <a:pt x="588" y="545"/>
                  </a:lnTo>
                  <a:close/>
                </a:path>
              </a:pathLst>
            </a:custGeom>
            <a:solidFill>
              <a:schemeClr val="bg1"/>
            </a:solidFill>
            <a:ln w="9525" cap="flat">
              <a:solidFill>
                <a:schemeClr val="bg1"/>
              </a:solidFill>
              <a:bevel/>
            </a:ln>
            <a:effectLst/>
          </p:spPr>
          <p:txBody>
            <a:bodyPr wrap="none" anchor="ctr"/>
            <a:lstStyle/>
            <a:p>
              <a:endParaRPr lang="en-US" dirty="0">
                <a:solidFill>
                  <a:srgbClr val="5293CC"/>
                </a:solidFill>
                <a:cs typeface="+mn-ea"/>
                <a:sym typeface="+mn-lt"/>
              </a:endParaRPr>
            </a:p>
          </p:txBody>
        </p:sp>
      </p:grpSp>
      <p:grpSp>
        <p:nvGrpSpPr>
          <p:cNvPr id="14" name="组合 13">
            <a:extLst>
              <a:ext uri="{FF2B5EF4-FFF2-40B4-BE49-F238E27FC236}">
                <a16:creationId xmlns:a16="http://schemas.microsoft.com/office/drawing/2014/main" id="{07FDAF9F-74BB-466F-B382-A7B6FD7DABCC}"/>
              </a:ext>
            </a:extLst>
          </p:cNvPr>
          <p:cNvGrpSpPr/>
          <p:nvPr/>
        </p:nvGrpSpPr>
        <p:grpSpPr>
          <a:xfrm>
            <a:off x="6252933" y="4324389"/>
            <a:ext cx="861430" cy="861430"/>
            <a:chOff x="6847293" y="4560454"/>
            <a:chExt cx="861430" cy="861430"/>
          </a:xfrm>
        </p:grpSpPr>
        <p:sp>
          <p:nvSpPr>
            <p:cNvPr id="15" name="Oval 41">
              <a:extLst>
                <a:ext uri="{FF2B5EF4-FFF2-40B4-BE49-F238E27FC236}">
                  <a16:creationId xmlns:a16="http://schemas.microsoft.com/office/drawing/2014/main" id="{FFDFE2E6-1F21-4421-955F-5170517E8F41}"/>
                </a:ext>
              </a:extLst>
            </p:cNvPr>
            <p:cNvSpPr/>
            <p:nvPr/>
          </p:nvSpPr>
          <p:spPr>
            <a:xfrm>
              <a:off x="6847293" y="4560454"/>
              <a:ext cx="861430" cy="861430"/>
            </a:xfrm>
            <a:prstGeom prst="ellipse">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400" dirty="0">
                <a:solidFill>
                  <a:srgbClr val="5293CC"/>
                </a:solidFill>
                <a:cs typeface="+mn-ea"/>
                <a:sym typeface="+mn-lt"/>
              </a:endParaRPr>
            </a:p>
          </p:txBody>
        </p:sp>
        <p:sp>
          <p:nvSpPr>
            <p:cNvPr id="16" name="Freeform 170">
              <a:extLst>
                <a:ext uri="{FF2B5EF4-FFF2-40B4-BE49-F238E27FC236}">
                  <a16:creationId xmlns:a16="http://schemas.microsoft.com/office/drawing/2014/main" id="{0454601E-5498-4DCB-86B1-4F8B01526621}"/>
                </a:ext>
              </a:extLst>
            </p:cNvPr>
            <p:cNvSpPr>
              <a:spLocks noChangeArrowheads="1"/>
            </p:cNvSpPr>
            <p:nvPr/>
          </p:nvSpPr>
          <p:spPr bwMode="auto">
            <a:xfrm>
              <a:off x="7064117" y="4775959"/>
              <a:ext cx="427782" cy="427781"/>
            </a:xfrm>
            <a:custGeom>
              <a:avLst/>
              <a:gdLst>
                <a:gd name="T0" fmla="*/ 185701 w 634"/>
                <a:gd name="T1" fmla="*/ 169829 h 634"/>
                <a:gd name="T2" fmla="*/ 79329 w 634"/>
                <a:gd name="T3" fmla="*/ 148555 h 634"/>
                <a:gd name="T4" fmla="*/ 42188 w 634"/>
                <a:gd name="T5" fmla="*/ 169829 h 634"/>
                <a:gd name="T6" fmla="*/ 42188 w 634"/>
                <a:gd name="T7" fmla="*/ 185694 h 634"/>
                <a:gd name="T8" fmla="*/ 79329 w 634"/>
                <a:gd name="T9" fmla="*/ 206968 h 634"/>
                <a:gd name="T10" fmla="*/ 185701 w 634"/>
                <a:gd name="T11" fmla="*/ 185694 h 634"/>
                <a:gd name="T12" fmla="*/ 185701 w 634"/>
                <a:gd name="T13" fmla="*/ 169829 h 634"/>
                <a:gd name="T14" fmla="*/ 79329 w 634"/>
                <a:gd name="T15" fmla="*/ 196511 h 634"/>
                <a:gd name="T16" fmla="*/ 79329 w 634"/>
                <a:gd name="T17" fmla="*/ 159372 h 634"/>
                <a:gd name="T18" fmla="*/ 79329 w 634"/>
                <a:gd name="T19" fmla="*/ 196511 h 634"/>
                <a:gd name="T20" fmla="*/ 185701 w 634"/>
                <a:gd name="T21" fmla="*/ 58412 h 634"/>
                <a:gd name="T22" fmla="*/ 79329 w 634"/>
                <a:gd name="T23" fmla="*/ 37139 h 634"/>
                <a:gd name="T24" fmla="*/ 42188 w 634"/>
                <a:gd name="T25" fmla="*/ 58412 h 634"/>
                <a:gd name="T26" fmla="*/ 42188 w 634"/>
                <a:gd name="T27" fmla="*/ 74278 h 634"/>
                <a:gd name="T28" fmla="*/ 79329 w 634"/>
                <a:gd name="T29" fmla="*/ 95551 h 634"/>
                <a:gd name="T30" fmla="*/ 185701 w 634"/>
                <a:gd name="T31" fmla="*/ 74278 h 634"/>
                <a:gd name="T32" fmla="*/ 185701 w 634"/>
                <a:gd name="T33" fmla="*/ 58412 h 634"/>
                <a:gd name="T34" fmla="*/ 79329 w 634"/>
                <a:gd name="T35" fmla="*/ 84734 h 634"/>
                <a:gd name="T36" fmla="*/ 79329 w 634"/>
                <a:gd name="T37" fmla="*/ 47956 h 634"/>
                <a:gd name="T38" fmla="*/ 79329 w 634"/>
                <a:gd name="T39" fmla="*/ 84734 h 634"/>
                <a:gd name="T40" fmla="*/ 185701 w 634"/>
                <a:gd name="T41" fmla="*/ 116825 h 634"/>
                <a:gd name="T42" fmla="*/ 143152 w 634"/>
                <a:gd name="T43" fmla="*/ 95551 h 634"/>
                <a:gd name="T44" fmla="*/ 42188 w 634"/>
                <a:gd name="T45" fmla="*/ 116825 h 634"/>
                <a:gd name="T46" fmla="*/ 42188 w 634"/>
                <a:gd name="T47" fmla="*/ 127282 h 634"/>
                <a:gd name="T48" fmla="*/ 143152 w 634"/>
                <a:gd name="T49" fmla="*/ 148555 h 634"/>
                <a:gd name="T50" fmla="*/ 185701 w 634"/>
                <a:gd name="T51" fmla="*/ 127282 h 634"/>
                <a:gd name="T52" fmla="*/ 185701 w 634"/>
                <a:gd name="T53" fmla="*/ 116825 h 634"/>
                <a:gd name="T54" fmla="*/ 143152 w 634"/>
                <a:gd name="T55" fmla="*/ 138099 h 634"/>
                <a:gd name="T56" fmla="*/ 143152 w 634"/>
                <a:gd name="T57" fmla="*/ 106008 h 634"/>
                <a:gd name="T58" fmla="*/ 143152 w 634"/>
                <a:gd name="T59" fmla="*/ 138099 h 634"/>
                <a:gd name="T60" fmla="*/ 196158 w 634"/>
                <a:gd name="T61" fmla="*/ 0 h 634"/>
                <a:gd name="T62" fmla="*/ 0 w 634"/>
                <a:gd name="T63" fmla="*/ 31730 h 634"/>
                <a:gd name="T64" fmla="*/ 26323 w 634"/>
                <a:gd name="T65" fmla="*/ 228241 h 634"/>
                <a:gd name="T66" fmla="*/ 228250 w 634"/>
                <a:gd name="T67" fmla="*/ 201559 h 634"/>
                <a:gd name="T68" fmla="*/ 196158 w 634"/>
                <a:gd name="T69" fmla="*/ 0 h 634"/>
                <a:gd name="T70" fmla="*/ 212024 w 634"/>
                <a:gd name="T71" fmla="*/ 201559 h 634"/>
                <a:gd name="T72" fmla="*/ 26323 w 634"/>
                <a:gd name="T73" fmla="*/ 212376 h 634"/>
                <a:gd name="T74" fmla="*/ 15866 w 634"/>
                <a:gd name="T75" fmla="*/ 31730 h 634"/>
                <a:gd name="T76" fmla="*/ 196158 w 634"/>
                <a:gd name="T77" fmla="*/ 15865 h 634"/>
                <a:gd name="T78" fmla="*/ 212024 w 634"/>
                <a:gd name="T79" fmla="*/ 201559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34">
                  <a:moveTo>
                    <a:pt x="515" y="471"/>
                  </a:moveTo>
                  <a:lnTo>
                    <a:pt x="515" y="471"/>
                  </a:lnTo>
                  <a:cubicBezTo>
                    <a:pt x="294" y="471"/>
                    <a:pt x="294" y="471"/>
                    <a:pt x="294" y="471"/>
                  </a:cubicBezTo>
                  <a:cubicBezTo>
                    <a:pt x="279" y="442"/>
                    <a:pt x="250" y="412"/>
                    <a:pt x="220" y="412"/>
                  </a:cubicBezTo>
                  <a:cubicBezTo>
                    <a:pt x="176" y="412"/>
                    <a:pt x="147" y="442"/>
                    <a:pt x="147" y="471"/>
                  </a:cubicBezTo>
                  <a:cubicBezTo>
                    <a:pt x="117" y="471"/>
                    <a:pt x="117" y="471"/>
                    <a:pt x="117" y="471"/>
                  </a:cubicBezTo>
                  <a:cubicBezTo>
                    <a:pt x="103" y="471"/>
                    <a:pt x="103" y="486"/>
                    <a:pt x="103" y="501"/>
                  </a:cubicBezTo>
                  <a:cubicBezTo>
                    <a:pt x="103" y="501"/>
                    <a:pt x="103" y="515"/>
                    <a:pt x="117" y="515"/>
                  </a:cubicBezTo>
                  <a:cubicBezTo>
                    <a:pt x="147" y="515"/>
                    <a:pt x="147" y="515"/>
                    <a:pt x="147" y="515"/>
                  </a:cubicBezTo>
                  <a:cubicBezTo>
                    <a:pt x="147" y="545"/>
                    <a:pt x="176" y="574"/>
                    <a:pt x="220" y="574"/>
                  </a:cubicBezTo>
                  <a:cubicBezTo>
                    <a:pt x="250" y="574"/>
                    <a:pt x="279" y="545"/>
                    <a:pt x="294" y="515"/>
                  </a:cubicBezTo>
                  <a:cubicBezTo>
                    <a:pt x="515" y="515"/>
                    <a:pt x="515" y="515"/>
                    <a:pt x="515" y="515"/>
                  </a:cubicBezTo>
                  <a:lnTo>
                    <a:pt x="530" y="501"/>
                  </a:lnTo>
                  <a:cubicBezTo>
                    <a:pt x="530" y="486"/>
                    <a:pt x="515" y="471"/>
                    <a:pt x="515" y="471"/>
                  </a:cubicBezTo>
                  <a:close/>
                  <a:moveTo>
                    <a:pt x="220" y="545"/>
                  </a:moveTo>
                  <a:lnTo>
                    <a:pt x="220" y="545"/>
                  </a:lnTo>
                  <a:cubicBezTo>
                    <a:pt x="191" y="545"/>
                    <a:pt x="162" y="515"/>
                    <a:pt x="162" y="501"/>
                  </a:cubicBezTo>
                  <a:cubicBezTo>
                    <a:pt x="162" y="471"/>
                    <a:pt x="191" y="442"/>
                    <a:pt x="220" y="442"/>
                  </a:cubicBezTo>
                  <a:cubicBezTo>
                    <a:pt x="235" y="442"/>
                    <a:pt x="265" y="471"/>
                    <a:pt x="265" y="501"/>
                  </a:cubicBezTo>
                  <a:cubicBezTo>
                    <a:pt x="265" y="515"/>
                    <a:pt x="235" y="545"/>
                    <a:pt x="220" y="545"/>
                  </a:cubicBezTo>
                  <a:close/>
                  <a:moveTo>
                    <a:pt x="515" y="162"/>
                  </a:moveTo>
                  <a:lnTo>
                    <a:pt x="515" y="162"/>
                  </a:lnTo>
                  <a:cubicBezTo>
                    <a:pt x="294" y="162"/>
                    <a:pt x="294" y="162"/>
                    <a:pt x="294" y="162"/>
                  </a:cubicBezTo>
                  <a:cubicBezTo>
                    <a:pt x="279" y="133"/>
                    <a:pt x="250" y="103"/>
                    <a:pt x="220" y="103"/>
                  </a:cubicBezTo>
                  <a:cubicBezTo>
                    <a:pt x="176" y="103"/>
                    <a:pt x="147" y="133"/>
                    <a:pt x="147" y="162"/>
                  </a:cubicBezTo>
                  <a:cubicBezTo>
                    <a:pt x="117" y="162"/>
                    <a:pt x="117" y="162"/>
                    <a:pt x="117" y="162"/>
                  </a:cubicBezTo>
                  <a:cubicBezTo>
                    <a:pt x="103" y="162"/>
                    <a:pt x="103" y="176"/>
                    <a:pt x="103" y="176"/>
                  </a:cubicBezTo>
                  <a:cubicBezTo>
                    <a:pt x="103" y="192"/>
                    <a:pt x="103" y="206"/>
                    <a:pt x="117" y="206"/>
                  </a:cubicBezTo>
                  <a:cubicBezTo>
                    <a:pt x="147" y="206"/>
                    <a:pt x="147" y="206"/>
                    <a:pt x="147" y="206"/>
                  </a:cubicBezTo>
                  <a:cubicBezTo>
                    <a:pt x="147" y="235"/>
                    <a:pt x="176" y="265"/>
                    <a:pt x="220" y="265"/>
                  </a:cubicBezTo>
                  <a:cubicBezTo>
                    <a:pt x="250" y="265"/>
                    <a:pt x="279" y="235"/>
                    <a:pt x="294" y="206"/>
                  </a:cubicBezTo>
                  <a:cubicBezTo>
                    <a:pt x="515" y="206"/>
                    <a:pt x="515" y="206"/>
                    <a:pt x="515" y="206"/>
                  </a:cubicBezTo>
                  <a:cubicBezTo>
                    <a:pt x="515" y="206"/>
                    <a:pt x="530" y="192"/>
                    <a:pt x="530" y="176"/>
                  </a:cubicBezTo>
                  <a:lnTo>
                    <a:pt x="515" y="162"/>
                  </a:lnTo>
                  <a:close/>
                  <a:moveTo>
                    <a:pt x="220" y="235"/>
                  </a:moveTo>
                  <a:lnTo>
                    <a:pt x="220" y="235"/>
                  </a:lnTo>
                  <a:cubicBezTo>
                    <a:pt x="191" y="235"/>
                    <a:pt x="162" y="206"/>
                    <a:pt x="162" y="176"/>
                  </a:cubicBezTo>
                  <a:cubicBezTo>
                    <a:pt x="162" y="162"/>
                    <a:pt x="191" y="133"/>
                    <a:pt x="220" y="133"/>
                  </a:cubicBezTo>
                  <a:cubicBezTo>
                    <a:pt x="235" y="133"/>
                    <a:pt x="265" y="162"/>
                    <a:pt x="265" y="176"/>
                  </a:cubicBezTo>
                  <a:cubicBezTo>
                    <a:pt x="265" y="206"/>
                    <a:pt x="235" y="235"/>
                    <a:pt x="220" y="235"/>
                  </a:cubicBezTo>
                  <a:close/>
                  <a:moveTo>
                    <a:pt x="515" y="324"/>
                  </a:moveTo>
                  <a:lnTo>
                    <a:pt x="515" y="324"/>
                  </a:lnTo>
                  <a:cubicBezTo>
                    <a:pt x="471" y="324"/>
                    <a:pt x="471" y="324"/>
                    <a:pt x="471" y="324"/>
                  </a:cubicBezTo>
                  <a:cubicBezTo>
                    <a:pt x="456" y="280"/>
                    <a:pt x="426" y="265"/>
                    <a:pt x="397" y="265"/>
                  </a:cubicBezTo>
                  <a:cubicBezTo>
                    <a:pt x="353" y="265"/>
                    <a:pt x="324" y="280"/>
                    <a:pt x="324" y="324"/>
                  </a:cubicBezTo>
                  <a:cubicBezTo>
                    <a:pt x="117" y="324"/>
                    <a:pt x="117" y="324"/>
                    <a:pt x="117" y="324"/>
                  </a:cubicBezTo>
                  <a:cubicBezTo>
                    <a:pt x="103" y="324"/>
                    <a:pt x="103" y="324"/>
                    <a:pt x="103" y="338"/>
                  </a:cubicBezTo>
                  <a:cubicBezTo>
                    <a:pt x="103" y="353"/>
                    <a:pt x="103" y="353"/>
                    <a:pt x="117" y="353"/>
                  </a:cubicBezTo>
                  <a:cubicBezTo>
                    <a:pt x="324" y="353"/>
                    <a:pt x="324" y="353"/>
                    <a:pt x="324" y="353"/>
                  </a:cubicBezTo>
                  <a:cubicBezTo>
                    <a:pt x="324" y="397"/>
                    <a:pt x="353" y="412"/>
                    <a:pt x="397" y="412"/>
                  </a:cubicBezTo>
                  <a:cubicBezTo>
                    <a:pt x="426" y="412"/>
                    <a:pt x="456" y="397"/>
                    <a:pt x="471" y="353"/>
                  </a:cubicBezTo>
                  <a:cubicBezTo>
                    <a:pt x="515" y="353"/>
                    <a:pt x="515" y="353"/>
                    <a:pt x="515" y="353"/>
                  </a:cubicBezTo>
                  <a:cubicBezTo>
                    <a:pt x="515" y="353"/>
                    <a:pt x="530" y="353"/>
                    <a:pt x="530" y="338"/>
                  </a:cubicBezTo>
                  <a:cubicBezTo>
                    <a:pt x="530" y="324"/>
                    <a:pt x="515" y="324"/>
                    <a:pt x="515" y="324"/>
                  </a:cubicBezTo>
                  <a:close/>
                  <a:moveTo>
                    <a:pt x="397" y="383"/>
                  </a:moveTo>
                  <a:lnTo>
                    <a:pt x="397" y="383"/>
                  </a:lnTo>
                  <a:cubicBezTo>
                    <a:pt x="367" y="383"/>
                    <a:pt x="338" y="368"/>
                    <a:pt x="338" y="338"/>
                  </a:cubicBezTo>
                  <a:cubicBezTo>
                    <a:pt x="338" y="309"/>
                    <a:pt x="367" y="294"/>
                    <a:pt x="397" y="294"/>
                  </a:cubicBezTo>
                  <a:cubicBezTo>
                    <a:pt x="412" y="294"/>
                    <a:pt x="441" y="309"/>
                    <a:pt x="441" y="338"/>
                  </a:cubicBezTo>
                  <a:cubicBezTo>
                    <a:pt x="441" y="368"/>
                    <a:pt x="412" y="383"/>
                    <a:pt x="397" y="383"/>
                  </a:cubicBezTo>
                  <a:close/>
                  <a:moveTo>
                    <a:pt x="544" y="0"/>
                  </a:moveTo>
                  <a:lnTo>
                    <a:pt x="544" y="0"/>
                  </a:lnTo>
                  <a:cubicBezTo>
                    <a:pt x="73" y="0"/>
                    <a:pt x="73" y="0"/>
                    <a:pt x="73" y="0"/>
                  </a:cubicBezTo>
                  <a:cubicBezTo>
                    <a:pt x="29" y="0"/>
                    <a:pt x="0" y="44"/>
                    <a:pt x="0" y="88"/>
                  </a:cubicBezTo>
                  <a:cubicBezTo>
                    <a:pt x="0" y="559"/>
                    <a:pt x="0" y="559"/>
                    <a:pt x="0" y="559"/>
                  </a:cubicBezTo>
                  <a:cubicBezTo>
                    <a:pt x="0" y="604"/>
                    <a:pt x="29" y="633"/>
                    <a:pt x="73" y="633"/>
                  </a:cubicBezTo>
                  <a:cubicBezTo>
                    <a:pt x="544" y="633"/>
                    <a:pt x="544" y="633"/>
                    <a:pt x="544" y="633"/>
                  </a:cubicBezTo>
                  <a:cubicBezTo>
                    <a:pt x="588" y="633"/>
                    <a:pt x="633" y="604"/>
                    <a:pt x="633" y="559"/>
                  </a:cubicBezTo>
                  <a:cubicBezTo>
                    <a:pt x="633" y="88"/>
                    <a:pt x="633" y="88"/>
                    <a:pt x="633" y="88"/>
                  </a:cubicBezTo>
                  <a:cubicBezTo>
                    <a:pt x="633" y="44"/>
                    <a:pt x="588" y="0"/>
                    <a:pt x="544" y="0"/>
                  </a:cubicBezTo>
                  <a:close/>
                  <a:moveTo>
                    <a:pt x="588" y="559"/>
                  </a:moveTo>
                  <a:lnTo>
                    <a:pt x="588" y="559"/>
                  </a:lnTo>
                  <a:cubicBezTo>
                    <a:pt x="588" y="574"/>
                    <a:pt x="574" y="589"/>
                    <a:pt x="544" y="589"/>
                  </a:cubicBezTo>
                  <a:cubicBezTo>
                    <a:pt x="73" y="589"/>
                    <a:pt x="73" y="589"/>
                    <a:pt x="73" y="589"/>
                  </a:cubicBezTo>
                  <a:cubicBezTo>
                    <a:pt x="58" y="589"/>
                    <a:pt x="44" y="574"/>
                    <a:pt x="44" y="559"/>
                  </a:cubicBezTo>
                  <a:cubicBezTo>
                    <a:pt x="44" y="88"/>
                    <a:pt x="44" y="88"/>
                    <a:pt x="44" y="88"/>
                  </a:cubicBezTo>
                  <a:cubicBezTo>
                    <a:pt x="44" y="59"/>
                    <a:pt x="58" y="44"/>
                    <a:pt x="73" y="44"/>
                  </a:cubicBezTo>
                  <a:cubicBezTo>
                    <a:pt x="544" y="44"/>
                    <a:pt x="544" y="44"/>
                    <a:pt x="544" y="44"/>
                  </a:cubicBezTo>
                  <a:cubicBezTo>
                    <a:pt x="574" y="44"/>
                    <a:pt x="588" y="59"/>
                    <a:pt x="588" y="88"/>
                  </a:cubicBezTo>
                  <a:lnTo>
                    <a:pt x="588" y="559"/>
                  </a:lnTo>
                  <a:close/>
                </a:path>
              </a:pathLst>
            </a:custGeom>
            <a:solidFill>
              <a:schemeClr val="bg1"/>
            </a:solidFill>
            <a:ln>
              <a:noFill/>
            </a:ln>
            <a:effectLst/>
          </p:spPr>
          <p:txBody>
            <a:bodyPr wrap="none" lIns="91431" tIns="45716" rIns="91431" bIns="45716" anchor="ctr"/>
            <a:lstStyle/>
            <a:p>
              <a:endParaRPr lang="en-US" dirty="0">
                <a:solidFill>
                  <a:srgbClr val="5293CC"/>
                </a:solidFill>
                <a:cs typeface="+mn-ea"/>
                <a:sym typeface="+mn-lt"/>
              </a:endParaRPr>
            </a:p>
          </p:txBody>
        </p:sp>
      </p:grpSp>
      <p:grpSp>
        <p:nvGrpSpPr>
          <p:cNvPr id="17" name="组合 16">
            <a:extLst>
              <a:ext uri="{FF2B5EF4-FFF2-40B4-BE49-F238E27FC236}">
                <a16:creationId xmlns:a16="http://schemas.microsoft.com/office/drawing/2014/main" id="{47C1346C-892C-4541-841B-82A29E7B58D3}"/>
              </a:ext>
            </a:extLst>
          </p:cNvPr>
          <p:cNvGrpSpPr/>
          <p:nvPr/>
        </p:nvGrpSpPr>
        <p:grpSpPr>
          <a:xfrm>
            <a:off x="4702084" y="2232453"/>
            <a:ext cx="1909473" cy="1909474"/>
            <a:chOff x="5296444" y="2523146"/>
            <a:chExt cx="1909473" cy="1909474"/>
          </a:xfrm>
        </p:grpSpPr>
        <p:sp>
          <p:nvSpPr>
            <p:cNvPr id="18" name="Oval 2">
              <a:extLst>
                <a:ext uri="{FF2B5EF4-FFF2-40B4-BE49-F238E27FC236}">
                  <a16:creationId xmlns:a16="http://schemas.microsoft.com/office/drawing/2014/main" id="{50FC3A1C-04F2-4637-B293-ECC4295AD482}"/>
                </a:ext>
              </a:extLst>
            </p:cNvPr>
            <p:cNvSpPr/>
            <p:nvPr/>
          </p:nvSpPr>
          <p:spPr>
            <a:xfrm>
              <a:off x="5296444" y="2523146"/>
              <a:ext cx="1909473" cy="1909474"/>
            </a:xfrm>
            <a:prstGeom prst="ellipse">
              <a:avLst/>
            </a:prstGeom>
            <a:blipFill>
              <a:blip r:embed="rId3" cstate="screen">
                <a:extLst>
                  <a:ext uri="{28A0092B-C50C-407E-A947-70E740481C1C}">
                    <a14:useLocalDpi xmlns:a14="http://schemas.microsoft.com/office/drawing/2010/main"/>
                  </a:ext>
                </a:extLst>
              </a:blip>
              <a:stretch>
                <a:fillRect l="-50000" t="-50000" r="-50000" b="-100000"/>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4340" dirty="0">
                <a:solidFill>
                  <a:srgbClr val="5293CC"/>
                </a:solidFill>
                <a:cs typeface="+mn-ea"/>
                <a:sym typeface="+mn-lt"/>
              </a:endParaRPr>
            </a:p>
          </p:txBody>
        </p:sp>
        <p:sp>
          <p:nvSpPr>
            <p:cNvPr id="19" name="Freeform 219">
              <a:extLst>
                <a:ext uri="{FF2B5EF4-FFF2-40B4-BE49-F238E27FC236}">
                  <a16:creationId xmlns:a16="http://schemas.microsoft.com/office/drawing/2014/main" id="{6137181D-20F8-4E27-9B1F-F95BCB75072D}"/>
                </a:ext>
              </a:extLst>
            </p:cNvPr>
            <p:cNvSpPr>
              <a:spLocks noChangeArrowheads="1"/>
            </p:cNvSpPr>
            <p:nvPr/>
          </p:nvSpPr>
          <p:spPr bwMode="auto">
            <a:xfrm>
              <a:off x="5846250" y="3051135"/>
              <a:ext cx="801667" cy="901874"/>
            </a:xfrm>
            <a:custGeom>
              <a:avLst/>
              <a:gdLst>
                <a:gd name="T0" fmla="*/ 149245 w 546"/>
                <a:gd name="T1" fmla="*/ 131958 h 619"/>
                <a:gd name="T2" fmla="*/ 149245 w 546"/>
                <a:gd name="T3" fmla="*/ 131958 h 619"/>
                <a:gd name="T4" fmla="*/ 85283 w 546"/>
                <a:gd name="T5" fmla="*/ 131958 h 619"/>
                <a:gd name="T6" fmla="*/ 79862 w 546"/>
                <a:gd name="T7" fmla="*/ 137337 h 619"/>
                <a:gd name="T8" fmla="*/ 85283 w 546"/>
                <a:gd name="T9" fmla="*/ 147736 h 619"/>
                <a:gd name="T10" fmla="*/ 149245 w 546"/>
                <a:gd name="T11" fmla="*/ 147736 h 619"/>
                <a:gd name="T12" fmla="*/ 154304 w 546"/>
                <a:gd name="T13" fmla="*/ 137337 h 619"/>
                <a:gd name="T14" fmla="*/ 149245 w 546"/>
                <a:gd name="T15" fmla="*/ 131958 h 619"/>
                <a:gd name="T16" fmla="*/ 149245 w 546"/>
                <a:gd name="T17" fmla="*/ 95024 h 619"/>
                <a:gd name="T18" fmla="*/ 149245 w 546"/>
                <a:gd name="T19" fmla="*/ 95024 h 619"/>
                <a:gd name="T20" fmla="*/ 85283 w 546"/>
                <a:gd name="T21" fmla="*/ 95024 h 619"/>
                <a:gd name="T22" fmla="*/ 79862 w 546"/>
                <a:gd name="T23" fmla="*/ 105782 h 619"/>
                <a:gd name="T24" fmla="*/ 85283 w 546"/>
                <a:gd name="T25" fmla="*/ 110802 h 619"/>
                <a:gd name="T26" fmla="*/ 149245 w 546"/>
                <a:gd name="T27" fmla="*/ 110802 h 619"/>
                <a:gd name="T28" fmla="*/ 154304 w 546"/>
                <a:gd name="T29" fmla="*/ 105782 h 619"/>
                <a:gd name="T30" fmla="*/ 149245 w 546"/>
                <a:gd name="T31" fmla="*/ 95024 h 619"/>
                <a:gd name="T32" fmla="*/ 149245 w 546"/>
                <a:gd name="T33" fmla="*/ 0 h 619"/>
                <a:gd name="T34" fmla="*/ 149245 w 546"/>
                <a:gd name="T35" fmla="*/ 0 h 619"/>
                <a:gd name="T36" fmla="*/ 63962 w 546"/>
                <a:gd name="T37" fmla="*/ 0 h 619"/>
                <a:gd name="T38" fmla="*/ 37582 w 546"/>
                <a:gd name="T39" fmla="*/ 26535 h 619"/>
                <a:gd name="T40" fmla="*/ 26741 w 546"/>
                <a:gd name="T41" fmla="*/ 26535 h 619"/>
                <a:gd name="T42" fmla="*/ 0 w 546"/>
                <a:gd name="T43" fmla="*/ 52711 h 619"/>
                <a:gd name="T44" fmla="*/ 0 w 546"/>
                <a:gd name="T45" fmla="*/ 195427 h 619"/>
                <a:gd name="T46" fmla="*/ 26741 w 546"/>
                <a:gd name="T47" fmla="*/ 221603 h 619"/>
                <a:gd name="T48" fmla="*/ 132983 w 546"/>
                <a:gd name="T49" fmla="*/ 221603 h 619"/>
                <a:gd name="T50" fmla="*/ 165145 w 546"/>
                <a:gd name="T51" fmla="*/ 195427 h 619"/>
                <a:gd name="T52" fmla="*/ 170566 w 546"/>
                <a:gd name="T53" fmla="*/ 195427 h 619"/>
                <a:gd name="T54" fmla="*/ 196946 w 546"/>
                <a:gd name="T55" fmla="*/ 168892 h 619"/>
                <a:gd name="T56" fmla="*/ 196946 w 546"/>
                <a:gd name="T57" fmla="*/ 68848 h 619"/>
                <a:gd name="T58" fmla="*/ 196946 w 546"/>
                <a:gd name="T59" fmla="*/ 52711 h 619"/>
                <a:gd name="T60" fmla="*/ 149245 w 546"/>
                <a:gd name="T61" fmla="*/ 0 h 619"/>
                <a:gd name="T62" fmla="*/ 132983 w 546"/>
                <a:gd name="T63" fmla="*/ 211205 h 619"/>
                <a:gd name="T64" fmla="*/ 132983 w 546"/>
                <a:gd name="T65" fmla="*/ 211205 h 619"/>
                <a:gd name="T66" fmla="*/ 26741 w 546"/>
                <a:gd name="T67" fmla="*/ 211205 h 619"/>
                <a:gd name="T68" fmla="*/ 16262 w 546"/>
                <a:gd name="T69" fmla="*/ 195427 h 619"/>
                <a:gd name="T70" fmla="*/ 16262 w 546"/>
                <a:gd name="T71" fmla="*/ 52711 h 619"/>
                <a:gd name="T72" fmla="*/ 26741 w 546"/>
                <a:gd name="T73" fmla="*/ 42313 h 619"/>
                <a:gd name="T74" fmla="*/ 37582 w 546"/>
                <a:gd name="T75" fmla="*/ 42313 h 619"/>
                <a:gd name="T76" fmla="*/ 37582 w 546"/>
                <a:gd name="T77" fmla="*/ 168892 h 619"/>
                <a:gd name="T78" fmla="*/ 63962 w 546"/>
                <a:gd name="T79" fmla="*/ 195427 h 619"/>
                <a:gd name="T80" fmla="*/ 149245 w 546"/>
                <a:gd name="T81" fmla="*/ 195427 h 619"/>
                <a:gd name="T82" fmla="*/ 132983 w 546"/>
                <a:gd name="T83" fmla="*/ 211205 h 619"/>
                <a:gd name="T84" fmla="*/ 186466 w 546"/>
                <a:gd name="T85" fmla="*/ 168892 h 619"/>
                <a:gd name="T86" fmla="*/ 186466 w 546"/>
                <a:gd name="T87" fmla="*/ 168892 h 619"/>
                <a:gd name="T88" fmla="*/ 170566 w 546"/>
                <a:gd name="T89" fmla="*/ 179649 h 619"/>
                <a:gd name="T90" fmla="*/ 63962 w 546"/>
                <a:gd name="T91" fmla="*/ 179649 h 619"/>
                <a:gd name="T92" fmla="*/ 48062 w 546"/>
                <a:gd name="T93" fmla="*/ 168892 h 619"/>
                <a:gd name="T94" fmla="*/ 48062 w 546"/>
                <a:gd name="T95" fmla="*/ 26535 h 619"/>
                <a:gd name="T96" fmla="*/ 63962 w 546"/>
                <a:gd name="T97" fmla="*/ 10399 h 619"/>
                <a:gd name="T98" fmla="*/ 132983 w 546"/>
                <a:gd name="T99" fmla="*/ 10399 h 619"/>
                <a:gd name="T100" fmla="*/ 132983 w 546"/>
                <a:gd name="T101" fmla="*/ 42313 h 619"/>
                <a:gd name="T102" fmla="*/ 165145 w 546"/>
                <a:gd name="T103" fmla="*/ 68848 h 619"/>
                <a:gd name="T104" fmla="*/ 186466 w 546"/>
                <a:gd name="T105" fmla="*/ 68848 h 619"/>
                <a:gd name="T106" fmla="*/ 186466 w 546"/>
                <a:gd name="T107" fmla="*/ 168892 h 619"/>
                <a:gd name="T108" fmla="*/ 165145 w 546"/>
                <a:gd name="T109" fmla="*/ 52711 h 619"/>
                <a:gd name="T110" fmla="*/ 165145 w 546"/>
                <a:gd name="T111" fmla="*/ 52711 h 619"/>
                <a:gd name="T112" fmla="*/ 149245 w 546"/>
                <a:gd name="T113" fmla="*/ 31555 h 619"/>
                <a:gd name="T114" fmla="*/ 149245 w 546"/>
                <a:gd name="T115" fmla="*/ 10399 h 619"/>
                <a:gd name="T116" fmla="*/ 149245 w 546"/>
                <a:gd name="T117" fmla="*/ 10399 h 619"/>
                <a:gd name="T118" fmla="*/ 186466 w 546"/>
                <a:gd name="T119" fmla="*/ 52711 h 619"/>
                <a:gd name="T120" fmla="*/ 165145 w 546"/>
                <a:gd name="T121" fmla="*/ 52711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46" h="619">
                  <a:moveTo>
                    <a:pt x="413" y="368"/>
                  </a:moveTo>
                  <a:lnTo>
                    <a:pt x="413" y="368"/>
                  </a:lnTo>
                  <a:cubicBezTo>
                    <a:pt x="236" y="368"/>
                    <a:pt x="236" y="368"/>
                    <a:pt x="236" y="368"/>
                  </a:cubicBezTo>
                  <a:cubicBezTo>
                    <a:pt x="221" y="368"/>
                    <a:pt x="221" y="383"/>
                    <a:pt x="221" y="383"/>
                  </a:cubicBezTo>
                  <a:cubicBezTo>
                    <a:pt x="221" y="398"/>
                    <a:pt x="221" y="412"/>
                    <a:pt x="236" y="412"/>
                  </a:cubicBezTo>
                  <a:cubicBezTo>
                    <a:pt x="413" y="412"/>
                    <a:pt x="413" y="412"/>
                    <a:pt x="413" y="412"/>
                  </a:cubicBezTo>
                  <a:cubicBezTo>
                    <a:pt x="427" y="412"/>
                    <a:pt x="427" y="398"/>
                    <a:pt x="427" y="383"/>
                  </a:cubicBezTo>
                  <a:cubicBezTo>
                    <a:pt x="427" y="383"/>
                    <a:pt x="427" y="368"/>
                    <a:pt x="413" y="368"/>
                  </a:cubicBezTo>
                  <a:close/>
                  <a:moveTo>
                    <a:pt x="413" y="265"/>
                  </a:moveTo>
                  <a:lnTo>
                    <a:pt x="413" y="265"/>
                  </a:lnTo>
                  <a:cubicBezTo>
                    <a:pt x="236" y="265"/>
                    <a:pt x="236" y="265"/>
                    <a:pt x="236" y="265"/>
                  </a:cubicBezTo>
                  <a:cubicBezTo>
                    <a:pt x="221" y="265"/>
                    <a:pt x="221" y="280"/>
                    <a:pt x="221" y="295"/>
                  </a:cubicBezTo>
                  <a:cubicBezTo>
                    <a:pt x="221" y="295"/>
                    <a:pt x="221" y="309"/>
                    <a:pt x="236" y="309"/>
                  </a:cubicBezTo>
                  <a:cubicBezTo>
                    <a:pt x="413" y="309"/>
                    <a:pt x="413" y="309"/>
                    <a:pt x="413" y="309"/>
                  </a:cubicBezTo>
                  <a:cubicBezTo>
                    <a:pt x="427" y="309"/>
                    <a:pt x="427" y="295"/>
                    <a:pt x="427" y="295"/>
                  </a:cubicBezTo>
                  <a:cubicBezTo>
                    <a:pt x="427" y="280"/>
                    <a:pt x="427" y="265"/>
                    <a:pt x="413" y="265"/>
                  </a:cubicBezTo>
                  <a:close/>
                  <a:moveTo>
                    <a:pt x="413" y="0"/>
                  </a:moveTo>
                  <a:lnTo>
                    <a:pt x="413" y="0"/>
                  </a:lnTo>
                  <a:lnTo>
                    <a:pt x="177" y="0"/>
                  </a:lnTo>
                  <a:cubicBezTo>
                    <a:pt x="133" y="0"/>
                    <a:pt x="104" y="29"/>
                    <a:pt x="104" y="74"/>
                  </a:cubicBezTo>
                  <a:cubicBezTo>
                    <a:pt x="74" y="74"/>
                    <a:pt x="74" y="74"/>
                    <a:pt x="74" y="74"/>
                  </a:cubicBezTo>
                  <a:cubicBezTo>
                    <a:pt x="30" y="74"/>
                    <a:pt x="0" y="118"/>
                    <a:pt x="0" y="147"/>
                  </a:cubicBezTo>
                  <a:cubicBezTo>
                    <a:pt x="0" y="545"/>
                    <a:pt x="0" y="545"/>
                    <a:pt x="0" y="545"/>
                  </a:cubicBezTo>
                  <a:cubicBezTo>
                    <a:pt x="0" y="589"/>
                    <a:pt x="45" y="618"/>
                    <a:pt x="74" y="618"/>
                  </a:cubicBezTo>
                  <a:cubicBezTo>
                    <a:pt x="368" y="618"/>
                    <a:pt x="368" y="618"/>
                    <a:pt x="368" y="618"/>
                  </a:cubicBezTo>
                  <a:cubicBezTo>
                    <a:pt x="413" y="618"/>
                    <a:pt x="457" y="589"/>
                    <a:pt x="457" y="545"/>
                  </a:cubicBezTo>
                  <a:cubicBezTo>
                    <a:pt x="472" y="545"/>
                    <a:pt x="472" y="545"/>
                    <a:pt x="472" y="545"/>
                  </a:cubicBezTo>
                  <a:cubicBezTo>
                    <a:pt x="516" y="545"/>
                    <a:pt x="545" y="501"/>
                    <a:pt x="545" y="471"/>
                  </a:cubicBezTo>
                  <a:cubicBezTo>
                    <a:pt x="545" y="192"/>
                    <a:pt x="545" y="192"/>
                    <a:pt x="545" y="192"/>
                  </a:cubicBezTo>
                  <a:cubicBezTo>
                    <a:pt x="545" y="147"/>
                    <a:pt x="545" y="147"/>
                    <a:pt x="545" y="147"/>
                  </a:cubicBezTo>
                  <a:lnTo>
                    <a:pt x="413" y="0"/>
                  </a:lnTo>
                  <a:close/>
                  <a:moveTo>
                    <a:pt x="368" y="589"/>
                  </a:moveTo>
                  <a:lnTo>
                    <a:pt x="368" y="589"/>
                  </a:lnTo>
                  <a:cubicBezTo>
                    <a:pt x="74" y="589"/>
                    <a:pt x="74" y="589"/>
                    <a:pt x="74" y="589"/>
                  </a:cubicBezTo>
                  <a:cubicBezTo>
                    <a:pt x="59" y="589"/>
                    <a:pt x="45" y="559"/>
                    <a:pt x="45" y="545"/>
                  </a:cubicBezTo>
                  <a:cubicBezTo>
                    <a:pt x="45" y="147"/>
                    <a:pt x="45" y="147"/>
                    <a:pt x="45" y="147"/>
                  </a:cubicBezTo>
                  <a:cubicBezTo>
                    <a:pt x="45" y="133"/>
                    <a:pt x="59" y="118"/>
                    <a:pt x="74" y="118"/>
                  </a:cubicBezTo>
                  <a:cubicBezTo>
                    <a:pt x="104" y="118"/>
                    <a:pt x="104" y="118"/>
                    <a:pt x="104" y="118"/>
                  </a:cubicBezTo>
                  <a:cubicBezTo>
                    <a:pt x="104" y="471"/>
                    <a:pt x="104" y="471"/>
                    <a:pt x="104" y="471"/>
                  </a:cubicBezTo>
                  <a:cubicBezTo>
                    <a:pt x="104" y="501"/>
                    <a:pt x="133" y="545"/>
                    <a:pt x="177" y="545"/>
                  </a:cubicBezTo>
                  <a:cubicBezTo>
                    <a:pt x="413" y="545"/>
                    <a:pt x="413" y="545"/>
                    <a:pt x="413" y="545"/>
                  </a:cubicBezTo>
                  <a:cubicBezTo>
                    <a:pt x="413" y="559"/>
                    <a:pt x="398" y="589"/>
                    <a:pt x="368" y="589"/>
                  </a:cubicBezTo>
                  <a:close/>
                  <a:moveTo>
                    <a:pt x="516" y="471"/>
                  </a:moveTo>
                  <a:lnTo>
                    <a:pt x="516" y="471"/>
                  </a:lnTo>
                  <a:cubicBezTo>
                    <a:pt x="516" y="486"/>
                    <a:pt x="486" y="501"/>
                    <a:pt x="472" y="501"/>
                  </a:cubicBezTo>
                  <a:cubicBezTo>
                    <a:pt x="177" y="501"/>
                    <a:pt x="177" y="501"/>
                    <a:pt x="177" y="501"/>
                  </a:cubicBezTo>
                  <a:cubicBezTo>
                    <a:pt x="163" y="501"/>
                    <a:pt x="133" y="486"/>
                    <a:pt x="133" y="471"/>
                  </a:cubicBezTo>
                  <a:cubicBezTo>
                    <a:pt x="133" y="74"/>
                    <a:pt x="133" y="74"/>
                    <a:pt x="133" y="74"/>
                  </a:cubicBezTo>
                  <a:cubicBezTo>
                    <a:pt x="133" y="59"/>
                    <a:pt x="163" y="29"/>
                    <a:pt x="177" y="29"/>
                  </a:cubicBezTo>
                  <a:cubicBezTo>
                    <a:pt x="368" y="29"/>
                    <a:pt x="368" y="29"/>
                    <a:pt x="368" y="29"/>
                  </a:cubicBezTo>
                  <a:cubicBezTo>
                    <a:pt x="368" y="74"/>
                    <a:pt x="368" y="118"/>
                    <a:pt x="368" y="118"/>
                  </a:cubicBezTo>
                  <a:cubicBezTo>
                    <a:pt x="368" y="147"/>
                    <a:pt x="413" y="192"/>
                    <a:pt x="457" y="192"/>
                  </a:cubicBezTo>
                  <a:cubicBezTo>
                    <a:pt x="457" y="192"/>
                    <a:pt x="472" y="192"/>
                    <a:pt x="516" y="192"/>
                  </a:cubicBezTo>
                  <a:lnTo>
                    <a:pt x="516" y="471"/>
                  </a:lnTo>
                  <a:close/>
                  <a:moveTo>
                    <a:pt x="457" y="147"/>
                  </a:moveTo>
                  <a:lnTo>
                    <a:pt x="457" y="147"/>
                  </a:lnTo>
                  <a:cubicBezTo>
                    <a:pt x="427" y="147"/>
                    <a:pt x="413" y="118"/>
                    <a:pt x="413" y="88"/>
                  </a:cubicBezTo>
                  <a:cubicBezTo>
                    <a:pt x="413" y="88"/>
                    <a:pt x="413" y="74"/>
                    <a:pt x="413" y="29"/>
                  </a:cubicBezTo>
                  <a:cubicBezTo>
                    <a:pt x="516" y="147"/>
                    <a:pt x="516" y="147"/>
                    <a:pt x="516" y="147"/>
                  </a:cubicBezTo>
                  <a:lnTo>
                    <a:pt x="457" y="147"/>
                  </a:lnTo>
                  <a:close/>
                </a:path>
              </a:pathLst>
            </a:custGeom>
            <a:solidFill>
              <a:schemeClr val="bg1"/>
            </a:solidFill>
            <a:ln>
              <a:noFill/>
            </a:ln>
            <a:effectLst/>
          </p:spPr>
          <p:txBody>
            <a:bodyPr wrap="none" lIns="91431" tIns="45716" rIns="91431" bIns="45716" anchor="ctr"/>
            <a:lstStyle/>
            <a:p>
              <a:endParaRPr lang="en-US" dirty="0">
                <a:solidFill>
                  <a:srgbClr val="5293CC"/>
                </a:solidFill>
                <a:cs typeface="+mn-ea"/>
                <a:sym typeface="+mn-lt"/>
              </a:endParaRPr>
            </a:p>
          </p:txBody>
        </p:sp>
      </p:grpSp>
      <p:sp>
        <p:nvSpPr>
          <p:cNvPr id="20" name="矩形 19">
            <a:extLst>
              <a:ext uri="{FF2B5EF4-FFF2-40B4-BE49-F238E27FC236}">
                <a16:creationId xmlns:a16="http://schemas.microsoft.com/office/drawing/2014/main" id="{2BD6E52D-1714-45B9-9829-9F42E03961DB}"/>
              </a:ext>
            </a:extLst>
          </p:cNvPr>
          <p:cNvSpPr/>
          <p:nvPr/>
        </p:nvSpPr>
        <p:spPr>
          <a:xfrm>
            <a:off x="8157519" y="2380272"/>
            <a:ext cx="1505629" cy="461665"/>
          </a:xfrm>
          <a:prstGeom prst="rect">
            <a:avLst/>
          </a:prstGeom>
        </p:spPr>
        <p:txBody>
          <a:bodyPr wrap="square">
            <a:spAutoFit/>
          </a:bodyPr>
          <a:lstStyle/>
          <a:p>
            <a:r>
              <a:rPr lang="zh-CN" altLang="en-US" sz="1200" dirty="0">
                <a:solidFill>
                  <a:schemeClr val="bg1">
                    <a:lumMod val="50000"/>
                  </a:schemeClr>
                </a:solidFill>
                <a:cs typeface="+mn-ea"/>
                <a:sym typeface="+mn-lt"/>
              </a:rPr>
              <a:t>Add a detailed description text here.</a:t>
            </a:r>
          </a:p>
        </p:txBody>
      </p:sp>
      <p:sp>
        <p:nvSpPr>
          <p:cNvPr id="21" name="矩形 20">
            <a:extLst>
              <a:ext uri="{FF2B5EF4-FFF2-40B4-BE49-F238E27FC236}">
                <a16:creationId xmlns:a16="http://schemas.microsoft.com/office/drawing/2014/main" id="{73BF6EE4-FF29-44BB-B520-0559FC3E3CF2}"/>
              </a:ext>
            </a:extLst>
          </p:cNvPr>
          <p:cNvSpPr/>
          <p:nvPr/>
        </p:nvSpPr>
        <p:spPr>
          <a:xfrm>
            <a:off x="6144724" y="753429"/>
            <a:ext cx="1505629" cy="461665"/>
          </a:xfrm>
          <a:prstGeom prst="rect">
            <a:avLst/>
          </a:prstGeom>
        </p:spPr>
        <p:txBody>
          <a:bodyPr wrap="square">
            <a:spAutoFit/>
          </a:bodyPr>
          <a:lstStyle/>
          <a:p>
            <a:r>
              <a:rPr lang="zh-CN" altLang="en-US" sz="1200" dirty="0">
                <a:solidFill>
                  <a:schemeClr val="bg1">
                    <a:lumMod val="50000"/>
                  </a:schemeClr>
                </a:solidFill>
                <a:cs typeface="+mn-ea"/>
                <a:sym typeface="+mn-lt"/>
              </a:rPr>
              <a:t>Add a detailed description text here.</a:t>
            </a:r>
          </a:p>
        </p:txBody>
      </p:sp>
      <p:sp>
        <p:nvSpPr>
          <p:cNvPr id="22" name="矩形 21">
            <a:extLst>
              <a:ext uri="{FF2B5EF4-FFF2-40B4-BE49-F238E27FC236}">
                <a16:creationId xmlns:a16="http://schemas.microsoft.com/office/drawing/2014/main" id="{752A3863-736E-4B39-AA88-14A92674D78E}"/>
              </a:ext>
            </a:extLst>
          </p:cNvPr>
          <p:cNvSpPr/>
          <p:nvPr/>
        </p:nvSpPr>
        <p:spPr>
          <a:xfrm>
            <a:off x="7331187" y="4245952"/>
            <a:ext cx="1505629" cy="461665"/>
          </a:xfrm>
          <a:prstGeom prst="rect">
            <a:avLst/>
          </a:prstGeom>
        </p:spPr>
        <p:txBody>
          <a:bodyPr wrap="square">
            <a:spAutoFit/>
          </a:bodyPr>
          <a:lstStyle/>
          <a:p>
            <a:r>
              <a:rPr lang="zh-CN" altLang="en-US" sz="1200" dirty="0">
                <a:solidFill>
                  <a:schemeClr val="bg1">
                    <a:lumMod val="50000"/>
                  </a:schemeClr>
                </a:solidFill>
                <a:cs typeface="+mn-ea"/>
                <a:sym typeface="+mn-lt"/>
              </a:rPr>
              <a:t>Add a detailed description text here.</a:t>
            </a:r>
          </a:p>
        </p:txBody>
      </p:sp>
      <p:sp>
        <p:nvSpPr>
          <p:cNvPr id="23" name="矩形 22">
            <a:extLst>
              <a:ext uri="{FF2B5EF4-FFF2-40B4-BE49-F238E27FC236}">
                <a16:creationId xmlns:a16="http://schemas.microsoft.com/office/drawing/2014/main" id="{C8398F9E-B4EA-43D8-81A9-8D4027CEA38F}"/>
              </a:ext>
            </a:extLst>
          </p:cNvPr>
          <p:cNvSpPr/>
          <p:nvPr/>
        </p:nvSpPr>
        <p:spPr>
          <a:xfrm>
            <a:off x="1601951" y="2287081"/>
            <a:ext cx="1505629" cy="461665"/>
          </a:xfrm>
          <a:prstGeom prst="rect">
            <a:avLst/>
          </a:prstGeom>
        </p:spPr>
        <p:txBody>
          <a:bodyPr wrap="square">
            <a:spAutoFit/>
          </a:bodyPr>
          <a:lstStyle/>
          <a:p>
            <a:r>
              <a:rPr lang="zh-CN" altLang="en-US" sz="1200" dirty="0">
                <a:solidFill>
                  <a:schemeClr val="bg1">
                    <a:lumMod val="50000"/>
                  </a:schemeClr>
                </a:solidFill>
                <a:cs typeface="+mn-ea"/>
                <a:sym typeface="+mn-lt"/>
              </a:rPr>
              <a:t>Add a detailed description text here.</a:t>
            </a:r>
          </a:p>
        </p:txBody>
      </p:sp>
      <p:sp>
        <p:nvSpPr>
          <p:cNvPr id="24" name="矩形 23">
            <a:extLst>
              <a:ext uri="{FF2B5EF4-FFF2-40B4-BE49-F238E27FC236}">
                <a16:creationId xmlns:a16="http://schemas.microsoft.com/office/drawing/2014/main" id="{1EB91D34-9704-44A9-97A2-579858A6641E}"/>
              </a:ext>
            </a:extLst>
          </p:cNvPr>
          <p:cNvSpPr/>
          <p:nvPr/>
        </p:nvSpPr>
        <p:spPr>
          <a:xfrm>
            <a:off x="2595574" y="4309875"/>
            <a:ext cx="1505629" cy="461665"/>
          </a:xfrm>
          <a:prstGeom prst="rect">
            <a:avLst/>
          </a:prstGeom>
        </p:spPr>
        <p:txBody>
          <a:bodyPr wrap="square">
            <a:spAutoFit/>
          </a:bodyPr>
          <a:lstStyle/>
          <a:p>
            <a:r>
              <a:rPr lang="zh-CN" altLang="en-US" sz="1200" dirty="0">
                <a:solidFill>
                  <a:schemeClr val="bg1">
                    <a:lumMod val="50000"/>
                  </a:schemeClr>
                </a:solidFill>
                <a:cs typeface="+mn-ea"/>
                <a:sym typeface="+mn-lt"/>
              </a:rPr>
              <a:t>Add a detailed description text here.</a:t>
            </a:r>
          </a:p>
        </p:txBody>
      </p:sp>
    </p:spTree>
    <p:extLst>
      <p:ext uri="{BB962C8B-B14F-4D97-AF65-F5344CB8AC3E}">
        <p14:creationId xmlns:p14="http://schemas.microsoft.com/office/powerpoint/2010/main" val="22333717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1000"/>
                            </p:stCondLst>
                            <p:childTnLst>
                              <p:par>
                                <p:cTn id="29" presetID="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2"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additive="base">
                                        <p:cTn id="36" dur="500" fill="hold"/>
                                        <p:tgtEl>
                                          <p:spTgt spid="21"/>
                                        </p:tgtEl>
                                        <p:attrNameLst>
                                          <p:attrName>ppt_x</p:attrName>
                                        </p:attrNameLst>
                                      </p:cBhvr>
                                      <p:tavLst>
                                        <p:tav tm="0">
                                          <p:val>
                                            <p:strVal val="1+#ppt_w/2"/>
                                          </p:val>
                                        </p:tav>
                                        <p:tav tm="100000">
                                          <p:val>
                                            <p:strVal val="#ppt_x"/>
                                          </p:val>
                                        </p:tav>
                                      </p:tavLst>
                                    </p:anim>
                                    <p:anim calcmode="lin" valueType="num">
                                      <p:cBhvr additive="base">
                                        <p:cTn id="37" dur="500" fill="hold"/>
                                        <p:tgtEl>
                                          <p:spTgt spid="2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2" presetClass="entr" presetSubtype="2"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1+#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2500"/>
                            </p:stCondLst>
                            <p:childTnLst>
                              <p:par>
                                <p:cTn id="44" presetID="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2"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500" fill="hold"/>
                                        <p:tgtEl>
                                          <p:spTgt spid="24"/>
                                        </p:tgtEl>
                                        <p:attrNameLst>
                                          <p:attrName>ppt_x</p:attrName>
                                        </p:attrNameLst>
                                      </p:cBhvr>
                                      <p:tavLst>
                                        <p:tav tm="0">
                                          <p:val>
                                            <p:strVal val="1+#ppt_w/2"/>
                                          </p:val>
                                        </p:tav>
                                        <p:tav tm="100000">
                                          <p:val>
                                            <p:strVal val="#ppt_x"/>
                                          </p:val>
                                        </p:tav>
                                      </p:tavLst>
                                    </p:anim>
                                    <p:anim calcmode="lin" valueType="num">
                                      <p:cBhvr additive="base">
                                        <p:cTn id="52"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淘宝店chenying0907 26">
            <a:extLst>
              <a:ext uri="{FF2B5EF4-FFF2-40B4-BE49-F238E27FC236}">
                <a16:creationId xmlns:a16="http://schemas.microsoft.com/office/drawing/2014/main" id="{3D410867-6D0D-4A6C-A348-016CA1E8FF1C}"/>
              </a:ext>
            </a:extLst>
          </p:cNvPr>
          <p:cNvSpPr/>
          <p:nvPr/>
        </p:nvSpPr>
        <p:spPr>
          <a:xfrm>
            <a:off x="3800686" y="3133359"/>
            <a:ext cx="333375" cy="100812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淘宝店chenying0907 27">
            <a:extLst>
              <a:ext uri="{FF2B5EF4-FFF2-40B4-BE49-F238E27FC236}">
                <a16:creationId xmlns:a16="http://schemas.microsoft.com/office/drawing/2014/main" id="{421DD3F2-EF41-45FB-BB92-FC813F6D29B1}"/>
              </a:ext>
            </a:extLst>
          </p:cNvPr>
          <p:cNvSpPr/>
          <p:nvPr/>
        </p:nvSpPr>
        <p:spPr>
          <a:xfrm>
            <a:off x="4486486" y="2602774"/>
            <a:ext cx="333375" cy="153870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淘宝店chenying0907 28">
            <a:extLst>
              <a:ext uri="{FF2B5EF4-FFF2-40B4-BE49-F238E27FC236}">
                <a16:creationId xmlns:a16="http://schemas.microsoft.com/office/drawing/2014/main" id="{2CAD6CDC-25C8-41C2-B0FF-0590D031F942}"/>
              </a:ext>
            </a:extLst>
          </p:cNvPr>
          <p:cNvSpPr/>
          <p:nvPr/>
        </p:nvSpPr>
        <p:spPr>
          <a:xfrm>
            <a:off x="5172286" y="2472588"/>
            <a:ext cx="333375" cy="1668896"/>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淘宝店chenying0907 29">
            <a:extLst>
              <a:ext uri="{FF2B5EF4-FFF2-40B4-BE49-F238E27FC236}">
                <a16:creationId xmlns:a16="http://schemas.microsoft.com/office/drawing/2014/main" id="{245234B4-5131-4584-AB10-F824ACC32505}"/>
              </a:ext>
            </a:extLst>
          </p:cNvPr>
          <p:cNvSpPr/>
          <p:nvPr/>
        </p:nvSpPr>
        <p:spPr>
          <a:xfrm>
            <a:off x="5858086" y="1750720"/>
            <a:ext cx="333375" cy="239076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淘宝店chenying0907 30">
            <a:extLst>
              <a:ext uri="{FF2B5EF4-FFF2-40B4-BE49-F238E27FC236}">
                <a16:creationId xmlns:a16="http://schemas.microsoft.com/office/drawing/2014/main" id="{20DCF7F4-913B-447B-977B-B84983E61B3A}"/>
              </a:ext>
            </a:extLst>
          </p:cNvPr>
          <p:cNvSpPr/>
          <p:nvPr/>
        </p:nvSpPr>
        <p:spPr>
          <a:xfrm>
            <a:off x="6543886" y="1891876"/>
            <a:ext cx="333375" cy="224960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淘宝店chenying0907 31">
            <a:extLst>
              <a:ext uri="{FF2B5EF4-FFF2-40B4-BE49-F238E27FC236}">
                <a16:creationId xmlns:a16="http://schemas.microsoft.com/office/drawing/2014/main" id="{6D6EE77C-068A-4657-868F-171B2D0A7C96}"/>
              </a:ext>
            </a:extLst>
          </p:cNvPr>
          <p:cNvSpPr/>
          <p:nvPr/>
        </p:nvSpPr>
        <p:spPr>
          <a:xfrm>
            <a:off x="7224037" y="1066062"/>
            <a:ext cx="333375" cy="3075421"/>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淘宝店chenying0907 32">
            <a:extLst>
              <a:ext uri="{FF2B5EF4-FFF2-40B4-BE49-F238E27FC236}">
                <a16:creationId xmlns:a16="http://schemas.microsoft.com/office/drawing/2014/main" id="{E6F44097-74AC-46DD-ACB9-55B662994180}"/>
              </a:ext>
            </a:extLst>
          </p:cNvPr>
          <p:cNvSpPr txBox="1"/>
          <p:nvPr/>
        </p:nvSpPr>
        <p:spPr>
          <a:xfrm>
            <a:off x="3760044" y="4219138"/>
            <a:ext cx="567360" cy="369332"/>
          </a:xfrm>
          <a:prstGeom prst="rect">
            <a:avLst/>
          </a:prstGeom>
          <a:noFill/>
        </p:spPr>
        <p:txBody>
          <a:bodyPr wrap="square" rtlCol="0">
            <a:spAutoFit/>
          </a:bodyPr>
          <a:lstStyle/>
          <a:p>
            <a:r>
              <a:rPr lang="en-US" altLang="zh-CN" b="1" dirty="0">
                <a:solidFill>
                  <a:schemeClr val="bg1">
                    <a:lumMod val="50000"/>
                  </a:schemeClr>
                </a:solidFill>
                <a:cs typeface="+mn-ea"/>
                <a:sym typeface="+mn-lt"/>
              </a:rPr>
              <a:t>01</a:t>
            </a:r>
            <a:endParaRPr lang="zh-CN" altLang="en-US" b="1" dirty="0">
              <a:solidFill>
                <a:schemeClr val="bg1">
                  <a:lumMod val="50000"/>
                </a:schemeClr>
              </a:solidFill>
              <a:cs typeface="+mn-ea"/>
              <a:sym typeface="+mn-lt"/>
            </a:endParaRPr>
          </a:p>
        </p:txBody>
      </p:sp>
      <p:sp>
        <p:nvSpPr>
          <p:cNvPr id="9" name="淘宝店chenying0907 33">
            <a:extLst>
              <a:ext uri="{FF2B5EF4-FFF2-40B4-BE49-F238E27FC236}">
                <a16:creationId xmlns:a16="http://schemas.microsoft.com/office/drawing/2014/main" id="{43F9A38C-7C0E-4701-AA8A-8FA6E4439E24}"/>
              </a:ext>
            </a:extLst>
          </p:cNvPr>
          <p:cNvSpPr txBox="1"/>
          <p:nvPr/>
        </p:nvSpPr>
        <p:spPr>
          <a:xfrm>
            <a:off x="4454362" y="4219138"/>
            <a:ext cx="567360" cy="369332"/>
          </a:xfrm>
          <a:prstGeom prst="rect">
            <a:avLst/>
          </a:prstGeom>
          <a:noFill/>
        </p:spPr>
        <p:txBody>
          <a:bodyPr wrap="square" rtlCol="0">
            <a:spAutoFit/>
          </a:bodyPr>
          <a:lstStyle/>
          <a:p>
            <a:r>
              <a:rPr lang="en-US" altLang="zh-CN" b="1" dirty="0">
                <a:solidFill>
                  <a:schemeClr val="bg1">
                    <a:lumMod val="50000"/>
                  </a:schemeClr>
                </a:solidFill>
                <a:cs typeface="+mn-ea"/>
                <a:sym typeface="+mn-lt"/>
              </a:rPr>
              <a:t>02</a:t>
            </a:r>
            <a:endParaRPr lang="zh-CN" altLang="en-US" b="1" dirty="0">
              <a:solidFill>
                <a:schemeClr val="bg1">
                  <a:lumMod val="50000"/>
                </a:schemeClr>
              </a:solidFill>
              <a:cs typeface="+mn-ea"/>
              <a:sym typeface="+mn-lt"/>
            </a:endParaRPr>
          </a:p>
        </p:txBody>
      </p:sp>
      <p:sp>
        <p:nvSpPr>
          <p:cNvPr id="10" name="淘宝店chenying0907 34">
            <a:extLst>
              <a:ext uri="{FF2B5EF4-FFF2-40B4-BE49-F238E27FC236}">
                <a16:creationId xmlns:a16="http://schemas.microsoft.com/office/drawing/2014/main" id="{9CBD672A-6513-43B6-8422-5E80015CF453}"/>
              </a:ext>
            </a:extLst>
          </p:cNvPr>
          <p:cNvSpPr txBox="1"/>
          <p:nvPr/>
        </p:nvSpPr>
        <p:spPr>
          <a:xfrm>
            <a:off x="5129621" y="4219138"/>
            <a:ext cx="567360" cy="369332"/>
          </a:xfrm>
          <a:prstGeom prst="rect">
            <a:avLst/>
          </a:prstGeom>
          <a:noFill/>
        </p:spPr>
        <p:txBody>
          <a:bodyPr wrap="square" rtlCol="0">
            <a:spAutoFit/>
          </a:bodyPr>
          <a:lstStyle/>
          <a:p>
            <a:r>
              <a:rPr lang="en-US" altLang="zh-CN" b="1" dirty="0">
                <a:solidFill>
                  <a:schemeClr val="bg1">
                    <a:lumMod val="50000"/>
                  </a:schemeClr>
                </a:solidFill>
                <a:cs typeface="+mn-ea"/>
                <a:sym typeface="+mn-lt"/>
              </a:rPr>
              <a:t>03</a:t>
            </a:r>
            <a:endParaRPr lang="zh-CN" altLang="en-US" b="1" dirty="0">
              <a:solidFill>
                <a:schemeClr val="bg1">
                  <a:lumMod val="50000"/>
                </a:schemeClr>
              </a:solidFill>
              <a:cs typeface="+mn-ea"/>
              <a:sym typeface="+mn-lt"/>
            </a:endParaRPr>
          </a:p>
        </p:txBody>
      </p:sp>
      <p:sp>
        <p:nvSpPr>
          <p:cNvPr id="11" name="淘宝店chenying0907 35">
            <a:extLst>
              <a:ext uri="{FF2B5EF4-FFF2-40B4-BE49-F238E27FC236}">
                <a16:creationId xmlns:a16="http://schemas.microsoft.com/office/drawing/2014/main" id="{D26C311A-A254-449A-83DE-A5C83ED1B6AD}"/>
              </a:ext>
            </a:extLst>
          </p:cNvPr>
          <p:cNvSpPr txBox="1"/>
          <p:nvPr/>
        </p:nvSpPr>
        <p:spPr>
          <a:xfrm>
            <a:off x="5815745" y="4219138"/>
            <a:ext cx="567360" cy="369332"/>
          </a:xfrm>
          <a:prstGeom prst="rect">
            <a:avLst/>
          </a:prstGeom>
          <a:noFill/>
        </p:spPr>
        <p:txBody>
          <a:bodyPr wrap="square" rtlCol="0">
            <a:spAutoFit/>
          </a:bodyPr>
          <a:lstStyle/>
          <a:p>
            <a:r>
              <a:rPr lang="en-US" altLang="zh-CN" b="1" dirty="0">
                <a:solidFill>
                  <a:schemeClr val="bg1">
                    <a:lumMod val="50000"/>
                  </a:schemeClr>
                </a:solidFill>
                <a:cs typeface="+mn-ea"/>
                <a:sym typeface="+mn-lt"/>
              </a:rPr>
              <a:t>04</a:t>
            </a:r>
            <a:endParaRPr lang="zh-CN" altLang="en-US" b="1" dirty="0">
              <a:solidFill>
                <a:schemeClr val="bg1">
                  <a:lumMod val="50000"/>
                </a:schemeClr>
              </a:solidFill>
              <a:cs typeface="+mn-ea"/>
              <a:sym typeface="+mn-lt"/>
            </a:endParaRPr>
          </a:p>
        </p:txBody>
      </p:sp>
      <p:sp>
        <p:nvSpPr>
          <p:cNvPr id="12" name="淘宝店chenying0907 36">
            <a:extLst>
              <a:ext uri="{FF2B5EF4-FFF2-40B4-BE49-F238E27FC236}">
                <a16:creationId xmlns:a16="http://schemas.microsoft.com/office/drawing/2014/main" id="{3F2A82FD-2E16-4577-A4D6-68ED37F02785}"/>
              </a:ext>
            </a:extLst>
          </p:cNvPr>
          <p:cNvSpPr txBox="1"/>
          <p:nvPr/>
        </p:nvSpPr>
        <p:spPr>
          <a:xfrm>
            <a:off x="6495348" y="4219138"/>
            <a:ext cx="567360" cy="369332"/>
          </a:xfrm>
          <a:prstGeom prst="rect">
            <a:avLst/>
          </a:prstGeom>
          <a:noFill/>
        </p:spPr>
        <p:txBody>
          <a:bodyPr wrap="square" rtlCol="0">
            <a:spAutoFit/>
          </a:bodyPr>
          <a:lstStyle/>
          <a:p>
            <a:r>
              <a:rPr lang="en-US" altLang="zh-CN" b="1" dirty="0">
                <a:solidFill>
                  <a:schemeClr val="bg1">
                    <a:lumMod val="50000"/>
                  </a:schemeClr>
                </a:solidFill>
                <a:cs typeface="+mn-ea"/>
                <a:sym typeface="+mn-lt"/>
              </a:rPr>
              <a:t>05</a:t>
            </a:r>
            <a:endParaRPr lang="zh-CN" altLang="en-US" b="1" dirty="0">
              <a:solidFill>
                <a:schemeClr val="bg1">
                  <a:lumMod val="50000"/>
                </a:schemeClr>
              </a:solidFill>
              <a:cs typeface="+mn-ea"/>
              <a:sym typeface="+mn-lt"/>
            </a:endParaRPr>
          </a:p>
        </p:txBody>
      </p:sp>
      <p:sp>
        <p:nvSpPr>
          <p:cNvPr id="13" name="淘宝店chenying0907 37">
            <a:extLst>
              <a:ext uri="{FF2B5EF4-FFF2-40B4-BE49-F238E27FC236}">
                <a16:creationId xmlns:a16="http://schemas.microsoft.com/office/drawing/2014/main" id="{2EEBE0D5-8C9D-46CD-84E5-2ED5174D88AA}"/>
              </a:ext>
            </a:extLst>
          </p:cNvPr>
          <p:cNvSpPr txBox="1"/>
          <p:nvPr/>
        </p:nvSpPr>
        <p:spPr>
          <a:xfrm>
            <a:off x="7181372" y="4219138"/>
            <a:ext cx="567360" cy="369332"/>
          </a:xfrm>
          <a:prstGeom prst="rect">
            <a:avLst/>
          </a:prstGeom>
          <a:noFill/>
        </p:spPr>
        <p:txBody>
          <a:bodyPr wrap="square" rtlCol="0">
            <a:spAutoFit/>
          </a:bodyPr>
          <a:lstStyle/>
          <a:p>
            <a:r>
              <a:rPr lang="en-US" altLang="zh-CN" b="1" dirty="0">
                <a:solidFill>
                  <a:schemeClr val="bg1">
                    <a:lumMod val="50000"/>
                  </a:schemeClr>
                </a:solidFill>
                <a:cs typeface="+mn-ea"/>
                <a:sym typeface="+mn-lt"/>
              </a:rPr>
              <a:t>06</a:t>
            </a:r>
            <a:endParaRPr lang="zh-CN" altLang="en-US" b="1" dirty="0">
              <a:solidFill>
                <a:schemeClr val="bg1">
                  <a:lumMod val="50000"/>
                </a:schemeClr>
              </a:solidFill>
              <a:cs typeface="+mn-ea"/>
              <a:sym typeface="+mn-lt"/>
            </a:endParaRPr>
          </a:p>
        </p:txBody>
      </p:sp>
      <p:cxnSp>
        <p:nvCxnSpPr>
          <p:cNvPr id="14" name="直接箭头连接符 13">
            <a:extLst>
              <a:ext uri="{FF2B5EF4-FFF2-40B4-BE49-F238E27FC236}">
                <a16:creationId xmlns:a16="http://schemas.microsoft.com/office/drawing/2014/main" id="{9D127F09-DCD6-43E8-BB8C-94398B6BEDCC}"/>
              </a:ext>
            </a:extLst>
          </p:cNvPr>
          <p:cNvCxnSpPr/>
          <p:nvPr/>
        </p:nvCxnSpPr>
        <p:spPr>
          <a:xfrm flipV="1">
            <a:off x="3800686" y="677209"/>
            <a:ext cx="3380686" cy="2112910"/>
          </a:xfrm>
          <a:prstGeom prst="straightConnector1">
            <a:avLst/>
          </a:prstGeom>
          <a:ln w="57150">
            <a:solidFill>
              <a:srgbClr val="AECB9C"/>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EB8B0427-2F46-4A95-8F70-88B19CF58FCD}"/>
              </a:ext>
            </a:extLst>
          </p:cNvPr>
          <p:cNvSpPr/>
          <p:nvPr/>
        </p:nvSpPr>
        <p:spPr>
          <a:xfrm>
            <a:off x="3002323" y="4666124"/>
            <a:ext cx="6621967" cy="461665"/>
          </a:xfrm>
          <a:prstGeom prst="rect">
            <a:avLst/>
          </a:prstGeom>
        </p:spPr>
        <p:txBody>
          <a:bodyPr wrap="square">
            <a:spAutoFit/>
          </a:bodyPr>
          <a:lstStyle/>
          <a:p>
            <a:r>
              <a:rPr lang="zh-CN" altLang="en-US" sz="1200" dirty="0">
                <a:solidFill>
                  <a:schemeClr val="bg1">
                    <a:lumMod val="50000"/>
                  </a:schemeClr>
                </a:solidFill>
                <a:cs typeface="+mn-ea"/>
                <a:sym typeface="+mn-lt"/>
              </a:rPr>
              <a:t>Click to replace the text</a:t>
            </a:r>
          </a:p>
          <a:p>
            <a:r>
              <a:rPr lang="zh-CN" altLang="en-US" sz="1200" dirty="0">
                <a:solidFill>
                  <a:schemeClr val="bg1">
                    <a:lumMod val="50000"/>
                  </a:schemeClr>
                </a:solidFill>
                <a:cs typeface="+mn-ea"/>
                <a:sym typeface="+mn-lt"/>
              </a:rPr>
              <a:t>Please replace the text content, add the relevant title, modify the text content, or copy your content directly to this.</a:t>
            </a:r>
          </a:p>
        </p:txBody>
      </p:sp>
    </p:spTree>
    <p:extLst>
      <p:ext uri="{BB962C8B-B14F-4D97-AF65-F5344CB8AC3E}">
        <p14:creationId xmlns:p14="http://schemas.microsoft.com/office/powerpoint/2010/main" val="30010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0-#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0-#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0-#ppt_w/2"/>
                                          </p:val>
                                        </p:tav>
                                        <p:tav tm="100000">
                                          <p:val>
                                            <p:strVal val="#ppt_x"/>
                                          </p:val>
                                        </p:tav>
                                      </p:tavLst>
                                    </p:anim>
                                    <p:anim calcmode="lin" valueType="num">
                                      <p:cBhvr additive="base">
                                        <p:cTn id="54" dur="500" fill="hold"/>
                                        <p:tgtEl>
                                          <p:spTgt spid="12"/>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0-#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down)">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circle(in)">
                                      <p:cBhvr>
                                        <p:cTn id="6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P spid="11" grpId="0"/>
      <p:bldP spid="12"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植物, 室内&#10;&#10;已生成高可信度的说明">
            <a:extLst>
              <a:ext uri="{FF2B5EF4-FFF2-40B4-BE49-F238E27FC236}">
                <a16:creationId xmlns:a16="http://schemas.microsoft.com/office/drawing/2014/main" id="{9CC93603-CB10-4BFB-9669-D91A3DE751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66769">
            <a:off x="1447285" y="-3240346"/>
            <a:ext cx="7718603" cy="11009933"/>
          </a:xfrm>
          <a:prstGeom prst="rect">
            <a:avLst/>
          </a:prstGeom>
        </p:spPr>
      </p:pic>
      <p:pic>
        <p:nvPicPr>
          <p:cNvPr id="3" name="图片 2" descr="图片包含 动物, 软体动物&#10;&#10;已生成高可信度的说明">
            <a:extLst>
              <a:ext uri="{FF2B5EF4-FFF2-40B4-BE49-F238E27FC236}">
                <a16:creationId xmlns:a16="http://schemas.microsoft.com/office/drawing/2014/main" id="{2B8EB661-593B-4EEE-A9DA-85C8D636ED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grpSp>
        <p:nvGrpSpPr>
          <p:cNvPr id="9" name="组合 8">
            <a:extLst>
              <a:ext uri="{FF2B5EF4-FFF2-40B4-BE49-F238E27FC236}">
                <a16:creationId xmlns:a16="http://schemas.microsoft.com/office/drawing/2014/main" id="{E9408EEB-084D-4AF3-8D6E-916680E8F9B8}"/>
              </a:ext>
            </a:extLst>
          </p:cNvPr>
          <p:cNvGrpSpPr/>
          <p:nvPr/>
        </p:nvGrpSpPr>
        <p:grpSpPr>
          <a:xfrm>
            <a:off x="3628066" y="847796"/>
            <a:ext cx="4461834" cy="4382128"/>
            <a:chOff x="-423234" y="-45318"/>
            <a:chExt cx="2744144" cy="2695123"/>
          </a:xfrm>
        </p:grpSpPr>
        <p:pic>
          <p:nvPicPr>
            <p:cNvPr id="10" name="图片 9">
              <a:extLst>
                <a:ext uri="{FF2B5EF4-FFF2-40B4-BE49-F238E27FC236}">
                  <a16:creationId xmlns:a16="http://schemas.microsoft.com/office/drawing/2014/main" id="{F6AA6D8F-C738-4327-8EB3-C98B59A44C4E}"/>
                </a:ext>
              </a:extLst>
            </p:cNvPr>
            <p:cNvPicPr>
              <a:picLocks noChangeAspect="1"/>
            </p:cNvPicPr>
            <p:nvPr userDrawn="1"/>
          </p:nvPicPr>
          <p:blipFill>
            <a:blip r:embed="rId5">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1" name="文本框 10">
              <a:extLst>
                <a:ext uri="{FF2B5EF4-FFF2-40B4-BE49-F238E27FC236}">
                  <a16:creationId xmlns:a16="http://schemas.microsoft.com/office/drawing/2014/main" id="{E4013D1F-9585-47A8-ABFE-2F8B7D17DD7A}"/>
                </a:ext>
              </a:extLst>
            </p:cNvPr>
            <p:cNvSpPr txBox="1"/>
            <p:nvPr/>
          </p:nvSpPr>
          <p:spPr>
            <a:xfrm>
              <a:off x="-284824" y="917531"/>
              <a:ext cx="2467324" cy="624659"/>
            </a:xfrm>
            <a:prstGeom prst="rect">
              <a:avLst/>
            </a:prstGeom>
            <a:noFill/>
          </p:spPr>
          <p:txBody>
            <a:bodyPr wrap="none" rtlCol="0">
              <a:spAutoFit/>
            </a:bodyPr>
            <a:lstStyle/>
            <a:p>
              <a:r>
                <a:rPr lang="zh-CN" altLang="en-US" sz="6000" dirty="0">
                  <a:solidFill>
                    <a:schemeClr val="bg1"/>
                  </a:solidFill>
                  <a:cs typeface="+mn-ea"/>
                  <a:sym typeface="+mn-lt"/>
                </a:rPr>
                <a:t>Thank you</a:t>
              </a:r>
              <a:endParaRPr lang="en-US" altLang="zh-CN" sz="6000" dirty="0">
                <a:solidFill>
                  <a:schemeClr val="bg1"/>
                </a:solidFill>
                <a:cs typeface="+mn-ea"/>
                <a:sym typeface="+mn-lt"/>
              </a:endParaRPr>
            </a:p>
          </p:txBody>
        </p:sp>
      </p:grpSp>
    </p:spTree>
    <p:extLst>
      <p:ext uri="{BB962C8B-B14F-4D97-AF65-F5344CB8AC3E}">
        <p14:creationId xmlns:p14="http://schemas.microsoft.com/office/powerpoint/2010/main" val="243673807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植物, 室内&#10;&#10;已生成高可信度的说明">
            <a:extLst>
              <a:ext uri="{FF2B5EF4-FFF2-40B4-BE49-F238E27FC236}">
                <a16:creationId xmlns:a16="http://schemas.microsoft.com/office/drawing/2014/main" id="{9CC93603-CB10-4BFB-9669-D91A3DE751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66769">
            <a:off x="3290317" y="-2214736"/>
            <a:ext cx="4958985" cy="7073572"/>
          </a:xfrm>
          <a:prstGeom prst="rect">
            <a:avLst/>
          </a:prstGeom>
        </p:spPr>
      </p:pic>
      <p:pic>
        <p:nvPicPr>
          <p:cNvPr id="3" name="图片 2" descr="图片包含 动物, 软体动物&#10;&#10;已生成高可信度的说明">
            <a:extLst>
              <a:ext uri="{FF2B5EF4-FFF2-40B4-BE49-F238E27FC236}">
                <a16:creationId xmlns:a16="http://schemas.microsoft.com/office/drawing/2014/main" id="{2B8EB661-593B-4EEE-A9DA-85C8D636ED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grpSp>
        <p:nvGrpSpPr>
          <p:cNvPr id="8" name="组合 7">
            <a:extLst>
              <a:ext uri="{FF2B5EF4-FFF2-40B4-BE49-F238E27FC236}">
                <a16:creationId xmlns:a16="http://schemas.microsoft.com/office/drawing/2014/main" id="{5FE64F9A-85FB-4939-8324-21C45743A511}"/>
              </a:ext>
            </a:extLst>
          </p:cNvPr>
          <p:cNvGrpSpPr/>
          <p:nvPr/>
        </p:nvGrpSpPr>
        <p:grpSpPr>
          <a:xfrm>
            <a:off x="4331830" y="453767"/>
            <a:ext cx="2875958" cy="2744416"/>
            <a:chOff x="4331830" y="453767"/>
            <a:chExt cx="2875958" cy="2744416"/>
          </a:xfrm>
        </p:grpSpPr>
        <p:pic>
          <p:nvPicPr>
            <p:cNvPr id="4" name="图片 3">
              <a:extLst>
                <a:ext uri="{FF2B5EF4-FFF2-40B4-BE49-F238E27FC236}">
                  <a16:creationId xmlns:a16="http://schemas.microsoft.com/office/drawing/2014/main" id="{BEA4F9BD-ADE1-4AC4-B97A-A05BB875C61F}"/>
                </a:ext>
              </a:extLst>
            </p:cNvPr>
            <p:cNvPicPr>
              <a:picLocks noChangeAspect="1"/>
            </p:cNvPicPr>
            <p:nvPr/>
          </p:nvPicPr>
          <p:blipFill>
            <a:blip r:embed="rId5"/>
            <a:stretch>
              <a:fillRect/>
            </a:stretch>
          </p:blipFill>
          <p:spPr>
            <a:xfrm>
              <a:off x="4331830" y="453767"/>
              <a:ext cx="2875958" cy="2744416"/>
            </a:xfrm>
            <a:prstGeom prst="rect">
              <a:avLst/>
            </a:prstGeom>
          </p:spPr>
        </p:pic>
        <p:sp>
          <p:nvSpPr>
            <p:cNvPr id="5" name="文本框 4">
              <a:extLst>
                <a:ext uri="{FF2B5EF4-FFF2-40B4-BE49-F238E27FC236}">
                  <a16:creationId xmlns:a16="http://schemas.microsoft.com/office/drawing/2014/main" id="{846BD34F-C8B4-4C38-AA94-DB7DAC2C1833}"/>
                </a:ext>
              </a:extLst>
            </p:cNvPr>
            <p:cNvSpPr txBox="1"/>
            <p:nvPr/>
          </p:nvSpPr>
          <p:spPr>
            <a:xfrm>
              <a:off x="5158904" y="717979"/>
              <a:ext cx="1221809" cy="2215991"/>
            </a:xfrm>
            <a:prstGeom prst="rect">
              <a:avLst/>
            </a:prstGeom>
            <a:noFill/>
          </p:spPr>
          <p:txBody>
            <a:bodyPr wrap="none" rtlCol="0">
              <a:spAutoFit/>
            </a:bodyPr>
            <a:lstStyle/>
            <a:p>
              <a:r>
                <a:rPr lang="en-US" altLang="zh-CN" sz="13800" dirty="0">
                  <a:solidFill>
                    <a:schemeClr val="bg1"/>
                  </a:solidFill>
                  <a:cs typeface="+mn-ea"/>
                  <a:sym typeface="+mn-lt"/>
                </a:rPr>
                <a:t>1</a:t>
              </a:r>
              <a:endParaRPr lang="zh-CN" altLang="en-US" sz="13800" dirty="0">
                <a:solidFill>
                  <a:schemeClr val="bg1"/>
                </a:solidFill>
                <a:cs typeface="+mn-ea"/>
                <a:sym typeface="+mn-lt"/>
              </a:endParaRPr>
            </a:p>
          </p:txBody>
        </p:sp>
      </p:grpSp>
      <p:sp>
        <p:nvSpPr>
          <p:cNvPr id="7" name="矩形 6">
            <a:extLst>
              <a:ext uri="{FF2B5EF4-FFF2-40B4-BE49-F238E27FC236}">
                <a16:creationId xmlns:a16="http://schemas.microsoft.com/office/drawing/2014/main" id="{35430B75-4D10-44C4-AB15-A380F98B8D96}"/>
              </a:ext>
            </a:extLst>
          </p:cNvPr>
          <p:cNvSpPr/>
          <p:nvPr/>
        </p:nvSpPr>
        <p:spPr>
          <a:xfrm>
            <a:off x="5469727" y="3677534"/>
            <a:ext cx="3093154" cy="1561415"/>
          </a:xfrm>
          <a:prstGeom prst="rect">
            <a:avLst/>
          </a:prstGeom>
        </p:spPr>
        <p:txBody>
          <a:bodyPr vert="eaVert" wrap="square">
            <a:spAutoFit/>
          </a:bodyPr>
          <a:lstStyle/>
          <a:p>
            <a:pPr>
              <a:lnSpc>
                <a:spcPct val="150000"/>
              </a:lnSpc>
            </a:pPr>
            <a:r>
              <a:rPr lang="zh-CN" altLang="en-US" dirty="0">
                <a:solidFill>
                  <a:schemeClr val="bg1">
                    <a:lumMod val="50000"/>
                  </a:schemeClr>
                </a:solidFill>
                <a:cs typeface="+mn-ea"/>
                <a:sym typeface="+mn-lt"/>
              </a:rPr>
              <a:t>Please add detailed description text here to try to match the style of the title text language, and the language description as concise and vivid as possible.</a:t>
            </a:r>
          </a:p>
        </p:txBody>
      </p:sp>
    </p:spTree>
    <p:extLst>
      <p:ext uri="{BB962C8B-B14F-4D97-AF65-F5344CB8AC3E}">
        <p14:creationId xmlns:p14="http://schemas.microsoft.com/office/powerpoint/2010/main" val="6159772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a:extLst>
              <a:ext uri="{FF2B5EF4-FFF2-40B4-BE49-F238E27FC236}">
                <a16:creationId xmlns:a16="http://schemas.microsoft.com/office/drawing/2014/main" id="{D9C3A54E-6C34-417A-B2C2-159DA6D943DF}"/>
              </a:ext>
            </a:extLst>
          </p:cNvPr>
          <p:cNvGrpSpPr/>
          <p:nvPr/>
        </p:nvGrpSpPr>
        <p:grpSpPr>
          <a:xfrm>
            <a:off x="5394901" y="2780489"/>
            <a:ext cx="1061000" cy="1214343"/>
            <a:chOff x="5379142" y="2991066"/>
            <a:chExt cx="1414667" cy="1619124"/>
          </a:xfrm>
        </p:grpSpPr>
        <p:sp>
          <p:nvSpPr>
            <p:cNvPr id="3" name="Shape 1723">
              <a:extLst>
                <a:ext uri="{FF2B5EF4-FFF2-40B4-BE49-F238E27FC236}">
                  <a16:creationId xmlns:a16="http://schemas.microsoft.com/office/drawing/2014/main" id="{E8FA3C2B-D443-41BC-A109-DF89FA8909B1}"/>
                </a:ext>
              </a:extLst>
            </p:cNvPr>
            <p:cNvSpPr/>
            <p:nvPr/>
          </p:nvSpPr>
          <p:spPr>
            <a:xfrm rot="18900000">
              <a:off x="5379143" y="2991066"/>
              <a:ext cx="1414666" cy="1414666"/>
            </a:xfrm>
            <a:prstGeom prst="roundRect">
              <a:avLst>
                <a:gd name="adj" fmla="val 15000"/>
              </a:avLst>
            </a:prstGeom>
            <a:solidFill>
              <a:srgbClr val="AECB9C"/>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dirty="0">
                <a:solidFill>
                  <a:schemeClr val="bg1">
                    <a:lumMod val="50000"/>
                  </a:schemeClr>
                </a:solidFill>
                <a:cs typeface="+mn-ea"/>
                <a:sym typeface="+mn-lt"/>
              </a:endParaRPr>
            </a:p>
          </p:txBody>
        </p:sp>
        <p:sp>
          <p:nvSpPr>
            <p:cNvPr id="4" name="Shape 1726">
              <a:extLst>
                <a:ext uri="{FF2B5EF4-FFF2-40B4-BE49-F238E27FC236}">
                  <a16:creationId xmlns:a16="http://schemas.microsoft.com/office/drawing/2014/main" id="{F74E4CC6-2665-49F3-8D3C-BE7CE66F035D}"/>
                </a:ext>
              </a:extLst>
            </p:cNvPr>
            <p:cNvSpPr/>
            <p:nvPr/>
          </p:nvSpPr>
          <p:spPr>
            <a:xfrm rot="18900000">
              <a:off x="5379142" y="3195523"/>
              <a:ext cx="1414666" cy="1414667"/>
            </a:xfrm>
            <a:prstGeom prst="roundRect">
              <a:avLst>
                <a:gd name="adj" fmla="val 15000"/>
              </a:avLst>
            </a:prstGeom>
            <a:blipFill dpi="0" rotWithShape="1">
              <a:blip r:embed="rId3" cstate="screen">
                <a:extLst>
                  <a:ext uri="{28A0092B-C50C-407E-A947-70E740481C1C}">
                    <a14:useLocalDpi xmlns:a14="http://schemas.microsoft.com/office/drawing/2010/main"/>
                  </a:ext>
                </a:extLst>
              </a:blip>
              <a:srcRect/>
              <a:tile tx="0" ty="0" sx="50000" sy="50000" flip="none" algn="ctr"/>
            </a:blip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solidFill>
                  <a:schemeClr val="bg1">
                    <a:lumMod val="50000"/>
                  </a:schemeClr>
                </a:solidFill>
                <a:cs typeface="+mn-ea"/>
                <a:sym typeface="+mn-lt"/>
              </a:endParaRPr>
            </a:p>
          </p:txBody>
        </p:sp>
      </p:grpSp>
      <p:grpSp>
        <p:nvGrpSpPr>
          <p:cNvPr id="5" name="Group 12">
            <a:extLst>
              <a:ext uri="{FF2B5EF4-FFF2-40B4-BE49-F238E27FC236}">
                <a16:creationId xmlns:a16="http://schemas.microsoft.com/office/drawing/2014/main" id="{69790B1C-9BAC-4671-93A1-6ED978E9D83C}"/>
              </a:ext>
            </a:extLst>
          </p:cNvPr>
          <p:cNvGrpSpPr/>
          <p:nvPr/>
        </p:nvGrpSpPr>
        <p:grpSpPr>
          <a:xfrm>
            <a:off x="4033447" y="2936746"/>
            <a:ext cx="1061000" cy="1214343"/>
            <a:chOff x="3563871" y="3199409"/>
            <a:chExt cx="1414666" cy="1619124"/>
          </a:xfrm>
        </p:grpSpPr>
        <p:sp>
          <p:nvSpPr>
            <p:cNvPr id="6" name="Shape 1722">
              <a:extLst>
                <a:ext uri="{FF2B5EF4-FFF2-40B4-BE49-F238E27FC236}">
                  <a16:creationId xmlns:a16="http://schemas.microsoft.com/office/drawing/2014/main" id="{59A52315-205C-4C0F-9837-2CE0F262C10E}"/>
                </a:ext>
              </a:extLst>
            </p:cNvPr>
            <p:cNvSpPr/>
            <p:nvPr/>
          </p:nvSpPr>
          <p:spPr>
            <a:xfrm rot="8100000">
              <a:off x="3563871" y="3403867"/>
              <a:ext cx="1414666" cy="1414666"/>
            </a:xfrm>
            <a:prstGeom prst="roundRect">
              <a:avLst>
                <a:gd name="adj" fmla="val 15000"/>
              </a:avLst>
            </a:prstGeom>
            <a:solidFill>
              <a:schemeClr val="accent4"/>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solidFill>
                  <a:schemeClr val="bg1"/>
                </a:solidFill>
                <a:cs typeface="+mn-ea"/>
                <a:sym typeface="+mn-lt"/>
              </a:endParaRPr>
            </a:p>
          </p:txBody>
        </p:sp>
        <p:sp>
          <p:nvSpPr>
            <p:cNvPr id="7" name="Shape 1729">
              <a:extLst>
                <a:ext uri="{FF2B5EF4-FFF2-40B4-BE49-F238E27FC236}">
                  <a16:creationId xmlns:a16="http://schemas.microsoft.com/office/drawing/2014/main" id="{146C77D1-1F70-48EF-B907-28F8C39331C1}"/>
                </a:ext>
              </a:extLst>
            </p:cNvPr>
            <p:cNvSpPr/>
            <p:nvPr/>
          </p:nvSpPr>
          <p:spPr>
            <a:xfrm rot="8100000">
              <a:off x="3563871" y="3199409"/>
              <a:ext cx="1414666" cy="1414667"/>
            </a:xfrm>
            <a:prstGeom prst="roundRect">
              <a:avLst>
                <a:gd name="adj" fmla="val 15000"/>
              </a:avLst>
            </a:prstGeom>
            <a:blipFill dpi="0" rotWithShape="1">
              <a:blip r:embed="rId4" cstate="screen">
                <a:extLst>
                  <a:ext uri="{28A0092B-C50C-407E-A947-70E740481C1C}">
                    <a14:useLocalDpi xmlns:a14="http://schemas.microsoft.com/office/drawing/2010/main"/>
                  </a:ext>
                </a:extLst>
              </a:blip>
              <a:srcRect/>
              <a:tile tx="0" ty="0" sx="50000" sy="50000" flip="none" algn="ctr"/>
            </a:blip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solidFill>
                  <a:schemeClr val="bg1"/>
                </a:solidFill>
                <a:cs typeface="+mn-ea"/>
                <a:sym typeface="+mn-lt"/>
              </a:endParaRPr>
            </a:p>
          </p:txBody>
        </p:sp>
      </p:grpSp>
      <p:grpSp>
        <p:nvGrpSpPr>
          <p:cNvPr id="8" name="Group 11">
            <a:extLst>
              <a:ext uri="{FF2B5EF4-FFF2-40B4-BE49-F238E27FC236}">
                <a16:creationId xmlns:a16="http://schemas.microsoft.com/office/drawing/2014/main" id="{8697FB66-0B1B-4FB2-AE4D-67EECDC304AB}"/>
              </a:ext>
            </a:extLst>
          </p:cNvPr>
          <p:cNvGrpSpPr/>
          <p:nvPr/>
        </p:nvGrpSpPr>
        <p:grpSpPr>
          <a:xfrm>
            <a:off x="2667851" y="2780489"/>
            <a:ext cx="1061000" cy="1214343"/>
            <a:chOff x="1743076" y="2991066"/>
            <a:chExt cx="1414666" cy="1619124"/>
          </a:xfrm>
        </p:grpSpPr>
        <p:sp>
          <p:nvSpPr>
            <p:cNvPr id="9" name="Shape 1721">
              <a:extLst>
                <a:ext uri="{FF2B5EF4-FFF2-40B4-BE49-F238E27FC236}">
                  <a16:creationId xmlns:a16="http://schemas.microsoft.com/office/drawing/2014/main" id="{6DF11158-40BB-457A-AF21-B57DE82C5528}"/>
                </a:ext>
              </a:extLst>
            </p:cNvPr>
            <p:cNvSpPr/>
            <p:nvPr/>
          </p:nvSpPr>
          <p:spPr>
            <a:xfrm rot="18900000">
              <a:off x="1743076" y="2991066"/>
              <a:ext cx="1414666" cy="1414666"/>
            </a:xfrm>
            <a:prstGeom prst="roundRect">
              <a:avLst>
                <a:gd name="adj" fmla="val 15000"/>
              </a:avLst>
            </a:prstGeom>
            <a:solidFill>
              <a:srgbClr val="AECB9C"/>
            </a:solidFill>
            <a:ln w="12700" cap="flat">
              <a:noFill/>
              <a:miter lim="400000"/>
            </a:ln>
            <a:effectLst/>
          </p:spPr>
          <p:txBody>
            <a:bodyPr wrap="square" lIns="50800" tIns="50800" rIns="50800" bIns="50800" numCol="1" anchor="ctr">
              <a:noAutofit/>
            </a:bodyPr>
            <a:lstStyle/>
            <a:p>
              <a:pPr>
                <a:spcBef>
                  <a:spcPts val="3375"/>
                </a:spcBef>
              </a:pPr>
              <a:endParaRPr sz="2500" dirty="0">
                <a:solidFill>
                  <a:schemeClr val="bg1">
                    <a:lumMod val="50000"/>
                  </a:schemeClr>
                </a:solidFill>
                <a:cs typeface="+mn-ea"/>
                <a:sym typeface="+mn-lt"/>
              </a:endParaRPr>
            </a:p>
          </p:txBody>
        </p:sp>
        <p:sp>
          <p:nvSpPr>
            <p:cNvPr id="10" name="Shape 1732">
              <a:extLst>
                <a:ext uri="{FF2B5EF4-FFF2-40B4-BE49-F238E27FC236}">
                  <a16:creationId xmlns:a16="http://schemas.microsoft.com/office/drawing/2014/main" id="{46E8B686-408B-4F62-8285-D035F0BEFA8A}"/>
                </a:ext>
              </a:extLst>
            </p:cNvPr>
            <p:cNvSpPr/>
            <p:nvPr/>
          </p:nvSpPr>
          <p:spPr>
            <a:xfrm rot="18900000">
              <a:off x="1743076" y="3195523"/>
              <a:ext cx="1414666" cy="1414667"/>
            </a:xfrm>
            <a:prstGeom prst="roundRect">
              <a:avLst>
                <a:gd name="adj" fmla="val 15000"/>
              </a:avLst>
            </a:prstGeom>
            <a:blipFill dpi="0" rotWithShape="1">
              <a:blip r:embed="rId3" cstate="screen">
                <a:extLst>
                  <a:ext uri="{28A0092B-C50C-407E-A947-70E740481C1C}">
                    <a14:useLocalDpi xmlns:a14="http://schemas.microsoft.com/office/drawing/2010/main"/>
                  </a:ext>
                </a:extLst>
              </a:blip>
              <a:srcRect/>
              <a:tile tx="0" ty="0" sx="50000" sy="50000" flip="none" algn="ctr"/>
            </a:blipFill>
            <a:ln w="12700" cap="flat">
              <a:noFill/>
              <a:miter lim="400000"/>
            </a:ln>
            <a:effectLst/>
          </p:spPr>
          <p:txBody>
            <a:bodyPr wrap="square" lIns="50800" tIns="50800" rIns="50800" bIns="50800" numCol="1" anchor="ctr">
              <a:noAutofit/>
            </a:bodyPr>
            <a:lstStyle/>
            <a:p>
              <a:pPr>
                <a:spcBef>
                  <a:spcPts val="3375"/>
                </a:spcBef>
              </a:pPr>
              <a:endParaRPr sz="2500" dirty="0">
                <a:solidFill>
                  <a:schemeClr val="bg1">
                    <a:lumMod val="50000"/>
                  </a:schemeClr>
                </a:solidFill>
                <a:cs typeface="+mn-ea"/>
                <a:sym typeface="+mn-lt"/>
              </a:endParaRPr>
            </a:p>
          </p:txBody>
        </p:sp>
      </p:grpSp>
      <p:grpSp>
        <p:nvGrpSpPr>
          <p:cNvPr id="11" name="Group 15">
            <a:extLst>
              <a:ext uri="{FF2B5EF4-FFF2-40B4-BE49-F238E27FC236}">
                <a16:creationId xmlns:a16="http://schemas.microsoft.com/office/drawing/2014/main" id="{376985EF-44C7-4362-A054-23D9172A280D}"/>
              </a:ext>
            </a:extLst>
          </p:cNvPr>
          <p:cNvGrpSpPr/>
          <p:nvPr/>
        </p:nvGrpSpPr>
        <p:grpSpPr>
          <a:xfrm>
            <a:off x="6760497" y="2936746"/>
            <a:ext cx="1061000" cy="1214344"/>
            <a:chOff x="7199937" y="3199409"/>
            <a:chExt cx="1414666" cy="1619125"/>
          </a:xfrm>
        </p:grpSpPr>
        <p:sp>
          <p:nvSpPr>
            <p:cNvPr id="12" name="Shape 1724">
              <a:extLst>
                <a:ext uri="{FF2B5EF4-FFF2-40B4-BE49-F238E27FC236}">
                  <a16:creationId xmlns:a16="http://schemas.microsoft.com/office/drawing/2014/main" id="{312A1548-C008-4FD6-AF70-2691925C412D}"/>
                </a:ext>
              </a:extLst>
            </p:cNvPr>
            <p:cNvSpPr/>
            <p:nvPr/>
          </p:nvSpPr>
          <p:spPr>
            <a:xfrm rot="8100000">
              <a:off x="7199937" y="3403868"/>
              <a:ext cx="1414666" cy="1414666"/>
            </a:xfrm>
            <a:prstGeom prst="roundRect">
              <a:avLst>
                <a:gd name="adj" fmla="val 15000"/>
              </a:avLst>
            </a:prstGeom>
            <a:solidFill>
              <a:schemeClr val="accent4"/>
            </a:solidFill>
            <a:ln w="12700" cap="flat">
              <a:noFill/>
              <a:miter lim="400000"/>
            </a:ln>
            <a:effectLst/>
          </p:spPr>
          <p:txBody>
            <a:bodyPr wrap="square" lIns="50800" tIns="50800" rIns="50800" bIns="50800" numCol="1" anchor="ctr">
              <a:noAutofit/>
            </a:bodyPr>
            <a:lstStyle/>
            <a:p>
              <a:pPr>
                <a:spcBef>
                  <a:spcPts val="3375"/>
                </a:spcBef>
              </a:pPr>
              <a:endParaRPr sz="2500">
                <a:solidFill>
                  <a:schemeClr val="bg1"/>
                </a:solidFill>
                <a:cs typeface="+mn-ea"/>
                <a:sym typeface="+mn-lt"/>
              </a:endParaRPr>
            </a:p>
          </p:txBody>
        </p:sp>
        <p:sp>
          <p:nvSpPr>
            <p:cNvPr id="13" name="Shape 1735">
              <a:extLst>
                <a:ext uri="{FF2B5EF4-FFF2-40B4-BE49-F238E27FC236}">
                  <a16:creationId xmlns:a16="http://schemas.microsoft.com/office/drawing/2014/main" id="{B3A80752-82B0-4210-80D4-411FEBD67BAB}"/>
                </a:ext>
              </a:extLst>
            </p:cNvPr>
            <p:cNvSpPr/>
            <p:nvPr/>
          </p:nvSpPr>
          <p:spPr>
            <a:xfrm rot="8100000">
              <a:off x="7199937" y="3199409"/>
              <a:ext cx="1414666" cy="1414667"/>
            </a:xfrm>
            <a:prstGeom prst="roundRect">
              <a:avLst>
                <a:gd name="adj" fmla="val 15000"/>
              </a:avLst>
            </a:prstGeom>
            <a:blipFill dpi="0" rotWithShape="1">
              <a:blip r:embed="rId4" cstate="screen">
                <a:extLst>
                  <a:ext uri="{28A0092B-C50C-407E-A947-70E740481C1C}">
                    <a14:useLocalDpi xmlns:a14="http://schemas.microsoft.com/office/drawing/2010/main"/>
                  </a:ext>
                </a:extLst>
              </a:blip>
              <a:srcRect/>
              <a:tile tx="0" ty="0" sx="50000" sy="50000" flip="none" algn="ctr"/>
            </a:blipFill>
            <a:ln w="12700" cap="flat">
              <a:noFill/>
              <a:miter lim="400000"/>
            </a:ln>
            <a:effectLst/>
          </p:spPr>
          <p:txBody>
            <a:bodyPr wrap="square" lIns="50800" tIns="50800" rIns="50800" bIns="50800" numCol="1" anchor="ctr">
              <a:noAutofit/>
            </a:bodyPr>
            <a:lstStyle/>
            <a:p>
              <a:pPr>
                <a:spcBef>
                  <a:spcPts val="3375"/>
                </a:spcBef>
              </a:pPr>
              <a:endParaRPr sz="2500">
                <a:solidFill>
                  <a:schemeClr val="bg1"/>
                </a:solidFill>
                <a:cs typeface="+mn-ea"/>
                <a:sym typeface="+mn-lt"/>
              </a:endParaRPr>
            </a:p>
          </p:txBody>
        </p:sp>
      </p:grpSp>
      <p:grpSp>
        <p:nvGrpSpPr>
          <p:cNvPr id="14" name="Group 16">
            <a:extLst>
              <a:ext uri="{FF2B5EF4-FFF2-40B4-BE49-F238E27FC236}">
                <a16:creationId xmlns:a16="http://schemas.microsoft.com/office/drawing/2014/main" id="{02C569D8-778B-41E7-A1F2-8FAB3382A32D}"/>
              </a:ext>
            </a:extLst>
          </p:cNvPr>
          <p:cNvGrpSpPr/>
          <p:nvPr/>
        </p:nvGrpSpPr>
        <p:grpSpPr>
          <a:xfrm>
            <a:off x="8121951" y="2780489"/>
            <a:ext cx="1061000" cy="1214343"/>
            <a:chOff x="9015209" y="2991066"/>
            <a:chExt cx="1414666" cy="1619124"/>
          </a:xfrm>
        </p:grpSpPr>
        <p:sp>
          <p:nvSpPr>
            <p:cNvPr id="15" name="Shape 1725">
              <a:extLst>
                <a:ext uri="{FF2B5EF4-FFF2-40B4-BE49-F238E27FC236}">
                  <a16:creationId xmlns:a16="http://schemas.microsoft.com/office/drawing/2014/main" id="{99676061-82A4-4810-A2ED-4F79355BD5C7}"/>
                </a:ext>
              </a:extLst>
            </p:cNvPr>
            <p:cNvSpPr/>
            <p:nvPr/>
          </p:nvSpPr>
          <p:spPr>
            <a:xfrm rot="18900000">
              <a:off x="9015209" y="2991066"/>
              <a:ext cx="1414666" cy="1414666"/>
            </a:xfrm>
            <a:prstGeom prst="roundRect">
              <a:avLst>
                <a:gd name="adj" fmla="val 15000"/>
              </a:avLst>
            </a:prstGeom>
            <a:solidFill>
              <a:srgbClr val="AECB9C"/>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solidFill>
                  <a:schemeClr val="bg1">
                    <a:lumMod val="50000"/>
                  </a:schemeClr>
                </a:solidFill>
                <a:cs typeface="+mn-ea"/>
                <a:sym typeface="+mn-lt"/>
              </a:endParaRPr>
            </a:p>
          </p:txBody>
        </p:sp>
        <p:sp>
          <p:nvSpPr>
            <p:cNvPr id="16" name="Shape 1738">
              <a:extLst>
                <a:ext uri="{FF2B5EF4-FFF2-40B4-BE49-F238E27FC236}">
                  <a16:creationId xmlns:a16="http://schemas.microsoft.com/office/drawing/2014/main" id="{52313676-B7DF-4553-A5C1-21362ED4E6F0}"/>
                </a:ext>
              </a:extLst>
            </p:cNvPr>
            <p:cNvSpPr/>
            <p:nvPr/>
          </p:nvSpPr>
          <p:spPr>
            <a:xfrm rot="18900000">
              <a:off x="9015209" y="3195523"/>
              <a:ext cx="1414666" cy="1414667"/>
            </a:xfrm>
            <a:prstGeom prst="roundRect">
              <a:avLst>
                <a:gd name="adj" fmla="val 15000"/>
              </a:avLst>
            </a:prstGeom>
            <a:blipFill dpi="0" rotWithShape="1">
              <a:blip r:embed="rId3" cstate="screen">
                <a:extLst>
                  <a:ext uri="{28A0092B-C50C-407E-A947-70E740481C1C}">
                    <a14:useLocalDpi xmlns:a14="http://schemas.microsoft.com/office/drawing/2010/main"/>
                  </a:ext>
                </a:extLst>
              </a:blip>
              <a:srcRect/>
              <a:tile tx="0" ty="0" sx="50000" sy="50000" flip="none" algn="ctr"/>
            </a:blip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dirty="0">
                <a:solidFill>
                  <a:schemeClr val="bg1">
                    <a:lumMod val="50000"/>
                  </a:schemeClr>
                </a:solidFill>
                <a:cs typeface="+mn-ea"/>
                <a:sym typeface="+mn-lt"/>
              </a:endParaRPr>
            </a:p>
          </p:txBody>
        </p:sp>
      </p:grpSp>
      <p:sp>
        <p:nvSpPr>
          <p:cNvPr id="17" name="Text Placeholder 4">
            <a:extLst>
              <a:ext uri="{FF2B5EF4-FFF2-40B4-BE49-F238E27FC236}">
                <a16:creationId xmlns:a16="http://schemas.microsoft.com/office/drawing/2014/main" id="{DE43C9CF-BF59-4982-A787-EEC925929B5C}"/>
              </a:ext>
            </a:extLst>
          </p:cNvPr>
          <p:cNvSpPr txBox="1"/>
          <p:nvPr/>
        </p:nvSpPr>
        <p:spPr>
          <a:xfrm>
            <a:off x="2744294" y="33639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cs typeface="+mn-ea"/>
                <a:sym typeface="+mn-lt"/>
              </a:rPr>
              <a:t>Click to enter the title</a:t>
            </a:r>
            <a:endParaRPr lang="en-GB" altLang="zh-CN" sz="1200" b="1" dirty="0">
              <a:solidFill>
                <a:schemeClr val="bg1"/>
              </a:solidFill>
              <a:cs typeface="+mn-ea"/>
              <a:sym typeface="+mn-lt"/>
            </a:endParaRPr>
          </a:p>
        </p:txBody>
      </p:sp>
      <p:sp>
        <p:nvSpPr>
          <p:cNvPr id="18" name="Text Placeholder 4">
            <a:extLst>
              <a:ext uri="{FF2B5EF4-FFF2-40B4-BE49-F238E27FC236}">
                <a16:creationId xmlns:a16="http://schemas.microsoft.com/office/drawing/2014/main" id="{1F4A58ED-5F07-44B1-A77D-9FB4E431AE7B}"/>
              </a:ext>
            </a:extLst>
          </p:cNvPr>
          <p:cNvSpPr txBox="1"/>
          <p:nvPr/>
        </p:nvSpPr>
        <p:spPr>
          <a:xfrm>
            <a:off x="4107818" y="33639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cs typeface="+mn-ea"/>
                <a:sym typeface="+mn-lt"/>
              </a:rPr>
              <a:t>Click to enter the title</a:t>
            </a:r>
            <a:endParaRPr lang="en-GB" altLang="zh-CN" sz="1200" b="1" dirty="0">
              <a:solidFill>
                <a:schemeClr val="bg1"/>
              </a:solidFill>
              <a:cs typeface="+mn-ea"/>
              <a:sym typeface="+mn-lt"/>
            </a:endParaRPr>
          </a:p>
        </p:txBody>
      </p:sp>
      <p:sp>
        <p:nvSpPr>
          <p:cNvPr id="19" name="Text Placeholder 4">
            <a:extLst>
              <a:ext uri="{FF2B5EF4-FFF2-40B4-BE49-F238E27FC236}">
                <a16:creationId xmlns:a16="http://schemas.microsoft.com/office/drawing/2014/main" id="{2D6B3366-3C14-4BEC-901A-295CC7691103}"/>
              </a:ext>
            </a:extLst>
          </p:cNvPr>
          <p:cNvSpPr txBox="1"/>
          <p:nvPr/>
        </p:nvSpPr>
        <p:spPr>
          <a:xfrm>
            <a:off x="5470809" y="33639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cs typeface="+mn-ea"/>
                <a:sym typeface="+mn-lt"/>
              </a:rPr>
              <a:t>Click to enter the title</a:t>
            </a:r>
            <a:endParaRPr lang="en-GB" altLang="zh-CN" sz="1200" b="1" dirty="0">
              <a:solidFill>
                <a:schemeClr val="bg1"/>
              </a:solidFill>
              <a:cs typeface="+mn-ea"/>
              <a:sym typeface="+mn-lt"/>
            </a:endParaRPr>
          </a:p>
        </p:txBody>
      </p:sp>
      <p:sp>
        <p:nvSpPr>
          <p:cNvPr id="20" name="Text Placeholder 4">
            <a:extLst>
              <a:ext uri="{FF2B5EF4-FFF2-40B4-BE49-F238E27FC236}">
                <a16:creationId xmlns:a16="http://schemas.microsoft.com/office/drawing/2014/main" id="{6D354278-85CE-4D8B-A118-29960A854A50}"/>
              </a:ext>
            </a:extLst>
          </p:cNvPr>
          <p:cNvSpPr txBox="1"/>
          <p:nvPr/>
        </p:nvSpPr>
        <p:spPr>
          <a:xfrm>
            <a:off x="6834333" y="33639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cs typeface="+mn-ea"/>
                <a:sym typeface="+mn-lt"/>
              </a:rPr>
              <a:t>Click to enter the title</a:t>
            </a:r>
            <a:endParaRPr lang="en-GB" altLang="zh-CN" sz="1200" b="1" dirty="0">
              <a:solidFill>
                <a:schemeClr val="bg1"/>
              </a:solidFill>
              <a:cs typeface="+mn-ea"/>
              <a:sym typeface="+mn-lt"/>
            </a:endParaRPr>
          </a:p>
        </p:txBody>
      </p:sp>
      <p:sp>
        <p:nvSpPr>
          <p:cNvPr id="21" name="Text Placeholder 4">
            <a:extLst>
              <a:ext uri="{FF2B5EF4-FFF2-40B4-BE49-F238E27FC236}">
                <a16:creationId xmlns:a16="http://schemas.microsoft.com/office/drawing/2014/main" id="{F319F48E-207C-46F9-98CE-CFC9C4568A09}"/>
              </a:ext>
            </a:extLst>
          </p:cNvPr>
          <p:cNvSpPr txBox="1"/>
          <p:nvPr/>
        </p:nvSpPr>
        <p:spPr>
          <a:xfrm>
            <a:off x="8198394" y="3363919"/>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bg1"/>
                </a:solidFill>
                <a:cs typeface="+mn-ea"/>
                <a:sym typeface="+mn-lt"/>
              </a:rPr>
              <a:t>Click to enter the title</a:t>
            </a:r>
            <a:endParaRPr lang="en-GB" altLang="zh-CN" sz="1200" b="1" dirty="0">
              <a:solidFill>
                <a:schemeClr val="bg1"/>
              </a:solidFill>
              <a:cs typeface="+mn-ea"/>
              <a:sym typeface="+mn-lt"/>
            </a:endParaRPr>
          </a:p>
        </p:txBody>
      </p:sp>
      <p:sp>
        <p:nvSpPr>
          <p:cNvPr id="22" name="TextBox 21">
            <a:extLst>
              <a:ext uri="{FF2B5EF4-FFF2-40B4-BE49-F238E27FC236}">
                <a16:creationId xmlns:a16="http://schemas.microsoft.com/office/drawing/2014/main" id="{3DF1404A-3FF6-4C8E-91F7-101DBE1CC8C3}"/>
              </a:ext>
            </a:extLst>
          </p:cNvPr>
          <p:cNvSpPr txBox="1"/>
          <p:nvPr/>
        </p:nvSpPr>
        <p:spPr>
          <a:xfrm>
            <a:off x="2332144" y="1794211"/>
            <a:ext cx="1746277" cy="538353"/>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50000"/>
                  </a:schemeClr>
                </a:solidFill>
                <a:cs typeface="+mn-ea"/>
                <a:sym typeface="+mn-lt"/>
              </a:rPr>
              <a:t>Details</a:t>
            </a:r>
            <a:r>
              <a:rPr lang="en-US" altLang="zh-CN" sz="1000" dirty="0">
                <a:solidFill>
                  <a:schemeClr val="bg1">
                    <a:lumMod val="50000"/>
                  </a:schemeClr>
                </a:solidFill>
                <a:cs typeface="+mn-ea"/>
                <a:sym typeface="+mn-lt"/>
              </a:rPr>
              <a:t>......</a:t>
            </a:r>
            <a:r>
              <a:rPr lang="zh-CN" altLang="en-US" sz="1000" dirty="0">
                <a:solidFill>
                  <a:schemeClr val="bg1">
                    <a:lumMod val="50000"/>
                  </a:schemeClr>
                </a:solidFill>
                <a:cs typeface="+mn-ea"/>
                <a:sym typeface="+mn-lt"/>
              </a:rPr>
              <a:t>Click to enter the specific text of this column, a concise description of the sub-item content.</a:t>
            </a:r>
            <a:endParaRPr lang="en-US" altLang="zh-CN" sz="1000" dirty="0">
              <a:solidFill>
                <a:schemeClr val="bg1">
                  <a:lumMod val="50000"/>
                </a:schemeClr>
              </a:solidFill>
              <a:cs typeface="+mn-ea"/>
              <a:sym typeface="+mn-lt"/>
            </a:endParaRPr>
          </a:p>
        </p:txBody>
      </p:sp>
      <p:sp>
        <p:nvSpPr>
          <p:cNvPr id="23" name="TextBox 22">
            <a:extLst>
              <a:ext uri="{FF2B5EF4-FFF2-40B4-BE49-F238E27FC236}">
                <a16:creationId xmlns:a16="http://schemas.microsoft.com/office/drawing/2014/main" id="{6ED8E9CD-8641-4E62-967C-B9C13345A9BA}"/>
              </a:ext>
            </a:extLst>
          </p:cNvPr>
          <p:cNvSpPr txBox="1"/>
          <p:nvPr/>
        </p:nvSpPr>
        <p:spPr>
          <a:xfrm>
            <a:off x="3700296" y="4405083"/>
            <a:ext cx="1746277" cy="538353"/>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50000"/>
                  </a:schemeClr>
                </a:solidFill>
                <a:cs typeface="+mn-ea"/>
                <a:sym typeface="+mn-lt"/>
              </a:rPr>
              <a:t>Details</a:t>
            </a:r>
            <a:r>
              <a:rPr lang="en-US" altLang="zh-CN" sz="1000" dirty="0">
                <a:solidFill>
                  <a:schemeClr val="bg1">
                    <a:lumMod val="50000"/>
                  </a:schemeClr>
                </a:solidFill>
                <a:cs typeface="+mn-ea"/>
                <a:sym typeface="+mn-lt"/>
              </a:rPr>
              <a:t>......</a:t>
            </a:r>
            <a:r>
              <a:rPr lang="zh-CN" altLang="en-US" sz="1000" dirty="0">
                <a:solidFill>
                  <a:schemeClr val="bg1">
                    <a:lumMod val="50000"/>
                  </a:schemeClr>
                </a:solidFill>
                <a:cs typeface="+mn-ea"/>
                <a:sym typeface="+mn-lt"/>
              </a:rPr>
              <a:t>Click to enter the specific text of this column, a concise description of the sub-item content.</a:t>
            </a:r>
            <a:endParaRPr lang="en-US" altLang="zh-CN" sz="1000" dirty="0">
              <a:solidFill>
                <a:schemeClr val="bg1">
                  <a:lumMod val="50000"/>
                </a:schemeClr>
              </a:solidFill>
              <a:cs typeface="+mn-ea"/>
              <a:sym typeface="+mn-lt"/>
            </a:endParaRPr>
          </a:p>
        </p:txBody>
      </p:sp>
      <p:sp>
        <p:nvSpPr>
          <p:cNvPr id="24" name="TextBox 23">
            <a:extLst>
              <a:ext uri="{FF2B5EF4-FFF2-40B4-BE49-F238E27FC236}">
                <a16:creationId xmlns:a16="http://schemas.microsoft.com/office/drawing/2014/main" id="{1436964B-3066-4064-8DD6-8B53246C7D6D}"/>
              </a:ext>
            </a:extLst>
          </p:cNvPr>
          <p:cNvSpPr txBox="1"/>
          <p:nvPr/>
        </p:nvSpPr>
        <p:spPr>
          <a:xfrm>
            <a:off x="5062609" y="1794211"/>
            <a:ext cx="1746277" cy="538353"/>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50000"/>
                  </a:schemeClr>
                </a:solidFill>
                <a:cs typeface="+mn-ea"/>
                <a:sym typeface="+mn-lt"/>
              </a:rPr>
              <a:t>Details</a:t>
            </a:r>
            <a:r>
              <a:rPr lang="en-US" altLang="zh-CN" sz="1000" dirty="0">
                <a:solidFill>
                  <a:schemeClr val="bg1">
                    <a:lumMod val="50000"/>
                  </a:schemeClr>
                </a:solidFill>
                <a:cs typeface="+mn-ea"/>
                <a:sym typeface="+mn-lt"/>
              </a:rPr>
              <a:t>......</a:t>
            </a:r>
            <a:r>
              <a:rPr lang="zh-CN" altLang="en-US" sz="1000" dirty="0">
                <a:solidFill>
                  <a:schemeClr val="bg1">
                    <a:lumMod val="50000"/>
                  </a:schemeClr>
                </a:solidFill>
                <a:cs typeface="+mn-ea"/>
                <a:sym typeface="+mn-lt"/>
              </a:rPr>
              <a:t>Click to enter the specific text of this column, a concise description of the sub-item content.</a:t>
            </a:r>
            <a:endParaRPr lang="en-US" altLang="zh-CN" sz="1000" dirty="0">
              <a:solidFill>
                <a:schemeClr val="bg1">
                  <a:lumMod val="50000"/>
                </a:schemeClr>
              </a:solidFill>
              <a:cs typeface="+mn-ea"/>
              <a:sym typeface="+mn-lt"/>
            </a:endParaRPr>
          </a:p>
        </p:txBody>
      </p:sp>
      <p:sp>
        <p:nvSpPr>
          <p:cNvPr id="25" name="TextBox 24">
            <a:extLst>
              <a:ext uri="{FF2B5EF4-FFF2-40B4-BE49-F238E27FC236}">
                <a16:creationId xmlns:a16="http://schemas.microsoft.com/office/drawing/2014/main" id="{F7F21F7A-0D31-4A6A-ADE8-192A6819CC23}"/>
              </a:ext>
            </a:extLst>
          </p:cNvPr>
          <p:cNvSpPr txBox="1"/>
          <p:nvPr/>
        </p:nvSpPr>
        <p:spPr>
          <a:xfrm>
            <a:off x="6425949" y="4405083"/>
            <a:ext cx="1746277" cy="538353"/>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50000"/>
                  </a:schemeClr>
                </a:solidFill>
                <a:cs typeface="+mn-ea"/>
                <a:sym typeface="+mn-lt"/>
              </a:rPr>
              <a:t>Details</a:t>
            </a:r>
            <a:r>
              <a:rPr lang="en-US" altLang="zh-CN" sz="1000" dirty="0">
                <a:solidFill>
                  <a:schemeClr val="bg1">
                    <a:lumMod val="50000"/>
                  </a:schemeClr>
                </a:solidFill>
                <a:cs typeface="+mn-ea"/>
                <a:sym typeface="+mn-lt"/>
              </a:rPr>
              <a:t>......</a:t>
            </a:r>
            <a:r>
              <a:rPr lang="zh-CN" altLang="en-US" sz="1000" dirty="0">
                <a:solidFill>
                  <a:schemeClr val="bg1">
                    <a:lumMod val="50000"/>
                  </a:schemeClr>
                </a:solidFill>
                <a:cs typeface="+mn-ea"/>
                <a:sym typeface="+mn-lt"/>
              </a:rPr>
              <a:t>Click to enter the specific text of this column, a concise description of the sub-item content.</a:t>
            </a:r>
            <a:endParaRPr lang="en-US" altLang="zh-CN" sz="1000" dirty="0">
              <a:solidFill>
                <a:schemeClr val="bg1">
                  <a:lumMod val="50000"/>
                </a:schemeClr>
              </a:solidFill>
              <a:cs typeface="+mn-ea"/>
              <a:sym typeface="+mn-lt"/>
            </a:endParaRPr>
          </a:p>
        </p:txBody>
      </p:sp>
      <p:sp>
        <p:nvSpPr>
          <p:cNvPr id="26" name="TextBox 25">
            <a:extLst>
              <a:ext uri="{FF2B5EF4-FFF2-40B4-BE49-F238E27FC236}">
                <a16:creationId xmlns:a16="http://schemas.microsoft.com/office/drawing/2014/main" id="{6EB45F18-1EC2-4F1C-8A12-C86D6173B9F1}"/>
              </a:ext>
            </a:extLst>
          </p:cNvPr>
          <p:cNvSpPr txBox="1"/>
          <p:nvPr/>
        </p:nvSpPr>
        <p:spPr>
          <a:xfrm>
            <a:off x="7775111" y="1794211"/>
            <a:ext cx="1746277" cy="538353"/>
          </a:xfrm>
          <a:prstGeom prst="rect">
            <a:avLst/>
          </a:prstGeom>
          <a:noFill/>
        </p:spPr>
        <p:txBody>
          <a:bodyPr wrap="square" lIns="0" tIns="0" rIns="0" bIns="0" rtlCol="0">
            <a:spAutoFit/>
          </a:bodyPr>
          <a:lstStyle/>
          <a:p>
            <a:pPr algn="just">
              <a:lnSpc>
                <a:spcPct val="120000"/>
              </a:lnSpc>
            </a:pPr>
            <a:r>
              <a:rPr lang="zh-CN" altLang="en-US" sz="1000" dirty="0">
                <a:solidFill>
                  <a:schemeClr val="bg1">
                    <a:lumMod val="50000"/>
                  </a:schemeClr>
                </a:solidFill>
                <a:cs typeface="+mn-ea"/>
                <a:sym typeface="+mn-lt"/>
              </a:rPr>
              <a:t>Details</a:t>
            </a:r>
            <a:r>
              <a:rPr lang="en-US" altLang="zh-CN" sz="1000" dirty="0">
                <a:solidFill>
                  <a:schemeClr val="bg1">
                    <a:lumMod val="50000"/>
                  </a:schemeClr>
                </a:solidFill>
                <a:cs typeface="+mn-ea"/>
                <a:sym typeface="+mn-lt"/>
              </a:rPr>
              <a:t>......</a:t>
            </a:r>
            <a:r>
              <a:rPr lang="zh-CN" altLang="en-US" sz="1000" dirty="0">
                <a:solidFill>
                  <a:schemeClr val="bg1">
                    <a:lumMod val="50000"/>
                  </a:schemeClr>
                </a:solidFill>
                <a:cs typeface="+mn-ea"/>
                <a:sym typeface="+mn-lt"/>
              </a:rPr>
              <a:t>Click to enter the specific text of this column, a concise description of the sub-item content.</a:t>
            </a:r>
            <a:endParaRPr lang="en-US" altLang="zh-CN" sz="1000" dirty="0">
              <a:solidFill>
                <a:schemeClr val="bg1">
                  <a:lumMod val="50000"/>
                </a:schemeClr>
              </a:solidFill>
              <a:cs typeface="+mn-ea"/>
              <a:sym typeface="+mn-lt"/>
            </a:endParaRPr>
          </a:p>
        </p:txBody>
      </p:sp>
    </p:spTree>
    <p:extLst>
      <p:ext uri="{BB962C8B-B14F-4D97-AF65-F5344CB8AC3E}">
        <p14:creationId xmlns:p14="http://schemas.microsoft.com/office/powerpoint/2010/main" val="14752545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500"/>
                                        <p:tgtEl>
                                          <p:spTgt spid="17">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strips(downRight)">
                                      <p:cBhvr>
                                        <p:cTn id="14" dur="500"/>
                                        <p:tgtEl>
                                          <p:spTgt spid="22"/>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500"/>
                                        <p:tgtEl>
                                          <p:spTgt spid="18">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trips(downRight)">
                                      <p:cBhvr>
                                        <p:cTn id="25" dur="500"/>
                                        <p:tgtEl>
                                          <p:spTgt spid="23"/>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dissolv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xEl>
                                              <p:pRg st="0" end="0"/>
                                            </p:txEl>
                                          </p:spTgt>
                                        </p:tgtEl>
                                        <p:attrNameLst>
                                          <p:attrName>style.visibility</p:attrName>
                                        </p:attrNameLst>
                                      </p:cBhvr>
                                      <p:to>
                                        <p:strVal val="visible"/>
                                      </p:to>
                                    </p:set>
                                    <p:animEffect transition="in" filter="fade">
                                      <p:cBhvr>
                                        <p:cTn id="32" dur="500"/>
                                        <p:tgtEl>
                                          <p:spTgt spid="19">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strips(downRight)">
                                      <p:cBhvr>
                                        <p:cTn id="36" dur="500"/>
                                        <p:tgtEl>
                                          <p:spTgt spid="24"/>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downRight)">
                                      <p:cBhvr>
                                        <p:cTn id="47" dur="500"/>
                                        <p:tgtEl>
                                          <p:spTgt spid="25"/>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fade">
                                      <p:cBhvr>
                                        <p:cTn id="54" dur="500"/>
                                        <p:tgtEl>
                                          <p:spTgt spid="21">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strips(downRigh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5">
            <a:extLst>
              <a:ext uri="{FF2B5EF4-FFF2-40B4-BE49-F238E27FC236}">
                <a16:creationId xmlns:a16="http://schemas.microsoft.com/office/drawing/2014/main" id="{24892439-AE56-48C0-8172-B1E00FE22677}"/>
              </a:ext>
            </a:extLst>
          </p:cNvPr>
          <p:cNvSpPr/>
          <p:nvPr/>
        </p:nvSpPr>
        <p:spPr>
          <a:xfrm>
            <a:off x="2158701" y="2916105"/>
            <a:ext cx="1251181" cy="1943100"/>
          </a:xfrm>
          <a:prstGeom prst="downArrow">
            <a:avLst>
              <a:gd name="adj1" fmla="val 100000"/>
              <a:gd name="adj2" fmla="val 52223"/>
            </a:avLst>
          </a:prstGeom>
          <a:blipFill dpi="0" rotWithShape="1">
            <a:blip r:embed="rId3" cstate="screen">
              <a:extLst>
                <a:ext uri="{28A0092B-C50C-407E-A947-70E740481C1C}">
                  <a14:useLocalDpi xmlns:a14="http://schemas.microsoft.com/office/drawing/2010/main"/>
                </a:ext>
              </a:extLst>
            </a:blip>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cs typeface="+mn-ea"/>
              <a:sym typeface="+mn-lt"/>
            </a:endParaRPr>
          </a:p>
        </p:txBody>
      </p:sp>
      <p:sp>
        <p:nvSpPr>
          <p:cNvPr id="3" name="Rectangle 87">
            <a:extLst>
              <a:ext uri="{FF2B5EF4-FFF2-40B4-BE49-F238E27FC236}">
                <a16:creationId xmlns:a16="http://schemas.microsoft.com/office/drawing/2014/main" id="{C6E029EC-939F-4A74-A8AC-5AD1078B90B1}"/>
              </a:ext>
            </a:extLst>
          </p:cNvPr>
          <p:cNvSpPr/>
          <p:nvPr/>
        </p:nvSpPr>
        <p:spPr>
          <a:xfrm>
            <a:off x="2158701" y="2129884"/>
            <a:ext cx="1251181" cy="786221"/>
          </a:xfrm>
          <a:prstGeom prst="rect">
            <a:avLst/>
          </a:prstGeom>
          <a:solidFill>
            <a:srgbClr val="F9CF48"/>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cs typeface="+mn-ea"/>
              <a:sym typeface="+mn-lt"/>
            </a:endParaRPr>
          </a:p>
        </p:txBody>
      </p:sp>
      <p:sp>
        <p:nvSpPr>
          <p:cNvPr id="4" name="Text Placeholder 4">
            <a:extLst>
              <a:ext uri="{FF2B5EF4-FFF2-40B4-BE49-F238E27FC236}">
                <a16:creationId xmlns:a16="http://schemas.microsoft.com/office/drawing/2014/main" id="{FD658BA9-6307-443D-82F7-29E19D7680B7}"/>
              </a:ext>
            </a:extLst>
          </p:cNvPr>
          <p:cNvSpPr txBox="1"/>
          <p:nvPr/>
        </p:nvSpPr>
        <p:spPr>
          <a:xfrm>
            <a:off x="2295545" y="233736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cs typeface="+mn-ea"/>
                <a:sym typeface="+mn-lt"/>
              </a:rPr>
              <a:t>35%</a:t>
            </a:r>
          </a:p>
        </p:txBody>
      </p:sp>
      <p:sp>
        <p:nvSpPr>
          <p:cNvPr id="5" name="Text Placeholder 4">
            <a:extLst>
              <a:ext uri="{FF2B5EF4-FFF2-40B4-BE49-F238E27FC236}">
                <a16:creationId xmlns:a16="http://schemas.microsoft.com/office/drawing/2014/main" id="{C9735BA0-DA8E-4755-8E47-5B52713484F4}"/>
              </a:ext>
            </a:extLst>
          </p:cNvPr>
          <p:cNvSpPr txBox="1"/>
          <p:nvPr/>
        </p:nvSpPr>
        <p:spPr>
          <a:xfrm>
            <a:off x="2321581" y="301966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cs typeface="+mn-ea"/>
                <a:sym typeface="+mn-lt"/>
              </a:rPr>
              <a:t>Click to enter the text</a:t>
            </a:r>
            <a:endParaRPr lang="id-ID" altLang="zh-CN" sz="1100" b="1" dirty="0">
              <a:solidFill>
                <a:schemeClr val="bg1"/>
              </a:solidFill>
              <a:cs typeface="+mn-ea"/>
              <a:sym typeface="+mn-lt"/>
            </a:endParaRPr>
          </a:p>
        </p:txBody>
      </p:sp>
      <p:sp>
        <p:nvSpPr>
          <p:cNvPr id="6" name="Text Placeholder 6">
            <a:extLst>
              <a:ext uri="{FF2B5EF4-FFF2-40B4-BE49-F238E27FC236}">
                <a16:creationId xmlns:a16="http://schemas.microsoft.com/office/drawing/2014/main" id="{EC6225E4-BE89-4DCB-9D96-E717678F22D9}"/>
              </a:ext>
            </a:extLst>
          </p:cNvPr>
          <p:cNvSpPr txBox="1"/>
          <p:nvPr/>
        </p:nvSpPr>
        <p:spPr>
          <a:xfrm>
            <a:off x="2236356" y="3596737"/>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cs typeface="+mn-ea"/>
                <a:sym typeface="+mn-lt"/>
              </a:rPr>
              <a:t>Click to enter the specific text in this column.</a:t>
            </a:r>
            <a:endParaRPr lang="en-US" altLang="zh-CN" sz="1000" dirty="0">
              <a:solidFill>
                <a:schemeClr val="bg1"/>
              </a:solidFill>
              <a:cs typeface="+mn-ea"/>
              <a:sym typeface="+mn-lt"/>
            </a:endParaRPr>
          </a:p>
        </p:txBody>
      </p:sp>
      <p:sp>
        <p:nvSpPr>
          <p:cNvPr id="7" name="Down Arrow 91">
            <a:extLst>
              <a:ext uri="{FF2B5EF4-FFF2-40B4-BE49-F238E27FC236}">
                <a16:creationId xmlns:a16="http://schemas.microsoft.com/office/drawing/2014/main" id="{3AFAF8B9-756D-4FC9-8D34-E678CA5F724F}"/>
              </a:ext>
            </a:extLst>
          </p:cNvPr>
          <p:cNvSpPr/>
          <p:nvPr/>
        </p:nvSpPr>
        <p:spPr>
          <a:xfrm>
            <a:off x="4082657" y="2916105"/>
            <a:ext cx="1251181" cy="1943100"/>
          </a:xfrm>
          <a:prstGeom prst="downArrow">
            <a:avLst>
              <a:gd name="adj1" fmla="val 100000"/>
              <a:gd name="adj2" fmla="val 52223"/>
            </a:avLst>
          </a:prstGeom>
          <a:blipFill dpi="0" rotWithShape="1">
            <a:blip r:embed="rId4" cstate="screen">
              <a:extLst>
                <a:ext uri="{28A0092B-C50C-407E-A947-70E740481C1C}">
                  <a14:useLocalDpi xmlns:a14="http://schemas.microsoft.com/office/drawing/2010/main"/>
                </a:ext>
              </a:extLst>
            </a:blip>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cs typeface="+mn-ea"/>
              <a:sym typeface="+mn-lt"/>
            </a:endParaRPr>
          </a:p>
        </p:txBody>
      </p:sp>
      <p:sp>
        <p:nvSpPr>
          <p:cNvPr id="8" name="Rectangle 92">
            <a:extLst>
              <a:ext uri="{FF2B5EF4-FFF2-40B4-BE49-F238E27FC236}">
                <a16:creationId xmlns:a16="http://schemas.microsoft.com/office/drawing/2014/main" id="{EB53D82D-8AF3-42D4-B20D-C7F9ABEDE246}"/>
              </a:ext>
            </a:extLst>
          </p:cNvPr>
          <p:cNvSpPr/>
          <p:nvPr/>
        </p:nvSpPr>
        <p:spPr>
          <a:xfrm>
            <a:off x="4082657" y="2129884"/>
            <a:ext cx="1251181" cy="786221"/>
          </a:xfrm>
          <a:prstGeom prst="rect">
            <a:avLst/>
          </a:prstGeom>
          <a:solidFill>
            <a:srgbClr val="AECB9C"/>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cs typeface="+mn-ea"/>
              <a:sym typeface="+mn-lt"/>
            </a:endParaRPr>
          </a:p>
        </p:txBody>
      </p:sp>
      <p:sp>
        <p:nvSpPr>
          <p:cNvPr id="9" name="Text Placeholder 4">
            <a:extLst>
              <a:ext uri="{FF2B5EF4-FFF2-40B4-BE49-F238E27FC236}">
                <a16:creationId xmlns:a16="http://schemas.microsoft.com/office/drawing/2014/main" id="{C0EC2C6E-3CFE-4D92-ABD6-FB512A356868}"/>
              </a:ext>
            </a:extLst>
          </p:cNvPr>
          <p:cNvSpPr txBox="1"/>
          <p:nvPr/>
        </p:nvSpPr>
        <p:spPr>
          <a:xfrm>
            <a:off x="4219502" y="233736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cs typeface="+mn-ea"/>
                <a:sym typeface="+mn-lt"/>
              </a:rPr>
              <a:t>80%</a:t>
            </a:r>
          </a:p>
        </p:txBody>
      </p:sp>
      <p:sp>
        <p:nvSpPr>
          <p:cNvPr id="10" name="Text Placeholder 4">
            <a:extLst>
              <a:ext uri="{FF2B5EF4-FFF2-40B4-BE49-F238E27FC236}">
                <a16:creationId xmlns:a16="http://schemas.microsoft.com/office/drawing/2014/main" id="{9C003D94-DD03-47B6-A99B-FB851BDA3728}"/>
              </a:ext>
            </a:extLst>
          </p:cNvPr>
          <p:cNvSpPr txBox="1"/>
          <p:nvPr/>
        </p:nvSpPr>
        <p:spPr>
          <a:xfrm>
            <a:off x="4245537" y="301966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cs typeface="+mn-ea"/>
                <a:sym typeface="+mn-lt"/>
              </a:rPr>
              <a:t>Click to enter the text</a:t>
            </a:r>
            <a:endParaRPr lang="id-ID" altLang="zh-CN" sz="1100" b="1" dirty="0">
              <a:solidFill>
                <a:schemeClr val="bg1"/>
              </a:solidFill>
              <a:cs typeface="+mn-ea"/>
              <a:sym typeface="+mn-lt"/>
            </a:endParaRPr>
          </a:p>
        </p:txBody>
      </p:sp>
      <p:sp>
        <p:nvSpPr>
          <p:cNvPr id="11" name="Text Placeholder 6">
            <a:extLst>
              <a:ext uri="{FF2B5EF4-FFF2-40B4-BE49-F238E27FC236}">
                <a16:creationId xmlns:a16="http://schemas.microsoft.com/office/drawing/2014/main" id="{A04B8B1C-5B23-49CD-AE28-582D46208D05}"/>
              </a:ext>
            </a:extLst>
          </p:cNvPr>
          <p:cNvSpPr txBox="1"/>
          <p:nvPr/>
        </p:nvSpPr>
        <p:spPr>
          <a:xfrm>
            <a:off x="4160312" y="3596737"/>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cs typeface="+mn-ea"/>
                <a:sym typeface="+mn-lt"/>
              </a:rPr>
              <a:t>Click to enter the specific text in this column.</a:t>
            </a:r>
            <a:endParaRPr lang="en-US" altLang="zh-CN" sz="1000" dirty="0">
              <a:solidFill>
                <a:schemeClr val="bg1"/>
              </a:solidFill>
              <a:cs typeface="+mn-ea"/>
              <a:sym typeface="+mn-lt"/>
            </a:endParaRPr>
          </a:p>
        </p:txBody>
      </p:sp>
      <p:sp>
        <p:nvSpPr>
          <p:cNvPr id="12" name="Down Arrow 96">
            <a:extLst>
              <a:ext uri="{FF2B5EF4-FFF2-40B4-BE49-F238E27FC236}">
                <a16:creationId xmlns:a16="http://schemas.microsoft.com/office/drawing/2014/main" id="{749764ED-9293-4FB0-87B4-4BA28DAB0095}"/>
              </a:ext>
            </a:extLst>
          </p:cNvPr>
          <p:cNvSpPr/>
          <p:nvPr/>
        </p:nvSpPr>
        <p:spPr>
          <a:xfrm>
            <a:off x="5975850" y="2916105"/>
            <a:ext cx="1251181" cy="1943100"/>
          </a:xfrm>
          <a:prstGeom prst="downArrow">
            <a:avLst>
              <a:gd name="adj1" fmla="val 100000"/>
              <a:gd name="adj2" fmla="val 52223"/>
            </a:avLst>
          </a:prstGeom>
          <a:blipFill dpi="0" rotWithShape="1">
            <a:blip r:embed="rId3" cstate="screen">
              <a:extLst>
                <a:ext uri="{28A0092B-C50C-407E-A947-70E740481C1C}">
                  <a14:useLocalDpi xmlns:a14="http://schemas.microsoft.com/office/drawing/2010/main"/>
                </a:ext>
              </a:extLst>
            </a:blip>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cs typeface="+mn-ea"/>
              <a:sym typeface="+mn-lt"/>
            </a:endParaRPr>
          </a:p>
        </p:txBody>
      </p:sp>
      <p:sp>
        <p:nvSpPr>
          <p:cNvPr id="13" name="Rectangle 97">
            <a:extLst>
              <a:ext uri="{FF2B5EF4-FFF2-40B4-BE49-F238E27FC236}">
                <a16:creationId xmlns:a16="http://schemas.microsoft.com/office/drawing/2014/main" id="{58CFC6BB-078E-45DC-AEB6-FC21DB0297E1}"/>
              </a:ext>
            </a:extLst>
          </p:cNvPr>
          <p:cNvSpPr/>
          <p:nvPr/>
        </p:nvSpPr>
        <p:spPr>
          <a:xfrm>
            <a:off x="5975850" y="2129884"/>
            <a:ext cx="1251181" cy="786221"/>
          </a:xfrm>
          <a:prstGeom prst="rect">
            <a:avLst/>
          </a:prstGeom>
          <a:solidFill>
            <a:srgbClr val="F9CF48"/>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cs typeface="+mn-ea"/>
              <a:sym typeface="+mn-lt"/>
            </a:endParaRPr>
          </a:p>
        </p:txBody>
      </p:sp>
      <p:sp>
        <p:nvSpPr>
          <p:cNvPr id="14" name="Text Placeholder 4">
            <a:extLst>
              <a:ext uri="{FF2B5EF4-FFF2-40B4-BE49-F238E27FC236}">
                <a16:creationId xmlns:a16="http://schemas.microsoft.com/office/drawing/2014/main" id="{64796C69-EAC4-478C-8B68-06059D532083}"/>
              </a:ext>
            </a:extLst>
          </p:cNvPr>
          <p:cNvSpPr txBox="1"/>
          <p:nvPr/>
        </p:nvSpPr>
        <p:spPr>
          <a:xfrm>
            <a:off x="6112694" y="233736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cs typeface="+mn-ea"/>
                <a:sym typeface="+mn-lt"/>
              </a:rPr>
              <a:t>95%</a:t>
            </a:r>
          </a:p>
        </p:txBody>
      </p:sp>
      <p:sp>
        <p:nvSpPr>
          <p:cNvPr id="15" name="Text Placeholder 4">
            <a:extLst>
              <a:ext uri="{FF2B5EF4-FFF2-40B4-BE49-F238E27FC236}">
                <a16:creationId xmlns:a16="http://schemas.microsoft.com/office/drawing/2014/main" id="{DE9F1AF8-5542-4D9F-A757-29FB2335795B}"/>
              </a:ext>
            </a:extLst>
          </p:cNvPr>
          <p:cNvSpPr txBox="1"/>
          <p:nvPr/>
        </p:nvSpPr>
        <p:spPr>
          <a:xfrm>
            <a:off x="6138730" y="301966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cs typeface="+mn-ea"/>
                <a:sym typeface="+mn-lt"/>
              </a:rPr>
              <a:t>Click to enter the text</a:t>
            </a:r>
            <a:endParaRPr lang="id-ID" altLang="zh-CN" sz="1100" b="1" dirty="0">
              <a:solidFill>
                <a:schemeClr val="bg1"/>
              </a:solidFill>
              <a:cs typeface="+mn-ea"/>
              <a:sym typeface="+mn-lt"/>
            </a:endParaRPr>
          </a:p>
        </p:txBody>
      </p:sp>
      <p:sp>
        <p:nvSpPr>
          <p:cNvPr id="16" name="Text Placeholder 6">
            <a:extLst>
              <a:ext uri="{FF2B5EF4-FFF2-40B4-BE49-F238E27FC236}">
                <a16:creationId xmlns:a16="http://schemas.microsoft.com/office/drawing/2014/main" id="{F370B7A0-B1EE-47F4-8252-ADB6674E4F2D}"/>
              </a:ext>
            </a:extLst>
          </p:cNvPr>
          <p:cNvSpPr txBox="1"/>
          <p:nvPr/>
        </p:nvSpPr>
        <p:spPr>
          <a:xfrm>
            <a:off x="6053504" y="3596737"/>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cs typeface="+mn-ea"/>
                <a:sym typeface="+mn-lt"/>
              </a:rPr>
              <a:t>Click to enter the specific text in this column.</a:t>
            </a:r>
            <a:endParaRPr lang="en-US" altLang="zh-CN" sz="1000" dirty="0">
              <a:solidFill>
                <a:schemeClr val="bg1"/>
              </a:solidFill>
              <a:cs typeface="+mn-ea"/>
              <a:sym typeface="+mn-lt"/>
            </a:endParaRPr>
          </a:p>
        </p:txBody>
      </p:sp>
      <p:sp>
        <p:nvSpPr>
          <p:cNvPr id="17" name="Down Arrow 101">
            <a:extLst>
              <a:ext uri="{FF2B5EF4-FFF2-40B4-BE49-F238E27FC236}">
                <a16:creationId xmlns:a16="http://schemas.microsoft.com/office/drawing/2014/main" id="{A8DE7BB2-7758-498E-85A5-4A5F9769EF4F}"/>
              </a:ext>
            </a:extLst>
          </p:cNvPr>
          <p:cNvSpPr/>
          <p:nvPr/>
        </p:nvSpPr>
        <p:spPr>
          <a:xfrm>
            <a:off x="7921044" y="2916105"/>
            <a:ext cx="1251181" cy="1943100"/>
          </a:xfrm>
          <a:prstGeom prst="downArrow">
            <a:avLst>
              <a:gd name="adj1" fmla="val 100000"/>
              <a:gd name="adj2" fmla="val 52223"/>
            </a:avLst>
          </a:prstGeom>
          <a:blipFill dpi="0" rotWithShape="1">
            <a:blip r:embed="rId4" cstate="screen">
              <a:extLst>
                <a:ext uri="{28A0092B-C50C-407E-A947-70E740481C1C}">
                  <a14:useLocalDpi xmlns:a14="http://schemas.microsoft.com/office/drawing/2010/main"/>
                </a:ext>
              </a:extLst>
            </a:blip>
            <a:srcRect/>
            <a:tile tx="0" ty="0" sx="100000" sy="100000" flip="none" algn="ctr"/>
          </a:blip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cs typeface="+mn-ea"/>
              <a:sym typeface="+mn-lt"/>
            </a:endParaRPr>
          </a:p>
        </p:txBody>
      </p:sp>
      <p:sp>
        <p:nvSpPr>
          <p:cNvPr id="18" name="Rectangle 102">
            <a:extLst>
              <a:ext uri="{FF2B5EF4-FFF2-40B4-BE49-F238E27FC236}">
                <a16:creationId xmlns:a16="http://schemas.microsoft.com/office/drawing/2014/main" id="{E03440A3-D759-4C25-9D57-0976013EC641}"/>
              </a:ext>
            </a:extLst>
          </p:cNvPr>
          <p:cNvSpPr/>
          <p:nvPr/>
        </p:nvSpPr>
        <p:spPr>
          <a:xfrm>
            <a:off x="7921044" y="2129884"/>
            <a:ext cx="1251181" cy="786221"/>
          </a:xfrm>
          <a:prstGeom prst="rect">
            <a:avLst/>
          </a:prstGeom>
          <a:solidFill>
            <a:srgbClr val="AECB9C"/>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cs typeface="+mn-ea"/>
              <a:sym typeface="+mn-lt"/>
            </a:endParaRPr>
          </a:p>
        </p:txBody>
      </p:sp>
      <p:sp>
        <p:nvSpPr>
          <p:cNvPr id="19" name="Text Placeholder 4">
            <a:extLst>
              <a:ext uri="{FF2B5EF4-FFF2-40B4-BE49-F238E27FC236}">
                <a16:creationId xmlns:a16="http://schemas.microsoft.com/office/drawing/2014/main" id="{21441A81-8FB3-4E34-813A-DDB31FBAC026}"/>
              </a:ext>
            </a:extLst>
          </p:cNvPr>
          <p:cNvSpPr txBox="1"/>
          <p:nvPr/>
        </p:nvSpPr>
        <p:spPr>
          <a:xfrm>
            <a:off x="8057889" y="233736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cs typeface="+mn-ea"/>
                <a:sym typeface="+mn-lt"/>
              </a:rPr>
              <a:t>25%</a:t>
            </a:r>
          </a:p>
        </p:txBody>
      </p:sp>
      <p:sp>
        <p:nvSpPr>
          <p:cNvPr id="20" name="Text Placeholder 4">
            <a:extLst>
              <a:ext uri="{FF2B5EF4-FFF2-40B4-BE49-F238E27FC236}">
                <a16:creationId xmlns:a16="http://schemas.microsoft.com/office/drawing/2014/main" id="{36AAF62D-4F51-44F7-8494-4E82E33186D2}"/>
              </a:ext>
            </a:extLst>
          </p:cNvPr>
          <p:cNvSpPr txBox="1"/>
          <p:nvPr/>
        </p:nvSpPr>
        <p:spPr>
          <a:xfrm>
            <a:off x="8083924" y="301966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cs typeface="+mn-ea"/>
                <a:sym typeface="+mn-lt"/>
              </a:rPr>
              <a:t>Click to enter the text</a:t>
            </a:r>
            <a:endParaRPr lang="id-ID" altLang="zh-CN" sz="1100" b="1" dirty="0">
              <a:solidFill>
                <a:schemeClr val="bg1"/>
              </a:solidFill>
              <a:cs typeface="+mn-ea"/>
              <a:sym typeface="+mn-lt"/>
            </a:endParaRPr>
          </a:p>
        </p:txBody>
      </p:sp>
      <p:sp>
        <p:nvSpPr>
          <p:cNvPr id="21" name="Text Placeholder 6">
            <a:extLst>
              <a:ext uri="{FF2B5EF4-FFF2-40B4-BE49-F238E27FC236}">
                <a16:creationId xmlns:a16="http://schemas.microsoft.com/office/drawing/2014/main" id="{A368B329-5D4F-4FA7-A88D-D161C014F78E}"/>
              </a:ext>
            </a:extLst>
          </p:cNvPr>
          <p:cNvSpPr txBox="1"/>
          <p:nvPr/>
        </p:nvSpPr>
        <p:spPr>
          <a:xfrm>
            <a:off x="7998699" y="3596737"/>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cs typeface="+mn-ea"/>
                <a:sym typeface="+mn-lt"/>
              </a:rPr>
              <a:t>Click to enter the specific text in this column.</a:t>
            </a:r>
            <a:endParaRPr lang="en-US" altLang="zh-CN" sz="1000" dirty="0">
              <a:solidFill>
                <a:schemeClr val="bg1"/>
              </a:solidFill>
              <a:cs typeface="+mn-ea"/>
              <a:sym typeface="+mn-lt"/>
            </a:endParaRPr>
          </a:p>
        </p:txBody>
      </p:sp>
    </p:spTree>
    <p:extLst>
      <p:ext uri="{BB962C8B-B14F-4D97-AF65-F5344CB8AC3E}">
        <p14:creationId xmlns:p14="http://schemas.microsoft.com/office/powerpoint/2010/main" val="199645254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500" fill="hold"/>
                                        <p:tgtEl>
                                          <p:spTgt spid="10"/>
                                        </p:tgtEl>
                                        <p:attrNameLst>
                                          <p:attrName>ppt_w</p:attrName>
                                        </p:attrNameLst>
                                      </p:cBhvr>
                                      <p:tavLst>
                                        <p:tav tm="0">
                                          <p:val>
                                            <p:fltVal val="0"/>
                                          </p:val>
                                        </p:tav>
                                        <p:tav tm="100000">
                                          <p:val>
                                            <p:strVal val="#ppt_w"/>
                                          </p:val>
                                        </p:tav>
                                      </p:tavLst>
                                    </p:anim>
                                    <p:anim calcmode="lin" valueType="num">
                                      <p:cBhvr>
                                        <p:cTn id="49" dur="500" fill="hold"/>
                                        <p:tgtEl>
                                          <p:spTgt spid="10"/>
                                        </p:tgtEl>
                                        <p:attrNameLst>
                                          <p:attrName>ppt_h</p:attrName>
                                        </p:attrNameLst>
                                      </p:cBhvr>
                                      <p:tavLst>
                                        <p:tav tm="0">
                                          <p:val>
                                            <p:fltVal val="0"/>
                                          </p:val>
                                        </p:tav>
                                        <p:tav tm="100000">
                                          <p:val>
                                            <p:strVal val="#ppt_h"/>
                                          </p:val>
                                        </p:tav>
                                      </p:tavLst>
                                    </p:anim>
                                    <p:animEffect transition="in" filter="fade">
                                      <p:cBhvr>
                                        <p:cTn id="50" dur="50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1000"/>
                            </p:stCondLst>
                            <p:childTnLst>
                              <p:par>
                                <p:cTn id="57" presetID="53" presetClass="entr" presetSubtype="16"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p:cTn id="74" dur="500" fill="hold"/>
                                        <p:tgtEl>
                                          <p:spTgt spid="15"/>
                                        </p:tgtEl>
                                        <p:attrNameLst>
                                          <p:attrName>ppt_w</p:attrName>
                                        </p:attrNameLst>
                                      </p:cBhvr>
                                      <p:tavLst>
                                        <p:tav tm="0">
                                          <p:val>
                                            <p:fltVal val="0"/>
                                          </p:val>
                                        </p:tav>
                                        <p:tav tm="100000">
                                          <p:val>
                                            <p:strVal val="#ppt_w"/>
                                          </p:val>
                                        </p:tav>
                                      </p:tavLst>
                                    </p:anim>
                                    <p:anim calcmode="lin" valueType="num">
                                      <p:cBhvr>
                                        <p:cTn id="75" dur="500" fill="hold"/>
                                        <p:tgtEl>
                                          <p:spTgt spid="15"/>
                                        </p:tgtEl>
                                        <p:attrNameLst>
                                          <p:attrName>ppt_h</p:attrName>
                                        </p:attrNameLst>
                                      </p:cBhvr>
                                      <p:tavLst>
                                        <p:tav tm="0">
                                          <p:val>
                                            <p:fltVal val="0"/>
                                          </p:val>
                                        </p:tav>
                                        <p:tav tm="100000">
                                          <p:val>
                                            <p:strVal val="#ppt_h"/>
                                          </p:val>
                                        </p:tav>
                                      </p:tavLst>
                                    </p:anim>
                                    <p:animEffect transition="in" filter="fade">
                                      <p:cBhvr>
                                        <p:cTn id="76" dur="500"/>
                                        <p:tgtEl>
                                          <p:spTgt spid="15"/>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p:cTn id="79" dur="500" fill="hold"/>
                                        <p:tgtEl>
                                          <p:spTgt spid="16"/>
                                        </p:tgtEl>
                                        <p:attrNameLst>
                                          <p:attrName>ppt_w</p:attrName>
                                        </p:attrNameLst>
                                      </p:cBhvr>
                                      <p:tavLst>
                                        <p:tav tm="0">
                                          <p:val>
                                            <p:fltVal val="0"/>
                                          </p:val>
                                        </p:tav>
                                        <p:tav tm="100000">
                                          <p:val>
                                            <p:strVal val="#ppt_w"/>
                                          </p:val>
                                        </p:tav>
                                      </p:tavLst>
                                    </p:anim>
                                    <p:anim calcmode="lin" valueType="num">
                                      <p:cBhvr>
                                        <p:cTn id="80" dur="500" fill="hold"/>
                                        <p:tgtEl>
                                          <p:spTgt spid="16"/>
                                        </p:tgtEl>
                                        <p:attrNameLst>
                                          <p:attrName>ppt_h</p:attrName>
                                        </p:attrNameLst>
                                      </p:cBhvr>
                                      <p:tavLst>
                                        <p:tav tm="0">
                                          <p:val>
                                            <p:fltVal val="0"/>
                                          </p:val>
                                        </p:tav>
                                        <p:tav tm="100000">
                                          <p:val>
                                            <p:strVal val="#ppt_h"/>
                                          </p:val>
                                        </p:tav>
                                      </p:tavLst>
                                    </p:anim>
                                    <p:animEffect transition="in" filter="fade">
                                      <p:cBhvr>
                                        <p:cTn id="81" dur="500"/>
                                        <p:tgtEl>
                                          <p:spTgt spid="16"/>
                                        </p:tgtEl>
                                      </p:cBhvr>
                                    </p:animEffect>
                                  </p:childTnLst>
                                </p:cTn>
                              </p:par>
                            </p:childTnLst>
                          </p:cTn>
                        </p:par>
                        <p:par>
                          <p:cTn id="82" fill="hold">
                            <p:stCondLst>
                              <p:cond delay="15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p:cTn id="100" dur="500" fill="hold"/>
                                        <p:tgtEl>
                                          <p:spTgt spid="20"/>
                                        </p:tgtEl>
                                        <p:attrNameLst>
                                          <p:attrName>ppt_w</p:attrName>
                                        </p:attrNameLst>
                                      </p:cBhvr>
                                      <p:tavLst>
                                        <p:tav tm="0">
                                          <p:val>
                                            <p:fltVal val="0"/>
                                          </p:val>
                                        </p:tav>
                                        <p:tav tm="100000">
                                          <p:val>
                                            <p:strVal val="#ppt_w"/>
                                          </p:val>
                                        </p:tav>
                                      </p:tavLst>
                                    </p:anim>
                                    <p:anim calcmode="lin" valueType="num">
                                      <p:cBhvr>
                                        <p:cTn id="101" dur="500" fill="hold"/>
                                        <p:tgtEl>
                                          <p:spTgt spid="20"/>
                                        </p:tgtEl>
                                        <p:attrNameLst>
                                          <p:attrName>ppt_h</p:attrName>
                                        </p:attrNameLst>
                                      </p:cBhvr>
                                      <p:tavLst>
                                        <p:tav tm="0">
                                          <p:val>
                                            <p:fltVal val="0"/>
                                          </p:val>
                                        </p:tav>
                                        <p:tav tm="100000">
                                          <p:val>
                                            <p:strVal val="#ppt_h"/>
                                          </p:val>
                                        </p:tav>
                                      </p:tavLst>
                                    </p:anim>
                                    <p:animEffect transition="in" filter="fade">
                                      <p:cBhvr>
                                        <p:cTn id="102" dur="500"/>
                                        <p:tgtEl>
                                          <p:spTgt spid="20"/>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ppt_w</p:attrName>
                                        </p:attrNameLst>
                                      </p:cBhvr>
                                      <p:tavLst>
                                        <p:tav tm="0">
                                          <p:val>
                                            <p:fltVal val="0"/>
                                          </p:val>
                                        </p:tav>
                                        <p:tav tm="100000">
                                          <p:val>
                                            <p:strVal val="#ppt_w"/>
                                          </p:val>
                                        </p:tav>
                                      </p:tavLst>
                                    </p:anim>
                                    <p:anim calcmode="lin" valueType="num">
                                      <p:cBhvr>
                                        <p:cTn id="106" dur="500" fill="hold"/>
                                        <p:tgtEl>
                                          <p:spTgt spid="21"/>
                                        </p:tgtEl>
                                        <p:attrNameLst>
                                          <p:attrName>ppt_h</p:attrName>
                                        </p:attrNameLst>
                                      </p:cBhvr>
                                      <p:tavLst>
                                        <p:tav tm="0">
                                          <p:val>
                                            <p:fltVal val="0"/>
                                          </p:val>
                                        </p:tav>
                                        <p:tav tm="100000">
                                          <p:val>
                                            <p:strVal val="#ppt_h"/>
                                          </p:val>
                                        </p:tav>
                                      </p:tavLst>
                                    </p:anim>
                                    <p:animEffect transition="in" filter="fade">
                                      <p:cBhvr>
                                        <p:cTn id="10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p:bldP spid="7" grpId="0" animBg="1"/>
      <p:bldP spid="8" grpId="0" animBg="1"/>
      <p:bldP spid="9" grpId="0"/>
      <p:bldP spid="10" grpId="0"/>
      <p:bldP spid="11" grpId="0"/>
      <p:bldP spid="12" grpId="0" animBg="1"/>
      <p:bldP spid="13" grpId="0" animBg="1"/>
      <p:bldP spid="14" grpId="0"/>
      <p:bldP spid="15" grpId="0"/>
      <p:bldP spid="16" grpId="0"/>
      <p:bldP spid="17" grpId="0" animBg="1"/>
      <p:bldP spid="18" grpId="0" animBg="1"/>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a:extLst>
              <a:ext uri="{FF2B5EF4-FFF2-40B4-BE49-F238E27FC236}">
                <a16:creationId xmlns:a16="http://schemas.microsoft.com/office/drawing/2014/main" id="{9CAD2422-7EC1-43F8-8740-3D76AC320125}"/>
              </a:ext>
            </a:extLst>
          </p:cNvPr>
          <p:cNvSpPr/>
          <p:nvPr>
            <p:custDataLst>
              <p:tags r:id="rId1"/>
            </p:custDataLst>
          </p:nvPr>
        </p:nvSpPr>
        <p:spPr>
          <a:xfrm>
            <a:off x="3912573" y="1483148"/>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cs typeface="+mn-ea"/>
              <a:sym typeface="+mn-lt"/>
            </a:endParaRPr>
          </a:p>
        </p:txBody>
      </p:sp>
      <p:sp>
        <p:nvSpPr>
          <p:cNvPr id="3" name="MH_Other_1">
            <a:extLst>
              <a:ext uri="{FF2B5EF4-FFF2-40B4-BE49-F238E27FC236}">
                <a16:creationId xmlns:a16="http://schemas.microsoft.com/office/drawing/2014/main" id="{9D12119E-4AA1-4C54-B31C-2540459B488B}"/>
              </a:ext>
            </a:extLst>
          </p:cNvPr>
          <p:cNvSpPr/>
          <p:nvPr>
            <p:custDataLst>
              <p:tags r:id="rId2"/>
            </p:custDataLst>
          </p:nvPr>
        </p:nvSpPr>
        <p:spPr>
          <a:xfrm flipV="1">
            <a:off x="5236548" y="3359573"/>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cs typeface="+mn-ea"/>
              <a:sym typeface="+mn-lt"/>
            </a:endParaRPr>
          </a:p>
        </p:txBody>
      </p:sp>
      <p:sp>
        <p:nvSpPr>
          <p:cNvPr id="4" name="MH_Other_1">
            <a:extLst>
              <a:ext uri="{FF2B5EF4-FFF2-40B4-BE49-F238E27FC236}">
                <a16:creationId xmlns:a16="http://schemas.microsoft.com/office/drawing/2014/main" id="{065E1595-F1DB-4357-85CE-E4BFD4AF941E}"/>
              </a:ext>
            </a:extLst>
          </p:cNvPr>
          <p:cNvSpPr/>
          <p:nvPr>
            <p:custDataLst>
              <p:tags r:id="rId3"/>
            </p:custDataLst>
          </p:nvPr>
        </p:nvSpPr>
        <p:spPr>
          <a:xfrm>
            <a:off x="6550998" y="1483148"/>
            <a:ext cx="1685925" cy="1978025"/>
          </a:xfrm>
          <a:custGeom>
            <a:avLst/>
            <a:gdLst>
              <a:gd name="connsiteX0" fmla="*/ 1505188 w 1685110"/>
              <a:gd name="connsiteY0" fmla="*/ 1871330 h 1976954"/>
              <a:gd name="connsiteX1" fmla="*/ 1558001 w 1685110"/>
              <a:gd name="connsiteY1" fmla="*/ 1924142 h 1976954"/>
              <a:gd name="connsiteX2" fmla="*/ 1505188 w 1685110"/>
              <a:gd name="connsiteY2" fmla="*/ 1976954 h 1976954"/>
              <a:gd name="connsiteX3" fmla="*/ 1452376 w 1685110"/>
              <a:gd name="connsiteY3" fmla="*/ 1924142 h 1976954"/>
              <a:gd name="connsiteX4" fmla="*/ 1505188 w 1685110"/>
              <a:gd name="connsiteY4" fmla="*/ 1871330 h 1976954"/>
              <a:gd name="connsiteX5" fmla="*/ 179922 w 1685110"/>
              <a:gd name="connsiteY5" fmla="*/ 1871330 h 1976954"/>
              <a:gd name="connsiteX6" fmla="*/ 232734 w 1685110"/>
              <a:gd name="connsiteY6" fmla="*/ 1924142 h 1976954"/>
              <a:gd name="connsiteX7" fmla="*/ 179922 w 1685110"/>
              <a:gd name="connsiteY7" fmla="*/ 1976954 h 1976954"/>
              <a:gd name="connsiteX8" fmla="*/ 127109 w 1685110"/>
              <a:gd name="connsiteY8" fmla="*/ 1924142 h 1976954"/>
              <a:gd name="connsiteX9" fmla="*/ 179922 w 1685110"/>
              <a:gd name="connsiteY9" fmla="*/ 1871330 h 1976954"/>
              <a:gd name="connsiteX10" fmla="*/ 851064 w 1685110"/>
              <a:gd name="connsiteY10" fmla="*/ 0 h 1976954"/>
              <a:gd name="connsiteX11" fmla="*/ 1685110 w 1685110"/>
              <a:gd name="connsiteY11" fmla="*/ 834045 h 1976954"/>
              <a:gd name="connsiteX12" fmla="*/ 1317387 w 1685110"/>
              <a:gd name="connsiteY12" fmla="*/ 1525648 h 1976954"/>
              <a:gd name="connsiteX13" fmla="*/ 1204499 w 1685110"/>
              <a:gd name="connsiteY13" fmla="*/ 1586922 h 1976954"/>
              <a:gd name="connsiteX14" fmla="*/ 1205188 w 1685110"/>
              <a:gd name="connsiteY14" fmla="*/ 1587411 h 1976954"/>
              <a:gd name="connsiteX15" fmla="*/ 1096842 w 1685110"/>
              <a:gd name="connsiteY15" fmla="*/ 1920952 h 1976954"/>
              <a:gd name="connsiteX16" fmla="*/ 1437117 w 1685110"/>
              <a:gd name="connsiteY16" fmla="*/ 1940344 h 1976954"/>
              <a:gd name="connsiteX17" fmla="*/ 1439652 w 1685110"/>
              <a:gd name="connsiteY17" fmla="*/ 1959201 h 1976954"/>
              <a:gd name="connsiteX18" fmla="*/ 1078909 w 1685110"/>
              <a:gd name="connsiteY18" fmla="*/ 1931784 h 1976954"/>
              <a:gd name="connsiteX19" fmla="*/ 1188163 w 1685110"/>
              <a:gd name="connsiteY19" fmla="*/ 1575316 h 1976954"/>
              <a:gd name="connsiteX20" fmla="*/ 1189182 w 1685110"/>
              <a:gd name="connsiteY20" fmla="*/ 1576040 h 1976954"/>
              <a:gd name="connsiteX21" fmla="*/ 1307912 w 1685110"/>
              <a:gd name="connsiteY21" fmla="*/ 1511596 h 1976954"/>
              <a:gd name="connsiteX22" fmla="*/ 1668162 w 1685110"/>
              <a:gd name="connsiteY22" fmla="*/ 834045 h 1976954"/>
              <a:gd name="connsiteX23" fmla="*/ 851064 w 1685110"/>
              <a:gd name="connsiteY23" fmla="*/ 16948 h 1976954"/>
              <a:gd name="connsiteX24" fmla="*/ 842681 w 1685110"/>
              <a:gd name="connsiteY24" fmla="*/ 17793 h 1976954"/>
              <a:gd name="connsiteX25" fmla="*/ 842681 w 1685110"/>
              <a:gd name="connsiteY25" fmla="*/ 845 h 1976954"/>
              <a:gd name="connsiteX26" fmla="*/ 834046 w 1685110"/>
              <a:gd name="connsiteY26" fmla="*/ 0 h 1976954"/>
              <a:gd name="connsiteX27" fmla="*/ 842429 w 1685110"/>
              <a:gd name="connsiteY27" fmla="*/ 845 h 1976954"/>
              <a:gd name="connsiteX28" fmla="*/ 842429 w 1685110"/>
              <a:gd name="connsiteY28" fmla="*/ 17793 h 1976954"/>
              <a:gd name="connsiteX29" fmla="*/ 834046 w 1685110"/>
              <a:gd name="connsiteY29" fmla="*/ 16948 h 1976954"/>
              <a:gd name="connsiteX30" fmla="*/ 16948 w 1685110"/>
              <a:gd name="connsiteY30" fmla="*/ 834045 h 1976954"/>
              <a:gd name="connsiteX31" fmla="*/ 377198 w 1685110"/>
              <a:gd name="connsiteY31" fmla="*/ 1511596 h 1976954"/>
              <a:gd name="connsiteX32" fmla="*/ 495928 w 1685110"/>
              <a:gd name="connsiteY32" fmla="*/ 1576040 h 1976954"/>
              <a:gd name="connsiteX33" fmla="*/ 496947 w 1685110"/>
              <a:gd name="connsiteY33" fmla="*/ 1575316 h 1976954"/>
              <a:gd name="connsiteX34" fmla="*/ 606201 w 1685110"/>
              <a:gd name="connsiteY34" fmla="*/ 1931784 h 1976954"/>
              <a:gd name="connsiteX35" fmla="*/ 245458 w 1685110"/>
              <a:gd name="connsiteY35" fmla="*/ 1959201 h 1976954"/>
              <a:gd name="connsiteX36" fmla="*/ 247993 w 1685110"/>
              <a:gd name="connsiteY36" fmla="*/ 1940344 h 1976954"/>
              <a:gd name="connsiteX37" fmla="*/ 588268 w 1685110"/>
              <a:gd name="connsiteY37" fmla="*/ 1920952 h 1976954"/>
              <a:gd name="connsiteX38" fmla="*/ 479922 w 1685110"/>
              <a:gd name="connsiteY38" fmla="*/ 1587411 h 1976954"/>
              <a:gd name="connsiteX39" fmla="*/ 480611 w 1685110"/>
              <a:gd name="connsiteY39" fmla="*/ 1586922 h 1976954"/>
              <a:gd name="connsiteX40" fmla="*/ 367723 w 1685110"/>
              <a:gd name="connsiteY40" fmla="*/ 1525648 h 1976954"/>
              <a:gd name="connsiteX41" fmla="*/ 0 w 1685110"/>
              <a:gd name="connsiteY41" fmla="*/ 834045 h 1976954"/>
              <a:gd name="connsiteX42" fmla="*/ 834046 w 1685110"/>
              <a:gd name="connsiteY42" fmla="*/ 0 h 197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85110" h="1976954">
                <a:moveTo>
                  <a:pt x="1505188" y="1871330"/>
                </a:moveTo>
                <a:cubicBezTo>
                  <a:pt x="1534356" y="1871330"/>
                  <a:pt x="1558001" y="1894974"/>
                  <a:pt x="1558001" y="1924142"/>
                </a:cubicBezTo>
                <a:cubicBezTo>
                  <a:pt x="1558001" y="1953309"/>
                  <a:pt x="1534356" y="1976954"/>
                  <a:pt x="1505188" y="1976954"/>
                </a:cubicBezTo>
                <a:cubicBezTo>
                  <a:pt x="1476021" y="1976954"/>
                  <a:pt x="1452376" y="1953309"/>
                  <a:pt x="1452376" y="1924142"/>
                </a:cubicBezTo>
                <a:cubicBezTo>
                  <a:pt x="1452376" y="1894974"/>
                  <a:pt x="1476021" y="1871330"/>
                  <a:pt x="1505188" y="1871330"/>
                </a:cubicBezTo>
                <a:close/>
                <a:moveTo>
                  <a:pt x="179922" y="1871330"/>
                </a:moveTo>
                <a:cubicBezTo>
                  <a:pt x="209089" y="1871330"/>
                  <a:pt x="232734" y="1894974"/>
                  <a:pt x="232734" y="1924142"/>
                </a:cubicBezTo>
                <a:cubicBezTo>
                  <a:pt x="232734" y="1953309"/>
                  <a:pt x="209089" y="1976954"/>
                  <a:pt x="179922" y="1976954"/>
                </a:cubicBezTo>
                <a:cubicBezTo>
                  <a:pt x="150754" y="1976954"/>
                  <a:pt x="127109" y="1953309"/>
                  <a:pt x="127109" y="1924142"/>
                </a:cubicBezTo>
                <a:cubicBezTo>
                  <a:pt x="127109" y="1894974"/>
                  <a:pt x="150754" y="1871330"/>
                  <a:pt x="179922" y="1871330"/>
                </a:cubicBezTo>
                <a:close/>
                <a:moveTo>
                  <a:pt x="851064" y="0"/>
                </a:moveTo>
                <a:cubicBezTo>
                  <a:pt x="1311695" y="0"/>
                  <a:pt x="1685110" y="373414"/>
                  <a:pt x="1685110" y="834045"/>
                </a:cubicBezTo>
                <a:cubicBezTo>
                  <a:pt x="1685110" y="1121940"/>
                  <a:pt x="1539245" y="1375765"/>
                  <a:pt x="1317387" y="1525648"/>
                </a:cubicBezTo>
                <a:lnTo>
                  <a:pt x="1204499" y="1586922"/>
                </a:lnTo>
                <a:lnTo>
                  <a:pt x="1205188" y="1587411"/>
                </a:lnTo>
                <a:cubicBezTo>
                  <a:pt x="1003994" y="1690931"/>
                  <a:pt x="953417" y="1846629"/>
                  <a:pt x="1096842" y="1920952"/>
                </a:cubicBezTo>
                <a:cubicBezTo>
                  <a:pt x="1177477" y="1962738"/>
                  <a:pt x="1305257" y="1970020"/>
                  <a:pt x="1437117" y="1940344"/>
                </a:cubicBezTo>
                <a:lnTo>
                  <a:pt x="1439652" y="1959201"/>
                </a:lnTo>
                <a:cubicBezTo>
                  <a:pt x="1299336" y="1990374"/>
                  <a:pt x="1163385" y="1980041"/>
                  <a:pt x="1078909" y="1931784"/>
                </a:cubicBezTo>
                <a:cubicBezTo>
                  <a:pt x="934232" y="1849137"/>
                  <a:pt x="984601" y="1684798"/>
                  <a:pt x="1188163" y="1575316"/>
                </a:cubicBezTo>
                <a:lnTo>
                  <a:pt x="1189182" y="1576040"/>
                </a:lnTo>
                <a:lnTo>
                  <a:pt x="1307912" y="1511596"/>
                </a:lnTo>
                <a:cubicBezTo>
                  <a:pt x="1525261" y="1364757"/>
                  <a:pt x="1668162" y="1116089"/>
                  <a:pt x="1668162" y="834045"/>
                </a:cubicBezTo>
                <a:cubicBezTo>
                  <a:pt x="1668162" y="382774"/>
                  <a:pt x="1302335" y="16948"/>
                  <a:pt x="851064" y="16948"/>
                </a:cubicBezTo>
                <a:lnTo>
                  <a:pt x="842681" y="17793"/>
                </a:lnTo>
                <a:lnTo>
                  <a:pt x="842681" y="845"/>
                </a:lnTo>
                <a:close/>
                <a:moveTo>
                  <a:pt x="834046" y="0"/>
                </a:moveTo>
                <a:lnTo>
                  <a:pt x="842429" y="845"/>
                </a:lnTo>
                <a:lnTo>
                  <a:pt x="842429" y="17793"/>
                </a:lnTo>
                <a:lnTo>
                  <a:pt x="834046" y="16948"/>
                </a:lnTo>
                <a:cubicBezTo>
                  <a:pt x="382775" y="16948"/>
                  <a:pt x="16948" y="382774"/>
                  <a:pt x="16948" y="834045"/>
                </a:cubicBezTo>
                <a:cubicBezTo>
                  <a:pt x="16948" y="1116089"/>
                  <a:pt x="159849" y="1364757"/>
                  <a:pt x="377198" y="1511596"/>
                </a:cubicBezTo>
                <a:lnTo>
                  <a:pt x="495928" y="1576040"/>
                </a:lnTo>
                <a:lnTo>
                  <a:pt x="496947" y="1575316"/>
                </a:lnTo>
                <a:cubicBezTo>
                  <a:pt x="700509" y="1684798"/>
                  <a:pt x="750878" y="1849137"/>
                  <a:pt x="606201" y="1931784"/>
                </a:cubicBezTo>
                <a:cubicBezTo>
                  <a:pt x="521725" y="1980041"/>
                  <a:pt x="385774" y="1990374"/>
                  <a:pt x="245458" y="1959201"/>
                </a:cubicBezTo>
                <a:lnTo>
                  <a:pt x="247993" y="1940344"/>
                </a:lnTo>
                <a:cubicBezTo>
                  <a:pt x="379853" y="1970020"/>
                  <a:pt x="507633" y="1962738"/>
                  <a:pt x="588268" y="1920952"/>
                </a:cubicBezTo>
                <a:cubicBezTo>
                  <a:pt x="731693" y="1846629"/>
                  <a:pt x="681116" y="1690931"/>
                  <a:pt x="479922" y="1587411"/>
                </a:cubicBezTo>
                <a:lnTo>
                  <a:pt x="480611" y="1586922"/>
                </a:lnTo>
                <a:lnTo>
                  <a:pt x="367723" y="1525648"/>
                </a:lnTo>
                <a:cubicBezTo>
                  <a:pt x="145865" y="1375765"/>
                  <a:pt x="0" y="1121940"/>
                  <a:pt x="0" y="834045"/>
                </a:cubicBezTo>
                <a:cubicBezTo>
                  <a:pt x="0" y="373414"/>
                  <a:pt x="373415" y="0"/>
                  <a:pt x="834046"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0" anchor="b"/>
          <a:lstStyle/>
          <a:p>
            <a:pPr algn="ctr">
              <a:defRPr/>
            </a:pPr>
            <a:endParaRPr lang="zh-CN" altLang="en-US" sz="2400" dirty="0">
              <a:solidFill>
                <a:schemeClr val="tx1"/>
              </a:solidFill>
              <a:cs typeface="+mn-ea"/>
              <a:sym typeface="+mn-lt"/>
            </a:endParaRPr>
          </a:p>
        </p:txBody>
      </p:sp>
      <p:sp>
        <p:nvSpPr>
          <p:cNvPr id="5" name="椭圆 4">
            <a:extLst>
              <a:ext uri="{FF2B5EF4-FFF2-40B4-BE49-F238E27FC236}">
                <a16:creationId xmlns:a16="http://schemas.microsoft.com/office/drawing/2014/main" id="{89B23869-81A3-4797-8E8C-588A0488AE69}"/>
              </a:ext>
            </a:extLst>
          </p:cNvPr>
          <p:cNvSpPr/>
          <p:nvPr/>
        </p:nvSpPr>
        <p:spPr>
          <a:xfrm>
            <a:off x="4036397" y="1608558"/>
            <a:ext cx="1438275" cy="1438275"/>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cs typeface="+mn-ea"/>
              <a:sym typeface="+mn-lt"/>
            </a:endParaRPr>
          </a:p>
        </p:txBody>
      </p:sp>
      <p:sp>
        <p:nvSpPr>
          <p:cNvPr id="6" name="椭圆 5">
            <a:extLst>
              <a:ext uri="{FF2B5EF4-FFF2-40B4-BE49-F238E27FC236}">
                <a16:creationId xmlns:a16="http://schemas.microsoft.com/office/drawing/2014/main" id="{2CA7A3C8-C945-4D44-8C7D-2974EE8F9A3A}"/>
              </a:ext>
            </a:extLst>
          </p:cNvPr>
          <p:cNvSpPr/>
          <p:nvPr/>
        </p:nvSpPr>
        <p:spPr>
          <a:xfrm>
            <a:off x="6674822" y="1608558"/>
            <a:ext cx="1438275" cy="1438275"/>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cs typeface="+mn-ea"/>
              <a:sym typeface="+mn-lt"/>
            </a:endParaRPr>
          </a:p>
        </p:txBody>
      </p:sp>
      <p:sp>
        <p:nvSpPr>
          <p:cNvPr id="7" name="椭圆 6">
            <a:extLst>
              <a:ext uri="{FF2B5EF4-FFF2-40B4-BE49-F238E27FC236}">
                <a16:creationId xmlns:a16="http://schemas.microsoft.com/office/drawing/2014/main" id="{5194AE89-2239-4BF4-B6F3-2E393BC1006A}"/>
              </a:ext>
            </a:extLst>
          </p:cNvPr>
          <p:cNvSpPr/>
          <p:nvPr/>
        </p:nvSpPr>
        <p:spPr>
          <a:xfrm>
            <a:off x="5360372" y="3802488"/>
            <a:ext cx="1438275" cy="1438275"/>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solidFill>
                <a:srgbClr val="FFFFFF"/>
              </a:solidFill>
              <a:cs typeface="+mn-ea"/>
              <a:sym typeface="+mn-lt"/>
            </a:endParaRPr>
          </a:p>
        </p:txBody>
      </p:sp>
      <p:sp>
        <p:nvSpPr>
          <p:cNvPr id="8" name="TextBox 29">
            <a:extLst>
              <a:ext uri="{FF2B5EF4-FFF2-40B4-BE49-F238E27FC236}">
                <a16:creationId xmlns:a16="http://schemas.microsoft.com/office/drawing/2014/main" id="{4CA84824-77B0-48A9-9851-2635AF41CB29}"/>
              </a:ext>
            </a:extLst>
          </p:cNvPr>
          <p:cNvSpPr txBox="1"/>
          <p:nvPr/>
        </p:nvSpPr>
        <p:spPr>
          <a:xfrm>
            <a:off x="4347608" y="1958363"/>
            <a:ext cx="875202"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latin typeface="+mn-lt"/>
                <a:ea typeface="+mn-ea"/>
                <a:cs typeface="+mn-ea"/>
                <a:sym typeface="+mn-lt"/>
              </a:rPr>
              <a:t>title</a:t>
            </a:r>
          </a:p>
        </p:txBody>
      </p:sp>
      <p:sp>
        <p:nvSpPr>
          <p:cNvPr id="9" name="TextBox 29">
            <a:extLst>
              <a:ext uri="{FF2B5EF4-FFF2-40B4-BE49-F238E27FC236}">
                <a16:creationId xmlns:a16="http://schemas.microsoft.com/office/drawing/2014/main" id="{2371A4C1-CA2C-4C62-918B-84D1825C8C57}"/>
              </a:ext>
            </a:extLst>
          </p:cNvPr>
          <p:cNvSpPr txBox="1"/>
          <p:nvPr/>
        </p:nvSpPr>
        <p:spPr>
          <a:xfrm>
            <a:off x="6997696" y="1958363"/>
            <a:ext cx="875202"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latin typeface="+mn-lt"/>
                <a:ea typeface="+mn-ea"/>
                <a:cs typeface="+mn-ea"/>
                <a:sym typeface="+mn-lt"/>
              </a:rPr>
              <a:t>title</a:t>
            </a:r>
          </a:p>
        </p:txBody>
      </p:sp>
      <p:sp>
        <p:nvSpPr>
          <p:cNvPr id="10" name="TextBox 29">
            <a:extLst>
              <a:ext uri="{FF2B5EF4-FFF2-40B4-BE49-F238E27FC236}">
                <a16:creationId xmlns:a16="http://schemas.microsoft.com/office/drawing/2014/main" id="{7EC9D372-C958-4064-B75C-8FEB96653621}"/>
              </a:ext>
            </a:extLst>
          </p:cNvPr>
          <p:cNvSpPr txBox="1"/>
          <p:nvPr/>
        </p:nvSpPr>
        <p:spPr>
          <a:xfrm>
            <a:off x="5641908" y="4348585"/>
            <a:ext cx="875202"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latin typeface="+mn-lt"/>
                <a:ea typeface="+mn-ea"/>
                <a:cs typeface="+mn-ea"/>
                <a:sym typeface="+mn-lt"/>
              </a:rPr>
              <a:t>title</a:t>
            </a:r>
          </a:p>
        </p:txBody>
      </p:sp>
      <p:grpSp>
        <p:nvGrpSpPr>
          <p:cNvPr id="11" name="组合 10">
            <a:extLst>
              <a:ext uri="{FF2B5EF4-FFF2-40B4-BE49-F238E27FC236}">
                <a16:creationId xmlns:a16="http://schemas.microsoft.com/office/drawing/2014/main" id="{26F9D9F7-8F93-4CFB-A552-DCD748AFA7B5}"/>
              </a:ext>
            </a:extLst>
          </p:cNvPr>
          <p:cNvGrpSpPr/>
          <p:nvPr/>
        </p:nvGrpSpPr>
        <p:grpSpPr>
          <a:xfrm>
            <a:off x="8400078" y="3170101"/>
            <a:ext cx="1578689" cy="967122"/>
            <a:chOff x="5228512" y="1109269"/>
            <a:chExt cx="2871880" cy="967122"/>
          </a:xfrm>
        </p:grpSpPr>
        <p:sp>
          <p:nvSpPr>
            <p:cNvPr id="12" name="TextBox 20">
              <a:extLst>
                <a:ext uri="{FF2B5EF4-FFF2-40B4-BE49-F238E27FC236}">
                  <a16:creationId xmlns:a16="http://schemas.microsoft.com/office/drawing/2014/main" id="{FB380E9A-4EAD-489E-9800-2DA4FD0608F1}"/>
                </a:ext>
              </a:extLst>
            </p:cNvPr>
            <p:cNvSpPr txBox="1"/>
            <p:nvPr/>
          </p:nvSpPr>
          <p:spPr>
            <a:xfrm>
              <a:off x="5228512" y="1303102"/>
              <a:ext cx="2871880" cy="77328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bg1">
                      <a:lumMod val="65000"/>
                    </a:schemeClr>
                  </a:solidFill>
                  <a:cs typeface="+mn-ea"/>
                  <a:sym typeface="+mn-lt"/>
                </a:rPr>
                <a:t>Click to enter the specific text of this column, concise description of the sub-item content, this is a concept illustration, please modify according to your specific content.</a:t>
              </a:r>
              <a:endParaRPr lang="en-US" altLang="zh-CN" sz="1000" dirty="0">
                <a:solidFill>
                  <a:schemeClr val="bg1">
                    <a:lumMod val="65000"/>
                  </a:schemeClr>
                </a:solidFill>
                <a:cs typeface="+mn-ea"/>
                <a:sym typeface="+mn-lt"/>
              </a:endParaRPr>
            </a:p>
          </p:txBody>
        </p:sp>
        <p:sp>
          <p:nvSpPr>
            <p:cNvPr id="13" name="Rectangle 71">
              <a:extLst>
                <a:ext uri="{FF2B5EF4-FFF2-40B4-BE49-F238E27FC236}">
                  <a16:creationId xmlns:a16="http://schemas.microsoft.com/office/drawing/2014/main" id="{638303A5-6717-4528-B245-6E1C884C8778}"/>
                </a:ext>
              </a:extLst>
            </p:cNvPr>
            <p:cNvSpPr/>
            <p:nvPr/>
          </p:nvSpPr>
          <p:spPr>
            <a:xfrm>
              <a:off x="5228514" y="1109269"/>
              <a:ext cx="1245763" cy="219291"/>
            </a:xfrm>
            <a:prstGeom prst="rect">
              <a:avLst/>
            </a:prstGeom>
          </p:spPr>
          <p:txBody>
            <a:bodyPr wrap="none" lIns="34290" tIns="17145" rIns="34290" bIns="17145">
              <a:spAutoFit/>
            </a:bodyPr>
            <a:lstStyle/>
            <a:p>
              <a:r>
                <a:rPr lang="zh-CN" altLang="en-US" sz="1200" b="1" dirty="0">
                  <a:solidFill>
                    <a:schemeClr val="bg1">
                      <a:lumMod val="65000"/>
                    </a:schemeClr>
                  </a:solidFill>
                  <a:cs typeface="+mn-ea"/>
                  <a:sym typeface="+mn-lt"/>
                </a:rPr>
                <a:t>The title text</a:t>
              </a:r>
            </a:p>
          </p:txBody>
        </p:sp>
      </p:grpSp>
      <p:grpSp>
        <p:nvGrpSpPr>
          <p:cNvPr id="14" name="组合 13">
            <a:extLst>
              <a:ext uri="{FF2B5EF4-FFF2-40B4-BE49-F238E27FC236}">
                <a16:creationId xmlns:a16="http://schemas.microsoft.com/office/drawing/2014/main" id="{E7B95232-1D99-402E-A1AC-EFE521641CBB}"/>
              </a:ext>
            </a:extLst>
          </p:cNvPr>
          <p:cNvGrpSpPr/>
          <p:nvPr/>
        </p:nvGrpSpPr>
        <p:grpSpPr>
          <a:xfrm>
            <a:off x="2259353" y="3170101"/>
            <a:ext cx="1578689" cy="967122"/>
            <a:chOff x="5228512" y="1109269"/>
            <a:chExt cx="2871880" cy="967122"/>
          </a:xfrm>
        </p:grpSpPr>
        <p:sp>
          <p:nvSpPr>
            <p:cNvPr id="15" name="TextBox 20">
              <a:extLst>
                <a:ext uri="{FF2B5EF4-FFF2-40B4-BE49-F238E27FC236}">
                  <a16:creationId xmlns:a16="http://schemas.microsoft.com/office/drawing/2014/main" id="{5896A845-7553-4C95-A9B1-C3C5019D240D}"/>
                </a:ext>
              </a:extLst>
            </p:cNvPr>
            <p:cNvSpPr txBox="1"/>
            <p:nvPr/>
          </p:nvSpPr>
          <p:spPr>
            <a:xfrm>
              <a:off x="5228512" y="1303102"/>
              <a:ext cx="2871880" cy="77328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bg1">
                      <a:lumMod val="65000"/>
                    </a:schemeClr>
                  </a:solidFill>
                  <a:cs typeface="+mn-ea"/>
                  <a:sym typeface="+mn-lt"/>
                </a:rPr>
                <a:t>Click to enter the specific text of this column, concise description of the sub-item content, this is a concept illustration, please modify according to your specific content.</a:t>
              </a:r>
              <a:endParaRPr lang="en-US" altLang="zh-CN" sz="1000" dirty="0">
                <a:solidFill>
                  <a:schemeClr val="bg1">
                    <a:lumMod val="65000"/>
                  </a:schemeClr>
                </a:solidFill>
                <a:cs typeface="+mn-ea"/>
                <a:sym typeface="+mn-lt"/>
              </a:endParaRPr>
            </a:p>
          </p:txBody>
        </p:sp>
        <p:sp>
          <p:nvSpPr>
            <p:cNvPr id="16" name="Rectangle 71">
              <a:extLst>
                <a:ext uri="{FF2B5EF4-FFF2-40B4-BE49-F238E27FC236}">
                  <a16:creationId xmlns:a16="http://schemas.microsoft.com/office/drawing/2014/main" id="{5DE7EBE9-78A7-47F4-A099-2A9CD6946D33}"/>
                </a:ext>
              </a:extLst>
            </p:cNvPr>
            <p:cNvSpPr/>
            <p:nvPr/>
          </p:nvSpPr>
          <p:spPr>
            <a:xfrm>
              <a:off x="5228514" y="1109269"/>
              <a:ext cx="1245763" cy="219291"/>
            </a:xfrm>
            <a:prstGeom prst="rect">
              <a:avLst/>
            </a:prstGeom>
          </p:spPr>
          <p:txBody>
            <a:bodyPr wrap="none" lIns="34290" tIns="17145" rIns="34290" bIns="17145">
              <a:spAutoFit/>
            </a:bodyPr>
            <a:lstStyle/>
            <a:p>
              <a:r>
                <a:rPr lang="zh-CN" altLang="en-US" sz="1200" b="1" dirty="0">
                  <a:solidFill>
                    <a:schemeClr val="bg1">
                      <a:lumMod val="65000"/>
                    </a:schemeClr>
                  </a:solidFill>
                  <a:cs typeface="+mn-ea"/>
                  <a:sym typeface="+mn-lt"/>
                </a:rPr>
                <a:t>The title text</a:t>
              </a:r>
            </a:p>
          </p:txBody>
        </p:sp>
      </p:grpSp>
      <p:grpSp>
        <p:nvGrpSpPr>
          <p:cNvPr id="17" name="组合 16">
            <a:extLst>
              <a:ext uri="{FF2B5EF4-FFF2-40B4-BE49-F238E27FC236}">
                <a16:creationId xmlns:a16="http://schemas.microsoft.com/office/drawing/2014/main" id="{346A5375-96E7-4977-B276-5E9CF0102196}"/>
              </a:ext>
            </a:extLst>
          </p:cNvPr>
          <p:cNvGrpSpPr/>
          <p:nvPr/>
        </p:nvGrpSpPr>
        <p:grpSpPr>
          <a:xfrm>
            <a:off x="7204811" y="4757202"/>
            <a:ext cx="1578689" cy="967122"/>
            <a:chOff x="5228512" y="1109269"/>
            <a:chExt cx="2871880" cy="967122"/>
          </a:xfrm>
        </p:grpSpPr>
        <p:sp>
          <p:nvSpPr>
            <p:cNvPr id="18" name="TextBox 20">
              <a:extLst>
                <a:ext uri="{FF2B5EF4-FFF2-40B4-BE49-F238E27FC236}">
                  <a16:creationId xmlns:a16="http://schemas.microsoft.com/office/drawing/2014/main" id="{949465E6-1985-4381-92CD-A65322F97EE4}"/>
                </a:ext>
              </a:extLst>
            </p:cNvPr>
            <p:cNvSpPr txBox="1"/>
            <p:nvPr/>
          </p:nvSpPr>
          <p:spPr>
            <a:xfrm>
              <a:off x="5228512" y="1303102"/>
              <a:ext cx="2871880" cy="773289"/>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bg1">
                      <a:lumMod val="65000"/>
                    </a:schemeClr>
                  </a:solidFill>
                  <a:cs typeface="+mn-ea"/>
                  <a:sym typeface="+mn-lt"/>
                </a:rPr>
                <a:t>Click to enter the specific text of this column, concise description of the sub-item content, this is a concept illustration, please modify according to your specific content.</a:t>
              </a:r>
              <a:endParaRPr lang="en-US" altLang="zh-CN" sz="1000" dirty="0">
                <a:solidFill>
                  <a:schemeClr val="bg1">
                    <a:lumMod val="65000"/>
                  </a:schemeClr>
                </a:solidFill>
                <a:cs typeface="+mn-ea"/>
                <a:sym typeface="+mn-lt"/>
              </a:endParaRPr>
            </a:p>
          </p:txBody>
        </p:sp>
        <p:sp>
          <p:nvSpPr>
            <p:cNvPr id="19" name="Rectangle 71">
              <a:extLst>
                <a:ext uri="{FF2B5EF4-FFF2-40B4-BE49-F238E27FC236}">
                  <a16:creationId xmlns:a16="http://schemas.microsoft.com/office/drawing/2014/main" id="{E6EC7FFA-6804-46C6-AEAC-F60B2C54FD52}"/>
                </a:ext>
              </a:extLst>
            </p:cNvPr>
            <p:cNvSpPr/>
            <p:nvPr/>
          </p:nvSpPr>
          <p:spPr>
            <a:xfrm>
              <a:off x="5228514" y="1109269"/>
              <a:ext cx="1245763" cy="219291"/>
            </a:xfrm>
            <a:prstGeom prst="rect">
              <a:avLst/>
            </a:prstGeom>
          </p:spPr>
          <p:txBody>
            <a:bodyPr wrap="none" lIns="34290" tIns="17145" rIns="34290" bIns="17145">
              <a:spAutoFit/>
            </a:bodyPr>
            <a:lstStyle/>
            <a:p>
              <a:r>
                <a:rPr lang="zh-CN" altLang="en-US" sz="1200" b="1" dirty="0">
                  <a:solidFill>
                    <a:schemeClr val="bg1">
                      <a:lumMod val="65000"/>
                    </a:schemeClr>
                  </a:solidFill>
                  <a:cs typeface="+mn-ea"/>
                  <a:sym typeface="+mn-lt"/>
                </a:rPr>
                <a:t>The title text</a:t>
              </a:r>
            </a:p>
          </p:txBody>
        </p:sp>
      </p:grpSp>
    </p:spTree>
    <p:extLst>
      <p:ext uri="{BB962C8B-B14F-4D97-AF65-F5344CB8AC3E}">
        <p14:creationId xmlns:p14="http://schemas.microsoft.com/office/powerpoint/2010/main" val="22472077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9666968" y="5761066"/>
            <a:ext cx="1800200" cy="123111"/>
          </a:xfrm>
          <a:prstGeom prst="rect">
            <a:avLst/>
          </a:prstGeom>
          <a:noFill/>
        </p:spPr>
        <p:txBody>
          <a:bodyPr wrap="square" rtlCol="0">
            <a:spAutoFit/>
          </a:bodyPr>
          <a:lstStyle/>
          <a:p>
            <a:pPr>
              <a:lnSpc>
                <a:spcPct val="200000"/>
              </a:lnSpc>
            </a:pPr>
            <a:r>
              <a:rPr lang="en-US" altLang="zh-CN" sz="100" dirty="0">
                <a:solidFill>
                  <a:schemeClr val="bg1">
                    <a:lumMod val="95000"/>
                  </a:schemeClr>
                </a:solidFill>
                <a:ea typeface="微软雅黑" panose="020B0503020204020204" pitchFamily="34" charset="-122"/>
              </a:rPr>
              <a:t>PPT</a:t>
            </a:r>
            <a:r>
              <a:rPr lang="zh-CN" altLang="en-US" sz="100" dirty="0">
                <a:solidFill>
                  <a:schemeClr val="bg1">
                    <a:lumMod val="95000"/>
                  </a:schemeClr>
                </a:solidFill>
                <a:ea typeface="微软雅黑" panose="020B0503020204020204" pitchFamily="34" charset="-122"/>
              </a:rPr>
              <a:t>template </a:t>
            </a:r>
            <a:r>
              <a:rPr lang="en-US" altLang="zh-CN" sz="100" dirty="0">
                <a:solidFill>
                  <a:schemeClr val="bg1">
                    <a:lumMod val="95000"/>
                  </a:schemeClr>
                </a:solidFill>
                <a:ea typeface="微软雅黑" panose="020B0503020204020204" pitchFamily="34" charset="-122"/>
              </a:rPr>
              <a:t>http://www.1ppt.com/moban/</a:t>
            </a:r>
            <a:r>
              <a:rPr lang="zh-CN" altLang="en-US" sz="100" dirty="0">
                <a:solidFill>
                  <a:schemeClr val="bg1">
                    <a:lumMod val="95000"/>
                  </a:schemeClr>
                </a:solidFill>
                <a:ea typeface="微软雅黑" panose="020B0503020204020204" pitchFamily="34" charset="-122"/>
              </a:rPr>
              <a:t> </a:t>
            </a:r>
            <a:endParaRPr lang="en-US" altLang="zh-CN" sz="100" dirty="0">
              <a:solidFill>
                <a:schemeClr val="bg1">
                  <a:lumMod val="95000"/>
                </a:schemeClr>
              </a:solidFill>
              <a:ea typeface="微软雅黑" panose="020B0503020204020204" pitchFamily="34" charset="-122"/>
            </a:endParaRPr>
          </a:p>
        </p:txBody>
      </p:sp>
      <p:grpSp>
        <p:nvGrpSpPr>
          <p:cNvPr id="15" name="组合 14">
            <a:extLst>
              <a:ext uri="{FF2B5EF4-FFF2-40B4-BE49-F238E27FC236}">
                <a16:creationId xmlns:a16="http://schemas.microsoft.com/office/drawing/2014/main" id="{011DE91D-1C66-40B5-A0A0-E01531141F3D}"/>
              </a:ext>
            </a:extLst>
          </p:cNvPr>
          <p:cNvGrpSpPr/>
          <p:nvPr/>
        </p:nvGrpSpPr>
        <p:grpSpPr>
          <a:xfrm flipH="1">
            <a:off x="2120106" y="1901581"/>
            <a:ext cx="7827645" cy="2571274"/>
            <a:chOff x="1385" y="2860"/>
            <a:chExt cx="16436" cy="5399"/>
          </a:xfrm>
        </p:grpSpPr>
        <p:sp>
          <p:nvSpPr>
            <p:cNvPr id="16" name="圆角矩形 5">
              <a:extLst>
                <a:ext uri="{FF2B5EF4-FFF2-40B4-BE49-F238E27FC236}">
                  <a16:creationId xmlns:a16="http://schemas.microsoft.com/office/drawing/2014/main" id="{0D64CDB6-B9D6-4B2C-A2CC-3F5112076056}"/>
                </a:ext>
              </a:extLst>
            </p:cNvPr>
            <p:cNvSpPr/>
            <p:nvPr/>
          </p:nvSpPr>
          <p:spPr>
            <a:xfrm>
              <a:off x="1385" y="2860"/>
              <a:ext cx="2557" cy="2557"/>
            </a:xfrm>
            <a:prstGeom prst="roundRect">
              <a:avLst>
                <a:gd name="adj" fmla="val 16667"/>
              </a:avLst>
            </a:prstGeom>
            <a:blipFill>
              <a:blip r:embed="rId3" cstate="screen">
                <a:extLst>
                  <a:ext uri="{28A0092B-C50C-407E-A947-70E740481C1C}">
                    <a14:useLocalDpi xmlns:a14="http://schemas.microsoft.com/office/drawing/2010/main"/>
                  </a:ext>
                </a:extLst>
              </a:blip>
              <a:stretch>
                <a:fillRect/>
              </a:stretch>
            </a:blipFill>
            <a:ln w="9525">
              <a:noFill/>
            </a:ln>
          </p:spPr>
          <p:txBody>
            <a:bodyPr anchor="ctr"/>
            <a:lstStyle/>
            <a:p>
              <a:pPr lvl="0" algn="ctr" eaLnBrk="1" hangingPunct="1"/>
              <a:endParaRPr lang="zh-CN" altLang="en-US" sz="1013" dirty="0">
                <a:solidFill>
                  <a:srgbClr val="FFFFFF"/>
                </a:solidFill>
                <a:cs typeface="+mn-ea"/>
                <a:sym typeface="+mn-lt"/>
              </a:endParaRPr>
            </a:p>
          </p:txBody>
        </p:sp>
        <p:sp>
          <p:nvSpPr>
            <p:cNvPr id="17" name="圆角矩形 6">
              <a:extLst>
                <a:ext uri="{FF2B5EF4-FFF2-40B4-BE49-F238E27FC236}">
                  <a16:creationId xmlns:a16="http://schemas.microsoft.com/office/drawing/2014/main" id="{D3E96DEB-71AE-4968-AFDA-38CC5F11FE6D}"/>
                </a:ext>
              </a:extLst>
            </p:cNvPr>
            <p:cNvSpPr/>
            <p:nvPr/>
          </p:nvSpPr>
          <p:spPr>
            <a:xfrm>
              <a:off x="4228" y="2860"/>
              <a:ext cx="2557" cy="2557"/>
            </a:xfrm>
            <a:prstGeom prst="roundRect">
              <a:avLst>
                <a:gd name="adj" fmla="val 16667"/>
              </a:avLst>
            </a:prstGeom>
            <a:blipFill>
              <a:blip r:embed="rId4" cstate="screen">
                <a:extLst>
                  <a:ext uri="{28A0092B-C50C-407E-A947-70E740481C1C}">
                    <a14:useLocalDpi xmlns:a14="http://schemas.microsoft.com/office/drawing/2010/main"/>
                  </a:ext>
                </a:extLst>
              </a:blip>
              <a:stretch>
                <a:fillRect/>
              </a:stretch>
            </a:blipFill>
            <a:ln w="9525">
              <a:noFill/>
            </a:ln>
          </p:spPr>
          <p:txBody>
            <a:bodyPr anchor="ctr"/>
            <a:lstStyle/>
            <a:p>
              <a:pPr lvl="0" algn="ctr" eaLnBrk="1" hangingPunct="1"/>
              <a:endParaRPr lang="zh-CN" altLang="en-US" sz="1013" dirty="0">
                <a:solidFill>
                  <a:srgbClr val="FFFFFF"/>
                </a:solidFill>
                <a:cs typeface="+mn-ea"/>
                <a:sym typeface="+mn-lt"/>
              </a:endParaRPr>
            </a:p>
          </p:txBody>
        </p:sp>
        <p:sp>
          <p:nvSpPr>
            <p:cNvPr id="18" name="圆角矩形 7">
              <a:extLst>
                <a:ext uri="{FF2B5EF4-FFF2-40B4-BE49-F238E27FC236}">
                  <a16:creationId xmlns:a16="http://schemas.microsoft.com/office/drawing/2014/main" id="{7671337B-0E06-4F02-AD86-598B33C9978B}"/>
                </a:ext>
              </a:extLst>
            </p:cNvPr>
            <p:cNvSpPr/>
            <p:nvPr/>
          </p:nvSpPr>
          <p:spPr>
            <a:xfrm>
              <a:off x="4228" y="5702"/>
              <a:ext cx="2557" cy="2557"/>
            </a:xfrm>
            <a:prstGeom prst="roundRect">
              <a:avLst>
                <a:gd name="adj" fmla="val 16667"/>
              </a:avLst>
            </a:prstGeom>
            <a:blipFill>
              <a:blip r:embed="rId3" cstate="screen">
                <a:extLst>
                  <a:ext uri="{28A0092B-C50C-407E-A947-70E740481C1C}">
                    <a14:useLocalDpi xmlns:a14="http://schemas.microsoft.com/office/drawing/2010/main"/>
                  </a:ext>
                </a:extLst>
              </a:blip>
              <a:stretch>
                <a:fillRect/>
              </a:stretch>
            </a:blipFill>
            <a:ln w="9525">
              <a:noFill/>
            </a:ln>
          </p:spPr>
          <p:txBody>
            <a:bodyPr anchor="ctr"/>
            <a:lstStyle/>
            <a:p>
              <a:pPr lvl="0" algn="ctr" eaLnBrk="1" hangingPunct="1"/>
              <a:endParaRPr lang="zh-CN" altLang="en-US" sz="1013" dirty="0">
                <a:solidFill>
                  <a:srgbClr val="FFFFFF"/>
                </a:solidFill>
                <a:cs typeface="+mn-ea"/>
                <a:sym typeface="+mn-lt"/>
              </a:endParaRPr>
            </a:p>
          </p:txBody>
        </p:sp>
        <p:sp>
          <p:nvSpPr>
            <p:cNvPr id="19" name="圆角矩形 6">
              <a:extLst>
                <a:ext uri="{FF2B5EF4-FFF2-40B4-BE49-F238E27FC236}">
                  <a16:creationId xmlns:a16="http://schemas.microsoft.com/office/drawing/2014/main" id="{2EF3CA98-8379-4B98-8B61-FD4B56B8FD8F}"/>
                </a:ext>
              </a:extLst>
            </p:cNvPr>
            <p:cNvSpPr/>
            <p:nvPr/>
          </p:nvSpPr>
          <p:spPr>
            <a:xfrm>
              <a:off x="1385" y="5702"/>
              <a:ext cx="2557" cy="2557"/>
            </a:xfrm>
            <a:prstGeom prst="roundRect">
              <a:avLst>
                <a:gd name="adj" fmla="val 16667"/>
              </a:avLst>
            </a:prstGeom>
            <a:blipFill>
              <a:blip r:embed="rId4" cstate="screen">
                <a:extLst>
                  <a:ext uri="{28A0092B-C50C-407E-A947-70E740481C1C}">
                    <a14:useLocalDpi xmlns:a14="http://schemas.microsoft.com/office/drawing/2010/main"/>
                  </a:ext>
                </a:extLst>
              </a:blip>
              <a:stretch>
                <a:fillRect/>
              </a:stretch>
            </a:blipFill>
            <a:ln w="9525">
              <a:noFill/>
            </a:ln>
          </p:spPr>
          <p:txBody>
            <a:bodyPr anchor="ctr"/>
            <a:lstStyle/>
            <a:p>
              <a:pPr lvl="0" algn="ctr" eaLnBrk="1" hangingPunct="1"/>
              <a:endParaRPr lang="zh-CN" altLang="en-US" sz="1013" dirty="0">
                <a:solidFill>
                  <a:srgbClr val="FFFFFF"/>
                </a:solidFill>
                <a:cs typeface="+mn-ea"/>
                <a:sym typeface="+mn-lt"/>
              </a:endParaRPr>
            </a:p>
          </p:txBody>
        </p:sp>
        <p:sp>
          <p:nvSpPr>
            <p:cNvPr id="20" name="矩形 19">
              <a:extLst>
                <a:ext uri="{FF2B5EF4-FFF2-40B4-BE49-F238E27FC236}">
                  <a16:creationId xmlns:a16="http://schemas.microsoft.com/office/drawing/2014/main" id="{B11CF623-0217-4DD6-A32F-E3F178A0712D}"/>
                </a:ext>
              </a:extLst>
            </p:cNvPr>
            <p:cNvSpPr/>
            <p:nvPr/>
          </p:nvSpPr>
          <p:spPr>
            <a:xfrm>
              <a:off x="7123" y="3115"/>
              <a:ext cx="3296" cy="1066"/>
            </a:xfrm>
            <a:prstGeom prst="rect">
              <a:avLst/>
            </a:prstGeom>
            <a:noFill/>
            <a:ln w="9525">
              <a:noFill/>
            </a:ln>
          </p:spPr>
          <p:txBody>
            <a:bodyPr wrap="none">
              <a:spAutoFit/>
            </a:bodyPr>
            <a:lstStyle/>
            <a:p>
              <a:pPr lvl="0" algn="ctr" eaLnBrk="1" hangingPunct="1"/>
              <a:r>
                <a:rPr lang="zh-CN" altLang="en-US" sz="2700" b="1" dirty="0">
                  <a:solidFill>
                    <a:schemeClr val="bg1">
                      <a:lumMod val="65000"/>
                    </a:schemeClr>
                  </a:solidFill>
                  <a:cs typeface="+mn-ea"/>
                  <a:sym typeface="+mn-lt"/>
                </a:rPr>
                <a:t>Add a title</a:t>
              </a:r>
            </a:p>
          </p:txBody>
        </p:sp>
        <p:sp>
          <p:nvSpPr>
            <p:cNvPr id="21" name="矩形 8">
              <a:extLst>
                <a:ext uri="{FF2B5EF4-FFF2-40B4-BE49-F238E27FC236}">
                  <a16:creationId xmlns:a16="http://schemas.microsoft.com/office/drawing/2014/main" id="{3D796BB2-C64A-48FB-BDA8-E584CB28B5E9}"/>
                </a:ext>
              </a:extLst>
            </p:cNvPr>
            <p:cNvSpPr/>
            <p:nvPr/>
          </p:nvSpPr>
          <p:spPr>
            <a:xfrm>
              <a:off x="7171" y="4316"/>
              <a:ext cx="10650" cy="1706"/>
            </a:xfrm>
            <a:prstGeom prst="rect">
              <a:avLst/>
            </a:prstGeom>
            <a:noFill/>
            <a:ln w="9525">
              <a:noFill/>
            </a:ln>
          </p:spPr>
          <p:txBody>
            <a:bodyPr wrap="square">
              <a:spAutoFit/>
            </a:bodyPr>
            <a:lstStyle/>
            <a:p>
              <a:pPr>
                <a:lnSpc>
                  <a:spcPct val="130000"/>
                </a:lnSpc>
              </a:pPr>
              <a:r>
                <a:rPr lang="zh-CN" altLang="en-US" sz="900" dirty="0">
                  <a:solidFill>
                    <a:schemeClr val="bg1">
                      <a:lumMod val="65000"/>
                    </a:schemeClr>
                  </a:solidFill>
                  <a:cs typeface="+mn-ea"/>
                  <a:sym typeface="+mn-lt"/>
                </a:rPr>
                <a:t>Please add your text content here, please add your text content here. Please add your text content here, please add your text content here. Please add your text content here, please add your text content here. Please add your text content here, please add your text content here. Please add your text content here, please add your text content here.</a:t>
              </a:r>
              <a:endParaRPr lang="zh-CN" altLang="x-none" sz="900" dirty="0">
                <a:solidFill>
                  <a:schemeClr val="bg1">
                    <a:lumMod val="65000"/>
                  </a:schemeClr>
                </a:solidFill>
                <a:cs typeface="+mn-ea"/>
                <a:sym typeface="+mn-lt"/>
              </a:endParaRPr>
            </a:p>
            <a:p>
              <a:pPr algn="ctr">
                <a:lnSpc>
                  <a:spcPct val="130000"/>
                </a:lnSpc>
              </a:pPr>
              <a:endParaRPr lang="zh-CN" altLang="x-none" sz="900" dirty="0">
                <a:solidFill>
                  <a:schemeClr val="bg1">
                    <a:lumMod val="65000"/>
                  </a:schemeClr>
                </a:solidFill>
                <a:cs typeface="+mn-ea"/>
                <a:sym typeface="+mn-lt"/>
              </a:endParaRPr>
            </a:p>
          </p:txBody>
        </p:sp>
        <p:sp>
          <p:nvSpPr>
            <p:cNvPr id="24" name="Freeform 10">
              <a:extLst>
                <a:ext uri="{FF2B5EF4-FFF2-40B4-BE49-F238E27FC236}">
                  <a16:creationId xmlns:a16="http://schemas.microsoft.com/office/drawing/2014/main" id="{D550D7CC-5AD5-4C3C-ABF9-2EA2895C9008}"/>
                </a:ext>
              </a:extLst>
            </p:cNvPr>
            <p:cNvSpPr>
              <a:spLocks noEditPoints="1"/>
            </p:cNvSpPr>
            <p:nvPr/>
          </p:nvSpPr>
          <p:spPr bwMode="auto">
            <a:xfrm>
              <a:off x="2220" y="3696"/>
              <a:ext cx="888" cy="885"/>
            </a:xfrm>
            <a:custGeom>
              <a:avLst/>
              <a:gdLst>
                <a:gd name="T0" fmla="*/ 122 w 689"/>
                <a:gd name="T1" fmla="*/ 472 h 688"/>
                <a:gd name="T2" fmla="*/ 567 w 689"/>
                <a:gd name="T3" fmla="*/ 215 h 688"/>
                <a:gd name="T4" fmla="*/ 495 w 689"/>
                <a:gd name="T5" fmla="*/ 605 h 688"/>
                <a:gd name="T6" fmla="*/ 194 w 689"/>
                <a:gd name="T7" fmla="*/ 83 h 688"/>
                <a:gd name="T8" fmla="*/ 495 w 689"/>
                <a:gd name="T9" fmla="*/ 605 h 688"/>
                <a:gd name="T10" fmla="*/ 161 w 689"/>
                <a:gd name="T11" fmla="*/ 450 h 688"/>
                <a:gd name="T12" fmla="*/ 528 w 689"/>
                <a:gd name="T13" fmla="*/ 238 h 688"/>
                <a:gd name="T14" fmla="*/ 460 w 689"/>
                <a:gd name="T15" fmla="*/ 543 h 688"/>
                <a:gd name="T16" fmla="*/ 230 w 689"/>
                <a:gd name="T17" fmla="*/ 145 h 688"/>
                <a:gd name="T18" fmla="*/ 460 w 689"/>
                <a:gd name="T19" fmla="*/ 543 h 688"/>
                <a:gd name="T20" fmla="*/ 345 w 689"/>
                <a:gd name="T21" fmla="*/ 376 h 688"/>
                <a:gd name="T22" fmla="*/ 345 w 689"/>
                <a:gd name="T23" fmla="*/ 311 h 688"/>
                <a:gd name="T24" fmla="*/ 359 w 689"/>
                <a:gd name="T25" fmla="*/ 158 h 688"/>
                <a:gd name="T26" fmla="*/ 344 w 689"/>
                <a:gd name="T27" fmla="*/ 172 h 688"/>
                <a:gd name="T28" fmla="*/ 330 w 689"/>
                <a:gd name="T29" fmla="*/ 135 h 688"/>
                <a:gd name="T30" fmla="*/ 345 w 689"/>
                <a:gd name="T31" fmla="*/ 121 h 688"/>
                <a:gd name="T32" fmla="*/ 359 w 689"/>
                <a:gd name="T33" fmla="*/ 158 h 688"/>
                <a:gd name="T34" fmla="*/ 345 w 689"/>
                <a:gd name="T35" fmla="*/ 567 h 688"/>
                <a:gd name="T36" fmla="*/ 330 w 689"/>
                <a:gd name="T37" fmla="*/ 553 h 688"/>
                <a:gd name="T38" fmla="*/ 344 w 689"/>
                <a:gd name="T39" fmla="*/ 516 h 688"/>
                <a:gd name="T40" fmla="*/ 359 w 689"/>
                <a:gd name="T41" fmla="*/ 530 h 688"/>
                <a:gd name="T42" fmla="*/ 159 w 689"/>
                <a:gd name="T43" fmla="*/ 326 h 688"/>
                <a:gd name="T44" fmla="*/ 173 w 689"/>
                <a:gd name="T45" fmla="*/ 342 h 688"/>
                <a:gd name="T46" fmla="*/ 136 w 689"/>
                <a:gd name="T47" fmla="*/ 356 h 688"/>
                <a:gd name="T48" fmla="*/ 122 w 689"/>
                <a:gd name="T49" fmla="*/ 340 h 688"/>
                <a:gd name="T50" fmla="*/ 159 w 689"/>
                <a:gd name="T51" fmla="*/ 326 h 688"/>
                <a:gd name="T52" fmla="*/ 567 w 689"/>
                <a:gd name="T53" fmla="*/ 340 h 688"/>
                <a:gd name="T54" fmla="*/ 553 w 689"/>
                <a:gd name="T55" fmla="*/ 356 h 688"/>
                <a:gd name="T56" fmla="*/ 516 w 689"/>
                <a:gd name="T57" fmla="*/ 342 h 688"/>
                <a:gd name="T58" fmla="*/ 530 w 689"/>
                <a:gd name="T59" fmla="*/ 326 h 688"/>
                <a:gd name="T60" fmla="*/ 363 w 689"/>
                <a:gd name="T61" fmla="*/ 344 h 688"/>
                <a:gd name="T62" fmla="*/ 327 w 689"/>
                <a:gd name="T63" fmla="*/ 344 h 688"/>
                <a:gd name="T64" fmla="*/ 345 w 689"/>
                <a:gd name="T65" fmla="*/ 201 h 688"/>
                <a:gd name="T66" fmla="*/ 363 w 689"/>
                <a:gd name="T67" fmla="*/ 344 h 688"/>
                <a:gd name="T68" fmla="*/ 262 w 689"/>
                <a:gd name="T69" fmla="*/ 429 h 688"/>
                <a:gd name="T70" fmla="*/ 329 w 689"/>
                <a:gd name="T71" fmla="*/ 336 h 688"/>
                <a:gd name="T72" fmla="*/ 355 w 689"/>
                <a:gd name="T73" fmla="*/ 361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89" h="688">
                  <a:moveTo>
                    <a:pt x="216" y="121"/>
                  </a:moveTo>
                  <a:cubicBezTo>
                    <a:pt x="94" y="192"/>
                    <a:pt x="51" y="350"/>
                    <a:pt x="122" y="472"/>
                  </a:cubicBezTo>
                  <a:cubicBezTo>
                    <a:pt x="193" y="595"/>
                    <a:pt x="350" y="637"/>
                    <a:pt x="473" y="566"/>
                  </a:cubicBezTo>
                  <a:cubicBezTo>
                    <a:pt x="596" y="495"/>
                    <a:pt x="638" y="338"/>
                    <a:pt x="567" y="215"/>
                  </a:cubicBezTo>
                  <a:cubicBezTo>
                    <a:pt x="496" y="93"/>
                    <a:pt x="339" y="51"/>
                    <a:pt x="216" y="121"/>
                  </a:cubicBezTo>
                  <a:close/>
                  <a:moveTo>
                    <a:pt x="495" y="605"/>
                  </a:moveTo>
                  <a:cubicBezTo>
                    <a:pt x="351" y="688"/>
                    <a:pt x="167" y="638"/>
                    <a:pt x="83" y="495"/>
                  </a:cubicBezTo>
                  <a:cubicBezTo>
                    <a:pt x="0" y="351"/>
                    <a:pt x="50" y="166"/>
                    <a:pt x="194" y="83"/>
                  </a:cubicBezTo>
                  <a:cubicBezTo>
                    <a:pt x="338" y="0"/>
                    <a:pt x="523" y="49"/>
                    <a:pt x="606" y="193"/>
                  </a:cubicBezTo>
                  <a:cubicBezTo>
                    <a:pt x="689" y="337"/>
                    <a:pt x="639" y="522"/>
                    <a:pt x="495" y="605"/>
                  </a:cubicBezTo>
                  <a:close/>
                  <a:moveTo>
                    <a:pt x="238" y="160"/>
                  </a:moveTo>
                  <a:cubicBezTo>
                    <a:pt x="137" y="219"/>
                    <a:pt x="102" y="349"/>
                    <a:pt x="161" y="450"/>
                  </a:cubicBezTo>
                  <a:cubicBezTo>
                    <a:pt x="219" y="551"/>
                    <a:pt x="349" y="586"/>
                    <a:pt x="451" y="528"/>
                  </a:cubicBezTo>
                  <a:cubicBezTo>
                    <a:pt x="552" y="469"/>
                    <a:pt x="587" y="339"/>
                    <a:pt x="528" y="238"/>
                  </a:cubicBezTo>
                  <a:cubicBezTo>
                    <a:pt x="470" y="136"/>
                    <a:pt x="340" y="102"/>
                    <a:pt x="238" y="160"/>
                  </a:cubicBezTo>
                  <a:close/>
                  <a:moveTo>
                    <a:pt x="460" y="543"/>
                  </a:moveTo>
                  <a:cubicBezTo>
                    <a:pt x="350" y="607"/>
                    <a:pt x="209" y="569"/>
                    <a:pt x="145" y="459"/>
                  </a:cubicBezTo>
                  <a:cubicBezTo>
                    <a:pt x="82" y="349"/>
                    <a:pt x="120" y="208"/>
                    <a:pt x="230" y="145"/>
                  </a:cubicBezTo>
                  <a:cubicBezTo>
                    <a:pt x="339" y="81"/>
                    <a:pt x="480" y="119"/>
                    <a:pt x="544" y="229"/>
                  </a:cubicBezTo>
                  <a:cubicBezTo>
                    <a:pt x="607" y="339"/>
                    <a:pt x="570" y="480"/>
                    <a:pt x="460" y="543"/>
                  </a:cubicBezTo>
                  <a:close/>
                  <a:moveTo>
                    <a:pt x="377" y="344"/>
                  </a:moveTo>
                  <a:cubicBezTo>
                    <a:pt x="377" y="362"/>
                    <a:pt x="362" y="376"/>
                    <a:pt x="345" y="376"/>
                  </a:cubicBezTo>
                  <a:cubicBezTo>
                    <a:pt x="327" y="376"/>
                    <a:pt x="312" y="362"/>
                    <a:pt x="312" y="344"/>
                  </a:cubicBezTo>
                  <a:cubicBezTo>
                    <a:pt x="312" y="326"/>
                    <a:pt x="327" y="311"/>
                    <a:pt x="345" y="311"/>
                  </a:cubicBezTo>
                  <a:cubicBezTo>
                    <a:pt x="362" y="311"/>
                    <a:pt x="377" y="326"/>
                    <a:pt x="377" y="344"/>
                  </a:cubicBezTo>
                  <a:close/>
                  <a:moveTo>
                    <a:pt x="359" y="158"/>
                  </a:moveTo>
                  <a:cubicBezTo>
                    <a:pt x="359" y="166"/>
                    <a:pt x="353" y="172"/>
                    <a:pt x="345" y="172"/>
                  </a:cubicBezTo>
                  <a:lnTo>
                    <a:pt x="344" y="172"/>
                  </a:lnTo>
                  <a:cubicBezTo>
                    <a:pt x="336" y="172"/>
                    <a:pt x="330" y="166"/>
                    <a:pt x="330" y="158"/>
                  </a:cubicBezTo>
                  <a:lnTo>
                    <a:pt x="330" y="135"/>
                  </a:lnTo>
                  <a:cubicBezTo>
                    <a:pt x="330" y="127"/>
                    <a:pt x="336" y="121"/>
                    <a:pt x="344" y="121"/>
                  </a:cubicBezTo>
                  <a:lnTo>
                    <a:pt x="345" y="121"/>
                  </a:lnTo>
                  <a:cubicBezTo>
                    <a:pt x="353" y="121"/>
                    <a:pt x="359" y="127"/>
                    <a:pt x="359" y="135"/>
                  </a:cubicBezTo>
                  <a:lnTo>
                    <a:pt x="359" y="158"/>
                  </a:lnTo>
                  <a:close/>
                  <a:moveTo>
                    <a:pt x="359" y="553"/>
                  </a:moveTo>
                  <a:cubicBezTo>
                    <a:pt x="359" y="560"/>
                    <a:pt x="353" y="567"/>
                    <a:pt x="345" y="567"/>
                  </a:cubicBezTo>
                  <a:lnTo>
                    <a:pt x="344" y="567"/>
                  </a:lnTo>
                  <a:cubicBezTo>
                    <a:pt x="336" y="567"/>
                    <a:pt x="330" y="560"/>
                    <a:pt x="330" y="553"/>
                  </a:cubicBezTo>
                  <a:lnTo>
                    <a:pt x="330" y="530"/>
                  </a:lnTo>
                  <a:cubicBezTo>
                    <a:pt x="330" y="522"/>
                    <a:pt x="336" y="516"/>
                    <a:pt x="344" y="516"/>
                  </a:cubicBezTo>
                  <a:lnTo>
                    <a:pt x="345" y="516"/>
                  </a:lnTo>
                  <a:cubicBezTo>
                    <a:pt x="353" y="516"/>
                    <a:pt x="359" y="522"/>
                    <a:pt x="359" y="530"/>
                  </a:cubicBezTo>
                  <a:lnTo>
                    <a:pt x="359" y="553"/>
                  </a:lnTo>
                  <a:close/>
                  <a:moveTo>
                    <a:pt x="159" y="326"/>
                  </a:moveTo>
                  <a:cubicBezTo>
                    <a:pt x="166" y="326"/>
                    <a:pt x="173" y="333"/>
                    <a:pt x="173" y="340"/>
                  </a:cubicBezTo>
                  <a:lnTo>
                    <a:pt x="173" y="342"/>
                  </a:lnTo>
                  <a:cubicBezTo>
                    <a:pt x="173" y="350"/>
                    <a:pt x="166" y="356"/>
                    <a:pt x="159" y="356"/>
                  </a:cubicBezTo>
                  <a:lnTo>
                    <a:pt x="136" y="356"/>
                  </a:lnTo>
                  <a:cubicBezTo>
                    <a:pt x="128" y="356"/>
                    <a:pt x="122" y="350"/>
                    <a:pt x="122" y="342"/>
                  </a:cubicBezTo>
                  <a:lnTo>
                    <a:pt x="122" y="340"/>
                  </a:lnTo>
                  <a:cubicBezTo>
                    <a:pt x="122" y="333"/>
                    <a:pt x="128" y="326"/>
                    <a:pt x="136" y="326"/>
                  </a:cubicBezTo>
                  <a:lnTo>
                    <a:pt x="159" y="326"/>
                  </a:lnTo>
                  <a:close/>
                  <a:moveTo>
                    <a:pt x="553" y="326"/>
                  </a:moveTo>
                  <a:cubicBezTo>
                    <a:pt x="561" y="326"/>
                    <a:pt x="567" y="333"/>
                    <a:pt x="567" y="340"/>
                  </a:cubicBezTo>
                  <a:lnTo>
                    <a:pt x="567" y="342"/>
                  </a:lnTo>
                  <a:cubicBezTo>
                    <a:pt x="567" y="350"/>
                    <a:pt x="561" y="356"/>
                    <a:pt x="553" y="356"/>
                  </a:cubicBezTo>
                  <a:lnTo>
                    <a:pt x="530" y="356"/>
                  </a:lnTo>
                  <a:cubicBezTo>
                    <a:pt x="523" y="356"/>
                    <a:pt x="516" y="350"/>
                    <a:pt x="516" y="342"/>
                  </a:cubicBezTo>
                  <a:lnTo>
                    <a:pt x="516" y="340"/>
                  </a:lnTo>
                  <a:cubicBezTo>
                    <a:pt x="516" y="333"/>
                    <a:pt x="523" y="326"/>
                    <a:pt x="530" y="326"/>
                  </a:cubicBezTo>
                  <a:lnTo>
                    <a:pt x="553" y="326"/>
                  </a:lnTo>
                  <a:close/>
                  <a:moveTo>
                    <a:pt x="363" y="344"/>
                  </a:moveTo>
                  <a:cubicBezTo>
                    <a:pt x="363" y="354"/>
                    <a:pt x="355" y="362"/>
                    <a:pt x="345" y="362"/>
                  </a:cubicBezTo>
                  <a:cubicBezTo>
                    <a:pt x="335" y="362"/>
                    <a:pt x="327" y="354"/>
                    <a:pt x="327" y="344"/>
                  </a:cubicBezTo>
                  <a:lnTo>
                    <a:pt x="327" y="219"/>
                  </a:lnTo>
                  <a:cubicBezTo>
                    <a:pt x="327" y="209"/>
                    <a:pt x="335" y="201"/>
                    <a:pt x="345" y="201"/>
                  </a:cubicBezTo>
                  <a:cubicBezTo>
                    <a:pt x="355" y="201"/>
                    <a:pt x="363" y="209"/>
                    <a:pt x="363" y="219"/>
                  </a:cubicBezTo>
                  <a:lnTo>
                    <a:pt x="363" y="344"/>
                  </a:lnTo>
                  <a:close/>
                  <a:moveTo>
                    <a:pt x="289" y="427"/>
                  </a:moveTo>
                  <a:cubicBezTo>
                    <a:pt x="281" y="435"/>
                    <a:pt x="269" y="436"/>
                    <a:pt x="262" y="429"/>
                  </a:cubicBezTo>
                  <a:cubicBezTo>
                    <a:pt x="255" y="422"/>
                    <a:pt x="255" y="409"/>
                    <a:pt x="263" y="402"/>
                  </a:cubicBezTo>
                  <a:lnTo>
                    <a:pt x="329" y="336"/>
                  </a:lnTo>
                  <a:cubicBezTo>
                    <a:pt x="337" y="328"/>
                    <a:pt x="349" y="327"/>
                    <a:pt x="356" y="334"/>
                  </a:cubicBezTo>
                  <a:cubicBezTo>
                    <a:pt x="363" y="341"/>
                    <a:pt x="362" y="354"/>
                    <a:pt x="355" y="361"/>
                  </a:cubicBezTo>
                  <a:lnTo>
                    <a:pt x="289" y="427"/>
                  </a:lnTo>
                  <a:close/>
                </a:path>
              </a:pathLst>
            </a:custGeom>
            <a:solidFill>
              <a:schemeClr val="bg1"/>
            </a:solidFill>
            <a:ln>
              <a:noFill/>
            </a:ln>
          </p:spPr>
          <p:txBody>
            <a:bodyPr vert="horz" wrap="square" lIns="51428" tIns="25714" rIns="51428" bIns="25714" numCol="1" anchor="t" anchorCtr="0" compatLnSpc="1"/>
            <a:lstStyle/>
            <a:p>
              <a:endParaRPr lang="zh-CN" altLang="en-US" sz="1013">
                <a:cs typeface="+mn-ea"/>
                <a:sym typeface="+mn-lt"/>
              </a:endParaRPr>
            </a:p>
          </p:txBody>
        </p:sp>
        <p:sp>
          <p:nvSpPr>
            <p:cNvPr id="25" name="Freeform 27">
              <a:extLst>
                <a:ext uri="{FF2B5EF4-FFF2-40B4-BE49-F238E27FC236}">
                  <a16:creationId xmlns:a16="http://schemas.microsoft.com/office/drawing/2014/main" id="{1D8E2206-8C44-487C-9CCD-3C5DAEE55206}"/>
                </a:ext>
              </a:extLst>
            </p:cNvPr>
            <p:cNvSpPr>
              <a:spLocks noEditPoints="1"/>
            </p:cNvSpPr>
            <p:nvPr/>
          </p:nvSpPr>
          <p:spPr bwMode="auto">
            <a:xfrm>
              <a:off x="5067" y="6593"/>
              <a:ext cx="878" cy="776"/>
            </a:xfrm>
            <a:custGeom>
              <a:avLst/>
              <a:gdLst>
                <a:gd name="T0" fmla="*/ 284 w 683"/>
                <a:gd name="T1" fmla="*/ 381 h 601"/>
                <a:gd name="T2" fmla="*/ 595 w 683"/>
                <a:gd name="T3" fmla="*/ 392 h 601"/>
                <a:gd name="T4" fmla="*/ 589 w 683"/>
                <a:gd name="T5" fmla="*/ 359 h 601"/>
                <a:gd name="T6" fmla="*/ 285 w 683"/>
                <a:gd name="T7" fmla="*/ 371 h 601"/>
                <a:gd name="T8" fmla="*/ 589 w 683"/>
                <a:gd name="T9" fmla="*/ 359 h 601"/>
                <a:gd name="T10" fmla="*/ 282 w 683"/>
                <a:gd name="T11" fmla="*/ 338 h 601"/>
                <a:gd name="T12" fmla="*/ 591 w 683"/>
                <a:gd name="T13" fmla="*/ 349 h 601"/>
                <a:gd name="T14" fmla="*/ 269 w 683"/>
                <a:gd name="T15" fmla="*/ 324 h 601"/>
                <a:gd name="T16" fmla="*/ 607 w 683"/>
                <a:gd name="T17" fmla="*/ 408 h 601"/>
                <a:gd name="T18" fmla="*/ 261 w 683"/>
                <a:gd name="T19" fmla="*/ 432 h 601"/>
                <a:gd name="T20" fmla="*/ 242 w 683"/>
                <a:gd name="T21" fmla="*/ 316 h 601"/>
                <a:gd name="T22" fmla="*/ 607 w 683"/>
                <a:gd name="T23" fmla="*/ 300 h 601"/>
                <a:gd name="T24" fmla="*/ 269 w 683"/>
                <a:gd name="T25" fmla="*/ 324 h 601"/>
                <a:gd name="T26" fmla="*/ 345 w 683"/>
                <a:gd name="T27" fmla="*/ 39 h 601"/>
                <a:gd name="T28" fmla="*/ 335 w 683"/>
                <a:gd name="T29" fmla="*/ 3 h 601"/>
                <a:gd name="T30" fmla="*/ 350 w 683"/>
                <a:gd name="T31" fmla="*/ 1 h 601"/>
                <a:gd name="T32" fmla="*/ 411 w 683"/>
                <a:gd name="T33" fmla="*/ 39 h 601"/>
                <a:gd name="T34" fmla="*/ 367 w 683"/>
                <a:gd name="T35" fmla="*/ 56 h 601"/>
                <a:gd name="T36" fmla="*/ 366 w 683"/>
                <a:gd name="T37" fmla="*/ 105 h 601"/>
                <a:gd name="T38" fmla="*/ 353 w 683"/>
                <a:gd name="T39" fmla="*/ 218 h 601"/>
                <a:gd name="T40" fmla="*/ 380 w 683"/>
                <a:gd name="T41" fmla="*/ 107 h 601"/>
                <a:gd name="T42" fmla="*/ 486 w 683"/>
                <a:gd name="T43" fmla="*/ 87 h 601"/>
                <a:gd name="T44" fmla="*/ 441 w 683"/>
                <a:gd name="T45" fmla="*/ 285 h 601"/>
                <a:gd name="T46" fmla="*/ 406 w 683"/>
                <a:gd name="T47" fmla="*/ 285 h 601"/>
                <a:gd name="T48" fmla="*/ 361 w 683"/>
                <a:gd name="T49" fmla="*/ 87 h 601"/>
                <a:gd name="T50" fmla="*/ 430 w 683"/>
                <a:gd name="T51" fmla="*/ 30 h 601"/>
                <a:gd name="T52" fmla="*/ 429 w 683"/>
                <a:gd name="T53" fmla="*/ 88 h 601"/>
                <a:gd name="T54" fmla="*/ 237 w 683"/>
                <a:gd name="T55" fmla="*/ 540 h 601"/>
                <a:gd name="T56" fmla="*/ 637 w 683"/>
                <a:gd name="T57" fmla="*/ 553 h 601"/>
                <a:gd name="T58" fmla="*/ 237 w 683"/>
                <a:gd name="T59" fmla="*/ 540 h 601"/>
                <a:gd name="T60" fmla="*/ 634 w 683"/>
                <a:gd name="T61" fmla="*/ 515 h 601"/>
                <a:gd name="T62" fmla="*/ 239 w 683"/>
                <a:gd name="T63" fmla="*/ 528 h 601"/>
                <a:gd name="T64" fmla="*/ 231 w 683"/>
                <a:gd name="T65" fmla="*/ 491 h 601"/>
                <a:gd name="T66" fmla="*/ 635 w 683"/>
                <a:gd name="T67" fmla="*/ 504 h 601"/>
                <a:gd name="T68" fmla="*/ 231 w 683"/>
                <a:gd name="T69" fmla="*/ 491 h 601"/>
                <a:gd name="T70" fmla="*/ 652 w 683"/>
                <a:gd name="T71" fmla="*/ 570 h 601"/>
                <a:gd name="T72" fmla="*/ 219 w 683"/>
                <a:gd name="T73" fmla="*/ 598 h 601"/>
                <a:gd name="T74" fmla="*/ 683 w 683"/>
                <a:gd name="T75" fmla="*/ 580 h 601"/>
                <a:gd name="T76" fmla="*/ 662 w 683"/>
                <a:gd name="T77" fmla="*/ 447 h 601"/>
                <a:gd name="T78" fmla="*/ 219 w 683"/>
                <a:gd name="T79" fmla="*/ 475 h 601"/>
                <a:gd name="T80" fmla="*/ 223 w 683"/>
                <a:gd name="T81" fmla="*/ 189 h 601"/>
                <a:gd name="T82" fmla="*/ 103 w 683"/>
                <a:gd name="T83" fmla="*/ 549 h 601"/>
                <a:gd name="T84" fmla="*/ 223 w 683"/>
                <a:gd name="T85" fmla="*/ 189 h 601"/>
                <a:gd name="T86" fmla="*/ 72 w 683"/>
                <a:gd name="T87" fmla="*/ 534 h 601"/>
                <a:gd name="T88" fmla="*/ 213 w 683"/>
                <a:gd name="T89" fmla="*/ 187 h 601"/>
                <a:gd name="T90" fmla="*/ 183 w 683"/>
                <a:gd name="T91" fmla="*/ 168 h 601"/>
                <a:gd name="T92" fmla="*/ 62 w 683"/>
                <a:gd name="T93" fmla="*/ 531 h 601"/>
                <a:gd name="T94" fmla="*/ 183 w 683"/>
                <a:gd name="T95" fmla="*/ 168 h 601"/>
                <a:gd name="T96" fmla="*/ 114 w 683"/>
                <a:gd name="T97" fmla="*/ 568 h 601"/>
                <a:gd name="T98" fmla="*/ 280 w 683"/>
                <a:gd name="T99" fmla="*/ 192 h 601"/>
                <a:gd name="T100" fmla="*/ 112 w 683"/>
                <a:gd name="T101" fmla="*/ 597 h 601"/>
                <a:gd name="T102" fmla="*/ 4 w 683"/>
                <a:gd name="T103" fmla="*/ 536 h 601"/>
                <a:gd name="T104" fmla="*/ 173 w 683"/>
                <a:gd name="T105" fmla="*/ 152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3" h="601">
                  <a:moveTo>
                    <a:pt x="591" y="381"/>
                  </a:moveTo>
                  <a:lnTo>
                    <a:pt x="284" y="381"/>
                  </a:lnTo>
                  <a:cubicBezTo>
                    <a:pt x="284" y="385"/>
                    <a:pt x="283" y="389"/>
                    <a:pt x="282" y="392"/>
                  </a:cubicBezTo>
                  <a:lnTo>
                    <a:pt x="595" y="392"/>
                  </a:lnTo>
                  <a:cubicBezTo>
                    <a:pt x="593" y="389"/>
                    <a:pt x="592" y="385"/>
                    <a:pt x="591" y="381"/>
                  </a:cubicBezTo>
                  <a:close/>
                  <a:moveTo>
                    <a:pt x="589" y="359"/>
                  </a:moveTo>
                  <a:lnTo>
                    <a:pt x="285" y="359"/>
                  </a:lnTo>
                  <a:cubicBezTo>
                    <a:pt x="285" y="363"/>
                    <a:pt x="285" y="367"/>
                    <a:pt x="285" y="371"/>
                  </a:cubicBezTo>
                  <a:lnTo>
                    <a:pt x="589" y="371"/>
                  </a:lnTo>
                  <a:cubicBezTo>
                    <a:pt x="588" y="367"/>
                    <a:pt x="588" y="363"/>
                    <a:pt x="589" y="359"/>
                  </a:cubicBezTo>
                  <a:close/>
                  <a:moveTo>
                    <a:pt x="595" y="338"/>
                  </a:moveTo>
                  <a:lnTo>
                    <a:pt x="282" y="338"/>
                  </a:lnTo>
                  <a:cubicBezTo>
                    <a:pt x="283" y="342"/>
                    <a:pt x="284" y="345"/>
                    <a:pt x="284" y="349"/>
                  </a:cubicBezTo>
                  <a:lnTo>
                    <a:pt x="591" y="349"/>
                  </a:lnTo>
                  <a:cubicBezTo>
                    <a:pt x="592" y="345"/>
                    <a:pt x="593" y="341"/>
                    <a:pt x="595" y="338"/>
                  </a:cubicBezTo>
                  <a:close/>
                  <a:moveTo>
                    <a:pt x="269" y="324"/>
                  </a:moveTo>
                  <a:lnTo>
                    <a:pt x="269" y="408"/>
                  </a:lnTo>
                  <a:lnTo>
                    <a:pt x="607" y="408"/>
                  </a:lnTo>
                  <a:lnTo>
                    <a:pt x="607" y="432"/>
                  </a:lnTo>
                  <a:lnTo>
                    <a:pt x="261" y="432"/>
                  </a:lnTo>
                  <a:cubicBezTo>
                    <a:pt x="251" y="432"/>
                    <a:pt x="242" y="425"/>
                    <a:pt x="242" y="416"/>
                  </a:cubicBezTo>
                  <a:lnTo>
                    <a:pt x="242" y="316"/>
                  </a:lnTo>
                  <a:cubicBezTo>
                    <a:pt x="242" y="307"/>
                    <a:pt x="251" y="300"/>
                    <a:pt x="261" y="300"/>
                  </a:cubicBezTo>
                  <a:lnTo>
                    <a:pt x="607" y="300"/>
                  </a:lnTo>
                  <a:lnTo>
                    <a:pt x="607" y="324"/>
                  </a:lnTo>
                  <a:lnTo>
                    <a:pt x="269" y="324"/>
                  </a:lnTo>
                  <a:close/>
                  <a:moveTo>
                    <a:pt x="367" y="56"/>
                  </a:moveTo>
                  <a:cubicBezTo>
                    <a:pt x="354" y="55"/>
                    <a:pt x="348" y="48"/>
                    <a:pt x="345" y="39"/>
                  </a:cubicBezTo>
                  <a:cubicBezTo>
                    <a:pt x="342" y="31"/>
                    <a:pt x="343" y="26"/>
                    <a:pt x="343" y="18"/>
                  </a:cubicBezTo>
                  <a:cubicBezTo>
                    <a:pt x="342" y="8"/>
                    <a:pt x="336" y="5"/>
                    <a:pt x="335" y="3"/>
                  </a:cubicBezTo>
                  <a:cubicBezTo>
                    <a:pt x="335" y="2"/>
                    <a:pt x="337" y="1"/>
                    <a:pt x="341" y="1"/>
                  </a:cubicBezTo>
                  <a:cubicBezTo>
                    <a:pt x="344" y="1"/>
                    <a:pt x="347" y="0"/>
                    <a:pt x="350" y="1"/>
                  </a:cubicBezTo>
                  <a:cubicBezTo>
                    <a:pt x="356" y="1"/>
                    <a:pt x="365" y="2"/>
                    <a:pt x="366" y="2"/>
                  </a:cubicBezTo>
                  <a:cubicBezTo>
                    <a:pt x="385" y="6"/>
                    <a:pt x="409" y="16"/>
                    <a:pt x="411" y="39"/>
                  </a:cubicBezTo>
                  <a:cubicBezTo>
                    <a:pt x="413" y="49"/>
                    <a:pt x="412" y="61"/>
                    <a:pt x="402" y="65"/>
                  </a:cubicBezTo>
                  <a:cubicBezTo>
                    <a:pt x="395" y="55"/>
                    <a:pt x="378" y="57"/>
                    <a:pt x="367" y="56"/>
                  </a:cubicBezTo>
                  <a:close/>
                  <a:moveTo>
                    <a:pt x="394" y="102"/>
                  </a:moveTo>
                  <a:cubicBezTo>
                    <a:pt x="385" y="99"/>
                    <a:pt x="378" y="99"/>
                    <a:pt x="366" y="105"/>
                  </a:cubicBezTo>
                  <a:cubicBezTo>
                    <a:pt x="342" y="116"/>
                    <a:pt x="331" y="144"/>
                    <a:pt x="333" y="169"/>
                  </a:cubicBezTo>
                  <a:cubicBezTo>
                    <a:pt x="334" y="186"/>
                    <a:pt x="341" y="205"/>
                    <a:pt x="353" y="218"/>
                  </a:cubicBezTo>
                  <a:cubicBezTo>
                    <a:pt x="349" y="207"/>
                    <a:pt x="346" y="195"/>
                    <a:pt x="345" y="184"/>
                  </a:cubicBezTo>
                  <a:cubicBezTo>
                    <a:pt x="343" y="154"/>
                    <a:pt x="354" y="121"/>
                    <a:pt x="380" y="107"/>
                  </a:cubicBezTo>
                  <a:cubicBezTo>
                    <a:pt x="385" y="105"/>
                    <a:pt x="390" y="103"/>
                    <a:pt x="394" y="102"/>
                  </a:cubicBezTo>
                  <a:close/>
                  <a:moveTo>
                    <a:pt x="486" y="87"/>
                  </a:moveTo>
                  <a:cubicBezTo>
                    <a:pt x="519" y="102"/>
                    <a:pt x="539" y="139"/>
                    <a:pt x="537" y="182"/>
                  </a:cubicBezTo>
                  <a:cubicBezTo>
                    <a:pt x="533" y="239"/>
                    <a:pt x="490" y="285"/>
                    <a:pt x="441" y="285"/>
                  </a:cubicBezTo>
                  <a:cubicBezTo>
                    <a:pt x="435" y="285"/>
                    <a:pt x="429" y="280"/>
                    <a:pt x="424" y="278"/>
                  </a:cubicBezTo>
                  <a:cubicBezTo>
                    <a:pt x="418" y="280"/>
                    <a:pt x="412" y="285"/>
                    <a:pt x="406" y="285"/>
                  </a:cubicBezTo>
                  <a:cubicBezTo>
                    <a:pt x="357" y="285"/>
                    <a:pt x="315" y="239"/>
                    <a:pt x="311" y="182"/>
                  </a:cubicBezTo>
                  <a:cubicBezTo>
                    <a:pt x="308" y="139"/>
                    <a:pt x="329" y="102"/>
                    <a:pt x="361" y="87"/>
                  </a:cubicBezTo>
                  <a:cubicBezTo>
                    <a:pt x="385" y="75"/>
                    <a:pt x="397" y="79"/>
                    <a:pt x="417" y="88"/>
                  </a:cubicBezTo>
                  <a:cubicBezTo>
                    <a:pt x="415" y="72"/>
                    <a:pt x="414" y="48"/>
                    <a:pt x="430" y="30"/>
                  </a:cubicBezTo>
                  <a:cubicBezTo>
                    <a:pt x="434" y="28"/>
                    <a:pt x="443" y="32"/>
                    <a:pt x="443" y="40"/>
                  </a:cubicBezTo>
                  <a:cubicBezTo>
                    <a:pt x="430" y="55"/>
                    <a:pt x="429" y="76"/>
                    <a:pt x="429" y="88"/>
                  </a:cubicBezTo>
                  <a:cubicBezTo>
                    <a:pt x="450" y="79"/>
                    <a:pt x="462" y="75"/>
                    <a:pt x="486" y="87"/>
                  </a:cubicBezTo>
                  <a:close/>
                  <a:moveTo>
                    <a:pt x="237" y="540"/>
                  </a:moveTo>
                  <a:lnTo>
                    <a:pt x="635" y="540"/>
                  </a:lnTo>
                  <a:cubicBezTo>
                    <a:pt x="635" y="544"/>
                    <a:pt x="636" y="549"/>
                    <a:pt x="637" y="553"/>
                  </a:cubicBezTo>
                  <a:lnTo>
                    <a:pt x="231" y="553"/>
                  </a:lnTo>
                  <a:cubicBezTo>
                    <a:pt x="234" y="549"/>
                    <a:pt x="236" y="545"/>
                    <a:pt x="237" y="540"/>
                  </a:cubicBezTo>
                  <a:close/>
                  <a:moveTo>
                    <a:pt x="239" y="515"/>
                  </a:moveTo>
                  <a:lnTo>
                    <a:pt x="634" y="515"/>
                  </a:lnTo>
                  <a:cubicBezTo>
                    <a:pt x="634" y="520"/>
                    <a:pt x="634" y="524"/>
                    <a:pt x="634" y="528"/>
                  </a:cubicBezTo>
                  <a:lnTo>
                    <a:pt x="239" y="528"/>
                  </a:lnTo>
                  <a:cubicBezTo>
                    <a:pt x="240" y="524"/>
                    <a:pt x="240" y="520"/>
                    <a:pt x="239" y="515"/>
                  </a:cubicBezTo>
                  <a:close/>
                  <a:moveTo>
                    <a:pt x="231" y="491"/>
                  </a:moveTo>
                  <a:lnTo>
                    <a:pt x="637" y="491"/>
                  </a:lnTo>
                  <a:cubicBezTo>
                    <a:pt x="636" y="495"/>
                    <a:pt x="635" y="499"/>
                    <a:pt x="635" y="504"/>
                  </a:cubicBezTo>
                  <a:lnTo>
                    <a:pt x="237" y="504"/>
                  </a:lnTo>
                  <a:cubicBezTo>
                    <a:pt x="236" y="499"/>
                    <a:pt x="234" y="495"/>
                    <a:pt x="231" y="491"/>
                  </a:cubicBezTo>
                  <a:close/>
                  <a:moveTo>
                    <a:pt x="652" y="475"/>
                  </a:moveTo>
                  <a:lnTo>
                    <a:pt x="652" y="570"/>
                  </a:lnTo>
                  <a:lnTo>
                    <a:pt x="219" y="570"/>
                  </a:lnTo>
                  <a:lnTo>
                    <a:pt x="219" y="598"/>
                  </a:lnTo>
                  <a:lnTo>
                    <a:pt x="662" y="598"/>
                  </a:lnTo>
                  <a:cubicBezTo>
                    <a:pt x="674" y="598"/>
                    <a:pt x="683" y="590"/>
                    <a:pt x="683" y="580"/>
                  </a:cubicBezTo>
                  <a:lnTo>
                    <a:pt x="683" y="465"/>
                  </a:lnTo>
                  <a:cubicBezTo>
                    <a:pt x="683" y="455"/>
                    <a:pt x="674" y="447"/>
                    <a:pt x="662" y="447"/>
                  </a:cubicBezTo>
                  <a:lnTo>
                    <a:pt x="219" y="447"/>
                  </a:lnTo>
                  <a:lnTo>
                    <a:pt x="219" y="475"/>
                  </a:lnTo>
                  <a:lnTo>
                    <a:pt x="652" y="475"/>
                  </a:lnTo>
                  <a:close/>
                  <a:moveTo>
                    <a:pt x="223" y="189"/>
                  </a:moveTo>
                  <a:lnTo>
                    <a:pt x="93" y="543"/>
                  </a:lnTo>
                  <a:cubicBezTo>
                    <a:pt x="97" y="545"/>
                    <a:pt x="100" y="547"/>
                    <a:pt x="103" y="549"/>
                  </a:cubicBezTo>
                  <a:lnTo>
                    <a:pt x="236" y="188"/>
                  </a:lnTo>
                  <a:cubicBezTo>
                    <a:pt x="232" y="189"/>
                    <a:pt x="228" y="189"/>
                    <a:pt x="223" y="189"/>
                  </a:cubicBezTo>
                  <a:close/>
                  <a:moveTo>
                    <a:pt x="201" y="183"/>
                  </a:moveTo>
                  <a:lnTo>
                    <a:pt x="72" y="534"/>
                  </a:lnTo>
                  <a:cubicBezTo>
                    <a:pt x="76" y="535"/>
                    <a:pt x="79" y="537"/>
                    <a:pt x="83" y="538"/>
                  </a:cubicBezTo>
                  <a:lnTo>
                    <a:pt x="213" y="187"/>
                  </a:lnTo>
                  <a:cubicBezTo>
                    <a:pt x="209" y="186"/>
                    <a:pt x="205" y="185"/>
                    <a:pt x="201" y="183"/>
                  </a:cubicBezTo>
                  <a:close/>
                  <a:moveTo>
                    <a:pt x="183" y="168"/>
                  </a:moveTo>
                  <a:lnTo>
                    <a:pt x="50" y="529"/>
                  </a:lnTo>
                  <a:cubicBezTo>
                    <a:pt x="53" y="530"/>
                    <a:pt x="57" y="531"/>
                    <a:pt x="62" y="531"/>
                  </a:cubicBezTo>
                  <a:lnTo>
                    <a:pt x="192" y="177"/>
                  </a:lnTo>
                  <a:cubicBezTo>
                    <a:pt x="189" y="175"/>
                    <a:pt x="185" y="172"/>
                    <a:pt x="183" y="168"/>
                  </a:cubicBezTo>
                  <a:close/>
                  <a:moveTo>
                    <a:pt x="31" y="537"/>
                  </a:moveTo>
                  <a:lnTo>
                    <a:pt x="114" y="568"/>
                  </a:lnTo>
                  <a:lnTo>
                    <a:pt x="256" y="183"/>
                  </a:lnTo>
                  <a:lnTo>
                    <a:pt x="280" y="192"/>
                  </a:lnTo>
                  <a:lnTo>
                    <a:pt x="135" y="585"/>
                  </a:lnTo>
                  <a:cubicBezTo>
                    <a:pt x="131" y="595"/>
                    <a:pt x="121" y="601"/>
                    <a:pt x="112" y="597"/>
                  </a:cubicBezTo>
                  <a:lnTo>
                    <a:pt x="13" y="561"/>
                  </a:lnTo>
                  <a:cubicBezTo>
                    <a:pt x="4" y="558"/>
                    <a:pt x="0" y="547"/>
                    <a:pt x="4" y="536"/>
                  </a:cubicBezTo>
                  <a:lnTo>
                    <a:pt x="149" y="144"/>
                  </a:lnTo>
                  <a:lnTo>
                    <a:pt x="173" y="152"/>
                  </a:lnTo>
                  <a:lnTo>
                    <a:pt x="31" y="537"/>
                  </a:lnTo>
                  <a:close/>
                </a:path>
              </a:pathLst>
            </a:custGeom>
            <a:solidFill>
              <a:schemeClr val="bg1"/>
            </a:solidFill>
            <a:ln>
              <a:noFill/>
            </a:ln>
          </p:spPr>
          <p:txBody>
            <a:bodyPr vert="horz" wrap="square" lIns="51428" tIns="25714" rIns="51428" bIns="25714" numCol="1" anchor="t" anchorCtr="0" compatLnSpc="1"/>
            <a:lstStyle/>
            <a:p>
              <a:endParaRPr lang="zh-CN" altLang="en-US" sz="1013">
                <a:cs typeface="+mn-ea"/>
                <a:sym typeface="+mn-lt"/>
              </a:endParaRPr>
            </a:p>
          </p:txBody>
        </p:sp>
        <p:sp>
          <p:nvSpPr>
            <p:cNvPr id="26" name="Freeform 36">
              <a:extLst>
                <a:ext uri="{FF2B5EF4-FFF2-40B4-BE49-F238E27FC236}">
                  <a16:creationId xmlns:a16="http://schemas.microsoft.com/office/drawing/2014/main" id="{BFCADD39-C518-4E18-9F26-2089C103849A}"/>
                </a:ext>
              </a:extLst>
            </p:cNvPr>
            <p:cNvSpPr>
              <a:spLocks noEditPoints="1"/>
            </p:cNvSpPr>
            <p:nvPr/>
          </p:nvSpPr>
          <p:spPr bwMode="auto">
            <a:xfrm>
              <a:off x="2146" y="6544"/>
              <a:ext cx="1034" cy="873"/>
            </a:xfrm>
            <a:custGeom>
              <a:avLst/>
              <a:gdLst>
                <a:gd name="T0" fmla="*/ 563 w 803"/>
                <a:gd name="T1" fmla="*/ 421 h 678"/>
                <a:gd name="T2" fmla="*/ 445 w 803"/>
                <a:gd name="T3" fmla="*/ 421 h 678"/>
                <a:gd name="T4" fmla="*/ 445 w 803"/>
                <a:gd name="T5" fmla="*/ 540 h 678"/>
                <a:gd name="T6" fmla="*/ 358 w 803"/>
                <a:gd name="T7" fmla="*/ 540 h 678"/>
                <a:gd name="T8" fmla="*/ 358 w 803"/>
                <a:gd name="T9" fmla="*/ 421 h 678"/>
                <a:gd name="T10" fmla="*/ 240 w 803"/>
                <a:gd name="T11" fmla="*/ 421 h 678"/>
                <a:gd name="T12" fmla="*/ 240 w 803"/>
                <a:gd name="T13" fmla="*/ 334 h 678"/>
                <a:gd name="T14" fmla="*/ 358 w 803"/>
                <a:gd name="T15" fmla="*/ 334 h 678"/>
                <a:gd name="T16" fmla="*/ 358 w 803"/>
                <a:gd name="T17" fmla="*/ 215 h 678"/>
                <a:gd name="T18" fmla="*/ 445 w 803"/>
                <a:gd name="T19" fmla="*/ 215 h 678"/>
                <a:gd name="T20" fmla="*/ 445 w 803"/>
                <a:gd name="T21" fmla="*/ 334 h 678"/>
                <a:gd name="T22" fmla="*/ 563 w 803"/>
                <a:gd name="T23" fmla="*/ 334 h 678"/>
                <a:gd name="T24" fmla="*/ 563 w 803"/>
                <a:gd name="T25" fmla="*/ 421 h 678"/>
                <a:gd name="T26" fmla="*/ 737 w 803"/>
                <a:gd name="T27" fmla="*/ 218 h 678"/>
                <a:gd name="T28" fmla="*/ 401 w 803"/>
                <a:gd name="T29" fmla="*/ 161 h 678"/>
                <a:gd name="T30" fmla="*/ 66 w 803"/>
                <a:gd name="T31" fmla="*/ 218 h 678"/>
                <a:gd name="T32" fmla="*/ 402 w 803"/>
                <a:gd name="T33" fmla="*/ 678 h 678"/>
                <a:gd name="T34" fmla="*/ 737 w 803"/>
                <a:gd name="T35" fmla="*/ 218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3" h="678">
                  <a:moveTo>
                    <a:pt x="563" y="421"/>
                  </a:moveTo>
                  <a:lnTo>
                    <a:pt x="445" y="421"/>
                  </a:lnTo>
                  <a:lnTo>
                    <a:pt x="445" y="540"/>
                  </a:lnTo>
                  <a:lnTo>
                    <a:pt x="358" y="540"/>
                  </a:lnTo>
                  <a:lnTo>
                    <a:pt x="358" y="421"/>
                  </a:lnTo>
                  <a:lnTo>
                    <a:pt x="240" y="421"/>
                  </a:lnTo>
                  <a:lnTo>
                    <a:pt x="240" y="334"/>
                  </a:lnTo>
                  <a:lnTo>
                    <a:pt x="358" y="334"/>
                  </a:lnTo>
                  <a:lnTo>
                    <a:pt x="358" y="215"/>
                  </a:lnTo>
                  <a:lnTo>
                    <a:pt x="445" y="215"/>
                  </a:lnTo>
                  <a:lnTo>
                    <a:pt x="445" y="334"/>
                  </a:lnTo>
                  <a:lnTo>
                    <a:pt x="563" y="334"/>
                  </a:lnTo>
                  <a:lnTo>
                    <a:pt x="563" y="421"/>
                  </a:lnTo>
                  <a:close/>
                  <a:moveTo>
                    <a:pt x="737" y="218"/>
                  </a:moveTo>
                  <a:cubicBezTo>
                    <a:pt x="680" y="0"/>
                    <a:pt x="440" y="138"/>
                    <a:pt x="401" y="161"/>
                  </a:cubicBezTo>
                  <a:cubicBezTo>
                    <a:pt x="360" y="136"/>
                    <a:pt x="123" y="1"/>
                    <a:pt x="66" y="218"/>
                  </a:cubicBezTo>
                  <a:cubicBezTo>
                    <a:pt x="0" y="469"/>
                    <a:pt x="400" y="676"/>
                    <a:pt x="402" y="678"/>
                  </a:cubicBezTo>
                  <a:cubicBezTo>
                    <a:pt x="402" y="678"/>
                    <a:pt x="803" y="466"/>
                    <a:pt x="737" y="218"/>
                  </a:cubicBezTo>
                  <a:close/>
                </a:path>
              </a:pathLst>
            </a:custGeom>
            <a:solidFill>
              <a:schemeClr val="bg1"/>
            </a:solidFill>
            <a:ln>
              <a:noFill/>
            </a:ln>
          </p:spPr>
          <p:txBody>
            <a:bodyPr vert="horz" wrap="square" lIns="51428" tIns="25714" rIns="51428" bIns="25714" numCol="1" anchor="t" anchorCtr="0" compatLnSpc="1"/>
            <a:lstStyle/>
            <a:p>
              <a:endParaRPr lang="zh-CN" altLang="en-US" sz="1013">
                <a:cs typeface="+mn-ea"/>
                <a:sym typeface="+mn-lt"/>
              </a:endParaRPr>
            </a:p>
          </p:txBody>
        </p:sp>
        <p:sp>
          <p:nvSpPr>
            <p:cNvPr id="27" name="Freeform 28">
              <a:extLst>
                <a:ext uri="{FF2B5EF4-FFF2-40B4-BE49-F238E27FC236}">
                  <a16:creationId xmlns:a16="http://schemas.microsoft.com/office/drawing/2014/main" id="{4F156803-15A8-4AF7-8F44-06C1CF349DC7}"/>
                </a:ext>
              </a:extLst>
            </p:cNvPr>
            <p:cNvSpPr>
              <a:spLocks noEditPoints="1"/>
            </p:cNvSpPr>
            <p:nvPr/>
          </p:nvSpPr>
          <p:spPr bwMode="auto">
            <a:xfrm>
              <a:off x="5126" y="3757"/>
              <a:ext cx="760" cy="764"/>
            </a:xfrm>
            <a:custGeom>
              <a:avLst/>
              <a:gdLst>
                <a:gd name="T0" fmla="*/ 584 w 591"/>
                <a:gd name="T1" fmla="*/ 217 h 591"/>
                <a:gd name="T2" fmla="*/ 509 w 591"/>
                <a:gd name="T3" fmla="*/ 82 h 591"/>
                <a:gd name="T4" fmla="*/ 370 w 591"/>
                <a:gd name="T5" fmla="*/ 6 h 591"/>
                <a:gd name="T6" fmla="*/ 370 w 591"/>
                <a:gd name="T7" fmla="*/ 217 h 591"/>
                <a:gd name="T8" fmla="*/ 584 w 591"/>
                <a:gd name="T9" fmla="*/ 217 h 591"/>
                <a:gd name="T10" fmla="*/ 299 w 591"/>
                <a:gd name="T11" fmla="*/ 252 h 591"/>
                <a:gd name="T12" fmla="*/ 299 w 591"/>
                <a:gd name="T13" fmla="*/ 0 h 591"/>
                <a:gd name="T14" fmla="*/ 111 w 591"/>
                <a:gd name="T15" fmla="*/ 82 h 591"/>
                <a:gd name="T16" fmla="*/ 111 w 591"/>
                <a:gd name="T17" fmla="*/ 481 h 591"/>
                <a:gd name="T18" fmla="*/ 509 w 591"/>
                <a:gd name="T19" fmla="*/ 481 h 591"/>
                <a:gd name="T20" fmla="*/ 591 w 591"/>
                <a:gd name="T21" fmla="*/ 287 h 591"/>
                <a:gd name="T22" fmla="*/ 334 w 591"/>
                <a:gd name="T23" fmla="*/ 287 h 591"/>
                <a:gd name="T24" fmla="*/ 299 w 591"/>
                <a:gd name="T25" fmla="*/ 25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1" h="591">
                  <a:moveTo>
                    <a:pt x="584" y="217"/>
                  </a:moveTo>
                  <a:cubicBezTo>
                    <a:pt x="572" y="167"/>
                    <a:pt x="547" y="121"/>
                    <a:pt x="509" y="82"/>
                  </a:cubicBezTo>
                  <a:cubicBezTo>
                    <a:pt x="469" y="43"/>
                    <a:pt x="421" y="17"/>
                    <a:pt x="370" y="6"/>
                  </a:cubicBezTo>
                  <a:lnTo>
                    <a:pt x="370" y="217"/>
                  </a:lnTo>
                  <a:lnTo>
                    <a:pt x="584" y="217"/>
                  </a:lnTo>
                  <a:close/>
                  <a:moveTo>
                    <a:pt x="299" y="252"/>
                  </a:moveTo>
                  <a:lnTo>
                    <a:pt x="299" y="0"/>
                  </a:lnTo>
                  <a:cubicBezTo>
                    <a:pt x="231" y="3"/>
                    <a:pt x="163" y="30"/>
                    <a:pt x="111" y="82"/>
                  </a:cubicBezTo>
                  <a:cubicBezTo>
                    <a:pt x="0" y="192"/>
                    <a:pt x="0" y="371"/>
                    <a:pt x="111" y="481"/>
                  </a:cubicBezTo>
                  <a:cubicBezTo>
                    <a:pt x="220" y="591"/>
                    <a:pt x="399" y="591"/>
                    <a:pt x="509" y="481"/>
                  </a:cubicBezTo>
                  <a:cubicBezTo>
                    <a:pt x="563" y="427"/>
                    <a:pt x="590" y="357"/>
                    <a:pt x="591" y="287"/>
                  </a:cubicBezTo>
                  <a:lnTo>
                    <a:pt x="334" y="287"/>
                  </a:lnTo>
                  <a:cubicBezTo>
                    <a:pt x="315" y="287"/>
                    <a:pt x="299" y="271"/>
                    <a:pt x="299" y="252"/>
                  </a:cubicBezTo>
                  <a:close/>
                </a:path>
              </a:pathLst>
            </a:custGeom>
            <a:solidFill>
              <a:schemeClr val="bg1"/>
            </a:solidFill>
            <a:ln>
              <a:noFill/>
            </a:ln>
          </p:spPr>
          <p:txBody>
            <a:bodyPr vert="horz" wrap="square" lIns="51428" tIns="25714" rIns="51428" bIns="25714" numCol="1" anchor="t" anchorCtr="0" compatLnSpc="1"/>
            <a:lstStyle/>
            <a:p>
              <a:endParaRPr lang="zh-CN" altLang="en-US" sz="1013">
                <a:cs typeface="+mn-ea"/>
                <a:sym typeface="+mn-lt"/>
              </a:endParaRPr>
            </a:p>
          </p:txBody>
        </p:sp>
      </p:grpSp>
    </p:spTree>
    <p:extLst>
      <p:ext uri="{BB962C8B-B14F-4D97-AF65-F5344CB8AC3E}">
        <p14:creationId xmlns:p14="http://schemas.microsoft.com/office/powerpoint/2010/main" val="30782769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植物, 室内&#10;&#10;已生成高可信度的说明">
            <a:extLst>
              <a:ext uri="{FF2B5EF4-FFF2-40B4-BE49-F238E27FC236}">
                <a16:creationId xmlns:a16="http://schemas.microsoft.com/office/drawing/2014/main" id="{9CC93603-CB10-4BFB-9669-D91A3DE751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66769">
            <a:off x="3290317" y="-2214736"/>
            <a:ext cx="4958985" cy="7073572"/>
          </a:xfrm>
          <a:prstGeom prst="rect">
            <a:avLst/>
          </a:prstGeom>
        </p:spPr>
      </p:pic>
      <p:pic>
        <p:nvPicPr>
          <p:cNvPr id="3" name="图片 2" descr="图片包含 动物, 软体动物&#10;&#10;已生成高可信度的说明">
            <a:extLst>
              <a:ext uri="{FF2B5EF4-FFF2-40B4-BE49-F238E27FC236}">
                <a16:creationId xmlns:a16="http://schemas.microsoft.com/office/drawing/2014/main" id="{2B8EB661-593B-4EEE-A9DA-85C8D636ED0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sp>
        <p:nvSpPr>
          <p:cNvPr id="7" name="矩形 6">
            <a:extLst>
              <a:ext uri="{FF2B5EF4-FFF2-40B4-BE49-F238E27FC236}">
                <a16:creationId xmlns:a16="http://schemas.microsoft.com/office/drawing/2014/main" id="{35430B75-4D10-44C4-AB15-A380F98B8D96}"/>
              </a:ext>
            </a:extLst>
          </p:cNvPr>
          <p:cNvSpPr/>
          <p:nvPr/>
        </p:nvSpPr>
        <p:spPr>
          <a:xfrm>
            <a:off x="5469727" y="3677534"/>
            <a:ext cx="3093154" cy="1561415"/>
          </a:xfrm>
          <a:prstGeom prst="rect">
            <a:avLst/>
          </a:prstGeom>
        </p:spPr>
        <p:txBody>
          <a:bodyPr vert="eaVert" wrap="square">
            <a:spAutoFit/>
          </a:bodyPr>
          <a:lstStyle/>
          <a:p>
            <a:pPr>
              <a:lnSpc>
                <a:spcPct val="150000"/>
              </a:lnSpc>
            </a:pPr>
            <a:r>
              <a:rPr lang="zh-CN" altLang="en-US" dirty="0">
                <a:solidFill>
                  <a:schemeClr val="bg1">
                    <a:lumMod val="50000"/>
                  </a:schemeClr>
                </a:solidFill>
                <a:cs typeface="+mn-ea"/>
                <a:sym typeface="+mn-lt"/>
              </a:rPr>
              <a:t>Please add detailed description text here to try to match the style of the title text language, and the language description as concise and vivid as possible.</a:t>
            </a:r>
          </a:p>
        </p:txBody>
      </p:sp>
      <p:grpSp>
        <p:nvGrpSpPr>
          <p:cNvPr id="9" name="组合 8">
            <a:extLst>
              <a:ext uri="{FF2B5EF4-FFF2-40B4-BE49-F238E27FC236}">
                <a16:creationId xmlns:a16="http://schemas.microsoft.com/office/drawing/2014/main" id="{E9408EEB-084D-4AF3-8D6E-916680E8F9B8}"/>
              </a:ext>
            </a:extLst>
          </p:cNvPr>
          <p:cNvGrpSpPr/>
          <p:nvPr/>
        </p:nvGrpSpPr>
        <p:grpSpPr>
          <a:xfrm>
            <a:off x="4288466" y="352496"/>
            <a:ext cx="2975934" cy="2922772"/>
            <a:chOff x="-423234" y="-45318"/>
            <a:chExt cx="2744144" cy="2695123"/>
          </a:xfrm>
        </p:grpSpPr>
        <p:pic>
          <p:nvPicPr>
            <p:cNvPr id="10" name="图片 9">
              <a:extLst>
                <a:ext uri="{FF2B5EF4-FFF2-40B4-BE49-F238E27FC236}">
                  <a16:creationId xmlns:a16="http://schemas.microsoft.com/office/drawing/2014/main" id="{F6AA6D8F-C738-4327-8EB3-C98B59A44C4E}"/>
                </a:ext>
              </a:extLst>
            </p:cNvPr>
            <p:cNvPicPr>
              <a:picLocks noChangeAspect="1"/>
            </p:cNvPicPr>
            <p:nvPr userDrawn="1"/>
          </p:nvPicPr>
          <p:blipFill>
            <a:blip r:embed="rId5">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1" name="文本框 10">
              <a:extLst>
                <a:ext uri="{FF2B5EF4-FFF2-40B4-BE49-F238E27FC236}">
                  <a16:creationId xmlns:a16="http://schemas.microsoft.com/office/drawing/2014/main" id="{E4013D1F-9585-47A8-ABFE-2F8B7D17DD7A}"/>
                </a:ext>
              </a:extLst>
            </p:cNvPr>
            <p:cNvSpPr txBox="1"/>
            <p:nvPr/>
          </p:nvSpPr>
          <p:spPr>
            <a:xfrm>
              <a:off x="464596" y="196130"/>
              <a:ext cx="968483" cy="1717017"/>
            </a:xfrm>
            <a:prstGeom prst="rect">
              <a:avLst/>
            </a:prstGeom>
            <a:noFill/>
          </p:spPr>
          <p:txBody>
            <a:bodyPr wrap="none" rtlCol="0">
              <a:spAutoFit/>
            </a:bodyPr>
            <a:lstStyle/>
            <a:p>
              <a:r>
                <a:rPr lang="en-US" altLang="zh-CN" sz="11500" dirty="0">
                  <a:solidFill>
                    <a:schemeClr val="bg1"/>
                  </a:solidFill>
                  <a:cs typeface="+mn-ea"/>
                  <a:sym typeface="+mn-lt"/>
                </a:rPr>
                <a:t>2</a:t>
              </a:r>
              <a:endParaRPr lang="zh-CN" altLang="en-US" sz="11500" dirty="0">
                <a:solidFill>
                  <a:schemeClr val="bg1"/>
                </a:solidFill>
                <a:cs typeface="+mn-ea"/>
                <a:sym typeface="+mn-lt"/>
              </a:endParaRPr>
            </a:p>
          </p:txBody>
        </p:sp>
      </p:grpSp>
    </p:spTree>
    <p:extLst>
      <p:ext uri="{BB962C8B-B14F-4D97-AF65-F5344CB8AC3E}">
        <p14:creationId xmlns:p14="http://schemas.microsoft.com/office/powerpoint/2010/main" val="10366580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wd">
                                    <p:tmPct val="10000"/>
                                  </p:iterate>
                                  <p:childTnLst>
                                    <p:set>
                                      <p:cBhvr>
                                        <p:cTn id="26" dur="1" fill="hold">
                                          <p:stCondLst>
                                            <p:cond delay="0"/>
                                          </p:stCondLst>
                                        </p:cTn>
                                        <p:tgtEl>
                                          <p:spTgt spid="7"/>
                                        </p:tgtEl>
                                        <p:attrNameLst>
                                          <p:attrName>style.visibility</p:attrName>
                                        </p:attrNameLst>
                                      </p:cBhvr>
                                      <p:to>
                                        <p:strVal val="visible"/>
                                      </p:to>
                                    </p:set>
                                    <p:animEffect transition="in" filter="fade">
                                      <p:cBhvr>
                                        <p:cTn id="27" dur="2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6867CEF5-6DF9-4C88-9695-CFCE51B16B7D}"/>
              </a:ext>
            </a:extLst>
          </p:cNvPr>
          <p:cNvSpPr/>
          <p:nvPr/>
        </p:nvSpPr>
        <p:spPr bwMode="auto">
          <a:xfrm>
            <a:off x="2604611" y="2452846"/>
            <a:ext cx="1990725" cy="1557338"/>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blipFill dpi="0" rotWithShape="1">
            <a:blip r:embed="rId3" cstate="screen">
              <a:extLst>
                <a:ext uri="{28A0092B-C50C-407E-A947-70E740481C1C}">
                  <a14:useLocalDpi xmlns:a14="http://schemas.microsoft.com/office/drawing/2010/main"/>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cs typeface="+mn-ea"/>
              <a:sym typeface="+mn-lt"/>
            </a:endParaRPr>
          </a:p>
        </p:txBody>
      </p:sp>
      <p:sp>
        <p:nvSpPr>
          <p:cNvPr id="3" name="Freeform 6">
            <a:extLst>
              <a:ext uri="{FF2B5EF4-FFF2-40B4-BE49-F238E27FC236}">
                <a16:creationId xmlns:a16="http://schemas.microsoft.com/office/drawing/2014/main" id="{3FC114F0-E8D5-4615-9BE7-D0834A9FB1F6}"/>
              </a:ext>
            </a:extLst>
          </p:cNvPr>
          <p:cNvSpPr/>
          <p:nvPr/>
        </p:nvSpPr>
        <p:spPr bwMode="auto">
          <a:xfrm>
            <a:off x="4211002" y="2453322"/>
            <a:ext cx="1882379" cy="1557338"/>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cs typeface="+mn-ea"/>
              <a:sym typeface="+mn-lt"/>
            </a:endParaRPr>
          </a:p>
        </p:txBody>
      </p:sp>
      <p:sp>
        <p:nvSpPr>
          <p:cNvPr id="4" name="Freeform 7">
            <a:extLst>
              <a:ext uri="{FF2B5EF4-FFF2-40B4-BE49-F238E27FC236}">
                <a16:creationId xmlns:a16="http://schemas.microsoft.com/office/drawing/2014/main" id="{8F4B7001-8D9C-48A4-A50C-4B3CAAE4DF13}"/>
              </a:ext>
            </a:extLst>
          </p:cNvPr>
          <p:cNvSpPr/>
          <p:nvPr/>
        </p:nvSpPr>
        <p:spPr bwMode="auto">
          <a:xfrm>
            <a:off x="5718810" y="2452846"/>
            <a:ext cx="1882379" cy="1557338"/>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blipFill>
            <a:blip r:embed="rId3" cstate="screen">
              <a:extLst>
                <a:ext uri="{28A0092B-C50C-407E-A947-70E740481C1C}">
                  <a14:useLocalDpi xmlns:a14="http://schemas.microsoft.com/office/drawing/2010/main"/>
                </a:ext>
              </a:extLst>
            </a:blip>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cs typeface="+mn-ea"/>
              <a:sym typeface="+mn-lt"/>
            </a:endParaRPr>
          </a:p>
        </p:txBody>
      </p:sp>
      <p:sp>
        <p:nvSpPr>
          <p:cNvPr id="5" name="Freeform 8">
            <a:extLst>
              <a:ext uri="{FF2B5EF4-FFF2-40B4-BE49-F238E27FC236}">
                <a16:creationId xmlns:a16="http://schemas.microsoft.com/office/drawing/2014/main" id="{397951E9-5161-4173-BD25-AC8D102283F5}"/>
              </a:ext>
            </a:extLst>
          </p:cNvPr>
          <p:cNvSpPr/>
          <p:nvPr/>
        </p:nvSpPr>
        <p:spPr bwMode="auto">
          <a:xfrm>
            <a:off x="7206378" y="2452846"/>
            <a:ext cx="1879997" cy="1557338"/>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cs typeface="+mn-ea"/>
              <a:sym typeface="+mn-lt"/>
            </a:endParaRPr>
          </a:p>
        </p:txBody>
      </p:sp>
      <p:sp>
        <p:nvSpPr>
          <p:cNvPr id="6" name="Oval 27">
            <a:extLst>
              <a:ext uri="{FF2B5EF4-FFF2-40B4-BE49-F238E27FC236}">
                <a16:creationId xmlns:a16="http://schemas.microsoft.com/office/drawing/2014/main" id="{E9BA28EE-19AA-41D2-9964-9E1144AA2750}"/>
              </a:ext>
            </a:extLst>
          </p:cNvPr>
          <p:cNvSpPr>
            <a:spLocks noChangeArrowheads="1"/>
          </p:cNvSpPr>
          <p:nvPr/>
        </p:nvSpPr>
        <p:spPr bwMode="auto">
          <a:xfrm>
            <a:off x="2809161" y="3058875"/>
            <a:ext cx="1872853"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100" b="1" dirty="0">
                <a:solidFill>
                  <a:schemeClr val="bg1"/>
                </a:solidFill>
                <a:latin typeface="+mn-lt"/>
                <a:ea typeface="+mn-ea"/>
                <a:cs typeface="+mn-ea"/>
                <a:sym typeface="+mn-lt"/>
              </a:rPr>
              <a:t>title</a:t>
            </a:r>
          </a:p>
        </p:txBody>
      </p:sp>
      <p:sp>
        <p:nvSpPr>
          <p:cNvPr id="7" name="Oval 27">
            <a:extLst>
              <a:ext uri="{FF2B5EF4-FFF2-40B4-BE49-F238E27FC236}">
                <a16:creationId xmlns:a16="http://schemas.microsoft.com/office/drawing/2014/main" id="{F297C87E-C657-4B8A-A47C-E4099322CF87}"/>
              </a:ext>
            </a:extLst>
          </p:cNvPr>
          <p:cNvSpPr>
            <a:spLocks noChangeArrowheads="1"/>
          </p:cNvSpPr>
          <p:nvPr/>
        </p:nvSpPr>
        <p:spPr bwMode="auto">
          <a:xfrm>
            <a:off x="4320064" y="3058875"/>
            <a:ext cx="187285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100" b="1" dirty="0">
                <a:solidFill>
                  <a:schemeClr val="bg1"/>
                </a:solidFill>
                <a:latin typeface="+mn-lt"/>
                <a:ea typeface="+mn-ea"/>
                <a:cs typeface="+mn-ea"/>
                <a:sym typeface="+mn-lt"/>
              </a:rPr>
              <a:t>title</a:t>
            </a:r>
          </a:p>
        </p:txBody>
      </p:sp>
      <p:sp>
        <p:nvSpPr>
          <p:cNvPr id="8" name="Oval 27">
            <a:extLst>
              <a:ext uri="{FF2B5EF4-FFF2-40B4-BE49-F238E27FC236}">
                <a16:creationId xmlns:a16="http://schemas.microsoft.com/office/drawing/2014/main" id="{ABAEDC45-CAA2-4BD4-A5AF-76166C245085}"/>
              </a:ext>
            </a:extLst>
          </p:cNvPr>
          <p:cNvSpPr>
            <a:spLocks noChangeArrowheads="1"/>
          </p:cNvSpPr>
          <p:nvPr/>
        </p:nvSpPr>
        <p:spPr bwMode="auto">
          <a:xfrm>
            <a:off x="5829776" y="3058875"/>
            <a:ext cx="187285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100" b="1" dirty="0">
                <a:solidFill>
                  <a:schemeClr val="bg1"/>
                </a:solidFill>
                <a:latin typeface="+mn-lt"/>
                <a:ea typeface="+mn-ea"/>
                <a:cs typeface="+mn-ea"/>
                <a:sym typeface="+mn-lt"/>
              </a:rPr>
              <a:t>title</a:t>
            </a:r>
          </a:p>
        </p:txBody>
      </p:sp>
      <p:sp>
        <p:nvSpPr>
          <p:cNvPr id="9" name="TextBox 57">
            <a:extLst>
              <a:ext uri="{FF2B5EF4-FFF2-40B4-BE49-F238E27FC236}">
                <a16:creationId xmlns:a16="http://schemas.microsoft.com/office/drawing/2014/main" id="{2BD1111B-E9F0-46AB-8232-7818DFCF1545}"/>
              </a:ext>
            </a:extLst>
          </p:cNvPr>
          <p:cNvSpPr txBox="1"/>
          <p:nvPr/>
        </p:nvSpPr>
        <p:spPr bwMode="auto">
          <a:xfrm>
            <a:off x="2424113" y="4180681"/>
            <a:ext cx="2257901" cy="308995"/>
          </a:xfrm>
          <a:prstGeom prst="rect">
            <a:avLst/>
          </a:prstGeom>
          <a:noFill/>
        </p:spPr>
        <p:txBody>
          <a:bodyPr wrap="square">
            <a:spAutoFit/>
          </a:bodyPr>
          <a:lstStyle/>
          <a:p>
            <a:pPr algn="l">
              <a:lnSpc>
                <a:spcPct val="130000"/>
              </a:lnSpc>
            </a:pPr>
            <a:r>
              <a:rPr lang="zh-CN" altLang="en-US" sz="1200" dirty="0">
                <a:solidFill>
                  <a:schemeClr val="bg1">
                    <a:lumMod val="65000"/>
                  </a:schemeClr>
                </a:solidFill>
                <a:cs typeface="+mn-ea"/>
                <a:sym typeface="+mn-lt"/>
              </a:rPr>
              <a:t>Please add your text content here</a:t>
            </a:r>
          </a:p>
        </p:txBody>
      </p:sp>
      <p:sp>
        <p:nvSpPr>
          <p:cNvPr id="10" name="TextBox 57">
            <a:extLst>
              <a:ext uri="{FF2B5EF4-FFF2-40B4-BE49-F238E27FC236}">
                <a16:creationId xmlns:a16="http://schemas.microsoft.com/office/drawing/2014/main" id="{94558B9D-3D50-4F23-9A7F-2DA670F6928D}"/>
              </a:ext>
            </a:extLst>
          </p:cNvPr>
          <p:cNvSpPr txBox="1"/>
          <p:nvPr/>
        </p:nvSpPr>
        <p:spPr bwMode="auto">
          <a:xfrm>
            <a:off x="3987641" y="1809909"/>
            <a:ext cx="2105978" cy="308995"/>
          </a:xfrm>
          <a:prstGeom prst="rect">
            <a:avLst/>
          </a:prstGeom>
          <a:noFill/>
        </p:spPr>
        <p:txBody>
          <a:bodyPr wrap="square">
            <a:spAutoFit/>
          </a:bodyPr>
          <a:lstStyle/>
          <a:p>
            <a:pPr algn="l">
              <a:lnSpc>
                <a:spcPct val="130000"/>
              </a:lnSpc>
            </a:pPr>
            <a:r>
              <a:rPr lang="zh-CN" altLang="en-US" sz="1200" dirty="0">
                <a:solidFill>
                  <a:schemeClr val="bg1">
                    <a:lumMod val="65000"/>
                  </a:schemeClr>
                </a:solidFill>
                <a:cs typeface="+mn-ea"/>
                <a:sym typeface="+mn-lt"/>
              </a:rPr>
              <a:t>Please add your text content here</a:t>
            </a:r>
          </a:p>
        </p:txBody>
      </p:sp>
      <p:sp>
        <p:nvSpPr>
          <p:cNvPr id="11" name="TextBox 57">
            <a:extLst>
              <a:ext uri="{FF2B5EF4-FFF2-40B4-BE49-F238E27FC236}">
                <a16:creationId xmlns:a16="http://schemas.microsoft.com/office/drawing/2014/main" id="{962DB0DB-D4AF-4B10-B364-86B8B79DE585}"/>
              </a:ext>
            </a:extLst>
          </p:cNvPr>
          <p:cNvSpPr txBox="1"/>
          <p:nvPr/>
        </p:nvSpPr>
        <p:spPr bwMode="auto">
          <a:xfrm>
            <a:off x="5571649" y="4180681"/>
            <a:ext cx="2177415" cy="308995"/>
          </a:xfrm>
          <a:prstGeom prst="rect">
            <a:avLst/>
          </a:prstGeom>
          <a:noFill/>
        </p:spPr>
        <p:txBody>
          <a:bodyPr wrap="square">
            <a:spAutoFit/>
          </a:bodyPr>
          <a:lstStyle/>
          <a:p>
            <a:pPr algn="l">
              <a:lnSpc>
                <a:spcPct val="130000"/>
              </a:lnSpc>
            </a:pPr>
            <a:r>
              <a:rPr lang="zh-CN" altLang="en-US" sz="1200" dirty="0">
                <a:solidFill>
                  <a:schemeClr val="bg1">
                    <a:lumMod val="65000"/>
                  </a:schemeClr>
                </a:solidFill>
                <a:cs typeface="+mn-ea"/>
                <a:sym typeface="+mn-lt"/>
              </a:rPr>
              <a:t>Please add your text content here</a:t>
            </a:r>
          </a:p>
        </p:txBody>
      </p:sp>
      <p:sp>
        <p:nvSpPr>
          <p:cNvPr id="12" name="TextBox 57">
            <a:extLst>
              <a:ext uri="{FF2B5EF4-FFF2-40B4-BE49-F238E27FC236}">
                <a16:creationId xmlns:a16="http://schemas.microsoft.com/office/drawing/2014/main" id="{94E9F0D7-26D4-4907-BBA5-95D11663898A}"/>
              </a:ext>
            </a:extLst>
          </p:cNvPr>
          <p:cNvSpPr txBox="1"/>
          <p:nvPr/>
        </p:nvSpPr>
        <p:spPr bwMode="auto">
          <a:xfrm>
            <a:off x="6951822" y="1809909"/>
            <a:ext cx="2135029" cy="308995"/>
          </a:xfrm>
          <a:prstGeom prst="rect">
            <a:avLst/>
          </a:prstGeom>
          <a:noFill/>
        </p:spPr>
        <p:txBody>
          <a:bodyPr wrap="square">
            <a:spAutoFit/>
          </a:bodyPr>
          <a:lstStyle/>
          <a:p>
            <a:pPr algn="l">
              <a:lnSpc>
                <a:spcPct val="130000"/>
              </a:lnSpc>
            </a:pPr>
            <a:r>
              <a:rPr lang="zh-CN" altLang="en-US" sz="1200" dirty="0">
                <a:solidFill>
                  <a:schemeClr val="bg1">
                    <a:lumMod val="65000"/>
                  </a:schemeClr>
                </a:solidFill>
                <a:cs typeface="+mn-ea"/>
                <a:sym typeface="+mn-lt"/>
              </a:rPr>
              <a:t>Please add your text content here</a:t>
            </a:r>
          </a:p>
        </p:txBody>
      </p:sp>
      <p:sp>
        <p:nvSpPr>
          <p:cNvPr id="13" name="Oval 27">
            <a:extLst>
              <a:ext uri="{FF2B5EF4-FFF2-40B4-BE49-F238E27FC236}">
                <a16:creationId xmlns:a16="http://schemas.microsoft.com/office/drawing/2014/main" id="{70C4C88D-F3DC-4296-8FFC-2A158D0A06D3}"/>
              </a:ext>
            </a:extLst>
          </p:cNvPr>
          <p:cNvSpPr>
            <a:spLocks noChangeArrowheads="1"/>
          </p:cNvSpPr>
          <p:nvPr/>
        </p:nvSpPr>
        <p:spPr bwMode="auto">
          <a:xfrm>
            <a:off x="7286149" y="3058875"/>
            <a:ext cx="1872854" cy="34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100" b="1" dirty="0">
                <a:solidFill>
                  <a:schemeClr val="bg1"/>
                </a:solidFill>
                <a:latin typeface="+mn-lt"/>
                <a:ea typeface="+mn-ea"/>
                <a:cs typeface="+mn-ea"/>
                <a:sym typeface="+mn-lt"/>
              </a:rPr>
              <a:t>title</a:t>
            </a:r>
          </a:p>
        </p:txBody>
      </p:sp>
    </p:spTree>
    <p:extLst>
      <p:ext uri="{BB962C8B-B14F-4D97-AF65-F5344CB8AC3E}">
        <p14:creationId xmlns:p14="http://schemas.microsoft.com/office/powerpoint/2010/main" val="5961453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p:bldP spid="7" grpId="0"/>
      <p:bldP spid="8" grpId="0"/>
      <p:bldP spid="9" grpId="0"/>
      <p:bldP spid="10" grpId="0"/>
      <p:bldP spid="11" grpId="0"/>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D74C22C6-C2DE-42F4-BA8D-23D8F2C22A85"/>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G:\第十批待发作品\292027"/>
  <p:tag name="ISPRING_PRESENTATION_TITLE" val="59941c8f72cd4"/>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Text"/>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Other"/>
  <p:tag name="MH_ORDER" val="5"/>
</p:tagLst>
</file>

<file path=ppt/tags/tag14.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Other"/>
  <p:tag name="MH_ORDER" val="6"/>
</p:tagLst>
</file>

<file path=ppt/tags/tag15.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SubTitl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Text"/>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Other"/>
  <p:tag name="MH_ORDER" val="7"/>
</p:tagLst>
</file>

<file path=ppt/tags/tag18.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Other"/>
  <p:tag name="MH_ORDER" val="9"/>
</p:tagLst>
</file>

<file path=ppt/tags/tag2.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516181601"/>
  <p:tag name="MH_LIBRARY" val="GRAPHIC"/>
  <p:tag name="MH_TYPE" val="SubTitle"/>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516181601"/>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516181601"/>
  <p:tag name="MH_LIBRARY" val="GRAPHIC"/>
  <p:tag name="MH_TYPE" val="SubTitle"/>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516181601"/>
  <p:tag name="MH_LIBRARY" val="GRAPHIC"/>
  <p:tag name="MH_TYPE" val="Other"/>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70516181601"/>
  <p:tag name="MH_LIBRARY" val="GRAPHIC"/>
  <p:tag name="MH_TYPE" val="SubTitle"/>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70516181601"/>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516181601"/>
  <p:tag name="MH_LIBRARY" val="GRAPHIC"/>
  <p:tag name="MH_TYPE" val="SubTitle"/>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70516181601"/>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Other"/>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SubTitle"/>
  <p:tag name="MH_ORDER" val="3"/>
</p:tagLst>
</file>

<file path=ppt/tags/tag32.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Other"/>
  <p:tag name="MH_ORDER" val="4"/>
</p:tagLst>
</file>

<file path=ppt/tags/tag33.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SubTitle"/>
  <p:tag name="MH_ORDER" val="2"/>
</p:tagLst>
</file>

<file path=ppt/tags/tag34.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Other"/>
  <p:tag name="MH_ORDER" val="6"/>
</p:tagLst>
</file>

<file path=ppt/tags/tag35.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Other"/>
  <p:tag name="MH_ORDER" val="7"/>
</p:tagLst>
</file>

<file path=ppt/tags/tag36.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SubTitle"/>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70427113142"/>
  <p:tag name="MH_LIBRARY" val="GRAPHIC"/>
  <p:tag name="MH_TYPE" val="Other"/>
  <p:tag name="MH_ORDER" val="8"/>
</p:tagLst>
</file>

<file path=ppt/tags/tag4.xml><?xml version="1.0" encoding="utf-8"?>
<p:tagLst xmlns:a="http://schemas.openxmlformats.org/drawingml/2006/main" xmlns:r="http://schemas.openxmlformats.org/officeDocument/2006/relationships" xmlns:p="http://schemas.openxmlformats.org/presentationml/2006/main">
  <p:tag name="MH" val="20160624110115"/>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Text"/>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427113016"/>
  <p:tag name="MH_LIBRARY" val="GRAPHIC"/>
  <p:tag name="MH_TYPE" val="Other"/>
  <p:tag name="MH_ORDER" val="3"/>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1262</Words>
  <Application>Microsoft Office PowerPoint</Application>
  <PresentationFormat>宽屏</PresentationFormat>
  <Paragraphs>200</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Aller Light</vt:lpstr>
      <vt:lpstr>等线</vt: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26</cp:revision>
  <dcterms:created xsi:type="dcterms:W3CDTF">2017-08-16T08:47:37Z</dcterms:created>
  <dcterms:modified xsi:type="dcterms:W3CDTF">2021-07-28T12:44:26Z</dcterms:modified>
</cp:coreProperties>
</file>