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7" r:id="rId2"/>
  </p:sldMasterIdLst>
  <p:sldIdLst>
    <p:sldId id="256" r:id="rId3"/>
    <p:sldId id="262" r:id="rId4"/>
    <p:sldId id="259" r:id="rId5"/>
    <p:sldId id="304" r:id="rId6"/>
    <p:sldId id="263" r:id="rId7"/>
    <p:sldId id="264" r:id="rId8"/>
    <p:sldId id="266" r:id="rId9"/>
    <p:sldId id="268" r:id="rId10"/>
    <p:sldId id="280" r:id="rId11"/>
    <p:sldId id="305" r:id="rId12"/>
    <p:sldId id="269" r:id="rId13"/>
    <p:sldId id="271" r:id="rId14"/>
    <p:sldId id="274" r:id="rId15"/>
    <p:sldId id="275" r:id="rId16"/>
    <p:sldId id="277" r:id="rId17"/>
    <p:sldId id="306" r:id="rId18"/>
    <p:sldId id="287" r:id="rId19"/>
    <p:sldId id="288" r:id="rId20"/>
    <p:sldId id="295" r:id="rId21"/>
    <p:sldId id="281" r:id="rId22"/>
    <p:sldId id="283" r:id="rId23"/>
    <p:sldId id="284" r:id="rId24"/>
    <p:sldId id="307" r:id="rId25"/>
    <p:sldId id="297" r:id="rId26"/>
    <p:sldId id="299" r:id="rId27"/>
    <p:sldId id="301" r:id="rId28"/>
    <p:sldId id="303" r:id="rId29"/>
    <p:sldId id="308" r:id="rId3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E6ED"/>
    <a:srgbClr val="3983B2"/>
    <a:srgbClr val="9AB2CE"/>
    <a:srgbClr val="C3D6E6"/>
    <a:srgbClr val="FEAFC5"/>
    <a:srgbClr val="E4A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223AEF-2472-4F57-A8D9-017F7CBB79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AC5ED7B-3CDF-4DC3-ACE0-95ED4B8B28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9D240FE-8142-4586-9CAE-25C724A67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9810-C597-41C3-BF6C-18E4AE63EA79}" type="datetimeFigureOut">
              <a:rPr lang="zh-CN" altLang="en-US" smtClean="0"/>
              <a:t>2021/7/30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49E43EE-513C-441F-B63D-E24018AD2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5DA6BF4-809F-48AF-85ED-D0384D076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083C-E8FF-497D-A853-447EA5DBEB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0337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454C79-46A8-4056-B48F-52290EF54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2B745E1-088D-4436-8E31-1ABFF57147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56F7A27-F7F8-40AB-98F3-DDB95B9357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16BD98B-1E8D-402E-A313-A935FAE53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9810-C597-41C3-BF6C-18E4AE63EA79}" type="datetimeFigureOut">
              <a:rPr lang="zh-CN" altLang="en-US" smtClean="0"/>
              <a:t>2021/7/30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167A9A7-607C-4550-B111-ABAACD619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130BBF0-CC09-4E42-99F7-0ADFDE9C9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083C-E8FF-497D-A853-447EA5DBEB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501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B37816-18B9-46DD-8C0A-B920B12E9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E6D6638-423C-4E8F-878A-140E006F4C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E45A2A7-2FC0-4D92-95C9-C0B09EA0E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9810-C597-41C3-BF6C-18E4AE63EA79}" type="datetimeFigureOut">
              <a:rPr lang="zh-CN" altLang="en-US" smtClean="0"/>
              <a:t>2021/7/30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B0FEC2C-4E48-4B36-9A44-061C9DC7E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D219BAF-E64B-4130-81EC-E25F239DB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083C-E8FF-497D-A853-447EA5DBEB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2656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EC9057A-70D6-439D-BFB4-12FAC187A0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87F0080-39D0-4E8C-84A2-99C457DB58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5FC2A42-7DC1-464A-9E9F-FB22D188E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9810-C597-41C3-BF6C-18E4AE63EA79}" type="datetimeFigureOut">
              <a:rPr lang="zh-CN" altLang="en-US" smtClean="0"/>
              <a:t>2021/7/30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1376B0E-5583-4FF4-BF56-D10DB0793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8D0B460-F5DD-49D3-9411-EA6C87D69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083C-E8FF-497D-A853-447EA5DBEB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8351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2 Elphine 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4491318" cy="6852882"/>
          </a:xfrm>
          <a:custGeom>
            <a:avLst/>
            <a:gdLst>
              <a:gd name="connsiteX0" fmla="*/ 0 w 4491318"/>
              <a:gd name="connsiteY0" fmla="*/ 0 h 6852882"/>
              <a:gd name="connsiteX1" fmla="*/ 4735 w 4491318"/>
              <a:gd name="connsiteY1" fmla="*/ 0 h 6852882"/>
              <a:gd name="connsiteX2" fmla="*/ 15982 w 4491318"/>
              <a:gd name="connsiteY2" fmla="*/ 0 h 6852882"/>
              <a:gd name="connsiteX3" fmla="*/ 37883 w 4491318"/>
              <a:gd name="connsiteY3" fmla="*/ 0 h 6852882"/>
              <a:gd name="connsiteX4" fmla="*/ 73990 w 4491318"/>
              <a:gd name="connsiteY4" fmla="*/ 0 h 6852882"/>
              <a:gd name="connsiteX5" fmla="*/ 127854 w 4491318"/>
              <a:gd name="connsiteY5" fmla="*/ 0 h 6852882"/>
              <a:gd name="connsiteX6" fmla="*/ 203027 w 4491318"/>
              <a:gd name="connsiteY6" fmla="*/ 0 h 6852882"/>
              <a:gd name="connsiteX7" fmla="*/ 303061 w 4491318"/>
              <a:gd name="connsiteY7" fmla="*/ 0 h 6852882"/>
              <a:gd name="connsiteX8" fmla="*/ 363511 w 4491318"/>
              <a:gd name="connsiteY8" fmla="*/ 0 h 6852882"/>
              <a:gd name="connsiteX9" fmla="*/ 431507 w 4491318"/>
              <a:gd name="connsiteY9" fmla="*/ 0 h 6852882"/>
              <a:gd name="connsiteX10" fmla="*/ 507494 w 4491318"/>
              <a:gd name="connsiteY10" fmla="*/ 0 h 6852882"/>
              <a:gd name="connsiteX11" fmla="*/ 591916 w 4491318"/>
              <a:gd name="connsiteY11" fmla="*/ 0 h 6852882"/>
              <a:gd name="connsiteX12" fmla="*/ 685217 w 4491318"/>
              <a:gd name="connsiteY12" fmla="*/ 0 h 6852882"/>
              <a:gd name="connsiteX13" fmla="*/ 787841 w 4491318"/>
              <a:gd name="connsiteY13" fmla="*/ 0 h 6852882"/>
              <a:gd name="connsiteX14" fmla="*/ 900231 w 4491318"/>
              <a:gd name="connsiteY14" fmla="*/ 0 h 6852882"/>
              <a:gd name="connsiteX15" fmla="*/ 1022831 w 4491318"/>
              <a:gd name="connsiteY15" fmla="*/ 0 h 6852882"/>
              <a:gd name="connsiteX16" fmla="*/ 1156086 w 4491318"/>
              <a:gd name="connsiteY16" fmla="*/ 0 h 6852882"/>
              <a:gd name="connsiteX17" fmla="*/ 1300440 w 4491318"/>
              <a:gd name="connsiteY17" fmla="*/ 0 h 6852882"/>
              <a:gd name="connsiteX18" fmla="*/ 1456336 w 4491318"/>
              <a:gd name="connsiteY18" fmla="*/ 0 h 6852882"/>
              <a:gd name="connsiteX19" fmla="*/ 1624218 w 4491318"/>
              <a:gd name="connsiteY19" fmla="*/ 0 h 6852882"/>
              <a:gd name="connsiteX20" fmla="*/ 1804531 w 4491318"/>
              <a:gd name="connsiteY20" fmla="*/ 0 h 6852882"/>
              <a:gd name="connsiteX21" fmla="*/ 1997717 w 4491318"/>
              <a:gd name="connsiteY21" fmla="*/ 0 h 6852882"/>
              <a:gd name="connsiteX22" fmla="*/ 2204222 w 4491318"/>
              <a:gd name="connsiteY22" fmla="*/ 0 h 6852882"/>
              <a:gd name="connsiteX23" fmla="*/ 2424489 w 4491318"/>
              <a:gd name="connsiteY23" fmla="*/ 0 h 6852882"/>
              <a:gd name="connsiteX24" fmla="*/ 4491318 w 4491318"/>
              <a:gd name="connsiteY24" fmla="*/ 3375773 h 6852882"/>
              <a:gd name="connsiteX25" fmla="*/ 2212425 w 4491318"/>
              <a:gd name="connsiteY25" fmla="*/ 6852882 h 6852882"/>
              <a:gd name="connsiteX26" fmla="*/ 0 w 4491318"/>
              <a:gd name="connsiteY26" fmla="*/ 6852882 h 6852882"/>
              <a:gd name="connsiteX27" fmla="*/ 0 w 4491318"/>
              <a:gd name="connsiteY27" fmla="*/ 0 h 6852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491318" h="6852882">
                <a:moveTo>
                  <a:pt x="0" y="0"/>
                </a:moveTo>
                <a:lnTo>
                  <a:pt x="4735" y="0"/>
                </a:lnTo>
                <a:lnTo>
                  <a:pt x="15982" y="0"/>
                </a:lnTo>
                <a:lnTo>
                  <a:pt x="37883" y="0"/>
                </a:lnTo>
                <a:lnTo>
                  <a:pt x="73990" y="0"/>
                </a:lnTo>
                <a:lnTo>
                  <a:pt x="127854" y="0"/>
                </a:lnTo>
                <a:lnTo>
                  <a:pt x="203027" y="0"/>
                </a:lnTo>
                <a:lnTo>
                  <a:pt x="303061" y="0"/>
                </a:lnTo>
                <a:lnTo>
                  <a:pt x="363511" y="0"/>
                </a:lnTo>
                <a:lnTo>
                  <a:pt x="431507" y="0"/>
                </a:lnTo>
                <a:lnTo>
                  <a:pt x="507494" y="0"/>
                </a:lnTo>
                <a:lnTo>
                  <a:pt x="591916" y="0"/>
                </a:lnTo>
                <a:lnTo>
                  <a:pt x="685217" y="0"/>
                </a:lnTo>
                <a:lnTo>
                  <a:pt x="787841" y="0"/>
                </a:lnTo>
                <a:lnTo>
                  <a:pt x="900231" y="0"/>
                </a:lnTo>
                <a:lnTo>
                  <a:pt x="1022831" y="0"/>
                </a:lnTo>
                <a:lnTo>
                  <a:pt x="1156086" y="0"/>
                </a:lnTo>
                <a:lnTo>
                  <a:pt x="1300440" y="0"/>
                </a:lnTo>
                <a:lnTo>
                  <a:pt x="1456336" y="0"/>
                </a:lnTo>
                <a:lnTo>
                  <a:pt x="1624218" y="0"/>
                </a:lnTo>
                <a:lnTo>
                  <a:pt x="1804531" y="0"/>
                </a:lnTo>
                <a:lnTo>
                  <a:pt x="1997717" y="0"/>
                </a:lnTo>
                <a:lnTo>
                  <a:pt x="2204222" y="0"/>
                </a:lnTo>
                <a:lnTo>
                  <a:pt x="2424489" y="0"/>
                </a:lnTo>
                <a:cubicBezTo>
                  <a:pt x="3652559" y="627020"/>
                  <a:pt x="4491318" y="1903227"/>
                  <a:pt x="4491318" y="3375773"/>
                </a:cubicBezTo>
                <a:cubicBezTo>
                  <a:pt x="4491318" y="4930655"/>
                  <a:pt x="3551275" y="6267031"/>
                  <a:pt x="2212425" y="6852882"/>
                </a:cubicBezTo>
                <a:lnTo>
                  <a:pt x="0" y="6852882"/>
                </a:lnTo>
                <a:cubicBezTo>
                  <a:pt x="0" y="6852882"/>
                  <a:pt x="0" y="6852882"/>
                  <a:pt x="0" y="0"/>
                </a:cubicBezTo>
                <a:close/>
              </a:path>
            </a:pathLst>
          </a:cu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3124116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3 Elphine 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3174" y="-3174"/>
            <a:ext cx="7888093" cy="5794375"/>
          </a:xfrm>
          <a:custGeom>
            <a:avLst/>
            <a:gdLst>
              <a:gd name="connsiteX0" fmla="*/ 0 w 7888093"/>
              <a:gd name="connsiteY0" fmla="*/ 0 h 5794375"/>
              <a:gd name="connsiteX1" fmla="*/ 7888093 w 7888093"/>
              <a:gd name="connsiteY1" fmla="*/ 0 h 5794375"/>
              <a:gd name="connsiteX2" fmla="*/ 5693005 w 7888093"/>
              <a:gd name="connsiteY2" fmla="*/ 1569108 h 5794375"/>
              <a:gd name="connsiteX3" fmla="*/ 3433261 w 7888093"/>
              <a:gd name="connsiteY3" fmla="*/ 4645853 h 5794375"/>
              <a:gd name="connsiteX4" fmla="*/ 0 w 7888093"/>
              <a:gd name="connsiteY4" fmla="*/ 5794375 h 5794375"/>
              <a:gd name="connsiteX5" fmla="*/ 0 w 7888093"/>
              <a:gd name="connsiteY5" fmla="*/ 0 h 579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88093" h="5794375">
                <a:moveTo>
                  <a:pt x="0" y="0"/>
                </a:moveTo>
                <a:lnTo>
                  <a:pt x="7888093" y="0"/>
                </a:lnTo>
                <a:cubicBezTo>
                  <a:pt x="7105750" y="362351"/>
                  <a:pt x="6358967" y="737643"/>
                  <a:pt x="5693005" y="1569108"/>
                </a:cubicBezTo>
                <a:cubicBezTo>
                  <a:pt x="4370780" y="3212627"/>
                  <a:pt x="4719925" y="3629977"/>
                  <a:pt x="3433261" y="4645853"/>
                </a:cubicBezTo>
                <a:cubicBezTo>
                  <a:pt x="2444016" y="5428789"/>
                  <a:pt x="523718" y="5726435"/>
                  <a:pt x="0" y="5794375"/>
                </a:cubicBezTo>
                <a:cubicBezTo>
                  <a:pt x="0" y="5794375"/>
                  <a:pt x="0" y="5794375"/>
                  <a:pt x="0" y="0"/>
                </a:cubicBezTo>
                <a:close/>
              </a:path>
            </a:pathLst>
          </a:cu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square" anchor="t" anchorCtr="0">
            <a:noAutofit/>
          </a:bodyPr>
          <a:lstStyle>
            <a:lvl1pPr marL="0" indent="0">
              <a:buNone/>
              <a:defRPr baseline="0"/>
            </a:lvl1pPr>
          </a:lstStyle>
          <a:p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	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1152109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1 Elphin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anchor="ctr" anchorCtr="1"/>
          <a:lstStyle>
            <a:lvl1pPr marL="0" indent="0">
              <a:buNone/>
              <a:defRPr baseline="0"/>
            </a:lvl1pPr>
          </a:lstStyle>
          <a:p>
            <a:r>
              <a:rPr lang="en-US" dirty="0"/>
              <a:t>Replace Picture Here</a:t>
            </a:r>
          </a:p>
        </p:txBody>
      </p:sp>
    </p:spTree>
    <p:extLst>
      <p:ext uri="{BB962C8B-B14F-4D97-AF65-F5344CB8AC3E}">
        <p14:creationId xmlns:p14="http://schemas.microsoft.com/office/powerpoint/2010/main" val="39918981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4 Elphine 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4975412" cy="6858000"/>
          </a:xfrm>
          <a:custGeom>
            <a:avLst/>
            <a:gdLst>
              <a:gd name="connsiteX0" fmla="*/ 0 w 4975412"/>
              <a:gd name="connsiteY0" fmla="*/ 0 h 6858000"/>
              <a:gd name="connsiteX1" fmla="*/ 4975412 w 4975412"/>
              <a:gd name="connsiteY1" fmla="*/ 0 h 6858000"/>
              <a:gd name="connsiteX2" fmla="*/ 4975412 w 4975412"/>
              <a:gd name="connsiteY2" fmla="*/ 6858000 h 6858000"/>
              <a:gd name="connsiteX3" fmla="*/ 0 w 497541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75412" h="6858000">
                <a:moveTo>
                  <a:pt x="0" y="0"/>
                </a:moveTo>
                <a:lnTo>
                  <a:pt x="4975412" y="0"/>
                </a:lnTo>
                <a:lnTo>
                  <a:pt x="4975412" y="6858000"/>
                </a:lnTo>
                <a:lnTo>
                  <a:pt x="0" y="6858000"/>
                </a:lnTo>
                <a:close/>
              </a:path>
            </a:pathLst>
          </a:cu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 baseline="0"/>
            </a:lvl1pPr>
          </a:lstStyle>
          <a:p>
            <a:r>
              <a:rPr lang="en-US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642142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5 Elphine 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1" hasCustomPrompt="1"/>
          </p:nvPr>
        </p:nvSpPr>
        <p:spPr>
          <a:xfrm>
            <a:off x="5600607" y="4352926"/>
            <a:ext cx="6113463" cy="2505075"/>
          </a:xfrm>
          <a:custGeom>
            <a:avLst/>
            <a:gdLst>
              <a:gd name="connsiteX0" fmla="*/ 3058338 w 6113463"/>
              <a:gd name="connsiteY0" fmla="*/ 0 h 2505075"/>
              <a:gd name="connsiteX1" fmla="*/ 6113463 w 6113463"/>
              <a:gd name="connsiteY1" fmla="*/ 2505075 h 2505075"/>
              <a:gd name="connsiteX2" fmla="*/ 0 w 6113463"/>
              <a:gd name="connsiteY2" fmla="*/ 2505075 h 2505075"/>
              <a:gd name="connsiteX3" fmla="*/ 3058338 w 6113463"/>
              <a:gd name="connsiteY3" fmla="*/ 0 h 2505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13463" h="2505075">
                <a:moveTo>
                  <a:pt x="3058338" y="0"/>
                </a:moveTo>
                <a:cubicBezTo>
                  <a:pt x="4568231" y="0"/>
                  <a:pt x="5827547" y="1077279"/>
                  <a:pt x="6113463" y="2505075"/>
                </a:cubicBezTo>
                <a:lnTo>
                  <a:pt x="0" y="2505075"/>
                </a:lnTo>
                <a:cubicBezTo>
                  <a:pt x="285916" y="1077279"/>
                  <a:pt x="1545232" y="0"/>
                  <a:pt x="3058338" y="0"/>
                </a:cubicBezTo>
                <a:close/>
              </a:path>
            </a:pathLst>
          </a:cu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Replace Image Here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5525994" y="2322"/>
            <a:ext cx="6262688" cy="2562225"/>
          </a:xfrm>
          <a:custGeom>
            <a:avLst/>
            <a:gdLst>
              <a:gd name="connsiteX0" fmla="*/ 0 w 6262688"/>
              <a:gd name="connsiteY0" fmla="*/ 0 h 2562225"/>
              <a:gd name="connsiteX1" fmla="*/ 6262688 w 6262688"/>
              <a:gd name="connsiteY1" fmla="*/ 0 h 2562225"/>
              <a:gd name="connsiteX2" fmla="*/ 3132990 w 6262688"/>
              <a:gd name="connsiteY2" fmla="*/ 2562225 h 2562225"/>
              <a:gd name="connsiteX3" fmla="*/ 0 w 6262688"/>
              <a:gd name="connsiteY3" fmla="*/ 0 h 2562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62688" h="2562225">
                <a:moveTo>
                  <a:pt x="0" y="0"/>
                </a:moveTo>
                <a:lnTo>
                  <a:pt x="6262688" y="0"/>
                </a:lnTo>
                <a:cubicBezTo>
                  <a:pt x="5969793" y="1462247"/>
                  <a:pt x="4679738" y="2562225"/>
                  <a:pt x="3132990" y="2562225"/>
                </a:cubicBezTo>
                <a:cubicBezTo>
                  <a:pt x="1582950" y="2562225"/>
                  <a:pt x="292895" y="1462247"/>
                  <a:pt x="0" y="0"/>
                </a:cubicBezTo>
                <a:close/>
              </a:path>
            </a:pathLst>
          </a:cu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17147366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 Elphine 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3760899" y="440269"/>
            <a:ext cx="2568388" cy="2568388"/>
          </a:xfrm>
          <a:custGeom>
            <a:avLst/>
            <a:gdLst>
              <a:gd name="connsiteX0" fmla="*/ 1284194 w 2568388"/>
              <a:gd name="connsiteY0" fmla="*/ 0 h 2568388"/>
              <a:gd name="connsiteX1" fmla="*/ 2568388 w 2568388"/>
              <a:gd name="connsiteY1" fmla="*/ 1284194 h 2568388"/>
              <a:gd name="connsiteX2" fmla="*/ 1284194 w 2568388"/>
              <a:gd name="connsiteY2" fmla="*/ 2568388 h 2568388"/>
              <a:gd name="connsiteX3" fmla="*/ 0 w 2568388"/>
              <a:gd name="connsiteY3" fmla="*/ 1284194 h 2568388"/>
              <a:gd name="connsiteX4" fmla="*/ 1284194 w 2568388"/>
              <a:gd name="connsiteY4" fmla="*/ 0 h 256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8388" h="2568388">
                <a:moveTo>
                  <a:pt x="1284194" y="0"/>
                </a:moveTo>
                <a:cubicBezTo>
                  <a:pt x="1993435" y="0"/>
                  <a:pt x="2568388" y="574953"/>
                  <a:pt x="2568388" y="1284194"/>
                </a:cubicBezTo>
                <a:cubicBezTo>
                  <a:pt x="2568388" y="1993435"/>
                  <a:pt x="1993435" y="2568388"/>
                  <a:pt x="1284194" y="2568388"/>
                </a:cubicBezTo>
                <a:cubicBezTo>
                  <a:pt x="574953" y="2568388"/>
                  <a:pt x="0" y="1993435"/>
                  <a:pt x="0" y="1284194"/>
                </a:cubicBezTo>
                <a:cubicBezTo>
                  <a:pt x="0" y="574953"/>
                  <a:pt x="574953" y="0"/>
                  <a:pt x="1284194" y="0"/>
                </a:cubicBezTo>
                <a:close/>
              </a:path>
            </a:pathLst>
          </a:cu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 sz="1600" baseline="0"/>
            </a:lvl1pPr>
          </a:lstStyle>
          <a:p>
            <a:r>
              <a:rPr lang="en-US" dirty="0"/>
              <a:t>Replace Picture Here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6082553" y="3409801"/>
            <a:ext cx="2568388" cy="2568388"/>
          </a:xfrm>
          <a:custGeom>
            <a:avLst/>
            <a:gdLst>
              <a:gd name="connsiteX0" fmla="*/ 1284194 w 2568388"/>
              <a:gd name="connsiteY0" fmla="*/ 0 h 2568388"/>
              <a:gd name="connsiteX1" fmla="*/ 2568388 w 2568388"/>
              <a:gd name="connsiteY1" fmla="*/ 1284194 h 2568388"/>
              <a:gd name="connsiteX2" fmla="*/ 1284194 w 2568388"/>
              <a:gd name="connsiteY2" fmla="*/ 2568388 h 2568388"/>
              <a:gd name="connsiteX3" fmla="*/ 0 w 2568388"/>
              <a:gd name="connsiteY3" fmla="*/ 1284194 h 2568388"/>
              <a:gd name="connsiteX4" fmla="*/ 1284194 w 2568388"/>
              <a:gd name="connsiteY4" fmla="*/ 0 h 256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8388" h="2568388">
                <a:moveTo>
                  <a:pt x="1284194" y="0"/>
                </a:moveTo>
                <a:cubicBezTo>
                  <a:pt x="1993435" y="0"/>
                  <a:pt x="2568388" y="574953"/>
                  <a:pt x="2568388" y="1284194"/>
                </a:cubicBezTo>
                <a:cubicBezTo>
                  <a:pt x="2568388" y="1993435"/>
                  <a:pt x="1993435" y="2568388"/>
                  <a:pt x="1284194" y="2568388"/>
                </a:cubicBezTo>
                <a:cubicBezTo>
                  <a:pt x="574953" y="2568388"/>
                  <a:pt x="0" y="1993435"/>
                  <a:pt x="0" y="1284194"/>
                </a:cubicBezTo>
                <a:cubicBezTo>
                  <a:pt x="0" y="574953"/>
                  <a:pt x="574953" y="0"/>
                  <a:pt x="1284194" y="0"/>
                </a:cubicBezTo>
                <a:close/>
              </a:path>
            </a:pathLst>
          </a:cu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 sz="1600" baseline="0"/>
            </a:lvl1pPr>
          </a:lstStyle>
          <a:p>
            <a:r>
              <a:rPr lang="en-US" dirty="0"/>
              <a:t>Replace Picture Here</a:t>
            </a:r>
          </a:p>
        </p:txBody>
      </p:sp>
    </p:spTree>
    <p:extLst>
      <p:ext uri="{BB962C8B-B14F-4D97-AF65-F5344CB8AC3E}">
        <p14:creationId xmlns:p14="http://schemas.microsoft.com/office/powerpoint/2010/main" val="1773999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6 Elphine 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6831013" y="0"/>
            <a:ext cx="5370512" cy="6858000"/>
          </a:xfrm>
          <a:custGeom>
            <a:avLst/>
            <a:gdLst>
              <a:gd name="connsiteX0" fmla="*/ 609780 w 5370512"/>
              <a:gd name="connsiteY0" fmla="*/ 0 h 6858000"/>
              <a:gd name="connsiteX1" fmla="*/ 1791229 w 5370512"/>
              <a:gd name="connsiteY1" fmla="*/ 0 h 6858000"/>
              <a:gd name="connsiteX2" fmla="*/ 5370512 w 5370512"/>
              <a:gd name="connsiteY2" fmla="*/ 3336925 h 6858000"/>
              <a:gd name="connsiteX3" fmla="*/ 5370512 w 5370512"/>
              <a:gd name="connsiteY3" fmla="*/ 3778250 h 6858000"/>
              <a:gd name="connsiteX4" fmla="*/ 1559386 w 5370512"/>
              <a:gd name="connsiteY4" fmla="*/ 6858000 h 6858000"/>
              <a:gd name="connsiteX5" fmla="*/ 1102051 w 5370512"/>
              <a:gd name="connsiteY5" fmla="*/ 6858000 h 6858000"/>
              <a:gd name="connsiteX6" fmla="*/ 0 w 5370512"/>
              <a:gd name="connsiteY6" fmla="*/ 2952750 h 6858000"/>
              <a:gd name="connsiteX7" fmla="*/ 609780 w 5370512"/>
              <a:gd name="connsiteY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70512" h="6858000">
                <a:moveTo>
                  <a:pt x="609780" y="0"/>
                </a:moveTo>
                <a:cubicBezTo>
                  <a:pt x="609780" y="0"/>
                  <a:pt x="609780" y="0"/>
                  <a:pt x="1791229" y="0"/>
                </a:cubicBezTo>
                <a:cubicBezTo>
                  <a:pt x="1791229" y="0"/>
                  <a:pt x="1791229" y="0"/>
                  <a:pt x="5370512" y="3336925"/>
                </a:cubicBezTo>
                <a:cubicBezTo>
                  <a:pt x="5370512" y="3336925"/>
                  <a:pt x="5370512" y="3336925"/>
                  <a:pt x="5370512" y="3778250"/>
                </a:cubicBezTo>
                <a:lnTo>
                  <a:pt x="1559386" y="6858000"/>
                </a:lnTo>
                <a:cubicBezTo>
                  <a:pt x="1559386" y="6858000"/>
                  <a:pt x="1559386" y="6858000"/>
                  <a:pt x="1102051" y="6858000"/>
                </a:cubicBezTo>
                <a:cubicBezTo>
                  <a:pt x="403344" y="5721350"/>
                  <a:pt x="0" y="4384675"/>
                  <a:pt x="0" y="2952750"/>
                </a:cubicBezTo>
                <a:cubicBezTo>
                  <a:pt x="0" y="1905000"/>
                  <a:pt x="219140" y="904875"/>
                  <a:pt x="609780" y="0"/>
                </a:cubicBezTo>
                <a:close/>
              </a:path>
            </a:pathLst>
          </a:cu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4206423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1F99BA-9008-47A5-9465-4F68AFE3F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25A20F2-3221-49CF-9B9F-154D3FA3B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AF7132F-21C3-462E-980D-7AB0D808D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9810-C597-41C3-BF6C-18E4AE63EA79}" type="datetimeFigureOut">
              <a:rPr lang="zh-CN" altLang="en-US" smtClean="0"/>
              <a:t>2021/7/30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015C61-F35E-46D2-BA0B-43E5A91C0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2A0A5F7-B383-408D-93B5-E927E75E1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083C-E8FF-497D-A853-447EA5DBEB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98850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7 Elphine 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3557589" y="2524126"/>
            <a:ext cx="8126413" cy="4346575"/>
          </a:xfrm>
          <a:custGeom>
            <a:avLst/>
            <a:gdLst>
              <a:gd name="connsiteX0" fmla="*/ 4451167 w 8126413"/>
              <a:gd name="connsiteY0" fmla="*/ 0 h 4346575"/>
              <a:gd name="connsiteX1" fmla="*/ 8126413 w 8126413"/>
              <a:gd name="connsiteY1" fmla="*/ 1556458 h 4346575"/>
              <a:gd name="connsiteX2" fmla="*/ 4681070 w 8126413"/>
              <a:gd name="connsiteY2" fmla="*/ 4346575 h 4346575"/>
              <a:gd name="connsiteX3" fmla="*/ 1890309 w 8126413"/>
              <a:gd name="connsiteY3" fmla="*/ 4346575 h 4346575"/>
              <a:gd name="connsiteX4" fmla="*/ 0 w 8126413"/>
              <a:gd name="connsiteY4" fmla="*/ 2582377 h 4346575"/>
              <a:gd name="connsiteX5" fmla="*/ 4451167 w 8126413"/>
              <a:gd name="connsiteY5" fmla="*/ 0 h 434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126413" h="4346575">
                <a:moveTo>
                  <a:pt x="4451167" y="0"/>
                </a:moveTo>
                <a:cubicBezTo>
                  <a:pt x="5894444" y="0"/>
                  <a:pt x="7197224" y="597654"/>
                  <a:pt x="8126413" y="1556458"/>
                </a:cubicBezTo>
                <a:cubicBezTo>
                  <a:pt x="8126413" y="1556458"/>
                  <a:pt x="8126413" y="1556458"/>
                  <a:pt x="4681070" y="4346575"/>
                </a:cubicBezTo>
                <a:cubicBezTo>
                  <a:pt x="4681070" y="4346575"/>
                  <a:pt x="4681070" y="4346575"/>
                  <a:pt x="1890309" y="4346575"/>
                </a:cubicBezTo>
                <a:cubicBezTo>
                  <a:pt x="1890309" y="4346575"/>
                  <a:pt x="1890309" y="4346575"/>
                  <a:pt x="0" y="2582377"/>
                </a:cubicBezTo>
                <a:cubicBezTo>
                  <a:pt x="884486" y="1038704"/>
                  <a:pt x="2544893" y="0"/>
                  <a:pt x="4451167" y="0"/>
                </a:cubicBezTo>
                <a:close/>
              </a:path>
            </a:pathLst>
          </a:cu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16418798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8 Elphine 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1" y="0"/>
            <a:ext cx="5719763" cy="6858000"/>
          </a:xfrm>
          <a:custGeom>
            <a:avLst/>
            <a:gdLst>
              <a:gd name="connsiteX0" fmla="*/ 3528405 w 5719763"/>
              <a:gd name="connsiteY0" fmla="*/ 0 h 6858000"/>
              <a:gd name="connsiteX1" fmla="*/ 3530725 w 5719763"/>
              <a:gd name="connsiteY1" fmla="*/ 0 h 6858000"/>
              <a:gd name="connsiteX2" fmla="*/ 3546964 w 5719763"/>
              <a:gd name="connsiteY2" fmla="*/ 0 h 6858000"/>
              <a:gd name="connsiteX3" fmla="*/ 3591042 w 5719763"/>
              <a:gd name="connsiteY3" fmla="*/ 0 h 6858000"/>
              <a:gd name="connsiteX4" fmla="*/ 3627870 w 5719763"/>
              <a:gd name="connsiteY4" fmla="*/ 0 h 6858000"/>
              <a:gd name="connsiteX5" fmla="*/ 3676878 w 5719763"/>
              <a:gd name="connsiteY5" fmla="*/ 0 h 6858000"/>
              <a:gd name="connsiteX6" fmla="*/ 3739805 w 5719763"/>
              <a:gd name="connsiteY6" fmla="*/ 0 h 6858000"/>
              <a:gd name="connsiteX7" fmla="*/ 3818391 w 5719763"/>
              <a:gd name="connsiteY7" fmla="*/ 0 h 6858000"/>
              <a:gd name="connsiteX8" fmla="*/ 3914376 w 5719763"/>
              <a:gd name="connsiteY8" fmla="*/ 0 h 6858000"/>
              <a:gd name="connsiteX9" fmla="*/ 4029500 w 5719763"/>
              <a:gd name="connsiteY9" fmla="*/ 0 h 6858000"/>
              <a:gd name="connsiteX10" fmla="*/ 4165503 w 5719763"/>
              <a:gd name="connsiteY10" fmla="*/ 0 h 6858000"/>
              <a:gd name="connsiteX11" fmla="*/ 4324125 w 5719763"/>
              <a:gd name="connsiteY11" fmla="*/ 0 h 6858000"/>
              <a:gd name="connsiteX12" fmla="*/ 4507106 w 5719763"/>
              <a:gd name="connsiteY12" fmla="*/ 0 h 6858000"/>
              <a:gd name="connsiteX13" fmla="*/ 4716185 w 5719763"/>
              <a:gd name="connsiteY13" fmla="*/ 0 h 6858000"/>
              <a:gd name="connsiteX14" fmla="*/ 5719763 w 5719763"/>
              <a:gd name="connsiteY14" fmla="*/ 3082925 h 6858000"/>
              <a:gd name="connsiteX15" fmla="*/ 4115943 w 5719763"/>
              <a:gd name="connsiteY15" fmla="*/ 6858000 h 6858000"/>
              <a:gd name="connsiteX16" fmla="*/ 4113288 w 5719763"/>
              <a:gd name="connsiteY16" fmla="*/ 6858000 h 6858000"/>
              <a:gd name="connsiteX17" fmla="*/ 4094705 w 5719763"/>
              <a:gd name="connsiteY17" fmla="*/ 6858000 h 6858000"/>
              <a:gd name="connsiteX18" fmla="*/ 4044263 w 5719763"/>
              <a:gd name="connsiteY18" fmla="*/ 6858000 h 6858000"/>
              <a:gd name="connsiteX19" fmla="*/ 4002117 w 5719763"/>
              <a:gd name="connsiteY19" fmla="*/ 6858000 h 6858000"/>
              <a:gd name="connsiteX20" fmla="*/ 3946034 w 5719763"/>
              <a:gd name="connsiteY20" fmla="*/ 6858000 h 6858000"/>
              <a:gd name="connsiteX21" fmla="*/ 3874021 w 5719763"/>
              <a:gd name="connsiteY21" fmla="*/ 6858000 h 6858000"/>
              <a:gd name="connsiteX22" fmla="*/ 3784088 w 5719763"/>
              <a:gd name="connsiteY22" fmla="*/ 6858000 h 6858000"/>
              <a:gd name="connsiteX23" fmla="*/ 3674244 w 5719763"/>
              <a:gd name="connsiteY23" fmla="*/ 6858000 h 6858000"/>
              <a:gd name="connsiteX24" fmla="*/ 3542498 w 5719763"/>
              <a:gd name="connsiteY24" fmla="*/ 6858000 h 6858000"/>
              <a:gd name="connsiteX25" fmla="*/ 3386858 w 5719763"/>
              <a:gd name="connsiteY25" fmla="*/ 6858000 h 6858000"/>
              <a:gd name="connsiteX26" fmla="*/ 3205333 w 5719763"/>
              <a:gd name="connsiteY26" fmla="*/ 6858000 h 6858000"/>
              <a:gd name="connsiteX27" fmla="*/ 2995933 w 5719763"/>
              <a:gd name="connsiteY27" fmla="*/ 6858000 h 6858000"/>
              <a:gd name="connsiteX28" fmla="*/ 2756665 w 5719763"/>
              <a:gd name="connsiteY28" fmla="*/ 6858000 h 6858000"/>
              <a:gd name="connsiteX29" fmla="*/ 0 w 5719763"/>
              <a:gd name="connsiteY29" fmla="*/ 4286250 h 6858000"/>
              <a:gd name="connsiteX30" fmla="*/ 0 w 5719763"/>
              <a:gd name="connsiteY30" fmla="*/ 4283447 h 6858000"/>
              <a:gd name="connsiteX31" fmla="*/ 0 w 5719763"/>
              <a:gd name="connsiteY31" fmla="*/ 4276790 h 6858000"/>
              <a:gd name="connsiteX32" fmla="*/ 0 w 5719763"/>
              <a:gd name="connsiteY32" fmla="*/ 4263827 h 6858000"/>
              <a:gd name="connsiteX33" fmla="*/ 0 w 5719763"/>
              <a:gd name="connsiteY33" fmla="*/ 4242454 h 6858000"/>
              <a:gd name="connsiteX34" fmla="*/ 0 w 5719763"/>
              <a:gd name="connsiteY34" fmla="*/ 4210571 h 6858000"/>
              <a:gd name="connsiteX35" fmla="*/ 0 w 5719763"/>
              <a:gd name="connsiteY35" fmla="*/ 4166074 h 6858000"/>
              <a:gd name="connsiteX36" fmla="*/ 0 w 5719763"/>
              <a:gd name="connsiteY36" fmla="*/ 4106863 h 6858000"/>
              <a:gd name="connsiteX37" fmla="*/ 0 w 5719763"/>
              <a:gd name="connsiteY37" fmla="*/ 4030833 h 6858000"/>
              <a:gd name="connsiteX38" fmla="*/ 0 w 5719763"/>
              <a:gd name="connsiteY38" fmla="*/ 3935884 h 6858000"/>
              <a:gd name="connsiteX39" fmla="*/ 0 w 5719763"/>
              <a:gd name="connsiteY39" fmla="*/ 3819913 h 6858000"/>
              <a:gd name="connsiteX40" fmla="*/ 0 w 5719763"/>
              <a:gd name="connsiteY40" fmla="*/ 3680817 h 6858000"/>
              <a:gd name="connsiteX41" fmla="*/ 0 w 5719763"/>
              <a:gd name="connsiteY41" fmla="*/ 3516496 h 6858000"/>
              <a:gd name="connsiteX42" fmla="*/ 0 w 5719763"/>
              <a:gd name="connsiteY42" fmla="*/ 3324845 h 6858000"/>
              <a:gd name="connsiteX43" fmla="*/ 0 w 5719763"/>
              <a:gd name="connsiteY43" fmla="*/ 3218115 h 6858000"/>
              <a:gd name="connsiteX44" fmla="*/ 0 w 5719763"/>
              <a:gd name="connsiteY44" fmla="*/ 3103764 h 6858000"/>
              <a:gd name="connsiteX45" fmla="*/ 0 w 5719763"/>
              <a:gd name="connsiteY45" fmla="*/ 2981530 h 6858000"/>
              <a:gd name="connsiteX46" fmla="*/ 0 w 5719763"/>
              <a:gd name="connsiteY46" fmla="*/ 28511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5719763" h="6858000">
                <a:moveTo>
                  <a:pt x="3528405" y="0"/>
                </a:moveTo>
                <a:lnTo>
                  <a:pt x="3530725" y="0"/>
                </a:lnTo>
                <a:lnTo>
                  <a:pt x="3546964" y="0"/>
                </a:lnTo>
                <a:lnTo>
                  <a:pt x="3591042" y="0"/>
                </a:lnTo>
                <a:lnTo>
                  <a:pt x="3627870" y="0"/>
                </a:lnTo>
                <a:lnTo>
                  <a:pt x="3676878" y="0"/>
                </a:lnTo>
                <a:lnTo>
                  <a:pt x="3739805" y="0"/>
                </a:lnTo>
                <a:lnTo>
                  <a:pt x="3818391" y="0"/>
                </a:lnTo>
                <a:lnTo>
                  <a:pt x="3914376" y="0"/>
                </a:lnTo>
                <a:lnTo>
                  <a:pt x="4029500" y="0"/>
                </a:lnTo>
                <a:lnTo>
                  <a:pt x="4165503" y="0"/>
                </a:lnTo>
                <a:lnTo>
                  <a:pt x="4324125" y="0"/>
                </a:lnTo>
                <a:lnTo>
                  <a:pt x="4507106" y="0"/>
                </a:lnTo>
                <a:lnTo>
                  <a:pt x="4716185" y="0"/>
                </a:lnTo>
                <a:cubicBezTo>
                  <a:pt x="5348185" y="866775"/>
                  <a:pt x="5719763" y="1930400"/>
                  <a:pt x="5719763" y="3082925"/>
                </a:cubicBezTo>
                <a:cubicBezTo>
                  <a:pt x="5719763" y="4565650"/>
                  <a:pt x="5103642" y="5902325"/>
                  <a:pt x="4115943" y="6858000"/>
                </a:cubicBezTo>
                <a:lnTo>
                  <a:pt x="4113288" y="6858000"/>
                </a:lnTo>
                <a:lnTo>
                  <a:pt x="4094705" y="6858000"/>
                </a:lnTo>
                <a:lnTo>
                  <a:pt x="4044263" y="6858000"/>
                </a:lnTo>
                <a:lnTo>
                  <a:pt x="4002117" y="6858000"/>
                </a:lnTo>
                <a:lnTo>
                  <a:pt x="3946034" y="6858000"/>
                </a:lnTo>
                <a:lnTo>
                  <a:pt x="3874021" y="6858000"/>
                </a:lnTo>
                <a:lnTo>
                  <a:pt x="3784088" y="6858000"/>
                </a:lnTo>
                <a:lnTo>
                  <a:pt x="3674244" y="6858000"/>
                </a:lnTo>
                <a:lnTo>
                  <a:pt x="3542498" y="6858000"/>
                </a:lnTo>
                <a:lnTo>
                  <a:pt x="3386858" y="6858000"/>
                </a:lnTo>
                <a:lnTo>
                  <a:pt x="3205333" y="6858000"/>
                </a:lnTo>
                <a:lnTo>
                  <a:pt x="2995933" y="6858000"/>
                </a:lnTo>
                <a:lnTo>
                  <a:pt x="2756665" y="6858000"/>
                </a:lnTo>
                <a:cubicBezTo>
                  <a:pt x="2756665" y="6858000"/>
                  <a:pt x="2756665" y="6858000"/>
                  <a:pt x="0" y="4286250"/>
                </a:cubicBezTo>
                <a:lnTo>
                  <a:pt x="0" y="4283447"/>
                </a:lnTo>
                <a:lnTo>
                  <a:pt x="0" y="4276790"/>
                </a:lnTo>
                <a:lnTo>
                  <a:pt x="0" y="4263827"/>
                </a:lnTo>
                <a:lnTo>
                  <a:pt x="0" y="4242454"/>
                </a:lnTo>
                <a:lnTo>
                  <a:pt x="0" y="4210571"/>
                </a:lnTo>
                <a:lnTo>
                  <a:pt x="0" y="4166074"/>
                </a:lnTo>
                <a:lnTo>
                  <a:pt x="0" y="4106863"/>
                </a:lnTo>
                <a:lnTo>
                  <a:pt x="0" y="4030833"/>
                </a:lnTo>
                <a:lnTo>
                  <a:pt x="0" y="3935884"/>
                </a:lnTo>
                <a:lnTo>
                  <a:pt x="0" y="3819913"/>
                </a:lnTo>
                <a:lnTo>
                  <a:pt x="0" y="3680817"/>
                </a:lnTo>
                <a:lnTo>
                  <a:pt x="0" y="3516496"/>
                </a:lnTo>
                <a:lnTo>
                  <a:pt x="0" y="3324845"/>
                </a:lnTo>
                <a:lnTo>
                  <a:pt x="0" y="3218115"/>
                </a:lnTo>
                <a:lnTo>
                  <a:pt x="0" y="3103764"/>
                </a:lnTo>
                <a:lnTo>
                  <a:pt x="0" y="2981530"/>
                </a:lnTo>
                <a:lnTo>
                  <a:pt x="0" y="2851150"/>
                </a:lnTo>
                <a:close/>
              </a:path>
            </a:pathLst>
          </a:cu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 baseline="0"/>
            </a:lvl1pPr>
          </a:lstStyle>
          <a:p>
            <a:r>
              <a:rPr lang="en-US" dirty="0"/>
              <a:t>Replace Picture Here</a:t>
            </a:r>
          </a:p>
        </p:txBody>
      </p:sp>
    </p:spTree>
    <p:extLst>
      <p:ext uri="{BB962C8B-B14F-4D97-AF65-F5344CB8AC3E}">
        <p14:creationId xmlns:p14="http://schemas.microsoft.com/office/powerpoint/2010/main" val="434089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9 Elphine 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3481146" y="1"/>
            <a:ext cx="7921638" cy="4468483"/>
          </a:xfrm>
          <a:custGeom>
            <a:avLst/>
            <a:gdLst>
              <a:gd name="connsiteX0" fmla="*/ 2341636 w 7921638"/>
              <a:gd name="connsiteY0" fmla="*/ 0 h 4468483"/>
              <a:gd name="connsiteX1" fmla="*/ 2345275 w 7921638"/>
              <a:gd name="connsiteY1" fmla="*/ 0 h 4468483"/>
              <a:gd name="connsiteX2" fmla="*/ 2370748 w 7921638"/>
              <a:gd name="connsiteY2" fmla="*/ 0 h 4468483"/>
              <a:gd name="connsiteX3" fmla="*/ 2398496 w 7921638"/>
              <a:gd name="connsiteY3" fmla="*/ 0 h 4468483"/>
              <a:gd name="connsiteX4" fmla="*/ 2439889 w 7921638"/>
              <a:gd name="connsiteY4" fmla="*/ 0 h 4468483"/>
              <a:gd name="connsiteX5" fmla="*/ 2497659 w 7921638"/>
              <a:gd name="connsiteY5" fmla="*/ 0 h 4468483"/>
              <a:gd name="connsiteX6" fmla="*/ 2574533 w 7921638"/>
              <a:gd name="connsiteY6" fmla="*/ 0 h 4468483"/>
              <a:gd name="connsiteX7" fmla="*/ 2673240 w 7921638"/>
              <a:gd name="connsiteY7" fmla="*/ 0 h 4468483"/>
              <a:gd name="connsiteX8" fmla="*/ 2796512 w 7921638"/>
              <a:gd name="connsiteY8" fmla="*/ 0 h 4468483"/>
              <a:gd name="connsiteX9" fmla="*/ 2947075 w 7921638"/>
              <a:gd name="connsiteY9" fmla="*/ 0 h 4468483"/>
              <a:gd name="connsiteX10" fmla="*/ 3127661 w 7921638"/>
              <a:gd name="connsiteY10" fmla="*/ 0 h 4468483"/>
              <a:gd name="connsiteX11" fmla="*/ 3340997 w 7921638"/>
              <a:gd name="connsiteY11" fmla="*/ 0 h 4468483"/>
              <a:gd name="connsiteX12" fmla="*/ 3589814 w 7921638"/>
              <a:gd name="connsiteY12" fmla="*/ 0 h 4468483"/>
              <a:gd name="connsiteX13" fmla="*/ 3876841 w 7921638"/>
              <a:gd name="connsiteY13" fmla="*/ 0 h 4468483"/>
              <a:gd name="connsiteX14" fmla="*/ 4204806 w 7921638"/>
              <a:gd name="connsiteY14" fmla="*/ 0 h 4468483"/>
              <a:gd name="connsiteX15" fmla="*/ 7921638 w 7921638"/>
              <a:gd name="connsiteY15" fmla="*/ 3496796 h 4468483"/>
              <a:gd name="connsiteX16" fmla="*/ 4749814 w 7921638"/>
              <a:gd name="connsiteY16" fmla="*/ 4468483 h 4468483"/>
              <a:gd name="connsiteX17" fmla="*/ 0 w 7921638"/>
              <a:gd name="connsiteY17" fmla="*/ 1911411 h 4468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921638" h="4468483">
                <a:moveTo>
                  <a:pt x="2341636" y="0"/>
                </a:moveTo>
                <a:lnTo>
                  <a:pt x="2345275" y="0"/>
                </a:lnTo>
                <a:lnTo>
                  <a:pt x="2370748" y="0"/>
                </a:lnTo>
                <a:lnTo>
                  <a:pt x="2398496" y="0"/>
                </a:lnTo>
                <a:lnTo>
                  <a:pt x="2439889" y="0"/>
                </a:lnTo>
                <a:lnTo>
                  <a:pt x="2497659" y="0"/>
                </a:lnTo>
                <a:lnTo>
                  <a:pt x="2574533" y="0"/>
                </a:lnTo>
                <a:lnTo>
                  <a:pt x="2673240" y="0"/>
                </a:lnTo>
                <a:lnTo>
                  <a:pt x="2796512" y="0"/>
                </a:lnTo>
                <a:lnTo>
                  <a:pt x="2947075" y="0"/>
                </a:lnTo>
                <a:lnTo>
                  <a:pt x="3127661" y="0"/>
                </a:lnTo>
                <a:lnTo>
                  <a:pt x="3340997" y="0"/>
                </a:lnTo>
                <a:lnTo>
                  <a:pt x="3589814" y="0"/>
                </a:lnTo>
                <a:lnTo>
                  <a:pt x="3876841" y="0"/>
                </a:lnTo>
                <a:lnTo>
                  <a:pt x="4204806" y="0"/>
                </a:lnTo>
                <a:cubicBezTo>
                  <a:pt x="4204806" y="0"/>
                  <a:pt x="4204806" y="0"/>
                  <a:pt x="7921638" y="3496796"/>
                </a:cubicBezTo>
                <a:cubicBezTo>
                  <a:pt x="7015402" y="4110493"/>
                  <a:pt x="5922216" y="4468483"/>
                  <a:pt x="4749814" y="4468483"/>
                </a:cubicBezTo>
                <a:cubicBezTo>
                  <a:pt x="2769405" y="4468483"/>
                  <a:pt x="1026645" y="3452047"/>
                  <a:pt x="0" y="1911411"/>
                </a:cubicBezTo>
                <a:close/>
              </a:path>
            </a:pathLst>
          </a:cu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 baseline="0"/>
            </a:lvl1pPr>
          </a:lstStyle>
          <a:p>
            <a:r>
              <a:rPr lang="en-US" dirty="0"/>
              <a:t>Replace Picture Here</a:t>
            </a:r>
          </a:p>
        </p:txBody>
      </p:sp>
    </p:spTree>
    <p:extLst>
      <p:ext uri="{BB962C8B-B14F-4D97-AF65-F5344CB8AC3E}">
        <p14:creationId xmlns:p14="http://schemas.microsoft.com/office/powerpoint/2010/main" val="11201697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 Elphine 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 hasCustomPrompt="1"/>
          </p:nvPr>
        </p:nvSpPr>
        <p:spPr>
          <a:xfrm>
            <a:off x="4863412" y="2645188"/>
            <a:ext cx="2433918" cy="2433918"/>
          </a:xfrm>
          <a:custGeom>
            <a:avLst/>
            <a:gdLst>
              <a:gd name="connsiteX0" fmla="*/ 1216959 w 2433918"/>
              <a:gd name="connsiteY0" fmla="*/ 0 h 2433918"/>
              <a:gd name="connsiteX1" fmla="*/ 2433918 w 2433918"/>
              <a:gd name="connsiteY1" fmla="*/ 1216959 h 2433918"/>
              <a:gd name="connsiteX2" fmla="*/ 1216959 w 2433918"/>
              <a:gd name="connsiteY2" fmla="*/ 2433918 h 2433918"/>
              <a:gd name="connsiteX3" fmla="*/ 0 w 2433918"/>
              <a:gd name="connsiteY3" fmla="*/ 1216959 h 2433918"/>
              <a:gd name="connsiteX4" fmla="*/ 1216959 w 2433918"/>
              <a:gd name="connsiteY4" fmla="*/ 0 h 243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3918" h="2433918">
                <a:moveTo>
                  <a:pt x="1216959" y="0"/>
                </a:moveTo>
                <a:cubicBezTo>
                  <a:pt x="1889067" y="0"/>
                  <a:pt x="2433918" y="544851"/>
                  <a:pt x="2433918" y="1216959"/>
                </a:cubicBezTo>
                <a:cubicBezTo>
                  <a:pt x="2433918" y="1889067"/>
                  <a:pt x="1889067" y="2433918"/>
                  <a:pt x="1216959" y="2433918"/>
                </a:cubicBezTo>
                <a:cubicBezTo>
                  <a:pt x="544851" y="2433918"/>
                  <a:pt x="0" y="1889067"/>
                  <a:pt x="0" y="1216959"/>
                </a:cubicBezTo>
                <a:cubicBezTo>
                  <a:pt x="0" y="544851"/>
                  <a:pt x="544851" y="0"/>
                  <a:pt x="1216959" y="0"/>
                </a:cubicBezTo>
                <a:close/>
              </a:path>
            </a:pathLst>
          </a:cu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 sz="1600" baseline="0"/>
            </a:lvl1pPr>
          </a:lstStyle>
          <a:p>
            <a:r>
              <a:rPr lang="en-US" dirty="0"/>
              <a:t>Replace Picture Here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886414" y="2634532"/>
            <a:ext cx="2433918" cy="2433918"/>
          </a:xfrm>
          <a:custGeom>
            <a:avLst/>
            <a:gdLst>
              <a:gd name="connsiteX0" fmla="*/ 1216959 w 2433918"/>
              <a:gd name="connsiteY0" fmla="*/ 0 h 2433918"/>
              <a:gd name="connsiteX1" fmla="*/ 2433918 w 2433918"/>
              <a:gd name="connsiteY1" fmla="*/ 1216959 h 2433918"/>
              <a:gd name="connsiteX2" fmla="*/ 1216959 w 2433918"/>
              <a:gd name="connsiteY2" fmla="*/ 2433918 h 2433918"/>
              <a:gd name="connsiteX3" fmla="*/ 0 w 2433918"/>
              <a:gd name="connsiteY3" fmla="*/ 1216959 h 2433918"/>
              <a:gd name="connsiteX4" fmla="*/ 1216959 w 2433918"/>
              <a:gd name="connsiteY4" fmla="*/ 0 h 243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3918" h="2433918">
                <a:moveTo>
                  <a:pt x="1216959" y="0"/>
                </a:moveTo>
                <a:cubicBezTo>
                  <a:pt x="1889067" y="0"/>
                  <a:pt x="2433918" y="544851"/>
                  <a:pt x="2433918" y="1216959"/>
                </a:cubicBezTo>
                <a:cubicBezTo>
                  <a:pt x="2433918" y="1889067"/>
                  <a:pt x="1889067" y="2433918"/>
                  <a:pt x="1216959" y="2433918"/>
                </a:cubicBezTo>
                <a:cubicBezTo>
                  <a:pt x="544851" y="2433918"/>
                  <a:pt x="0" y="1889067"/>
                  <a:pt x="0" y="1216959"/>
                </a:cubicBezTo>
                <a:cubicBezTo>
                  <a:pt x="0" y="544851"/>
                  <a:pt x="544851" y="0"/>
                  <a:pt x="1216959" y="0"/>
                </a:cubicBezTo>
                <a:close/>
              </a:path>
            </a:pathLst>
          </a:cu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 sz="1600" baseline="0"/>
            </a:lvl1pPr>
          </a:lstStyle>
          <a:p>
            <a:r>
              <a:rPr lang="en-US" dirty="0"/>
              <a:t>Replace Picture Here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8773319" y="2691621"/>
            <a:ext cx="2433918" cy="2433918"/>
          </a:xfrm>
          <a:custGeom>
            <a:avLst/>
            <a:gdLst>
              <a:gd name="connsiteX0" fmla="*/ 1216959 w 2433918"/>
              <a:gd name="connsiteY0" fmla="*/ 0 h 2433918"/>
              <a:gd name="connsiteX1" fmla="*/ 2433918 w 2433918"/>
              <a:gd name="connsiteY1" fmla="*/ 1216959 h 2433918"/>
              <a:gd name="connsiteX2" fmla="*/ 1216959 w 2433918"/>
              <a:gd name="connsiteY2" fmla="*/ 2433918 h 2433918"/>
              <a:gd name="connsiteX3" fmla="*/ 0 w 2433918"/>
              <a:gd name="connsiteY3" fmla="*/ 1216959 h 2433918"/>
              <a:gd name="connsiteX4" fmla="*/ 1216959 w 2433918"/>
              <a:gd name="connsiteY4" fmla="*/ 0 h 243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3918" h="2433918">
                <a:moveTo>
                  <a:pt x="1216959" y="0"/>
                </a:moveTo>
                <a:cubicBezTo>
                  <a:pt x="1889067" y="0"/>
                  <a:pt x="2433918" y="544851"/>
                  <a:pt x="2433918" y="1216959"/>
                </a:cubicBezTo>
                <a:cubicBezTo>
                  <a:pt x="2433918" y="1889067"/>
                  <a:pt x="1889067" y="2433918"/>
                  <a:pt x="1216959" y="2433918"/>
                </a:cubicBezTo>
                <a:cubicBezTo>
                  <a:pt x="544851" y="2433918"/>
                  <a:pt x="0" y="1889067"/>
                  <a:pt x="0" y="1216959"/>
                </a:cubicBezTo>
                <a:cubicBezTo>
                  <a:pt x="0" y="544851"/>
                  <a:pt x="544851" y="0"/>
                  <a:pt x="1216959" y="0"/>
                </a:cubicBezTo>
                <a:close/>
              </a:path>
            </a:pathLst>
          </a:cu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 sz="1600" baseline="0"/>
            </a:lvl1pPr>
          </a:lstStyle>
          <a:p>
            <a:r>
              <a:rPr lang="en-US" dirty="0"/>
              <a:t>Replace Picture Here</a:t>
            </a:r>
          </a:p>
        </p:txBody>
      </p:sp>
    </p:spTree>
    <p:extLst>
      <p:ext uri="{BB962C8B-B14F-4D97-AF65-F5344CB8AC3E}">
        <p14:creationId xmlns:p14="http://schemas.microsoft.com/office/powerpoint/2010/main" val="30349513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 Elphine 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4548856" y="816495"/>
            <a:ext cx="2117054" cy="2117054"/>
          </a:xfrm>
          <a:custGeom>
            <a:avLst/>
            <a:gdLst>
              <a:gd name="connsiteX0" fmla="*/ 1058527 w 2117054"/>
              <a:gd name="connsiteY0" fmla="*/ 0 h 2117054"/>
              <a:gd name="connsiteX1" fmla="*/ 2117054 w 2117054"/>
              <a:gd name="connsiteY1" fmla="*/ 1058527 h 2117054"/>
              <a:gd name="connsiteX2" fmla="*/ 1058527 w 2117054"/>
              <a:gd name="connsiteY2" fmla="*/ 2117054 h 2117054"/>
              <a:gd name="connsiteX3" fmla="*/ 0 w 2117054"/>
              <a:gd name="connsiteY3" fmla="*/ 1058527 h 2117054"/>
              <a:gd name="connsiteX4" fmla="*/ 1058527 w 2117054"/>
              <a:gd name="connsiteY4" fmla="*/ 0 h 2117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7054" h="2117054">
                <a:moveTo>
                  <a:pt x="1058527" y="0"/>
                </a:moveTo>
                <a:cubicBezTo>
                  <a:pt x="1643135" y="0"/>
                  <a:pt x="2117054" y="473919"/>
                  <a:pt x="2117054" y="1058527"/>
                </a:cubicBezTo>
                <a:cubicBezTo>
                  <a:pt x="2117054" y="1643135"/>
                  <a:pt x="1643135" y="2117054"/>
                  <a:pt x="1058527" y="2117054"/>
                </a:cubicBezTo>
                <a:cubicBezTo>
                  <a:pt x="473919" y="2117054"/>
                  <a:pt x="0" y="1643135"/>
                  <a:pt x="0" y="1058527"/>
                </a:cubicBezTo>
                <a:cubicBezTo>
                  <a:pt x="0" y="473919"/>
                  <a:pt x="473919" y="0"/>
                  <a:pt x="1058527" y="0"/>
                </a:cubicBezTo>
                <a:close/>
              </a:path>
            </a:pathLst>
          </a:cu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 sz="1600"/>
            </a:lvl1pPr>
          </a:lstStyle>
          <a:p>
            <a:r>
              <a:rPr lang="en-US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11046903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 Elphine 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2228240" y="3000856"/>
            <a:ext cx="7740285" cy="3857145"/>
          </a:xfrm>
          <a:custGeom>
            <a:avLst/>
            <a:gdLst>
              <a:gd name="connsiteX0" fmla="*/ 3871735 w 7740285"/>
              <a:gd name="connsiteY0" fmla="*/ 0 h 3857145"/>
              <a:gd name="connsiteX1" fmla="*/ 7721282 w 7740285"/>
              <a:gd name="connsiteY1" fmla="*/ 3480170 h 3857145"/>
              <a:gd name="connsiteX2" fmla="*/ 7740285 w 7740285"/>
              <a:gd name="connsiteY2" fmla="*/ 3857145 h 3857145"/>
              <a:gd name="connsiteX3" fmla="*/ 0 w 7740285"/>
              <a:gd name="connsiteY3" fmla="*/ 3857145 h 3857145"/>
              <a:gd name="connsiteX4" fmla="*/ 19004 w 7740285"/>
              <a:gd name="connsiteY4" fmla="*/ 3480170 h 3857145"/>
              <a:gd name="connsiteX5" fmla="*/ 3871735 w 7740285"/>
              <a:gd name="connsiteY5" fmla="*/ 0 h 3857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40285" h="3857145">
                <a:moveTo>
                  <a:pt x="3871735" y="0"/>
                </a:moveTo>
                <a:cubicBezTo>
                  <a:pt x="5875170" y="0"/>
                  <a:pt x="7523115" y="1525477"/>
                  <a:pt x="7721282" y="3480170"/>
                </a:cubicBezTo>
                <a:lnTo>
                  <a:pt x="7740285" y="3857145"/>
                </a:lnTo>
                <a:lnTo>
                  <a:pt x="0" y="3857145"/>
                </a:lnTo>
                <a:lnTo>
                  <a:pt x="19004" y="3480170"/>
                </a:lnTo>
                <a:cubicBezTo>
                  <a:pt x="217183" y="1525477"/>
                  <a:pt x="1865314" y="0"/>
                  <a:pt x="3871735" y="0"/>
                </a:cubicBezTo>
                <a:close/>
              </a:path>
            </a:pathLst>
          </a:cu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 baseline="0"/>
            </a:lvl1pPr>
          </a:lstStyle>
          <a:p>
            <a:r>
              <a:rPr lang="en-US" dirty="0"/>
              <a:t>Replace Picture Here</a:t>
            </a:r>
          </a:p>
        </p:txBody>
      </p:sp>
    </p:spTree>
    <p:extLst>
      <p:ext uri="{BB962C8B-B14F-4D97-AF65-F5344CB8AC3E}">
        <p14:creationId xmlns:p14="http://schemas.microsoft.com/office/powerpoint/2010/main" val="699125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 Elphine 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1" y="0"/>
            <a:ext cx="6555036" cy="6858000"/>
          </a:xfrm>
          <a:custGeom>
            <a:avLst/>
            <a:gdLst>
              <a:gd name="connsiteX0" fmla="*/ 0 w 6555036"/>
              <a:gd name="connsiteY0" fmla="*/ 0 h 6858000"/>
              <a:gd name="connsiteX1" fmla="*/ 6555036 w 6555036"/>
              <a:gd name="connsiteY1" fmla="*/ 0 h 6858000"/>
              <a:gd name="connsiteX2" fmla="*/ 2093205 w 6555036"/>
              <a:gd name="connsiteY2" fmla="*/ 6857999 h 6858000"/>
              <a:gd name="connsiteX3" fmla="*/ 0 w 655503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55036" h="6858000">
                <a:moveTo>
                  <a:pt x="0" y="0"/>
                </a:moveTo>
                <a:lnTo>
                  <a:pt x="6555036" y="0"/>
                </a:lnTo>
                <a:lnTo>
                  <a:pt x="2093205" y="6857999"/>
                </a:lnTo>
                <a:lnTo>
                  <a:pt x="0" y="6858000"/>
                </a:lnTo>
                <a:close/>
              </a:path>
            </a:pathLst>
          </a:cu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 baseline="0"/>
            </a:lvl1pPr>
          </a:lstStyle>
          <a:p>
            <a:r>
              <a:rPr lang="en-US" dirty="0"/>
              <a:t>Replace Picture Here</a:t>
            </a:r>
          </a:p>
        </p:txBody>
      </p:sp>
    </p:spTree>
    <p:extLst>
      <p:ext uri="{BB962C8B-B14F-4D97-AF65-F5344CB8AC3E}">
        <p14:creationId xmlns:p14="http://schemas.microsoft.com/office/powerpoint/2010/main" val="15864937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 Elphine 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3117274"/>
            <a:ext cx="12192000" cy="3731202"/>
          </a:xfrm>
          <a:custGeom>
            <a:avLst/>
            <a:gdLst>
              <a:gd name="connsiteX0" fmla="*/ 0 w 12192000"/>
              <a:gd name="connsiteY0" fmla="*/ 0 h 3731202"/>
              <a:gd name="connsiteX1" fmla="*/ 12192000 w 12192000"/>
              <a:gd name="connsiteY1" fmla="*/ 0 h 3731202"/>
              <a:gd name="connsiteX2" fmla="*/ 12192000 w 12192000"/>
              <a:gd name="connsiteY2" fmla="*/ 3731202 h 3731202"/>
              <a:gd name="connsiteX3" fmla="*/ 0 w 12192000"/>
              <a:gd name="connsiteY3" fmla="*/ 3731202 h 3731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731202">
                <a:moveTo>
                  <a:pt x="0" y="0"/>
                </a:moveTo>
                <a:lnTo>
                  <a:pt x="12192000" y="0"/>
                </a:lnTo>
                <a:lnTo>
                  <a:pt x="12192000" y="3731202"/>
                </a:lnTo>
                <a:lnTo>
                  <a:pt x="0" y="3731202"/>
                </a:lnTo>
                <a:close/>
              </a:path>
            </a:pathLst>
          </a:cu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 baseline="0"/>
            </a:lvl1pPr>
          </a:lstStyle>
          <a:p>
            <a:r>
              <a:rPr lang="en-US" dirty="0"/>
              <a:t>Replace Picture Here</a:t>
            </a:r>
          </a:p>
        </p:txBody>
      </p:sp>
    </p:spTree>
    <p:extLst>
      <p:ext uri="{BB962C8B-B14F-4D97-AF65-F5344CB8AC3E}">
        <p14:creationId xmlns:p14="http://schemas.microsoft.com/office/powerpoint/2010/main" val="35546342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 Elphine 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90798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2021/7/30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555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4F3C77-AE48-4E17-9B41-66E49E4AF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041A9A0-5BD6-48E9-ADAC-885633F9C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56A646A-321F-4137-ACA4-33131C106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9810-C597-41C3-BF6C-18E4AE63EA79}" type="datetimeFigureOut">
              <a:rPr lang="zh-CN" altLang="en-US" smtClean="0"/>
              <a:t>2021/7/30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45B91B5-D9F5-463E-9D67-1265F4304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59536D9-DF23-4C21-B654-E0D4DD676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083C-E8FF-497D-A853-447EA5DBEB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18601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2021/7/30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886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7161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7D1AFB-8F71-4983-9AEE-696559949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441D3A2-0FED-4A2A-9588-CF58915A76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415D80A-A942-484F-8DFC-BAA488FA97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EFC98B9-8D13-4489-B6BE-275B31944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9810-C597-41C3-BF6C-18E4AE63EA79}" type="datetimeFigureOut">
              <a:rPr lang="zh-CN" altLang="en-US" smtClean="0"/>
              <a:t>2021/7/30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D0A9406-06E5-49DE-90CC-EFD3285E7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B0A48AD-3119-41C1-BD82-58618EC64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083C-E8FF-497D-A853-447EA5DBEB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0212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53B3CEA-9D06-4F7F-9BD2-3920B6FA8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4B8692D-95FC-4346-A63A-40C6158A08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8F1A743-D502-4115-AE17-61E493A519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E6875B3-0E9B-410B-B2B8-1CD87C9D0B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5386D87-EF67-4590-AA4E-B46624A385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AB0DA73-7101-4FAE-8258-690E52B83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9810-C597-41C3-BF6C-18E4AE63EA79}" type="datetimeFigureOut">
              <a:rPr lang="zh-CN" altLang="en-US" smtClean="0"/>
              <a:t>2021/7/30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EA2B5EDA-8380-497E-987C-C79C01AA9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C8BFB62-54E3-4B94-AE4D-341F4AA0F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083C-E8FF-497D-A853-447EA5DBEB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1844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53B3CEA-9D06-4F7F-9BD2-3920B6FA8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4B8692D-95FC-4346-A63A-40C6158A08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8F1A743-D502-4115-AE17-61E493A519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E6875B3-0E9B-410B-B2B8-1CD87C9D0B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5386D87-EF67-4590-AA4E-B46624A385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AB0DA73-7101-4FAE-8258-690E52B83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9810-C597-41C3-BF6C-18E4AE63EA79}" type="datetimeFigureOut">
              <a:rPr lang="zh-CN" altLang="en-US" smtClean="0"/>
              <a:t>2021/7/30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EA2B5EDA-8380-497E-987C-C79C01AA9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C8BFB62-54E3-4B94-AE4D-341F4AA0F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083C-E8FF-497D-A853-447EA5DBEB6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689341" y="6718800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636960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2B887D-D0A1-44E9-B147-8F23C4994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14E66D3-4EC8-4E22-A831-08399D3F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9810-C597-41C3-BF6C-18E4AE63EA79}" type="datetimeFigureOut">
              <a:rPr lang="zh-CN" altLang="en-US" smtClean="0"/>
              <a:t>2021/7/30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370F68B-432A-40C7-B699-198734654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EDE1DC1-74CB-4CF5-9089-497B4EC0A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083C-E8FF-497D-A853-447EA5DBEB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6675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35615BE-B4B6-48C9-A261-3208D5B50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9810-C597-41C3-BF6C-18E4AE63EA79}" type="datetimeFigureOut">
              <a:rPr lang="zh-CN" altLang="en-US" smtClean="0"/>
              <a:t>2021/7/30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CB3EEDD-B1B5-4672-83A4-E65589A9E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2115BAC-4831-410A-B08C-480A3AD0C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083C-E8FF-497D-A853-447EA5DBEB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2393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A6DB7F-59ED-4CC5-9C66-79C377748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56888A-96F2-45FF-8455-A29A7B3D3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1CB40E0-68DC-4EC2-B3DA-B05A8FBDA4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2486DEB-AAB7-4B92-ADC2-340E0840C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9810-C597-41C3-BF6C-18E4AE63EA79}" type="datetimeFigureOut">
              <a:rPr lang="zh-CN" altLang="en-US" smtClean="0"/>
              <a:t>2021/7/30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96282D3-81A3-47F3-A0E2-9CEE9ACB3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684DF35-C90C-451F-98A1-9B9E556DE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083C-E8FF-497D-A853-447EA5DBEB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7278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198853C-9DE2-4192-BC28-C8F864856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4798529-304D-4145-AC0C-DDFA16BF54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9FDEF53-809C-4450-BF75-3ADB6594DD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99810-C597-41C3-BF6C-18E4AE63EA79}" type="datetimeFigureOut">
              <a:rPr lang="zh-CN" altLang="en-US" smtClean="0"/>
              <a:t>2021/7/30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2492703-E8AF-405F-A9B7-01D67D9755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F428D92-8F4B-41FD-BDAC-D3863D0F2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4083C-E8FF-497D-A853-447EA5DBEB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7780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76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3960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image" Target="../media/image2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image" Target="../media/image1.jpeg"/><Relationship Id="rId2" Type="http://schemas.openxmlformats.org/officeDocument/2006/relationships/tags" Target="../tags/tag2.xml"/><Relationship Id="rId16" Type="http://schemas.openxmlformats.org/officeDocument/2006/relationships/slideLayout" Target="../slideLayouts/slideLayout8.xml"/><Relationship Id="rId20" Type="http://schemas.openxmlformats.org/officeDocument/2006/relationships/hyperlink" Target="https://www.freeppt7.com/" TargetMode="Externa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19" Type="http://schemas.openxmlformats.org/officeDocument/2006/relationships/image" Target="../media/image3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7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tags" Target="../tags/tag23.xml"/><Relationship Id="rId3" Type="http://schemas.openxmlformats.org/officeDocument/2006/relationships/tags" Target="../tags/tag18.xml"/><Relationship Id="rId7" Type="http://schemas.openxmlformats.org/officeDocument/2006/relationships/tags" Target="../tags/tag22.xml"/><Relationship Id="rId12" Type="http://schemas.openxmlformats.org/officeDocument/2006/relationships/image" Target="../media/image3.png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tags" Target="../tags/tag21.xml"/><Relationship Id="rId11" Type="http://schemas.openxmlformats.org/officeDocument/2006/relationships/image" Target="../media/image2.png"/><Relationship Id="rId5" Type="http://schemas.openxmlformats.org/officeDocument/2006/relationships/tags" Target="../tags/tag20.xml"/><Relationship Id="rId10" Type="http://schemas.openxmlformats.org/officeDocument/2006/relationships/image" Target="../media/image1.jpeg"/><Relationship Id="rId4" Type="http://schemas.openxmlformats.org/officeDocument/2006/relationships/tags" Target="../tags/tag19.xml"/><Relationship Id="rId9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_库_矩形 5">
            <a:extLst>
              <a:ext uri="{FF2B5EF4-FFF2-40B4-BE49-F238E27FC236}">
                <a16:creationId xmlns:a16="http://schemas.microsoft.com/office/drawing/2014/main" id="{6F923575-6F0A-4AB7-BEDB-67FCFBE53CC9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424223" y="1717158"/>
            <a:ext cx="7304568" cy="342368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PA_库_矩形 6">
            <a:extLst>
              <a:ext uri="{FF2B5EF4-FFF2-40B4-BE49-F238E27FC236}">
                <a16:creationId xmlns:a16="http://schemas.microsoft.com/office/drawing/2014/main" id="{05B312CC-6F6D-4774-A621-683F027CFEC6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35595" y="2227805"/>
            <a:ext cx="6120810" cy="23388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PA_库_矩形 7">
            <a:extLst>
              <a:ext uri="{FF2B5EF4-FFF2-40B4-BE49-F238E27FC236}">
                <a16:creationId xmlns:a16="http://schemas.microsoft.com/office/drawing/2014/main" id="{3A8E599F-D2FE-412A-BCD0-B28FDF0EDB2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985090" y="2189208"/>
            <a:ext cx="6221819" cy="23774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PA_库_矩形 8">
            <a:extLst>
              <a:ext uri="{FF2B5EF4-FFF2-40B4-BE49-F238E27FC236}">
                <a16:creationId xmlns:a16="http://schemas.microsoft.com/office/drawing/2014/main" id="{78B651E7-B42B-4300-8E83-566B338F146C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4959644" y="1988572"/>
            <a:ext cx="2272709" cy="478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zh-CN" sz="2400" dirty="0">
                <a:solidFill>
                  <a:schemeClr val="tx1"/>
                </a:solidFill>
                <a:cs typeface="+mn-ea"/>
                <a:sym typeface="+mn-lt"/>
              </a:rPr>
              <a:t>HIGH  RES</a:t>
            </a:r>
            <a:endParaRPr lang="zh-CN" altLang="en-US" sz="2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0" name="PA_库_矩形 9">
            <a:extLst>
              <a:ext uri="{FF2B5EF4-FFF2-40B4-BE49-F238E27FC236}">
                <a16:creationId xmlns:a16="http://schemas.microsoft.com/office/drawing/2014/main" id="{1E131F5D-14C2-4B0F-BDDA-21CEAF3B8857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4959643" y="4327451"/>
            <a:ext cx="2272709" cy="478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JPG  FILES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1" name="PA_库_文本框 10">
            <a:extLst>
              <a:ext uri="{FF2B5EF4-FFF2-40B4-BE49-F238E27FC236}">
                <a16:creationId xmlns:a16="http://schemas.microsoft.com/office/drawing/2014/main" id="{7D5783C1-2077-450B-8137-66B8A963DDF4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3188662" y="2733435"/>
            <a:ext cx="58146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800" dirty="0">
                <a:cs typeface="+mn-ea"/>
                <a:sym typeface="+mn-lt"/>
              </a:rPr>
              <a:t>Free PPT templates</a:t>
            </a:r>
            <a:endParaRPr lang="zh-CN" altLang="en-US" sz="4800" dirty="0">
              <a:cs typeface="+mn-ea"/>
              <a:sym typeface="+mn-lt"/>
            </a:endParaRPr>
          </a:p>
        </p:txBody>
      </p:sp>
      <p:sp>
        <p:nvSpPr>
          <p:cNvPr id="12" name="PA_库_矩形 11">
            <a:extLst>
              <a:ext uri="{FF2B5EF4-FFF2-40B4-BE49-F238E27FC236}">
                <a16:creationId xmlns:a16="http://schemas.microsoft.com/office/drawing/2014/main" id="{3900513B-CEFD-48B1-B587-EE0D16DBE045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3035596" y="3565841"/>
            <a:ext cx="61208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000" dirty="0">
                <a:solidFill>
                  <a:srgbClr val="F0E6ED"/>
                </a:solidFill>
                <a:cs typeface="+mn-ea"/>
                <a:sym typeface="+mn-lt"/>
              </a:rPr>
              <a:t>Fashion watercolor</a:t>
            </a:r>
            <a:endParaRPr lang="zh-CN" altLang="en-US" sz="4000" dirty="0">
              <a:solidFill>
                <a:srgbClr val="F0E6ED"/>
              </a:solidFill>
              <a:cs typeface="+mn-ea"/>
              <a:sym typeface="+mn-lt"/>
            </a:endParaRPr>
          </a:p>
        </p:txBody>
      </p:sp>
      <p:pic>
        <p:nvPicPr>
          <p:cNvPr id="14" name="PA_库_图片 13">
            <a:extLst>
              <a:ext uri="{FF2B5EF4-FFF2-40B4-BE49-F238E27FC236}">
                <a16:creationId xmlns:a16="http://schemas.microsoft.com/office/drawing/2014/main" id="{877DBCE5-C36D-4101-96EB-3D206C4A950E}"/>
              </a:ext>
            </a:extLst>
          </p:cNvPr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5623" y="1933750"/>
            <a:ext cx="584525" cy="584525"/>
          </a:xfrm>
          <a:prstGeom prst="rect">
            <a:avLst/>
          </a:prstGeom>
        </p:spPr>
      </p:pic>
      <p:pic>
        <p:nvPicPr>
          <p:cNvPr id="16" name="PA_库_图片 15">
            <a:extLst>
              <a:ext uri="{FF2B5EF4-FFF2-40B4-BE49-F238E27FC236}">
                <a16:creationId xmlns:a16="http://schemas.microsoft.com/office/drawing/2014/main" id="{03BB64F3-A198-47C8-8813-FCB7F3921AC6}"/>
              </a:ext>
            </a:extLst>
          </p:cNvPr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51312" y="4371013"/>
            <a:ext cx="535775" cy="357183"/>
          </a:xfrm>
          <a:prstGeom prst="rect">
            <a:avLst/>
          </a:prstGeom>
        </p:spPr>
      </p:pic>
      <p:sp>
        <p:nvSpPr>
          <p:cNvPr id="2" name="PA_矩形 1">
            <a:extLst>
              <a:ext uri="{FF2B5EF4-FFF2-40B4-BE49-F238E27FC236}">
                <a16:creationId xmlns:a16="http://schemas.microsoft.com/office/drawing/2014/main" id="{06545EAD-E7F2-47DC-9998-90248C839D6F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122830" y="-573206"/>
            <a:ext cx="818866" cy="327546"/>
          </a:xfrm>
          <a:prstGeom prst="rect">
            <a:avLst/>
          </a:prstGeom>
          <a:solidFill>
            <a:srgbClr val="9AB2C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PA_矩形 2">
            <a:extLst>
              <a:ext uri="{FF2B5EF4-FFF2-40B4-BE49-F238E27FC236}">
                <a16:creationId xmlns:a16="http://schemas.microsoft.com/office/drawing/2014/main" id="{81270F61-48BF-40AA-A32F-382BB70DFB14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1351128" y="-573206"/>
            <a:ext cx="1073095" cy="327546"/>
          </a:xfrm>
          <a:prstGeom prst="rect">
            <a:avLst/>
          </a:prstGeom>
          <a:solidFill>
            <a:srgbClr val="3983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PA_矩形 3">
            <a:extLst>
              <a:ext uri="{FF2B5EF4-FFF2-40B4-BE49-F238E27FC236}">
                <a16:creationId xmlns:a16="http://schemas.microsoft.com/office/drawing/2014/main" id="{C88D2B46-0DD3-4C2C-91B1-8052ADE4764A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2715904" y="-573206"/>
            <a:ext cx="805218" cy="327546"/>
          </a:xfrm>
          <a:prstGeom prst="rect">
            <a:avLst/>
          </a:prstGeom>
          <a:solidFill>
            <a:srgbClr val="FEAF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PA_矩形 4">
            <a:extLst>
              <a:ext uri="{FF2B5EF4-FFF2-40B4-BE49-F238E27FC236}">
                <a16:creationId xmlns:a16="http://schemas.microsoft.com/office/drawing/2014/main" id="{5F2B907E-6D6D-433C-97E4-402030C901D7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3788999" y="-573206"/>
            <a:ext cx="805218" cy="327546"/>
          </a:xfrm>
          <a:prstGeom prst="rect">
            <a:avLst/>
          </a:prstGeom>
          <a:solidFill>
            <a:srgbClr val="C3D6E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" name="PA_矩形 12">
            <a:extLst>
              <a:ext uri="{FF2B5EF4-FFF2-40B4-BE49-F238E27FC236}">
                <a16:creationId xmlns:a16="http://schemas.microsoft.com/office/drawing/2014/main" id="{DD4C9294-5BC2-46E9-B82E-C30A286FDAFB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4862094" y="-626930"/>
            <a:ext cx="818866" cy="381270"/>
          </a:xfrm>
          <a:prstGeom prst="rect">
            <a:avLst/>
          </a:prstGeom>
          <a:solidFill>
            <a:srgbClr val="E4A8B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PA_矩形 14">
            <a:extLst>
              <a:ext uri="{FF2B5EF4-FFF2-40B4-BE49-F238E27FC236}">
                <a16:creationId xmlns:a16="http://schemas.microsoft.com/office/drawing/2014/main" id="{9B6C7105-4DA7-4683-8AA9-EB2DDBE8E316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5958993" y="-573206"/>
            <a:ext cx="933126" cy="327546"/>
          </a:xfrm>
          <a:prstGeom prst="rect">
            <a:avLst/>
          </a:prstGeom>
          <a:solidFill>
            <a:srgbClr val="F0E6E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Rounded Rectangle 7">
            <a:extLst>
              <a:ext uri="{FF2B5EF4-FFF2-40B4-BE49-F238E27FC236}">
                <a16:creationId xmlns:a16="http://schemas.microsoft.com/office/drawing/2014/main" id="{A3508B4E-BD50-4F8D-A932-D57424D30250}"/>
              </a:ext>
            </a:extLst>
          </p:cNvPr>
          <p:cNvSpPr/>
          <p:nvPr/>
        </p:nvSpPr>
        <p:spPr>
          <a:xfrm>
            <a:off x="9831949" y="408624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rgbClr val="C3D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/>
              <a:t>LOGO</a:t>
            </a:r>
            <a:endParaRPr lang="ko-KR" altLang="en-US" sz="2700" dirty="0"/>
          </a:p>
        </p:txBody>
      </p:sp>
      <p:sp>
        <p:nvSpPr>
          <p:cNvPr id="18" name="TextBox 3">
            <a:hlinkClick r:id="rId20"/>
            <a:extLst>
              <a:ext uri="{FF2B5EF4-FFF2-40B4-BE49-F238E27FC236}">
                <a16:creationId xmlns:a16="http://schemas.microsoft.com/office/drawing/2014/main" id="{6F3C639F-CE29-44DD-A1E4-72D71D27530E}"/>
              </a:ext>
            </a:extLst>
          </p:cNvPr>
          <p:cNvSpPr txBox="1"/>
          <p:nvPr/>
        </p:nvSpPr>
        <p:spPr>
          <a:xfrm>
            <a:off x="3602280" y="6611779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chemeClr val="accent5">
                    <a:lumMod val="50000"/>
                  </a:schemeClr>
                </a:solidFill>
                <a:cs typeface="Arial" pitchFamily="34" charset="0"/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accent5">
                  <a:lumMod val="50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2180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500" fill="hold"/>
                                        <p:tgtEl>
                                          <p:spTgt spid="1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500" fill="hold"/>
                                        <p:tgtEl>
                                          <p:spTgt spid="1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9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9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>
            <a:extLst>
              <a:ext uri="{FF2B5EF4-FFF2-40B4-BE49-F238E27FC236}">
                <a16:creationId xmlns:a16="http://schemas.microsoft.com/office/drawing/2014/main" id="{3E5B7F16-84B5-45A2-BFAD-2A9116C84B01}"/>
              </a:ext>
            </a:extLst>
          </p:cNvPr>
          <p:cNvSpPr/>
          <p:nvPr/>
        </p:nvSpPr>
        <p:spPr>
          <a:xfrm>
            <a:off x="0" y="-2194"/>
            <a:ext cx="12192000" cy="6860194"/>
          </a:xfrm>
          <a:prstGeom prst="rect">
            <a:avLst/>
          </a:prstGeom>
          <a:solidFill>
            <a:srgbClr val="E8F5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17" name="Freeform 6">
            <a:extLst>
              <a:ext uri="{FF2B5EF4-FFF2-40B4-BE49-F238E27FC236}">
                <a16:creationId xmlns:a16="http://schemas.microsoft.com/office/drawing/2014/main" id="{37743A7E-B8F9-4967-A07E-0CFDE89CCD4F}"/>
              </a:ext>
            </a:extLst>
          </p:cNvPr>
          <p:cNvSpPr>
            <a:spLocks/>
          </p:cNvSpPr>
          <p:nvPr/>
        </p:nvSpPr>
        <p:spPr bwMode="auto">
          <a:xfrm>
            <a:off x="3175" y="0"/>
            <a:ext cx="9614101" cy="6421168"/>
          </a:xfrm>
          <a:custGeom>
            <a:avLst/>
            <a:gdLst>
              <a:gd name="T0" fmla="*/ 2971 w 2971"/>
              <a:gd name="T1" fmla="*/ 0 h 1983"/>
              <a:gd name="T2" fmla="*/ 0 w 2971"/>
              <a:gd name="T3" fmla="*/ 0 h 1983"/>
              <a:gd name="T4" fmla="*/ 0 w 2971"/>
              <a:gd name="T5" fmla="*/ 1983 h 1983"/>
              <a:gd name="T6" fmla="*/ 1410 w 2971"/>
              <a:gd name="T7" fmla="*/ 1389 h 1983"/>
              <a:gd name="T8" fmla="*/ 2200 w 2971"/>
              <a:gd name="T9" fmla="*/ 339 h 1983"/>
              <a:gd name="T10" fmla="*/ 2971 w 2971"/>
              <a:gd name="T11" fmla="*/ 0 h 19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71" h="1983">
                <a:moveTo>
                  <a:pt x="297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83"/>
                  <a:pt x="0" y="1983"/>
                  <a:pt x="0" y="1983"/>
                </a:cubicBezTo>
                <a:cubicBezTo>
                  <a:pt x="303" y="1936"/>
                  <a:pt x="1022" y="1787"/>
                  <a:pt x="1410" y="1389"/>
                </a:cubicBezTo>
                <a:cubicBezTo>
                  <a:pt x="1791" y="997"/>
                  <a:pt x="1714" y="773"/>
                  <a:pt x="2200" y="339"/>
                </a:cubicBezTo>
                <a:cubicBezTo>
                  <a:pt x="2371" y="187"/>
                  <a:pt x="2663" y="49"/>
                  <a:pt x="2971" y="0"/>
                </a:cubicBezTo>
              </a:path>
            </a:pathLst>
          </a:custGeom>
          <a:solidFill>
            <a:srgbClr val="D0ED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22" name="Freeform 22">
            <a:extLst>
              <a:ext uri="{FF2B5EF4-FFF2-40B4-BE49-F238E27FC236}">
                <a16:creationId xmlns:a16="http://schemas.microsoft.com/office/drawing/2014/main" id="{3423CEA2-885C-447E-83A0-F25986FF0E95}"/>
              </a:ext>
            </a:extLst>
          </p:cNvPr>
          <p:cNvSpPr>
            <a:spLocks/>
          </p:cNvSpPr>
          <p:nvPr/>
        </p:nvSpPr>
        <p:spPr bwMode="auto">
          <a:xfrm>
            <a:off x="3173" y="-3174"/>
            <a:ext cx="8222211" cy="6679745"/>
          </a:xfrm>
          <a:custGeom>
            <a:avLst/>
            <a:gdLst>
              <a:gd name="T0" fmla="*/ 2476 w 2476"/>
              <a:gd name="T1" fmla="*/ 0 h 2010"/>
              <a:gd name="T2" fmla="*/ 0 w 2476"/>
              <a:gd name="T3" fmla="*/ 0 h 2010"/>
              <a:gd name="T4" fmla="*/ 0 w 2476"/>
              <a:gd name="T5" fmla="*/ 2010 h 2010"/>
              <a:gd name="T6" fmla="*/ 1242 w 2476"/>
              <a:gd name="T7" fmla="*/ 1461 h 2010"/>
              <a:gd name="T8" fmla="*/ 1867 w 2476"/>
              <a:gd name="T9" fmla="*/ 439 h 2010"/>
              <a:gd name="T10" fmla="*/ 2476 w 2476"/>
              <a:gd name="T11" fmla="*/ 0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76" h="2010">
                <a:moveTo>
                  <a:pt x="2476" y="0"/>
                </a:moveTo>
                <a:cubicBezTo>
                  <a:pt x="2476" y="0"/>
                  <a:pt x="277" y="0"/>
                  <a:pt x="0" y="0"/>
                </a:cubicBezTo>
                <a:cubicBezTo>
                  <a:pt x="0" y="2010"/>
                  <a:pt x="0" y="2010"/>
                  <a:pt x="0" y="2010"/>
                </a:cubicBezTo>
                <a:cubicBezTo>
                  <a:pt x="0" y="2010"/>
                  <a:pt x="839" y="1919"/>
                  <a:pt x="1242" y="1461"/>
                </a:cubicBezTo>
                <a:cubicBezTo>
                  <a:pt x="1658" y="988"/>
                  <a:pt x="1519" y="903"/>
                  <a:pt x="1867" y="439"/>
                </a:cubicBezTo>
                <a:cubicBezTo>
                  <a:pt x="2042" y="207"/>
                  <a:pt x="2256" y="77"/>
                  <a:pt x="2476" y="0"/>
                </a:cubicBezTo>
              </a:path>
            </a:pathLst>
          </a:custGeom>
          <a:solidFill>
            <a:srgbClr val="FEAFC5">
              <a:alpha val="4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pic>
        <p:nvPicPr>
          <p:cNvPr id="23" name="图片占位符 10">
            <a:extLst>
              <a:ext uri="{FF2B5EF4-FFF2-40B4-BE49-F238E27FC236}">
                <a16:creationId xmlns:a16="http://schemas.microsoft.com/office/drawing/2014/main" id="{58E4EBBA-430B-4494-92E3-7C11EF46A46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174" y="-3174"/>
            <a:ext cx="7888093" cy="5794375"/>
          </a:xfrm>
          <a:custGeom>
            <a:avLst/>
            <a:gdLst>
              <a:gd name="connsiteX0" fmla="*/ 0 w 7888093"/>
              <a:gd name="connsiteY0" fmla="*/ 0 h 5794375"/>
              <a:gd name="connsiteX1" fmla="*/ 7888093 w 7888093"/>
              <a:gd name="connsiteY1" fmla="*/ 0 h 5794375"/>
              <a:gd name="connsiteX2" fmla="*/ 5693005 w 7888093"/>
              <a:gd name="connsiteY2" fmla="*/ 1569108 h 5794375"/>
              <a:gd name="connsiteX3" fmla="*/ 3433261 w 7888093"/>
              <a:gd name="connsiteY3" fmla="*/ 4645853 h 5794375"/>
              <a:gd name="connsiteX4" fmla="*/ 0 w 7888093"/>
              <a:gd name="connsiteY4" fmla="*/ 5794375 h 5794375"/>
              <a:gd name="connsiteX5" fmla="*/ 0 w 7888093"/>
              <a:gd name="connsiteY5" fmla="*/ 0 h 579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88093" h="5794375">
                <a:moveTo>
                  <a:pt x="0" y="0"/>
                </a:moveTo>
                <a:lnTo>
                  <a:pt x="7888093" y="0"/>
                </a:lnTo>
                <a:cubicBezTo>
                  <a:pt x="7105750" y="362351"/>
                  <a:pt x="6358967" y="737643"/>
                  <a:pt x="5693005" y="1569108"/>
                </a:cubicBezTo>
                <a:cubicBezTo>
                  <a:pt x="4370780" y="3212627"/>
                  <a:pt x="4719925" y="3629977"/>
                  <a:pt x="3433261" y="4645853"/>
                </a:cubicBezTo>
                <a:cubicBezTo>
                  <a:pt x="2444016" y="5428789"/>
                  <a:pt x="523718" y="5726435"/>
                  <a:pt x="0" y="5794375"/>
                </a:cubicBezTo>
                <a:cubicBezTo>
                  <a:pt x="0" y="5794375"/>
                  <a:pt x="0" y="5794375"/>
                  <a:pt x="0" y="0"/>
                </a:cubicBezTo>
                <a:close/>
              </a:path>
            </a:pathLst>
          </a:custGeom>
        </p:spPr>
      </p:pic>
      <p:sp>
        <p:nvSpPr>
          <p:cNvPr id="24" name="Freeform 23">
            <a:extLst>
              <a:ext uri="{FF2B5EF4-FFF2-40B4-BE49-F238E27FC236}">
                <a16:creationId xmlns:a16="http://schemas.microsoft.com/office/drawing/2014/main" id="{45FB84B5-345B-4020-A618-98EBB962FDEF}"/>
              </a:ext>
            </a:extLst>
          </p:cNvPr>
          <p:cNvSpPr>
            <a:spLocks/>
          </p:cNvSpPr>
          <p:nvPr/>
        </p:nvSpPr>
        <p:spPr bwMode="auto">
          <a:xfrm>
            <a:off x="1" y="-3174"/>
            <a:ext cx="4927065" cy="5794375"/>
          </a:xfrm>
          <a:custGeom>
            <a:avLst/>
            <a:gdLst>
              <a:gd name="T0" fmla="*/ 1531 w 1531"/>
              <a:gd name="T1" fmla="*/ 0 h 1788"/>
              <a:gd name="T2" fmla="*/ 0 w 1531"/>
              <a:gd name="T3" fmla="*/ 0 h 1788"/>
              <a:gd name="T4" fmla="*/ 0 w 1531"/>
              <a:gd name="T5" fmla="*/ 1788 h 1788"/>
              <a:gd name="T6" fmla="*/ 563 w 1531"/>
              <a:gd name="T7" fmla="*/ 1491 h 1788"/>
              <a:gd name="T8" fmla="*/ 1169 w 1531"/>
              <a:gd name="T9" fmla="*/ 356 h 1788"/>
              <a:gd name="T10" fmla="*/ 1531 w 1531"/>
              <a:gd name="T11" fmla="*/ 0 h 17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31" h="1788">
                <a:moveTo>
                  <a:pt x="15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788"/>
                  <a:pt x="0" y="1788"/>
                  <a:pt x="0" y="1788"/>
                </a:cubicBezTo>
                <a:cubicBezTo>
                  <a:pt x="110" y="1776"/>
                  <a:pt x="337" y="1724"/>
                  <a:pt x="563" y="1491"/>
                </a:cubicBezTo>
                <a:cubicBezTo>
                  <a:pt x="966" y="1077"/>
                  <a:pt x="768" y="865"/>
                  <a:pt x="1169" y="356"/>
                </a:cubicBezTo>
                <a:cubicBezTo>
                  <a:pt x="1275" y="221"/>
                  <a:pt x="1408" y="102"/>
                  <a:pt x="1531" y="0"/>
                </a:cubicBezTo>
              </a:path>
            </a:pathLst>
          </a:custGeom>
          <a:solidFill>
            <a:srgbClr val="F0E6ED">
              <a:alpha val="4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2260125" y="1159196"/>
            <a:ext cx="4643832" cy="4484190"/>
            <a:chOff x="2948736" y="1476832"/>
            <a:chExt cx="4046453" cy="3907347"/>
          </a:xfrm>
        </p:grpSpPr>
        <p:sp>
          <p:nvSpPr>
            <p:cNvPr id="19" name="Oval 18"/>
            <p:cNvSpPr/>
            <p:nvPr/>
          </p:nvSpPr>
          <p:spPr>
            <a:xfrm>
              <a:off x="3046986" y="1476832"/>
              <a:ext cx="3837856" cy="3837857"/>
            </a:xfrm>
            <a:prstGeom prst="ellipse">
              <a:avLst/>
            </a:prstGeom>
            <a:solidFill>
              <a:srgbClr val="C0E7F5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2948736" y="1645336"/>
              <a:ext cx="3738845" cy="3738843"/>
            </a:xfrm>
            <a:prstGeom prst="ellipse">
              <a:avLst/>
            </a:prstGeom>
            <a:solidFill>
              <a:srgbClr val="FEAFC5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256344" y="1645335"/>
              <a:ext cx="3738845" cy="3738843"/>
            </a:xfrm>
            <a:prstGeom prst="ellipse">
              <a:avLst/>
            </a:prstGeom>
            <a:solidFill>
              <a:srgbClr val="F0E6ED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638225" y="2415531"/>
            <a:ext cx="3510262" cy="1907340"/>
            <a:chOff x="6801770" y="2375020"/>
            <a:chExt cx="3510262" cy="1907340"/>
          </a:xfrm>
        </p:grpSpPr>
        <p:sp>
          <p:nvSpPr>
            <p:cNvPr id="10" name="Title 1"/>
            <p:cNvSpPr txBox="1">
              <a:spLocks/>
            </p:cNvSpPr>
            <p:nvPr/>
          </p:nvSpPr>
          <p:spPr>
            <a:xfrm>
              <a:off x="6801770" y="2375020"/>
              <a:ext cx="3457775" cy="94111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6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PART TWO</a:t>
              </a:r>
            </a:p>
          </p:txBody>
        </p:sp>
        <p:sp>
          <p:nvSpPr>
            <p:cNvPr id="11" name="Subtitle 2"/>
            <p:cNvSpPr txBox="1">
              <a:spLocks/>
            </p:cNvSpPr>
            <p:nvPr/>
          </p:nvSpPr>
          <p:spPr>
            <a:xfrm>
              <a:off x="6854258" y="3786687"/>
              <a:ext cx="3457774" cy="49567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sz="1800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Your kind word here</a:t>
              </a:r>
            </a:p>
          </p:txBody>
        </p:sp>
      </p:grpSp>
      <p:sp>
        <p:nvSpPr>
          <p:cNvPr id="13" name="Oval 12"/>
          <p:cNvSpPr/>
          <p:nvPr/>
        </p:nvSpPr>
        <p:spPr>
          <a:xfrm>
            <a:off x="7960211" y="3665170"/>
            <a:ext cx="668434" cy="668434"/>
          </a:xfrm>
          <a:prstGeom prst="ellipse">
            <a:avLst/>
          </a:prstGeom>
          <a:solidFill>
            <a:srgbClr val="F0E6ED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6925180" y="5027245"/>
            <a:ext cx="568496" cy="568496"/>
          </a:xfrm>
          <a:prstGeom prst="ellipse">
            <a:avLst/>
          </a:prstGeom>
          <a:solidFill>
            <a:srgbClr val="FEAFC5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7424664" y="2868910"/>
            <a:ext cx="340844" cy="340844"/>
          </a:xfrm>
          <a:prstGeom prst="ellipse">
            <a:avLst/>
          </a:prstGeom>
          <a:solidFill>
            <a:srgbClr val="A2DDF3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5" name="TextBox 13">
            <a:extLst>
              <a:ext uri="{FF2B5EF4-FFF2-40B4-BE49-F238E27FC236}">
                <a16:creationId xmlns:a16="http://schemas.microsoft.com/office/drawing/2014/main" id="{060D2ABC-CF40-4097-910C-54B4712C3453}"/>
              </a:ext>
            </a:extLst>
          </p:cNvPr>
          <p:cNvSpPr txBox="1"/>
          <p:nvPr/>
        </p:nvSpPr>
        <p:spPr>
          <a:xfrm>
            <a:off x="8697589" y="2017327"/>
            <a:ext cx="25183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4400" dirty="0">
                <a:cs typeface="+mn-ea"/>
                <a:sym typeface="+mn-lt"/>
              </a:rPr>
              <a:t>Services</a:t>
            </a:r>
          </a:p>
        </p:txBody>
      </p:sp>
      <p:sp>
        <p:nvSpPr>
          <p:cNvPr id="26" name="TextBox 14">
            <a:extLst>
              <a:ext uri="{FF2B5EF4-FFF2-40B4-BE49-F238E27FC236}">
                <a16:creationId xmlns:a16="http://schemas.microsoft.com/office/drawing/2014/main" id="{5A013940-C00E-4B2D-8EBA-C2689DF6F486}"/>
              </a:ext>
            </a:extLst>
          </p:cNvPr>
          <p:cNvSpPr txBox="1"/>
          <p:nvPr/>
        </p:nvSpPr>
        <p:spPr>
          <a:xfrm>
            <a:off x="8480309" y="2950506"/>
            <a:ext cx="2735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spc="3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Our Office</a:t>
            </a:r>
          </a:p>
        </p:txBody>
      </p:sp>
      <p:sp>
        <p:nvSpPr>
          <p:cNvPr id="27" name="TextBox 15">
            <a:extLst>
              <a:ext uri="{FF2B5EF4-FFF2-40B4-BE49-F238E27FC236}">
                <a16:creationId xmlns:a16="http://schemas.microsoft.com/office/drawing/2014/main" id="{942394F7-E3BF-42C0-B209-76D55EF1A5DE}"/>
              </a:ext>
            </a:extLst>
          </p:cNvPr>
          <p:cNvSpPr txBox="1"/>
          <p:nvPr/>
        </p:nvSpPr>
        <p:spPr>
          <a:xfrm>
            <a:off x="7809569" y="3443232"/>
            <a:ext cx="34063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  <a:spcAft>
                <a:spcPts val="3000"/>
              </a:spcAft>
            </a:pPr>
            <a:r>
              <a:rPr lang="en-US" sz="1200" dirty="0">
                <a:cs typeface="+mn-ea"/>
                <a:sym typeface="+mn-lt"/>
              </a:rPr>
              <a:t>Lorem ipsum dolor sit </a:t>
            </a:r>
            <a:r>
              <a:rPr lang="en-US" sz="1200" dirty="0" err="1">
                <a:cs typeface="+mn-ea"/>
                <a:sym typeface="+mn-lt"/>
              </a:rPr>
              <a:t>amet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consectetur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adipiscing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elit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sed</a:t>
            </a:r>
            <a:r>
              <a:rPr lang="en-US" sz="1200" dirty="0">
                <a:cs typeface="+mn-ea"/>
                <a:sym typeface="+mn-lt"/>
              </a:rPr>
              <a:t> do </a:t>
            </a:r>
            <a:r>
              <a:rPr lang="en-US" sz="1200" dirty="0" err="1">
                <a:cs typeface="+mn-ea"/>
                <a:sym typeface="+mn-lt"/>
              </a:rPr>
              <a:t>eiusmod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tempor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incididunt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labore</a:t>
            </a:r>
            <a:r>
              <a:rPr lang="en-US" sz="1200" dirty="0">
                <a:cs typeface="+mn-ea"/>
                <a:sym typeface="+mn-lt"/>
              </a:rPr>
              <a:t> et </a:t>
            </a:r>
            <a:r>
              <a:rPr lang="en-US" sz="1200" dirty="0" err="1">
                <a:cs typeface="+mn-ea"/>
                <a:sym typeface="+mn-lt"/>
              </a:rPr>
              <a:t>dolore</a:t>
            </a:r>
            <a:r>
              <a:rPr lang="en-US" sz="1200" dirty="0">
                <a:cs typeface="+mn-ea"/>
                <a:sym typeface="+mn-lt"/>
              </a:rPr>
              <a:t> magna </a:t>
            </a:r>
            <a:r>
              <a:rPr lang="en-US" sz="1200" dirty="0" err="1">
                <a:cs typeface="+mn-ea"/>
                <a:sym typeface="+mn-lt"/>
              </a:rPr>
              <a:t>aliqua</a:t>
            </a:r>
            <a:r>
              <a:rPr lang="en-US" sz="1200" dirty="0">
                <a:cs typeface="+mn-ea"/>
                <a:sym typeface="+mn-lt"/>
              </a:rPr>
              <a:t>.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enim</a:t>
            </a:r>
            <a:r>
              <a:rPr lang="en-US" sz="1200" dirty="0">
                <a:cs typeface="+mn-ea"/>
                <a:sym typeface="+mn-lt"/>
              </a:rPr>
              <a:t> ad minim </a:t>
            </a:r>
            <a:r>
              <a:rPr lang="en-US" sz="1200" dirty="0" err="1">
                <a:cs typeface="+mn-ea"/>
                <a:sym typeface="+mn-lt"/>
              </a:rPr>
              <a:t>veniam</a:t>
            </a:r>
            <a:endParaRPr lang="en-US" sz="1200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910959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F5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3175" y="0"/>
            <a:ext cx="12188825" cy="5403850"/>
          </a:xfrm>
          <a:custGeom>
            <a:avLst/>
            <a:gdLst>
              <a:gd name="T0" fmla="*/ 3839 w 3839"/>
              <a:gd name="T1" fmla="*/ 0 h 1701"/>
              <a:gd name="T2" fmla="*/ 0 w 3839"/>
              <a:gd name="T3" fmla="*/ 0 h 1701"/>
              <a:gd name="T4" fmla="*/ 0 w 3839"/>
              <a:gd name="T5" fmla="*/ 874 h 1701"/>
              <a:gd name="T6" fmla="*/ 1033 w 3839"/>
              <a:gd name="T7" fmla="*/ 489 h 1701"/>
              <a:gd name="T8" fmla="*/ 1245 w 3839"/>
              <a:gd name="T9" fmla="*/ 503 h 1701"/>
              <a:gd name="T10" fmla="*/ 2834 w 3839"/>
              <a:gd name="T11" fmla="*/ 1691 h 1701"/>
              <a:gd name="T12" fmla="*/ 2986 w 3839"/>
              <a:gd name="T13" fmla="*/ 1701 h 1701"/>
              <a:gd name="T14" fmla="*/ 3839 w 3839"/>
              <a:gd name="T15" fmla="*/ 1404 h 1701"/>
              <a:gd name="T16" fmla="*/ 3839 w 3839"/>
              <a:gd name="T17" fmla="*/ 0 h 1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39" h="1701">
                <a:moveTo>
                  <a:pt x="3839" y="0"/>
                </a:moveTo>
                <a:cubicBezTo>
                  <a:pt x="0" y="0"/>
                  <a:pt x="0" y="0"/>
                  <a:pt x="0" y="0"/>
                </a:cubicBezTo>
                <a:cubicBezTo>
                  <a:pt x="0" y="874"/>
                  <a:pt x="0" y="874"/>
                  <a:pt x="0" y="874"/>
                </a:cubicBezTo>
                <a:cubicBezTo>
                  <a:pt x="110" y="777"/>
                  <a:pt x="483" y="489"/>
                  <a:pt x="1033" y="489"/>
                </a:cubicBezTo>
                <a:cubicBezTo>
                  <a:pt x="1101" y="489"/>
                  <a:pt x="1171" y="493"/>
                  <a:pt x="1245" y="503"/>
                </a:cubicBezTo>
                <a:cubicBezTo>
                  <a:pt x="1920" y="593"/>
                  <a:pt x="2271" y="1613"/>
                  <a:pt x="2834" y="1691"/>
                </a:cubicBezTo>
                <a:cubicBezTo>
                  <a:pt x="2886" y="1698"/>
                  <a:pt x="2936" y="1701"/>
                  <a:pt x="2986" y="1701"/>
                </a:cubicBezTo>
                <a:cubicBezTo>
                  <a:pt x="3396" y="1701"/>
                  <a:pt x="3734" y="1480"/>
                  <a:pt x="3839" y="1404"/>
                </a:cubicBezTo>
                <a:cubicBezTo>
                  <a:pt x="3839" y="0"/>
                  <a:pt x="3839" y="0"/>
                  <a:pt x="3839" y="0"/>
                </a:cubicBezTo>
              </a:path>
            </a:pathLst>
          </a:custGeom>
          <a:solidFill>
            <a:srgbClr val="FEAFC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47217" y="816377"/>
            <a:ext cx="34063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dirty="0">
                <a:cs typeface="+mn-ea"/>
                <a:sym typeface="+mn-lt"/>
              </a:rPr>
              <a:t>Services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784459" y="1853637"/>
            <a:ext cx="2735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spc="3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Our Services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71491" y="704493"/>
            <a:ext cx="24080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spc="300" dirty="0">
                <a:cs typeface="+mn-ea"/>
                <a:sym typeface="+mn-lt"/>
              </a:rPr>
              <a:t>Web </a:t>
            </a:r>
            <a:r>
              <a:rPr lang="en-US" sz="2400" b="1" spc="300" dirty="0">
                <a:cs typeface="+mn-ea"/>
                <a:sym typeface="+mn-lt"/>
              </a:rPr>
              <a:t>Design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38068" y="2916920"/>
            <a:ext cx="23887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i="1" spc="300" dirty="0">
                <a:cs typeface="+mn-ea"/>
                <a:sym typeface="+mn-lt"/>
              </a:rPr>
              <a:t>Business</a:t>
            </a:r>
          </a:p>
          <a:p>
            <a:pPr algn="r"/>
            <a:r>
              <a:rPr lang="en-US" sz="2400" b="1" spc="300" dirty="0">
                <a:cs typeface="+mn-ea"/>
                <a:sym typeface="+mn-lt"/>
              </a:rPr>
              <a:t>Application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4049" y="2916919"/>
            <a:ext cx="21355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spc="300" dirty="0">
                <a:cs typeface="+mn-ea"/>
                <a:sym typeface="+mn-lt"/>
              </a:rPr>
              <a:t>Trade</a:t>
            </a:r>
          </a:p>
          <a:p>
            <a:r>
              <a:rPr lang="en-US" sz="2400" b="1" spc="300" dirty="0">
                <a:cs typeface="+mn-ea"/>
                <a:sym typeface="+mn-lt"/>
              </a:rPr>
              <a:t>Marketing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44984" y="5644352"/>
            <a:ext cx="2661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spc="300" dirty="0">
                <a:cs typeface="+mn-ea"/>
                <a:sym typeface="+mn-lt"/>
              </a:rPr>
              <a:t>UI/UX </a:t>
            </a:r>
            <a:r>
              <a:rPr lang="en-US" sz="2400" b="1" spc="300" dirty="0">
                <a:cs typeface="+mn-ea"/>
                <a:sym typeface="+mn-lt"/>
              </a:rPr>
              <a:t>Design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4242247" y="1359833"/>
            <a:ext cx="3884868" cy="4088239"/>
            <a:chOff x="4171991" y="1311609"/>
            <a:chExt cx="4090334" cy="4304461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4644082" y="1311609"/>
              <a:ext cx="3071966" cy="2100806"/>
            </a:xfrm>
            <a:custGeom>
              <a:avLst/>
              <a:gdLst>
                <a:gd name="T0" fmla="*/ 911 w 911"/>
                <a:gd name="T1" fmla="*/ 175 h 623"/>
                <a:gd name="T2" fmla="*/ 499 w 911"/>
                <a:gd name="T3" fmla="*/ 0 h 623"/>
                <a:gd name="T4" fmla="*/ 0 w 911"/>
                <a:gd name="T5" fmla="*/ 290 h 623"/>
                <a:gd name="T6" fmla="*/ 357 w 911"/>
                <a:gd name="T7" fmla="*/ 623 h 623"/>
                <a:gd name="T8" fmla="*/ 911 w 911"/>
                <a:gd name="T9" fmla="*/ 175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1" h="623">
                  <a:moveTo>
                    <a:pt x="911" y="175"/>
                  </a:moveTo>
                  <a:cubicBezTo>
                    <a:pt x="807" y="67"/>
                    <a:pt x="661" y="0"/>
                    <a:pt x="499" y="0"/>
                  </a:cubicBezTo>
                  <a:cubicBezTo>
                    <a:pt x="286" y="0"/>
                    <a:pt x="99" y="117"/>
                    <a:pt x="0" y="290"/>
                  </a:cubicBezTo>
                  <a:cubicBezTo>
                    <a:pt x="357" y="623"/>
                    <a:pt x="357" y="623"/>
                    <a:pt x="357" y="623"/>
                  </a:cubicBezTo>
                  <a:lnTo>
                    <a:pt x="911" y="175"/>
                  </a:lnTo>
                  <a:close/>
                </a:path>
              </a:pathLst>
            </a:custGeom>
            <a:solidFill>
              <a:srgbClr val="C3D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4171991" y="2481721"/>
              <a:ext cx="1429762" cy="1997958"/>
            </a:xfrm>
            <a:custGeom>
              <a:avLst/>
              <a:gdLst>
                <a:gd name="T0" fmla="*/ 74 w 424"/>
                <a:gd name="T1" fmla="*/ 0 h 592"/>
                <a:gd name="T2" fmla="*/ 0 w 424"/>
                <a:gd name="T3" fmla="*/ 279 h 592"/>
                <a:gd name="T4" fmla="*/ 95 w 424"/>
                <a:gd name="T5" fmla="*/ 592 h 592"/>
                <a:gd name="T6" fmla="*/ 424 w 424"/>
                <a:gd name="T7" fmla="*/ 326 h 592"/>
                <a:gd name="T8" fmla="*/ 74 w 424"/>
                <a:gd name="T9" fmla="*/ 0 h 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4" h="592">
                  <a:moveTo>
                    <a:pt x="74" y="0"/>
                  </a:moveTo>
                  <a:cubicBezTo>
                    <a:pt x="27" y="82"/>
                    <a:pt x="0" y="178"/>
                    <a:pt x="0" y="279"/>
                  </a:cubicBezTo>
                  <a:cubicBezTo>
                    <a:pt x="0" y="395"/>
                    <a:pt x="35" y="503"/>
                    <a:pt x="95" y="592"/>
                  </a:cubicBezTo>
                  <a:cubicBezTo>
                    <a:pt x="424" y="326"/>
                    <a:pt x="424" y="326"/>
                    <a:pt x="424" y="326"/>
                  </a:cubicBezTo>
                  <a:lnTo>
                    <a:pt x="74" y="0"/>
                  </a:lnTo>
                  <a:close/>
                </a:path>
              </a:pathLst>
            </a:custGeom>
            <a:solidFill>
              <a:srgbClr val="9AB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4657571" y="3817065"/>
              <a:ext cx="2721269" cy="1799005"/>
            </a:xfrm>
            <a:custGeom>
              <a:avLst/>
              <a:gdLst>
                <a:gd name="T0" fmla="*/ 0 w 807"/>
                <a:gd name="T1" fmla="*/ 274 h 533"/>
                <a:gd name="T2" fmla="*/ 484 w 807"/>
                <a:gd name="T3" fmla="*/ 533 h 533"/>
                <a:gd name="T4" fmla="*/ 807 w 807"/>
                <a:gd name="T5" fmla="*/ 435 h 533"/>
                <a:gd name="T6" fmla="*/ 340 w 807"/>
                <a:gd name="T7" fmla="*/ 0 h 533"/>
                <a:gd name="T8" fmla="*/ 0 w 807"/>
                <a:gd name="T9" fmla="*/ 274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7" h="533">
                  <a:moveTo>
                    <a:pt x="0" y="274"/>
                  </a:moveTo>
                  <a:cubicBezTo>
                    <a:pt x="104" y="430"/>
                    <a:pt x="282" y="533"/>
                    <a:pt x="484" y="533"/>
                  </a:cubicBezTo>
                  <a:cubicBezTo>
                    <a:pt x="603" y="533"/>
                    <a:pt x="714" y="497"/>
                    <a:pt x="807" y="435"/>
                  </a:cubicBezTo>
                  <a:cubicBezTo>
                    <a:pt x="340" y="0"/>
                    <a:pt x="340" y="0"/>
                    <a:pt x="340" y="0"/>
                  </a:cubicBezTo>
                  <a:lnTo>
                    <a:pt x="0" y="274"/>
                  </a:lnTo>
                  <a:close/>
                </a:path>
              </a:pathLst>
            </a:custGeom>
            <a:solidFill>
              <a:srgbClr val="C3D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6056984" y="2238931"/>
              <a:ext cx="2205341" cy="2702723"/>
            </a:xfrm>
            <a:custGeom>
              <a:avLst/>
              <a:gdLst>
                <a:gd name="T0" fmla="*/ 654 w 654"/>
                <a:gd name="T1" fmla="*/ 365 h 801"/>
                <a:gd name="T2" fmla="*/ 505 w 654"/>
                <a:gd name="T3" fmla="*/ 0 h 801"/>
                <a:gd name="T4" fmla="*/ 0 w 654"/>
                <a:gd name="T5" fmla="*/ 409 h 801"/>
                <a:gd name="T6" fmla="*/ 421 w 654"/>
                <a:gd name="T7" fmla="*/ 801 h 801"/>
                <a:gd name="T8" fmla="*/ 654 w 654"/>
                <a:gd name="T9" fmla="*/ 365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4" h="801">
                  <a:moveTo>
                    <a:pt x="654" y="365"/>
                  </a:moveTo>
                  <a:cubicBezTo>
                    <a:pt x="654" y="223"/>
                    <a:pt x="597" y="94"/>
                    <a:pt x="505" y="0"/>
                  </a:cubicBezTo>
                  <a:cubicBezTo>
                    <a:pt x="0" y="409"/>
                    <a:pt x="0" y="409"/>
                    <a:pt x="0" y="409"/>
                  </a:cubicBezTo>
                  <a:cubicBezTo>
                    <a:pt x="421" y="801"/>
                    <a:pt x="421" y="801"/>
                    <a:pt x="421" y="801"/>
                  </a:cubicBezTo>
                  <a:cubicBezTo>
                    <a:pt x="561" y="707"/>
                    <a:pt x="654" y="547"/>
                    <a:pt x="654" y="365"/>
                  </a:cubicBezTo>
                  <a:close/>
                </a:path>
              </a:pathLst>
            </a:custGeom>
            <a:solidFill>
              <a:srgbClr val="9AB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sp>
        <p:nvSpPr>
          <p:cNvPr id="17" name="Oval 16"/>
          <p:cNvSpPr/>
          <p:nvPr/>
        </p:nvSpPr>
        <p:spPr>
          <a:xfrm>
            <a:off x="3977340" y="1550482"/>
            <a:ext cx="3812943" cy="3812943"/>
          </a:xfrm>
          <a:prstGeom prst="ellipse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46501" y="2949121"/>
            <a:ext cx="6591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cs typeface="+mn-ea"/>
                <a:sym typeface="+mn-lt"/>
              </a:rPr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40862" y="2970447"/>
            <a:ext cx="6591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cs typeface="+mn-ea"/>
                <a:sym typeface="+mn-lt"/>
              </a:rPr>
              <a:t>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545178" y="1800724"/>
            <a:ext cx="6591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E4A8B1"/>
                </a:solidFill>
                <a:cs typeface="+mn-ea"/>
                <a:sym typeface="+mn-lt"/>
              </a:rPr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45177" y="4137059"/>
            <a:ext cx="6591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E4A8B1"/>
                </a:solidFill>
                <a:cs typeface="+mn-ea"/>
                <a:sym typeface="+mn-lt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1406037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F5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8909" y="839823"/>
            <a:ext cx="34063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cs typeface="+mn-ea"/>
                <a:sym typeface="+mn-lt"/>
              </a:rPr>
              <a:t>Services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8909" y="1877083"/>
            <a:ext cx="2735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pc="3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Our Services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59591" y="5816958"/>
            <a:ext cx="1513958" cy="327546"/>
            <a:chOff x="9935570" y="532264"/>
            <a:chExt cx="1513958" cy="327546"/>
          </a:xfrm>
        </p:grpSpPr>
        <p:sp>
          <p:nvSpPr>
            <p:cNvPr id="7" name="Oval 6"/>
            <p:cNvSpPr/>
            <p:nvPr/>
          </p:nvSpPr>
          <p:spPr>
            <a:xfrm>
              <a:off x="9935570" y="545911"/>
              <a:ext cx="313899" cy="31389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10538346" y="545911"/>
              <a:ext cx="313899" cy="31389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135629" y="532264"/>
              <a:ext cx="313899" cy="31389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5707283" y="2585750"/>
            <a:ext cx="8178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E4A8B1"/>
                </a:solidFill>
                <a:cs typeface="+mn-ea"/>
                <a:sym typeface="+mn-lt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92824" y="2831972"/>
            <a:ext cx="26445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cs typeface="+mn-ea"/>
                <a:sym typeface="+mn-lt"/>
              </a:rPr>
              <a:t>Business Application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70692" y="3839865"/>
            <a:ext cx="34063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  <a:spcAft>
                <a:spcPts val="3000"/>
              </a:spcAft>
            </a:pPr>
            <a:r>
              <a:rPr lang="en-US" sz="1200" dirty="0">
                <a:cs typeface="+mn-ea"/>
                <a:sym typeface="+mn-lt"/>
              </a:rPr>
              <a:t>Lorem ipsum dolor sit </a:t>
            </a:r>
            <a:r>
              <a:rPr lang="en-US" sz="1200" dirty="0" err="1">
                <a:cs typeface="+mn-ea"/>
                <a:sym typeface="+mn-lt"/>
              </a:rPr>
              <a:t>amet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consectetur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adipiscing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elit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sed</a:t>
            </a:r>
            <a:r>
              <a:rPr lang="en-US" sz="1200" dirty="0">
                <a:cs typeface="+mn-ea"/>
                <a:sym typeface="+mn-lt"/>
              </a:rPr>
              <a:t> do </a:t>
            </a:r>
            <a:r>
              <a:rPr lang="en-US" sz="1200" dirty="0" err="1">
                <a:cs typeface="+mn-ea"/>
                <a:sym typeface="+mn-lt"/>
              </a:rPr>
              <a:t>eiusmod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tempor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incididunt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labore</a:t>
            </a:r>
            <a:r>
              <a:rPr lang="en-US" sz="1200" dirty="0">
                <a:cs typeface="+mn-ea"/>
                <a:sym typeface="+mn-lt"/>
              </a:rPr>
              <a:t> et </a:t>
            </a:r>
            <a:r>
              <a:rPr lang="en-US" sz="1200" dirty="0" err="1">
                <a:cs typeface="+mn-ea"/>
                <a:sym typeface="+mn-lt"/>
              </a:rPr>
              <a:t>dolore</a:t>
            </a:r>
            <a:r>
              <a:rPr lang="en-US" sz="1200" dirty="0">
                <a:cs typeface="+mn-ea"/>
                <a:sym typeface="+mn-lt"/>
              </a:rPr>
              <a:t> magna </a:t>
            </a:r>
            <a:r>
              <a:rPr lang="en-US" sz="1200" dirty="0" err="1">
                <a:cs typeface="+mn-ea"/>
                <a:sym typeface="+mn-lt"/>
              </a:rPr>
              <a:t>aliqua</a:t>
            </a:r>
            <a:r>
              <a:rPr lang="en-US" sz="1200" dirty="0">
                <a:cs typeface="+mn-ea"/>
                <a:sym typeface="+mn-lt"/>
              </a:rPr>
              <a:t>.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enim</a:t>
            </a:r>
            <a:r>
              <a:rPr lang="en-US" sz="1200" dirty="0">
                <a:cs typeface="+mn-ea"/>
                <a:sym typeface="+mn-lt"/>
              </a:rPr>
              <a:t> ad minim </a:t>
            </a:r>
            <a:r>
              <a:rPr lang="en-US" sz="1200" dirty="0" err="1">
                <a:cs typeface="+mn-ea"/>
                <a:sym typeface="+mn-lt"/>
              </a:rPr>
              <a:t>veniam</a:t>
            </a:r>
            <a:endParaRPr lang="en-US" sz="1200" dirty="0">
              <a:cs typeface="+mn-ea"/>
              <a:sym typeface="+mn-lt"/>
            </a:endParaRPr>
          </a:p>
        </p:txBody>
      </p:sp>
      <p:sp>
        <p:nvSpPr>
          <p:cNvPr id="13" name="Freeform 6"/>
          <p:cNvSpPr>
            <a:spLocks/>
          </p:cNvSpPr>
          <p:nvPr/>
        </p:nvSpPr>
        <p:spPr bwMode="auto">
          <a:xfrm>
            <a:off x="9221788" y="0"/>
            <a:ext cx="2979737" cy="2778125"/>
          </a:xfrm>
          <a:custGeom>
            <a:avLst/>
            <a:gdLst>
              <a:gd name="T0" fmla="*/ 1877 w 1877"/>
              <a:gd name="T1" fmla="*/ 0 h 1750"/>
              <a:gd name="T2" fmla="*/ 0 w 1877"/>
              <a:gd name="T3" fmla="*/ 0 h 1750"/>
              <a:gd name="T4" fmla="*/ 1877 w 1877"/>
              <a:gd name="T5" fmla="*/ 1750 h 1750"/>
              <a:gd name="T6" fmla="*/ 1877 w 1877"/>
              <a:gd name="T7" fmla="*/ 0 h 17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77" h="1750">
                <a:moveTo>
                  <a:pt x="1877" y="0"/>
                </a:moveTo>
                <a:lnTo>
                  <a:pt x="0" y="0"/>
                </a:lnTo>
                <a:lnTo>
                  <a:pt x="1877" y="1750"/>
                </a:lnTo>
                <a:lnTo>
                  <a:pt x="1877" y="0"/>
                </a:lnTo>
                <a:close/>
              </a:path>
            </a:pathLst>
          </a:custGeom>
          <a:solidFill>
            <a:srgbClr val="FEAFC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4" name="Freeform 8"/>
          <p:cNvSpPr>
            <a:spLocks/>
          </p:cNvSpPr>
          <p:nvPr/>
        </p:nvSpPr>
        <p:spPr bwMode="auto">
          <a:xfrm>
            <a:off x="9085263" y="4337050"/>
            <a:ext cx="3116262" cy="2520950"/>
          </a:xfrm>
          <a:custGeom>
            <a:avLst/>
            <a:gdLst>
              <a:gd name="T0" fmla="*/ 1963 w 1963"/>
              <a:gd name="T1" fmla="*/ 0 h 1588"/>
              <a:gd name="T2" fmla="*/ 0 w 1963"/>
              <a:gd name="T3" fmla="*/ 1588 h 1588"/>
              <a:gd name="T4" fmla="*/ 1963 w 1963"/>
              <a:gd name="T5" fmla="*/ 1588 h 1588"/>
              <a:gd name="T6" fmla="*/ 1963 w 1963"/>
              <a:gd name="T7" fmla="*/ 0 h 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63" h="1588">
                <a:moveTo>
                  <a:pt x="1963" y="0"/>
                </a:moveTo>
                <a:lnTo>
                  <a:pt x="0" y="1588"/>
                </a:lnTo>
                <a:lnTo>
                  <a:pt x="1963" y="1588"/>
                </a:lnTo>
                <a:lnTo>
                  <a:pt x="1963" y="0"/>
                </a:lnTo>
                <a:close/>
              </a:path>
            </a:pathLst>
          </a:custGeom>
          <a:solidFill>
            <a:srgbClr val="A3DEF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pic>
        <p:nvPicPr>
          <p:cNvPr id="16" name="图片占位符 15">
            <a:extLst>
              <a:ext uri="{FF2B5EF4-FFF2-40B4-BE49-F238E27FC236}">
                <a16:creationId xmlns:a16="http://schemas.microsoft.com/office/drawing/2014/main" id="{EB7FEE3C-55F3-4109-AAB1-1850B3FC3F1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71823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F5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059504" y="645460"/>
            <a:ext cx="3406355" cy="1375814"/>
            <a:chOff x="778909" y="839823"/>
            <a:chExt cx="3406355" cy="1375814"/>
          </a:xfrm>
        </p:grpSpPr>
        <p:sp>
          <p:nvSpPr>
            <p:cNvPr id="5" name="TextBox 4"/>
            <p:cNvSpPr txBox="1"/>
            <p:nvPr/>
          </p:nvSpPr>
          <p:spPr>
            <a:xfrm>
              <a:off x="778909" y="839823"/>
              <a:ext cx="340635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6000" dirty="0">
                  <a:cs typeface="+mn-ea"/>
                  <a:sym typeface="+mn-lt"/>
                </a:rPr>
                <a:t>Services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449650" y="1877083"/>
              <a:ext cx="273561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spc="3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Our Services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796206" y="685801"/>
            <a:ext cx="1513958" cy="327546"/>
            <a:chOff x="9935570" y="532264"/>
            <a:chExt cx="1513958" cy="327546"/>
          </a:xfrm>
        </p:grpSpPr>
        <p:sp>
          <p:nvSpPr>
            <p:cNvPr id="8" name="Oval 7"/>
            <p:cNvSpPr/>
            <p:nvPr/>
          </p:nvSpPr>
          <p:spPr>
            <a:xfrm>
              <a:off x="9935570" y="545911"/>
              <a:ext cx="313899" cy="31389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0538346" y="545911"/>
              <a:ext cx="313899" cy="31389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135629" y="532264"/>
              <a:ext cx="313899" cy="31389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40540" y="1807855"/>
            <a:ext cx="8178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8000" b="1" dirty="0">
                <a:solidFill>
                  <a:srgbClr val="2493C8"/>
                </a:solidFill>
                <a:cs typeface="+mn-ea"/>
                <a:sym typeface="+mn-lt"/>
              </a:rPr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30964" y="2108627"/>
            <a:ext cx="15848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cs typeface="+mn-ea"/>
                <a:sym typeface="+mn-lt"/>
              </a:rPr>
              <a:t>Web Design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8630" y="3132716"/>
            <a:ext cx="34063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3000"/>
              </a:spcAft>
            </a:pPr>
            <a:r>
              <a:rPr lang="en-US" sz="1200" dirty="0">
                <a:cs typeface="+mn-ea"/>
                <a:sym typeface="+mn-lt"/>
              </a:rPr>
              <a:t>Lorem ipsum dolor sit </a:t>
            </a:r>
            <a:r>
              <a:rPr lang="en-US" sz="1200" dirty="0" err="1">
                <a:cs typeface="+mn-ea"/>
                <a:sym typeface="+mn-lt"/>
              </a:rPr>
              <a:t>amet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consectetur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adipiscing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elit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sed</a:t>
            </a:r>
            <a:r>
              <a:rPr lang="en-US" sz="1200" dirty="0">
                <a:cs typeface="+mn-ea"/>
                <a:sym typeface="+mn-lt"/>
              </a:rPr>
              <a:t> do </a:t>
            </a:r>
            <a:r>
              <a:rPr lang="en-US" sz="1200" dirty="0" err="1">
                <a:cs typeface="+mn-ea"/>
                <a:sym typeface="+mn-lt"/>
              </a:rPr>
              <a:t>eiusmod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tempor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incididunt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labore</a:t>
            </a:r>
            <a:r>
              <a:rPr lang="en-US" sz="1200" dirty="0">
                <a:cs typeface="+mn-ea"/>
                <a:sym typeface="+mn-lt"/>
              </a:rPr>
              <a:t> et </a:t>
            </a:r>
            <a:r>
              <a:rPr lang="en-US" sz="1200" dirty="0" err="1">
                <a:cs typeface="+mn-ea"/>
                <a:sym typeface="+mn-lt"/>
              </a:rPr>
              <a:t>dolore</a:t>
            </a:r>
            <a:r>
              <a:rPr lang="en-US" sz="1200" dirty="0">
                <a:cs typeface="+mn-ea"/>
                <a:sym typeface="+mn-lt"/>
              </a:rPr>
              <a:t> magna </a:t>
            </a:r>
            <a:r>
              <a:rPr lang="en-US" sz="1200" dirty="0" err="1">
                <a:cs typeface="+mn-ea"/>
                <a:sym typeface="+mn-lt"/>
              </a:rPr>
              <a:t>aliqua</a:t>
            </a:r>
            <a:r>
              <a:rPr lang="en-US" sz="1200" dirty="0">
                <a:cs typeface="+mn-ea"/>
                <a:sym typeface="+mn-lt"/>
              </a:rPr>
              <a:t>.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enim</a:t>
            </a:r>
            <a:r>
              <a:rPr lang="en-US" sz="1200" dirty="0">
                <a:cs typeface="+mn-ea"/>
                <a:sym typeface="+mn-lt"/>
              </a:rPr>
              <a:t> ad minim </a:t>
            </a:r>
            <a:r>
              <a:rPr lang="en-US" sz="1200" dirty="0" err="1">
                <a:cs typeface="+mn-ea"/>
                <a:sym typeface="+mn-lt"/>
              </a:rPr>
              <a:t>veniam</a:t>
            </a:r>
            <a:endParaRPr lang="en-US" sz="1200" dirty="0">
              <a:cs typeface="+mn-ea"/>
              <a:sym typeface="+mn-lt"/>
            </a:endParaRPr>
          </a:p>
        </p:txBody>
      </p:sp>
      <p:sp>
        <p:nvSpPr>
          <p:cNvPr id="14" name="Freeform 6"/>
          <p:cNvSpPr>
            <a:spLocks/>
          </p:cNvSpPr>
          <p:nvPr/>
        </p:nvSpPr>
        <p:spPr bwMode="auto">
          <a:xfrm>
            <a:off x="2749550" y="5391150"/>
            <a:ext cx="2149475" cy="1479550"/>
          </a:xfrm>
          <a:custGeom>
            <a:avLst/>
            <a:gdLst>
              <a:gd name="T0" fmla="*/ 177 w 673"/>
              <a:gd name="T1" fmla="*/ 0 h 463"/>
              <a:gd name="T2" fmla="*/ 0 w 673"/>
              <a:gd name="T3" fmla="*/ 463 h 463"/>
              <a:gd name="T4" fmla="*/ 673 w 673"/>
              <a:gd name="T5" fmla="*/ 463 h 463"/>
              <a:gd name="T6" fmla="*/ 177 w 673"/>
              <a:gd name="T7" fmla="*/ 0 h 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3" h="463">
                <a:moveTo>
                  <a:pt x="177" y="0"/>
                </a:moveTo>
                <a:cubicBezTo>
                  <a:pt x="95" y="142"/>
                  <a:pt x="35" y="298"/>
                  <a:pt x="0" y="463"/>
                </a:cubicBezTo>
                <a:cubicBezTo>
                  <a:pt x="673" y="463"/>
                  <a:pt x="673" y="463"/>
                  <a:pt x="673" y="463"/>
                </a:cubicBezTo>
                <a:cubicBezTo>
                  <a:pt x="177" y="0"/>
                  <a:pt x="177" y="0"/>
                  <a:pt x="177" y="0"/>
                </a:cubicBezTo>
              </a:path>
            </a:pathLst>
          </a:custGeom>
          <a:solidFill>
            <a:srgbClr val="FEAFC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5" name="Freeform 7"/>
          <p:cNvSpPr>
            <a:spLocks/>
          </p:cNvSpPr>
          <p:nvPr/>
        </p:nvSpPr>
        <p:spPr bwMode="auto">
          <a:xfrm>
            <a:off x="8810625" y="4313238"/>
            <a:ext cx="3390900" cy="2557463"/>
          </a:xfrm>
          <a:custGeom>
            <a:avLst/>
            <a:gdLst>
              <a:gd name="T0" fmla="*/ 988 w 1062"/>
              <a:gd name="T1" fmla="*/ 0 h 800"/>
              <a:gd name="T2" fmla="*/ 0 w 1062"/>
              <a:gd name="T3" fmla="*/ 800 h 800"/>
              <a:gd name="T4" fmla="*/ 1062 w 1062"/>
              <a:gd name="T5" fmla="*/ 800 h 800"/>
              <a:gd name="T6" fmla="*/ 1062 w 1062"/>
              <a:gd name="T7" fmla="*/ 82 h 800"/>
              <a:gd name="T8" fmla="*/ 988 w 1062"/>
              <a:gd name="T9" fmla="*/ 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2" h="800">
                <a:moveTo>
                  <a:pt x="988" y="0"/>
                </a:moveTo>
                <a:cubicBezTo>
                  <a:pt x="0" y="800"/>
                  <a:pt x="0" y="800"/>
                  <a:pt x="0" y="800"/>
                </a:cubicBezTo>
                <a:cubicBezTo>
                  <a:pt x="1062" y="800"/>
                  <a:pt x="1062" y="800"/>
                  <a:pt x="1062" y="800"/>
                </a:cubicBezTo>
                <a:cubicBezTo>
                  <a:pt x="1062" y="82"/>
                  <a:pt x="1062" y="82"/>
                  <a:pt x="1062" y="82"/>
                </a:cubicBezTo>
                <a:cubicBezTo>
                  <a:pt x="1038" y="54"/>
                  <a:pt x="1014" y="27"/>
                  <a:pt x="988" y="0"/>
                </a:cubicBezTo>
              </a:path>
            </a:pathLst>
          </a:custGeom>
          <a:solidFill>
            <a:srgbClr val="C3D6E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pic>
        <p:nvPicPr>
          <p:cNvPr id="17" name="图片占位符 16">
            <a:extLst>
              <a:ext uri="{FF2B5EF4-FFF2-40B4-BE49-F238E27FC236}">
                <a16:creationId xmlns:a16="http://schemas.microsoft.com/office/drawing/2014/main" id="{367AE1C6-95FE-41C1-A90A-337E6053A4E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726975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F5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86772" y="2101664"/>
            <a:ext cx="8019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>
                <a:solidFill>
                  <a:srgbClr val="2493C8"/>
                </a:solidFill>
                <a:cs typeface="+mn-ea"/>
                <a:sym typeface="+mn-lt"/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04011" y="2347884"/>
            <a:ext cx="19794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cs typeface="+mn-ea"/>
                <a:sym typeface="+mn-lt"/>
              </a:rPr>
              <a:t>Trade Marketing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86771" y="3505827"/>
            <a:ext cx="34063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3000"/>
              </a:spcAft>
            </a:pPr>
            <a:r>
              <a:rPr lang="en-US" sz="1200" dirty="0">
                <a:cs typeface="+mn-ea"/>
                <a:sym typeface="+mn-lt"/>
              </a:rPr>
              <a:t>Lorem ipsum dolor sit </a:t>
            </a:r>
            <a:r>
              <a:rPr lang="en-US" sz="1200" dirty="0" err="1">
                <a:cs typeface="+mn-ea"/>
                <a:sym typeface="+mn-lt"/>
              </a:rPr>
              <a:t>amet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consectetur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adipiscing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elit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sed</a:t>
            </a:r>
            <a:r>
              <a:rPr lang="en-US" sz="1200" dirty="0">
                <a:cs typeface="+mn-ea"/>
                <a:sym typeface="+mn-lt"/>
              </a:rPr>
              <a:t> do </a:t>
            </a:r>
            <a:r>
              <a:rPr lang="en-US" sz="1200" dirty="0" err="1">
                <a:cs typeface="+mn-ea"/>
                <a:sym typeface="+mn-lt"/>
              </a:rPr>
              <a:t>eiusmod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tempor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incididunt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labore</a:t>
            </a:r>
            <a:r>
              <a:rPr lang="en-US" sz="1200" dirty="0">
                <a:cs typeface="+mn-ea"/>
                <a:sym typeface="+mn-lt"/>
              </a:rPr>
              <a:t> et </a:t>
            </a:r>
            <a:r>
              <a:rPr lang="en-US" sz="1200" dirty="0" err="1">
                <a:cs typeface="+mn-ea"/>
                <a:sym typeface="+mn-lt"/>
              </a:rPr>
              <a:t>dolore</a:t>
            </a:r>
            <a:r>
              <a:rPr lang="en-US" sz="1200" dirty="0">
                <a:cs typeface="+mn-ea"/>
                <a:sym typeface="+mn-lt"/>
              </a:rPr>
              <a:t> magna </a:t>
            </a:r>
            <a:r>
              <a:rPr lang="en-US" sz="1200" dirty="0" err="1">
                <a:cs typeface="+mn-ea"/>
                <a:sym typeface="+mn-lt"/>
              </a:rPr>
              <a:t>aliqua</a:t>
            </a:r>
            <a:r>
              <a:rPr lang="en-US" sz="1200" dirty="0">
                <a:cs typeface="+mn-ea"/>
                <a:sym typeface="+mn-lt"/>
              </a:rPr>
              <a:t>.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enim</a:t>
            </a:r>
            <a:r>
              <a:rPr lang="en-US" sz="1200" dirty="0">
                <a:cs typeface="+mn-ea"/>
                <a:sym typeface="+mn-lt"/>
              </a:rPr>
              <a:t> ad minim </a:t>
            </a:r>
            <a:r>
              <a:rPr lang="en-US" sz="1200" dirty="0" err="1">
                <a:cs typeface="+mn-ea"/>
                <a:sym typeface="+mn-lt"/>
              </a:rPr>
              <a:t>veniam</a:t>
            </a:r>
            <a:endParaRPr lang="en-US" sz="1200" dirty="0">
              <a:cs typeface="+mn-ea"/>
              <a:sym typeface="+mn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9844325" y="5983942"/>
            <a:ext cx="1513958" cy="327546"/>
            <a:chOff x="9935570" y="532264"/>
            <a:chExt cx="1513958" cy="327546"/>
          </a:xfrm>
        </p:grpSpPr>
        <p:sp>
          <p:nvSpPr>
            <p:cNvPr id="8" name="Oval 7"/>
            <p:cNvSpPr/>
            <p:nvPr/>
          </p:nvSpPr>
          <p:spPr>
            <a:xfrm>
              <a:off x="9935570" y="545911"/>
              <a:ext cx="313899" cy="31389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0538346" y="545911"/>
              <a:ext cx="313899" cy="31389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135629" y="532264"/>
              <a:ext cx="313899" cy="31389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059504" y="645460"/>
            <a:ext cx="3406355" cy="1375814"/>
            <a:chOff x="778909" y="839823"/>
            <a:chExt cx="3406355" cy="1375814"/>
          </a:xfrm>
        </p:grpSpPr>
        <p:sp>
          <p:nvSpPr>
            <p:cNvPr id="12" name="TextBox 11"/>
            <p:cNvSpPr txBox="1"/>
            <p:nvPr/>
          </p:nvSpPr>
          <p:spPr>
            <a:xfrm>
              <a:off x="778909" y="839823"/>
              <a:ext cx="340635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6000" dirty="0">
                  <a:cs typeface="+mn-ea"/>
                  <a:sym typeface="+mn-lt"/>
                </a:rPr>
                <a:t>Services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449650" y="1877083"/>
              <a:ext cx="273561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spc="3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Our Services</a:t>
              </a:r>
            </a:p>
          </p:txBody>
        </p:sp>
      </p:grpSp>
      <p:sp>
        <p:nvSpPr>
          <p:cNvPr id="14" name="Freeform 6"/>
          <p:cNvSpPr>
            <a:spLocks/>
          </p:cNvSpPr>
          <p:nvPr/>
        </p:nvSpPr>
        <p:spPr bwMode="auto">
          <a:xfrm>
            <a:off x="0" y="0"/>
            <a:ext cx="2878138" cy="2324100"/>
          </a:xfrm>
          <a:custGeom>
            <a:avLst/>
            <a:gdLst>
              <a:gd name="T0" fmla="*/ 0 w 1813"/>
              <a:gd name="T1" fmla="*/ 1464 h 1464"/>
              <a:gd name="T2" fmla="*/ 1813 w 1813"/>
              <a:gd name="T3" fmla="*/ 0 h 1464"/>
              <a:gd name="T4" fmla="*/ 0 w 1813"/>
              <a:gd name="T5" fmla="*/ 0 h 1464"/>
              <a:gd name="T6" fmla="*/ 0 w 1813"/>
              <a:gd name="T7" fmla="*/ 1464 h 1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13" h="1464">
                <a:moveTo>
                  <a:pt x="0" y="1464"/>
                </a:moveTo>
                <a:lnTo>
                  <a:pt x="1813" y="0"/>
                </a:lnTo>
                <a:lnTo>
                  <a:pt x="0" y="0"/>
                </a:lnTo>
                <a:lnTo>
                  <a:pt x="0" y="1464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5" name="Freeform 7"/>
          <p:cNvSpPr>
            <a:spLocks/>
          </p:cNvSpPr>
          <p:nvPr/>
        </p:nvSpPr>
        <p:spPr bwMode="auto">
          <a:xfrm>
            <a:off x="0" y="4816475"/>
            <a:ext cx="2190750" cy="2041525"/>
          </a:xfrm>
          <a:custGeom>
            <a:avLst/>
            <a:gdLst>
              <a:gd name="T0" fmla="*/ 0 w 1380"/>
              <a:gd name="T1" fmla="*/ 0 h 1286"/>
              <a:gd name="T2" fmla="*/ 0 w 1380"/>
              <a:gd name="T3" fmla="*/ 1286 h 1286"/>
              <a:gd name="T4" fmla="*/ 1380 w 1380"/>
              <a:gd name="T5" fmla="*/ 1286 h 1286"/>
              <a:gd name="T6" fmla="*/ 0 w 1380"/>
              <a:gd name="T7" fmla="*/ 0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80" h="1286">
                <a:moveTo>
                  <a:pt x="0" y="0"/>
                </a:moveTo>
                <a:lnTo>
                  <a:pt x="0" y="1286"/>
                </a:lnTo>
                <a:lnTo>
                  <a:pt x="1380" y="1286"/>
                </a:lnTo>
                <a:lnTo>
                  <a:pt x="0" y="0"/>
                </a:lnTo>
                <a:close/>
              </a:path>
            </a:pathLst>
          </a:custGeom>
          <a:solidFill>
            <a:srgbClr val="A3DEF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pic>
        <p:nvPicPr>
          <p:cNvPr id="17" name="图片占位符 16">
            <a:extLst>
              <a:ext uri="{FF2B5EF4-FFF2-40B4-BE49-F238E27FC236}">
                <a16:creationId xmlns:a16="http://schemas.microsoft.com/office/drawing/2014/main" id="{1FDE575A-9964-435C-BBDC-D7092AB2093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613992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F5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6119" y="2301463"/>
            <a:ext cx="7474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>
                <a:solidFill>
                  <a:srgbClr val="2493C8"/>
                </a:solidFill>
                <a:cs typeface="+mn-ea"/>
                <a:sym typeface="+mn-lt"/>
              </a:rPr>
              <a:t>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71073" y="2598003"/>
            <a:ext cx="17725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cs typeface="+mn-ea"/>
                <a:sym typeface="+mn-lt"/>
              </a:rPr>
              <a:t>UI/UX Design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5056" y="3624903"/>
            <a:ext cx="34063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3000"/>
              </a:spcAft>
            </a:pPr>
            <a:r>
              <a:rPr lang="en-US" sz="1200" dirty="0">
                <a:cs typeface="+mn-ea"/>
                <a:sym typeface="+mn-lt"/>
              </a:rPr>
              <a:t>Lorem ipsum dolor sit </a:t>
            </a:r>
            <a:r>
              <a:rPr lang="en-US" sz="1200" dirty="0" err="1">
                <a:cs typeface="+mn-ea"/>
                <a:sym typeface="+mn-lt"/>
              </a:rPr>
              <a:t>amet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consectetur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adipiscing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elit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sed</a:t>
            </a:r>
            <a:r>
              <a:rPr lang="en-US" sz="1200" dirty="0">
                <a:cs typeface="+mn-ea"/>
                <a:sym typeface="+mn-lt"/>
              </a:rPr>
              <a:t> do </a:t>
            </a:r>
            <a:r>
              <a:rPr lang="en-US" sz="1200" dirty="0" err="1">
                <a:cs typeface="+mn-ea"/>
                <a:sym typeface="+mn-lt"/>
              </a:rPr>
              <a:t>eiusmod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tempor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incididunt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labore</a:t>
            </a:r>
            <a:r>
              <a:rPr lang="en-US" sz="1200" dirty="0">
                <a:cs typeface="+mn-ea"/>
                <a:sym typeface="+mn-lt"/>
              </a:rPr>
              <a:t> et </a:t>
            </a:r>
            <a:r>
              <a:rPr lang="en-US" sz="1200" dirty="0" err="1">
                <a:cs typeface="+mn-ea"/>
                <a:sym typeface="+mn-lt"/>
              </a:rPr>
              <a:t>dolore</a:t>
            </a:r>
            <a:r>
              <a:rPr lang="en-US" sz="1200" dirty="0">
                <a:cs typeface="+mn-ea"/>
                <a:sym typeface="+mn-lt"/>
              </a:rPr>
              <a:t> magna </a:t>
            </a:r>
            <a:r>
              <a:rPr lang="en-US" sz="1200" dirty="0" err="1">
                <a:cs typeface="+mn-ea"/>
                <a:sym typeface="+mn-lt"/>
              </a:rPr>
              <a:t>aliqua</a:t>
            </a:r>
            <a:r>
              <a:rPr lang="en-US" sz="1200" dirty="0">
                <a:cs typeface="+mn-ea"/>
                <a:sym typeface="+mn-lt"/>
              </a:rPr>
              <a:t>.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enim</a:t>
            </a:r>
            <a:r>
              <a:rPr lang="en-US" sz="1200" dirty="0">
                <a:cs typeface="+mn-ea"/>
                <a:sym typeface="+mn-lt"/>
              </a:rPr>
              <a:t> ad minim </a:t>
            </a:r>
            <a:r>
              <a:rPr lang="en-US" sz="1200" dirty="0" err="1">
                <a:cs typeface="+mn-ea"/>
                <a:sym typeface="+mn-lt"/>
              </a:rPr>
              <a:t>veniam</a:t>
            </a:r>
            <a:endParaRPr lang="en-US" sz="1200" dirty="0">
              <a:cs typeface="+mn-ea"/>
              <a:sym typeface="+mn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30810" y="5894096"/>
            <a:ext cx="1513958" cy="327546"/>
            <a:chOff x="9935570" y="532264"/>
            <a:chExt cx="1513958" cy="327546"/>
          </a:xfrm>
        </p:grpSpPr>
        <p:sp>
          <p:nvSpPr>
            <p:cNvPr id="8" name="Oval 7"/>
            <p:cNvSpPr/>
            <p:nvPr/>
          </p:nvSpPr>
          <p:spPr>
            <a:xfrm>
              <a:off x="9935570" y="545911"/>
              <a:ext cx="313899" cy="31389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0538346" y="545911"/>
              <a:ext cx="313899" cy="31389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135629" y="532264"/>
              <a:ext cx="313899" cy="31389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062278" y="4907109"/>
            <a:ext cx="3406355" cy="1375814"/>
            <a:chOff x="778909" y="839823"/>
            <a:chExt cx="3406355" cy="1375814"/>
          </a:xfrm>
        </p:grpSpPr>
        <p:sp>
          <p:nvSpPr>
            <p:cNvPr id="12" name="TextBox 11"/>
            <p:cNvSpPr txBox="1"/>
            <p:nvPr/>
          </p:nvSpPr>
          <p:spPr>
            <a:xfrm>
              <a:off x="778909" y="839823"/>
              <a:ext cx="340635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6000" dirty="0">
                  <a:cs typeface="+mn-ea"/>
                  <a:sym typeface="+mn-lt"/>
                </a:rPr>
                <a:t>Services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449650" y="1877083"/>
              <a:ext cx="273561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spc="3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Our Services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501660" y="0"/>
            <a:ext cx="9690340" cy="3141438"/>
            <a:chOff x="711199" y="0"/>
            <a:chExt cx="11480801" cy="3694113"/>
          </a:xfrm>
        </p:grpSpPr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711199" y="0"/>
              <a:ext cx="3160713" cy="1863725"/>
            </a:xfrm>
            <a:custGeom>
              <a:avLst/>
              <a:gdLst>
                <a:gd name="T0" fmla="*/ 229 w 842"/>
                <a:gd name="T1" fmla="*/ 496 h 496"/>
                <a:gd name="T2" fmla="*/ 842 w 842"/>
                <a:gd name="T3" fmla="*/ 0 h 496"/>
                <a:gd name="T4" fmla="*/ 0 w 842"/>
                <a:gd name="T5" fmla="*/ 0 h 496"/>
                <a:gd name="T6" fmla="*/ 229 w 842"/>
                <a:gd name="T7" fmla="*/ 496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2" h="496">
                  <a:moveTo>
                    <a:pt x="229" y="496"/>
                  </a:moveTo>
                  <a:cubicBezTo>
                    <a:pt x="842" y="0"/>
                    <a:pt x="842" y="0"/>
                    <a:pt x="8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0" y="179"/>
                    <a:pt x="128" y="346"/>
                    <a:pt x="229" y="49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7593012" y="0"/>
              <a:ext cx="4598988" cy="3694113"/>
            </a:xfrm>
            <a:custGeom>
              <a:avLst/>
              <a:gdLst>
                <a:gd name="T0" fmla="*/ 1054 w 1225"/>
                <a:gd name="T1" fmla="*/ 983 h 983"/>
                <a:gd name="T2" fmla="*/ 1225 w 1225"/>
                <a:gd name="T3" fmla="*/ 851 h 983"/>
                <a:gd name="T4" fmla="*/ 1225 w 1225"/>
                <a:gd name="T5" fmla="*/ 0 h 983"/>
                <a:gd name="T6" fmla="*/ 0 w 1225"/>
                <a:gd name="T7" fmla="*/ 0 h 983"/>
                <a:gd name="T8" fmla="*/ 1054 w 1225"/>
                <a:gd name="T9" fmla="*/ 983 h 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5" h="983">
                  <a:moveTo>
                    <a:pt x="1054" y="983"/>
                  </a:moveTo>
                  <a:cubicBezTo>
                    <a:pt x="1114" y="943"/>
                    <a:pt x="1171" y="899"/>
                    <a:pt x="1225" y="851"/>
                  </a:cubicBezTo>
                  <a:cubicBezTo>
                    <a:pt x="1225" y="0"/>
                    <a:pt x="1225" y="0"/>
                    <a:pt x="1225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054" y="983"/>
                  </a:lnTo>
                  <a:close/>
                </a:path>
              </a:pathLst>
            </a:custGeom>
            <a:solidFill>
              <a:srgbClr val="F0E6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pic>
        <p:nvPicPr>
          <p:cNvPr id="18" name="图片占位符 17">
            <a:extLst>
              <a:ext uri="{FF2B5EF4-FFF2-40B4-BE49-F238E27FC236}">
                <a16:creationId xmlns:a16="http://schemas.microsoft.com/office/drawing/2014/main" id="{98E916AA-5220-4713-9593-DD1862AC7E9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32933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>
            <a:extLst>
              <a:ext uri="{FF2B5EF4-FFF2-40B4-BE49-F238E27FC236}">
                <a16:creationId xmlns:a16="http://schemas.microsoft.com/office/drawing/2014/main" id="{3E5B7F16-84B5-45A2-BFAD-2A9116C84B01}"/>
              </a:ext>
            </a:extLst>
          </p:cNvPr>
          <p:cNvSpPr/>
          <p:nvPr/>
        </p:nvSpPr>
        <p:spPr>
          <a:xfrm>
            <a:off x="0" y="-2194"/>
            <a:ext cx="12192000" cy="6860194"/>
          </a:xfrm>
          <a:prstGeom prst="rect">
            <a:avLst/>
          </a:prstGeom>
          <a:solidFill>
            <a:srgbClr val="E8F5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17" name="Freeform 6">
            <a:extLst>
              <a:ext uri="{FF2B5EF4-FFF2-40B4-BE49-F238E27FC236}">
                <a16:creationId xmlns:a16="http://schemas.microsoft.com/office/drawing/2014/main" id="{37743A7E-B8F9-4967-A07E-0CFDE89CCD4F}"/>
              </a:ext>
            </a:extLst>
          </p:cNvPr>
          <p:cNvSpPr>
            <a:spLocks/>
          </p:cNvSpPr>
          <p:nvPr/>
        </p:nvSpPr>
        <p:spPr bwMode="auto">
          <a:xfrm>
            <a:off x="3175" y="0"/>
            <a:ext cx="9614101" cy="6421168"/>
          </a:xfrm>
          <a:custGeom>
            <a:avLst/>
            <a:gdLst>
              <a:gd name="T0" fmla="*/ 2971 w 2971"/>
              <a:gd name="T1" fmla="*/ 0 h 1983"/>
              <a:gd name="T2" fmla="*/ 0 w 2971"/>
              <a:gd name="T3" fmla="*/ 0 h 1983"/>
              <a:gd name="T4" fmla="*/ 0 w 2971"/>
              <a:gd name="T5" fmla="*/ 1983 h 1983"/>
              <a:gd name="T6" fmla="*/ 1410 w 2971"/>
              <a:gd name="T7" fmla="*/ 1389 h 1983"/>
              <a:gd name="T8" fmla="*/ 2200 w 2971"/>
              <a:gd name="T9" fmla="*/ 339 h 1983"/>
              <a:gd name="T10" fmla="*/ 2971 w 2971"/>
              <a:gd name="T11" fmla="*/ 0 h 19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71" h="1983">
                <a:moveTo>
                  <a:pt x="297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83"/>
                  <a:pt x="0" y="1983"/>
                  <a:pt x="0" y="1983"/>
                </a:cubicBezTo>
                <a:cubicBezTo>
                  <a:pt x="303" y="1936"/>
                  <a:pt x="1022" y="1787"/>
                  <a:pt x="1410" y="1389"/>
                </a:cubicBezTo>
                <a:cubicBezTo>
                  <a:pt x="1791" y="997"/>
                  <a:pt x="1714" y="773"/>
                  <a:pt x="2200" y="339"/>
                </a:cubicBezTo>
                <a:cubicBezTo>
                  <a:pt x="2371" y="187"/>
                  <a:pt x="2663" y="49"/>
                  <a:pt x="2971" y="0"/>
                </a:cubicBezTo>
              </a:path>
            </a:pathLst>
          </a:custGeom>
          <a:solidFill>
            <a:srgbClr val="D0ED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22" name="Freeform 22">
            <a:extLst>
              <a:ext uri="{FF2B5EF4-FFF2-40B4-BE49-F238E27FC236}">
                <a16:creationId xmlns:a16="http://schemas.microsoft.com/office/drawing/2014/main" id="{3423CEA2-885C-447E-83A0-F25986FF0E95}"/>
              </a:ext>
            </a:extLst>
          </p:cNvPr>
          <p:cNvSpPr>
            <a:spLocks/>
          </p:cNvSpPr>
          <p:nvPr/>
        </p:nvSpPr>
        <p:spPr bwMode="auto">
          <a:xfrm>
            <a:off x="3173" y="-3174"/>
            <a:ext cx="8222211" cy="6679745"/>
          </a:xfrm>
          <a:custGeom>
            <a:avLst/>
            <a:gdLst>
              <a:gd name="T0" fmla="*/ 2476 w 2476"/>
              <a:gd name="T1" fmla="*/ 0 h 2010"/>
              <a:gd name="T2" fmla="*/ 0 w 2476"/>
              <a:gd name="T3" fmla="*/ 0 h 2010"/>
              <a:gd name="T4" fmla="*/ 0 w 2476"/>
              <a:gd name="T5" fmla="*/ 2010 h 2010"/>
              <a:gd name="T6" fmla="*/ 1242 w 2476"/>
              <a:gd name="T7" fmla="*/ 1461 h 2010"/>
              <a:gd name="T8" fmla="*/ 1867 w 2476"/>
              <a:gd name="T9" fmla="*/ 439 h 2010"/>
              <a:gd name="T10" fmla="*/ 2476 w 2476"/>
              <a:gd name="T11" fmla="*/ 0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76" h="2010">
                <a:moveTo>
                  <a:pt x="2476" y="0"/>
                </a:moveTo>
                <a:cubicBezTo>
                  <a:pt x="2476" y="0"/>
                  <a:pt x="277" y="0"/>
                  <a:pt x="0" y="0"/>
                </a:cubicBezTo>
                <a:cubicBezTo>
                  <a:pt x="0" y="2010"/>
                  <a:pt x="0" y="2010"/>
                  <a:pt x="0" y="2010"/>
                </a:cubicBezTo>
                <a:cubicBezTo>
                  <a:pt x="0" y="2010"/>
                  <a:pt x="839" y="1919"/>
                  <a:pt x="1242" y="1461"/>
                </a:cubicBezTo>
                <a:cubicBezTo>
                  <a:pt x="1658" y="988"/>
                  <a:pt x="1519" y="903"/>
                  <a:pt x="1867" y="439"/>
                </a:cubicBezTo>
                <a:cubicBezTo>
                  <a:pt x="2042" y="207"/>
                  <a:pt x="2256" y="77"/>
                  <a:pt x="2476" y="0"/>
                </a:cubicBezTo>
              </a:path>
            </a:pathLst>
          </a:custGeom>
          <a:solidFill>
            <a:srgbClr val="FEAFC5">
              <a:alpha val="4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pic>
        <p:nvPicPr>
          <p:cNvPr id="23" name="图片占位符 10">
            <a:extLst>
              <a:ext uri="{FF2B5EF4-FFF2-40B4-BE49-F238E27FC236}">
                <a16:creationId xmlns:a16="http://schemas.microsoft.com/office/drawing/2014/main" id="{58E4EBBA-430B-4494-92E3-7C11EF46A46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174" y="-3174"/>
            <a:ext cx="7888093" cy="5794375"/>
          </a:xfrm>
          <a:custGeom>
            <a:avLst/>
            <a:gdLst>
              <a:gd name="connsiteX0" fmla="*/ 0 w 7888093"/>
              <a:gd name="connsiteY0" fmla="*/ 0 h 5794375"/>
              <a:gd name="connsiteX1" fmla="*/ 7888093 w 7888093"/>
              <a:gd name="connsiteY1" fmla="*/ 0 h 5794375"/>
              <a:gd name="connsiteX2" fmla="*/ 5693005 w 7888093"/>
              <a:gd name="connsiteY2" fmla="*/ 1569108 h 5794375"/>
              <a:gd name="connsiteX3" fmla="*/ 3433261 w 7888093"/>
              <a:gd name="connsiteY3" fmla="*/ 4645853 h 5794375"/>
              <a:gd name="connsiteX4" fmla="*/ 0 w 7888093"/>
              <a:gd name="connsiteY4" fmla="*/ 5794375 h 5794375"/>
              <a:gd name="connsiteX5" fmla="*/ 0 w 7888093"/>
              <a:gd name="connsiteY5" fmla="*/ 0 h 579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88093" h="5794375">
                <a:moveTo>
                  <a:pt x="0" y="0"/>
                </a:moveTo>
                <a:lnTo>
                  <a:pt x="7888093" y="0"/>
                </a:lnTo>
                <a:cubicBezTo>
                  <a:pt x="7105750" y="362351"/>
                  <a:pt x="6358967" y="737643"/>
                  <a:pt x="5693005" y="1569108"/>
                </a:cubicBezTo>
                <a:cubicBezTo>
                  <a:pt x="4370780" y="3212627"/>
                  <a:pt x="4719925" y="3629977"/>
                  <a:pt x="3433261" y="4645853"/>
                </a:cubicBezTo>
                <a:cubicBezTo>
                  <a:pt x="2444016" y="5428789"/>
                  <a:pt x="523718" y="5726435"/>
                  <a:pt x="0" y="5794375"/>
                </a:cubicBezTo>
                <a:cubicBezTo>
                  <a:pt x="0" y="5794375"/>
                  <a:pt x="0" y="5794375"/>
                  <a:pt x="0" y="0"/>
                </a:cubicBezTo>
                <a:close/>
              </a:path>
            </a:pathLst>
          </a:custGeom>
        </p:spPr>
      </p:pic>
      <p:sp>
        <p:nvSpPr>
          <p:cNvPr id="24" name="Freeform 23">
            <a:extLst>
              <a:ext uri="{FF2B5EF4-FFF2-40B4-BE49-F238E27FC236}">
                <a16:creationId xmlns:a16="http://schemas.microsoft.com/office/drawing/2014/main" id="{45FB84B5-345B-4020-A618-98EBB962FDEF}"/>
              </a:ext>
            </a:extLst>
          </p:cNvPr>
          <p:cNvSpPr>
            <a:spLocks/>
          </p:cNvSpPr>
          <p:nvPr/>
        </p:nvSpPr>
        <p:spPr bwMode="auto">
          <a:xfrm>
            <a:off x="1" y="-3174"/>
            <a:ext cx="4927065" cy="5794375"/>
          </a:xfrm>
          <a:custGeom>
            <a:avLst/>
            <a:gdLst>
              <a:gd name="T0" fmla="*/ 1531 w 1531"/>
              <a:gd name="T1" fmla="*/ 0 h 1788"/>
              <a:gd name="T2" fmla="*/ 0 w 1531"/>
              <a:gd name="T3" fmla="*/ 0 h 1788"/>
              <a:gd name="T4" fmla="*/ 0 w 1531"/>
              <a:gd name="T5" fmla="*/ 1788 h 1788"/>
              <a:gd name="T6" fmla="*/ 563 w 1531"/>
              <a:gd name="T7" fmla="*/ 1491 h 1788"/>
              <a:gd name="T8" fmla="*/ 1169 w 1531"/>
              <a:gd name="T9" fmla="*/ 356 h 1788"/>
              <a:gd name="T10" fmla="*/ 1531 w 1531"/>
              <a:gd name="T11" fmla="*/ 0 h 17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31" h="1788">
                <a:moveTo>
                  <a:pt x="15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788"/>
                  <a:pt x="0" y="1788"/>
                  <a:pt x="0" y="1788"/>
                </a:cubicBezTo>
                <a:cubicBezTo>
                  <a:pt x="110" y="1776"/>
                  <a:pt x="337" y="1724"/>
                  <a:pt x="563" y="1491"/>
                </a:cubicBezTo>
                <a:cubicBezTo>
                  <a:pt x="966" y="1077"/>
                  <a:pt x="768" y="865"/>
                  <a:pt x="1169" y="356"/>
                </a:cubicBezTo>
                <a:cubicBezTo>
                  <a:pt x="1275" y="221"/>
                  <a:pt x="1408" y="102"/>
                  <a:pt x="1531" y="0"/>
                </a:cubicBezTo>
              </a:path>
            </a:pathLst>
          </a:custGeom>
          <a:solidFill>
            <a:srgbClr val="F0E6ED">
              <a:alpha val="4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2260125" y="1159196"/>
            <a:ext cx="4643832" cy="4484190"/>
            <a:chOff x="2948736" y="1476832"/>
            <a:chExt cx="4046453" cy="3907347"/>
          </a:xfrm>
        </p:grpSpPr>
        <p:sp>
          <p:nvSpPr>
            <p:cNvPr id="19" name="Oval 18"/>
            <p:cNvSpPr/>
            <p:nvPr/>
          </p:nvSpPr>
          <p:spPr>
            <a:xfrm>
              <a:off x="3046986" y="1476832"/>
              <a:ext cx="3837856" cy="3837857"/>
            </a:xfrm>
            <a:prstGeom prst="ellipse">
              <a:avLst/>
            </a:prstGeom>
            <a:solidFill>
              <a:srgbClr val="C0E7F5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2948736" y="1645336"/>
              <a:ext cx="3738845" cy="3738843"/>
            </a:xfrm>
            <a:prstGeom prst="ellipse">
              <a:avLst/>
            </a:prstGeom>
            <a:solidFill>
              <a:srgbClr val="FEAFC5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256344" y="1645335"/>
              <a:ext cx="3738845" cy="3738843"/>
            </a:xfrm>
            <a:prstGeom prst="ellipse">
              <a:avLst/>
            </a:prstGeom>
            <a:solidFill>
              <a:srgbClr val="F0E6ED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638225" y="2415531"/>
            <a:ext cx="3510262" cy="1907340"/>
            <a:chOff x="6801770" y="2375020"/>
            <a:chExt cx="3510262" cy="1907340"/>
          </a:xfrm>
        </p:grpSpPr>
        <p:sp>
          <p:nvSpPr>
            <p:cNvPr id="10" name="Title 1"/>
            <p:cNvSpPr txBox="1">
              <a:spLocks/>
            </p:cNvSpPr>
            <p:nvPr/>
          </p:nvSpPr>
          <p:spPr>
            <a:xfrm>
              <a:off x="6801770" y="2375020"/>
              <a:ext cx="3457775" cy="94111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6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PART THREE</a:t>
              </a:r>
            </a:p>
          </p:txBody>
        </p:sp>
        <p:sp>
          <p:nvSpPr>
            <p:cNvPr id="11" name="Subtitle 2"/>
            <p:cNvSpPr txBox="1">
              <a:spLocks/>
            </p:cNvSpPr>
            <p:nvPr/>
          </p:nvSpPr>
          <p:spPr>
            <a:xfrm>
              <a:off x="6854258" y="3786687"/>
              <a:ext cx="3457774" cy="49567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sz="1800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Your kind word here</a:t>
              </a:r>
            </a:p>
          </p:txBody>
        </p:sp>
      </p:grpSp>
      <p:sp>
        <p:nvSpPr>
          <p:cNvPr id="13" name="Oval 12"/>
          <p:cNvSpPr/>
          <p:nvPr/>
        </p:nvSpPr>
        <p:spPr>
          <a:xfrm>
            <a:off x="7960211" y="3665170"/>
            <a:ext cx="668434" cy="668434"/>
          </a:xfrm>
          <a:prstGeom prst="ellipse">
            <a:avLst/>
          </a:prstGeom>
          <a:solidFill>
            <a:srgbClr val="F0E6ED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6925180" y="5027245"/>
            <a:ext cx="568496" cy="568496"/>
          </a:xfrm>
          <a:prstGeom prst="ellipse">
            <a:avLst/>
          </a:prstGeom>
          <a:solidFill>
            <a:srgbClr val="FEAFC5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7424664" y="2868910"/>
            <a:ext cx="340844" cy="340844"/>
          </a:xfrm>
          <a:prstGeom prst="ellipse">
            <a:avLst/>
          </a:prstGeom>
          <a:solidFill>
            <a:srgbClr val="A2DDF3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5" name="TextBox 13">
            <a:extLst>
              <a:ext uri="{FF2B5EF4-FFF2-40B4-BE49-F238E27FC236}">
                <a16:creationId xmlns:a16="http://schemas.microsoft.com/office/drawing/2014/main" id="{060D2ABC-CF40-4097-910C-54B4712C3453}"/>
              </a:ext>
            </a:extLst>
          </p:cNvPr>
          <p:cNvSpPr txBox="1"/>
          <p:nvPr/>
        </p:nvSpPr>
        <p:spPr>
          <a:xfrm>
            <a:off x="7891267" y="2017327"/>
            <a:ext cx="332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4800" dirty="0">
                <a:cs typeface="+mn-ea"/>
                <a:sym typeface="+mn-lt"/>
              </a:rPr>
              <a:t>Marketing</a:t>
            </a:r>
          </a:p>
        </p:txBody>
      </p:sp>
      <p:sp>
        <p:nvSpPr>
          <p:cNvPr id="26" name="TextBox 14">
            <a:extLst>
              <a:ext uri="{FF2B5EF4-FFF2-40B4-BE49-F238E27FC236}">
                <a16:creationId xmlns:a16="http://schemas.microsoft.com/office/drawing/2014/main" id="{5A013940-C00E-4B2D-8EBA-C2689DF6F486}"/>
              </a:ext>
            </a:extLst>
          </p:cNvPr>
          <p:cNvSpPr txBox="1"/>
          <p:nvPr/>
        </p:nvSpPr>
        <p:spPr>
          <a:xfrm>
            <a:off x="8480309" y="2950506"/>
            <a:ext cx="2735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spc="3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Our Office</a:t>
            </a:r>
          </a:p>
        </p:txBody>
      </p:sp>
      <p:sp>
        <p:nvSpPr>
          <p:cNvPr id="27" name="TextBox 15">
            <a:extLst>
              <a:ext uri="{FF2B5EF4-FFF2-40B4-BE49-F238E27FC236}">
                <a16:creationId xmlns:a16="http://schemas.microsoft.com/office/drawing/2014/main" id="{942394F7-E3BF-42C0-B209-76D55EF1A5DE}"/>
              </a:ext>
            </a:extLst>
          </p:cNvPr>
          <p:cNvSpPr txBox="1"/>
          <p:nvPr/>
        </p:nvSpPr>
        <p:spPr>
          <a:xfrm>
            <a:off x="7809569" y="3443232"/>
            <a:ext cx="34063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  <a:spcAft>
                <a:spcPts val="3000"/>
              </a:spcAft>
            </a:pPr>
            <a:r>
              <a:rPr lang="en-US" sz="1200" dirty="0">
                <a:cs typeface="+mn-ea"/>
                <a:sym typeface="+mn-lt"/>
              </a:rPr>
              <a:t>Lorem ipsum dolor sit </a:t>
            </a:r>
            <a:r>
              <a:rPr lang="en-US" sz="1200" dirty="0" err="1">
                <a:cs typeface="+mn-ea"/>
                <a:sym typeface="+mn-lt"/>
              </a:rPr>
              <a:t>amet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consectetur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adipiscing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elit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sed</a:t>
            </a:r>
            <a:r>
              <a:rPr lang="en-US" sz="1200" dirty="0">
                <a:cs typeface="+mn-ea"/>
                <a:sym typeface="+mn-lt"/>
              </a:rPr>
              <a:t> do </a:t>
            </a:r>
            <a:r>
              <a:rPr lang="en-US" sz="1200" dirty="0" err="1">
                <a:cs typeface="+mn-ea"/>
                <a:sym typeface="+mn-lt"/>
              </a:rPr>
              <a:t>eiusmod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tempor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incididunt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labore</a:t>
            </a:r>
            <a:r>
              <a:rPr lang="en-US" sz="1200" dirty="0">
                <a:cs typeface="+mn-ea"/>
                <a:sym typeface="+mn-lt"/>
              </a:rPr>
              <a:t> et </a:t>
            </a:r>
            <a:r>
              <a:rPr lang="en-US" sz="1200" dirty="0" err="1">
                <a:cs typeface="+mn-ea"/>
                <a:sym typeface="+mn-lt"/>
              </a:rPr>
              <a:t>dolore</a:t>
            </a:r>
            <a:r>
              <a:rPr lang="en-US" sz="1200" dirty="0">
                <a:cs typeface="+mn-ea"/>
                <a:sym typeface="+mn-lt"/>
              </a:rPr>
              <a:t> magna </a:t>
            </a:r>
            <a:r>
              <a:rPr lang="en-US" sz="1200" dirty="0" err="1">
                <a:cs typeface="+mn-ea"/>
                <a:sym typeface="+mn-lt"/>
              </a:rPr>
              <a:t>aliqua</a:t>
            </a:r>
            <a:r>
              <a:rPr lang="en-US" sz="1200" dirty="0">
                <a:cs typeface="+mn-ea"/>
                <a:sym typeface="+mn-lt"/>
              </a:rPr>
              <a:t>.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enim</a:t>
            </a:r>
            <a:r>
              <a:rPr lang="en-US" sz="1200" dirty="0">
                <a:cs typeface="+mn-ea"/>
                <a:sym typeface="+mn-lt"/>
              </a:rPr>
              <a:t> ad minim </a:t>
            </a:r>
            <a:r>
              <a:rPr lang="en-US" sz="1200" dirty="0" err="1">
                <a:cs typeface="+mn-ea"/>
                <a:sym typeface="+mn-lt"/>
              </a:rPr>
              <a:t>veniam</a:t>
            </a:r>
            <a:endParaRPr lang="en-US" sz="1200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01034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F5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4" name="Freeform 7"/>
          <p:cNvSpPr>
            <a:spLocks/>
          </p:cNvSpPr>
          <p:nvPr/>
        </p:nvSpPr>
        <p:spPr bwMode="auto">
          <a:xfrm>
            <a:off x="8215313" y="0"/>
            <a:ext cx="3970338" cy="3241675"/>
          </a:xfrm>
          <a:custGeom>
            <a:avLst/>
            <a:gdLst>
              <a:gd name="T0" fmla="*/ 1251 w 1251"/>
              <a:gd name="T1" fmla="*/ 0 h 1021"/>
              <a:gd name="T2" fmla="*/ 88 w 1251"/>
              <a:gd name="T3" fmla="*/ 0 h 1021"/>
              <a:gd name="T4" fmla="*/ 0 w 1251"/>
              <a:gd name="T5" fmla="*/ 336 h 1021"/>
              <a:gd name="T6" fmla="*/ 686 w 1251"/>
              <a:gd name="T7" fmla="*/ 1021 h 1021"/>
              <a:gd name="T8" fmla="*/ 1251 w 1251"/>
              <a:gd name="T9" fmla="*/ 723 h 1021"/>
              <a:gd name="T10" fmla="*/ 1251 w 1251"/>
              <a:gd name="T11" fmla="*/ 0 h 10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51" h="1021">
                <a:moveTo>
                  <a:pt x="1251" y="0"/>
                </a:moveTo>
                <a:cubicBezTo>
                  <a:pt x="88" y="0"/>
                  <a:pt x="88" y="0"/>
                  <a:pt x="88" y="0"/>
                </a:cubicBezTo>
                <a:cubicBezTo>
                  <a:pt x="32" y="99"/>
                  <a:pt x="0" y="214"/>
                  <a:pt x="0" y="336"/>
                </a:cubicBezTo>
                <a:cubicBezTo>
                  <a:pt x="0" y="714"/>
                  <a:pt x="307" y="1021"/>
                  <a:pt x="686" y="1021"/>
                </a:cubicBezTo>
                <a:cubicBezTo>
                  <a:pt x="920" y="1021"/>
                  <a:pt x="1128" y="903"/>
                  <a:pt x="1251" y="723"/>
                </a:cubicBezTo>
                <a:cubicBezTo>
                  <a:pt x="1251" y="0"/>
                  <a:pt x="1251" y="0"/>
                  <a:pt x="1251" y="0"/>
                </a:cubicBezTo>
              </a:path>
            </a:pathLst>
          </a:custGeom>
          <a:solidFill>
            <a:srgbClr val="F0E6E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6846132" y="5180845"/>
            <a:ext cx="1242392" cy="1242392"/>
          </a:xfrm>
          <a:prstGeom prst="ellipse">
            <a:avLst/>
          </a:prstGeom>
          <a:solidFill>
            <a:srgbClr val="E4A8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5152788" y="4147830"/>
            <a:ext cx="1242392" cy="1242392"/>
          </a:xfrm>
          <a:prstGeom prst="ellipse">
            <a:avLst/>
          </a:prstGeom>
          <a:solidFill>
            <a:srgbClr val="E4A8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3668307" y="2966819"/>
            <a:ext cx="1242392" cy="1242392"/>
          </a:xfrm>
          <a:prstGeom prst="ellipse">
            <a:avLst/>
          </a:prstGeom>
          <a:solidFill>
            <a:srgbClr val="E4A8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2465911" y="1620837"/>
            <a:ext cx="1242392" cy="1242392"/>
          </a:xfrm>
          <a:prstGeom prst="ellipse">
            <a:avLst/>
          </a:prstGeom>
          <a:solidFill>
            <a:srgbClr val="E4A8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5" name="Freeform 8"/>
          <p:cNvSpPr>
            <a:spLocks/>
          </p:cNvSpPr>
          <p:nvPr/>
        </p:nvSpPr>
        <p:spPr bwMode="auto">
          <a:xfrm>
            <a:off x="8062913" y="0"/>
            <a:ext cx="4122738" cy="3022600"/>
          </a:xfrm>
          <a:custGeom>
            <a:avLst/>
            <a:gdLst>
              <a:gd name="T0" fmla="*/ 1299 w 1299"/>
              <a:gd name="T1" fmla="*/ 674 h 952"/>
              <a:gd name="T2" fmla="*/ 737 w 1299"/>
              <a:gd name="T3" fmla="*/ 940 h 952"/>
              <a:gd name="T4" fmla="*/ 12 w 1299"/>
              <a:gd name="T5" fmla="*/ 214 h 952"/>
              <a:gd name="T6" fmla="*/ 44 w 1299"/>
              <a:gd name="T7" fmla="*/ 0 h 952"/>
              <a:gd name="T8" fmla="*/ 32 w 1299"/>
              <a:gd name="T9" fmla="*/ 0 h 952"/>
              <a:gd name="T10" fmla="*/ 0 w 1299"/>
              <a:gd name="T11" fmla="*/ 214 h 952"/>
              <a:gd name="T12" fmla="*/ 737 w 1299"/>
              <a:gd name="T13" fmla="*/ 952 h 952"/>
              <a:gd name="T14" fmla="*/ 1299 w 1299"/>
              <a:gd name="T15" fmla="*/ 693 h 952"/>
              <a:gd name="T16" fmla="*/ 1299 w 1299"/>
              <a:gd name="T17" fmla="*/ 674 h 9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952">
                <a:moveTo>
                  <a:pt x="1299" y="674"/>
                </a:moveTo>
                <a:cubicBezTo>
                  <a:pt x="1161" y="842"/>
                  <a:pt x="956" y="940"/>
                  <a:pt x="737" y="940"/>
                </a:cubicBezTo>
                <a:cubicBezTo>
                  <a:pt x="337" y="940"/>
                  <a:pt x="12" y="615"/>
                  <a:pt x="12" y="214"/>
                </a:cubicBezTo>
                <a:cubicBezTo>
                  <a:pt x="12" y="141"/>
                  <a:pt x="23" y="69"/>
                  <a:pt x="44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11" y="69"/>
                  <a:pt x="0" y="141"/>
                  <a:pt x="0" y="214"/>
                </a:cubicBezTo>
                <a:cubicBezTo>
                  <a:pt x="0" y="621"/>
                  <a:pt x="331" y="952"/>
                  <a:pt x="737" y="952"/>
                </a:cubicBezTo>
                <a:cubicBezTo>
                  <a:pt x="955" y="952"/>
                  <a:pt x="1159" y="856"/>
                  <a:pt x="1299" y="693"/>
                </a:cubicBezTo>
                <a:lnTo>
                  <a:pt x="1299" y="674"/>
                </a:lnTo>
                <a:close/>
              </a:path>
            </a:pathLst>
          </a:custGeom>
          <a:solidFill>
            <a:srgbClr val="FEAFC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0" y="1540062"/>
            <a:ext cx="7900988" cy="5314950"/>
          </a:xfrm>
          <a:custGeom>
            <a:avLst/>
            <a:gdLst>
              <a:gd name="T0" fmla="*/ 0 w 2490"/>
              <a:gd name="T1" fmla="*/ 0 h 1674"/>
              <a:gd name="T2" fmla="*/ 0 w 2490"/>
              <a:gd name="T3" fmla="*/ 1674 h 1674"/>
              <a:gd name="T4" fmla="*/ 2490 w 2490"/>
              <a:gd name="T5" fmla="*/ 1674 h 1674"/>
              <a:gd name="T6" fmla="*/ 1900 w 2490"/>
              <a:gd name="T7" fmla="*/ 1566 h 1674"/>
              <a:gd name="T8" fmla="*/ 335 w 2490"/>
              <a:gd name="T9" fmla="*/ 171 h 1674"/>
              <a:gd name="T10" fmla="*/ 0 w 2490"/>
              <a:gd name="T11" fmla="*/ 0 h 1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90" h="1674">
                <a:moveTo>
                  <a:pt x="0" y="0"/>
                </a:moveTo>
                <a:cubicBezTo>
                  <a:pt x="0" y="1674"/>
                  <a:pt x="0" y="1674"/>
                  <a:pt x="0" y="1674"/>
                </a:cubicBezTo>
                <a:cubicBezTo>
                  <a:pt x="2490" y="1674"/>
                  <a:pt x="2490" y="1674"/>
                  <a:pt x="2490" y="1674"/>
                </a:cubicBezTo>
                <a:cubicBezTo>
                  <a:pt x="2272" y="1652"/>
                  <a:pt x="2066" y="1618"/>
                  <a:pt x="1900" y="1566"/>
                </a:cubicBezTo>
                <a:cubicBezTo>
                  <a:pt x="1138" y="1324"/>
                  <a:pt x="1042" y="634"/>
                  <a:pt x="335" y="171"/>
                </a:cubicBezTo>
                <a:cubicBezTo>
                  <a:pt x="219" y="95"/>
                  <a:pt x="105" y="40"/>
                  <a:pt x="0" y="0"/>
                </a:cubicBezTo>
              </a:path>
            </a:pathLst>
          </a:custGeom>
          <a:solidFill>
            <a:srgbClr val="FEAFC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3175" y="1806575"/>
            <a:ext cx="7007225" cy="5051425"/>
          </a:xfrm>
          <a:custGeom>
            <a:avLst/>
            <a:gdLst>
              <a:gd name="T0" fmla="*/ 0 w 2208"/>
              <a:gd name="T1" fmla="*/ 0 h 1591"/>
              <a:gd name="T2" fmla="*/ 0 w 2208"/>
              <a:gd name="T3" fmla="*/ 1591 h 1591"/>
              <a:gd name="T4" fmla="*/ 2208 w 2208"/>
              <a:gd name="T5" fmla="*/ 1591 h 1591"/>
              <a:gd name="T6" fmla="*/ 1716 w 2208"/>
              <a:gd name="T7" fmla="*/ 1483 h 1591"/>
              <a:gd name="T8" fmla="*/ 150 w 2208"/>
              <a:gd name="T9" fmla="*/ 88 h 1591"/>
              <a:gd name="T10" fmla="*/ 0 w 2208"/>
              <a:gd name="T11" fmla="*/ 0 h 1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08" h="1591">
                <a:moveTo>
                  <a:pt x="0" y="0"/>
                </a:moveTo>
                <a:cubicBezTo>
                  <a:pt x="0" y="1591"/>
                  <a:pt x="0" y="1591"/>
                  <a:pt x="0" y="1591"/>
                </a:cubicBezTo>
                <a:cubicBezTo>
                  <a:pt x="2208" y="1591"/>
                  <a:pt x="2208" y="1591"/>
                  <a:pt x="2208" y="1591"/>
                </a:cubicBezTo>
                <a:cubicBezTo>
                  <a:pt x="2023" y="1562"/>
                  <a:pt x="1852" y="1526"/>
                  <a:pt x="1716" y="1483"/>
                </a:cubicBezTo>
                <a:cubicBezTo>
                  <a:pt x="953" y="1241"/>
                  <a:pt x="857" y="551"/>
                  <a:pt x="150" y="88"/>
                </a:cubicBezTo>
                <a:cubicBezTo>
                  <a:pt x="99" y="55"/>
                  <a:pt x="49" y="26"/>
                  <a:pt x="0" y="0"/>
                </a:cubicBezTo>
              </a:path>
            </a:pathLst>
          </a:custGeom>
          <a:solidFill>
            <a:srgbClr val="F0E6E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088843" y="379005"/>
            <a:ext cx="1242392" cy="1242392"/>
          </a:xfrm>
          <a:prstGeom prst="ellipse">
            <a:avLst/>
          </a:prstGeom>
          <a:solidFill>
            <a:srgbClr val="E4A8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424540" y="765313"/>
            <a:ext cx="570998" cy="496957"/>
            <a:chOff x="6009735" y="4805391"/>
            <a:chExt cx="356477" cy="310253"/>
          </a:xfrm>
          <a:solidFill>
            <a:schemeClr val="bg1"/>
          </a:solidFill>
        </p:grpSpPr>
        <p:sp>
          <p:nvSpPr>
            <p:cNvPr id="12" name="Freeform 98"/>
            <p:cNvSpPr>
              <a:spLocks/>
            </p:cNvSpPr>
            <p:nvPr/>
          </p:nvSpPr>
          <p:spPr bwMode="auto">
            <a:xfrm>
              <a:off x="6009735" y="4980104"/>
              <a:ext cx="78347" cy="135540"/>
            </a:xfrm>
            <a:custGeom>
              <a:avLst/>
              <a:gdLst>
                <a:gd name="T0" fmla="*/ 100 w 100"/>
                <a:gd name="T1" fmla="*/ 173 h 173"/>
                <a:gd name="T2" fmla="*/ 100 w 100"/>
                <a:gd name="T3" fmla="*/ 0 h 173"/>
                <a:gd name="T4" fmla="*/ 10 w 100"/>
                <a:gd name="T5" fmla="*/ 92 h 173"/>
                <a:gd name="T6" fmla="*/ 0 w 100"/>
                <a:gd name="T7" fmla="*/ 83 h 173"/>
                <a:gd name="T8" fmla="*/ 0 w 100"/>
                <a:gd name="T9" fmla="*/ 173 h 173"/>
                <a:gd name="T10" fmla="*/ 100 w 100"/>
                <a:gd name="T11" fmla="*/ 17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173">
                  <a:moveTo>
                    <a:pt x="100" y="173"/>
                  </a:moveTo>
                  <a:lnTo>
                    <a:pt x="100" y="0"/>
                  </a:lnTo>
                  <a:lnTo>
                    <a:pt x="10" y="92"/>
                  </a:lnTo>
                  <a:lnTo>
                    <a:pt x="0" y="83"/>
                  </a:lnTo>
                  <a:lnTo>
                    <a:pt x="0" y="173"/>
                  </a:lnTo>
                  <a:lnTo>
                    <a:pt x="100" y="17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13" name="Freeform 99"/>
            <p:cNvSpPr>
              <a:spLocks/>
            </p:cNvSpPr>
            <p:nvPr/>
          </p:nvSpPr>
          <p:spPr bwMode="auto">
            <a:xfrm>
              <a:off x="6102967" y="4940931"/>
              <a:ext cx="77563" cy="174713"/>
            </a:xfrm>
            <a:custGeom>
              <a:avLst/>
              <a:gdLst>
                <a:gd name="T0" fmla="*/ 99 w 99"/>
                <a:gd name="T1" fmla="*/ 223 h 223"/>
                <a:gd name="T2" fmla="*/ 99 w 99"/>
                <a:gd name="T3" fmla="*/ 78 h 223"/>
                <a:gd name="T4" fmla="*/ 28 w 99"/>
                <a:gd name="T5" fmla="*/ 0 h 223"/>
                <a:gd name="T6" fmla="*/ 0 w 99"/>
                <a:gd name="T7" fmla="*/ 26 h 223"/>
                <a:gd name="T8" fmla="*/ 0 w 99"/>
                <a:gd name="T9" fmla="*/ 223 h 223"/>
                <a:gd name="T10" fmla="*/ 99 w 99"/>
                <a:gd name="T11" fmla="*/ 22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23">
                  <a:moveTo>
                    <a:pt x="99" y="223"/>
                  </a:moveTo>
                  <a:lnTo>
                    <a:pt x="99" y="78"/>
                  </a:lnTo>
                  <a:lnTo>
                    <a:pt x="28" y="0"/>
                  </a:lnTo>
                  <a:lnTo>
                    <a:pt x="0" y="26"/>
                  </a:lnTo>
                  <a:lnTo>
                    <a:pt x="0" y="223"/>
                  </a:lnTo>
                  <a:lnTo>
                    <a:pt x="99" y="22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14" name="Freeform 100"/>
            <p:cNvSpPr>
              <a:spLocks/>
            </p:cNvSpPr>
            <p:nvPr/>
          </p:nvSpPr>
          <p:spPr bwMode="auto">
            <a:xfrm>
              <a:off x="6195416" y="4969136"/>
              <a:ext cx="77563" cy="146508"/>
            </a:xfrm>
            <a:custGeom>
              <a:avLst/>
              <a:gdLst>
                <a:gd name="T0" fmla="*/ 99 w 99"/>
                <a:gd name="T1" fmla="*/ 187 h 187"/>
                <a:gd name="T2" fmla="*/ 99 w 99"/>
                <a:gd name="T3" fmla="*/ 0 h 187"/>
                <a:gd name="T4" fmla="*/ 14 w 99"/>
                <a:gd name="T5" fmla="*/ 78 h 187"/>
                <a:gd name="T6" fmla="*/ 0 w 99"/>
                <a:gd name="T7" fmla="*/ 61 h 187"/>
                <a:gd name="T8" fmla="*/ 0 w 99"/>
                <a:gd name="T9" fmla="*/ 187 h 187"/>
                <a:gd name="T10" fmla="*/ 99 w 99"/>
                <a:gd name="T11" fmla="*/ 18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187">
                  <a:moveTo>
                    <a:pt x="99" y="187"/>
                  </a:moveTo>
                  <a:lnTo>
                    <a:pt x="99" y="0"/>
                  </a:lnTo>
                  <a:lnTo>
                    <a:pt x="14" y="78"/>
                  </a:lnTo>
                  <a:lnTo>
                    <a:pt x="0" y="61"/>
                  </a:lnTo>
                  <a:lnTo>
                    <a:pt x="0" y="187"/>
                  </a:lnTo>
                  <a:lnTo>
                    <a:pt x="99" y="18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15" name="Freeform 101"/>
            <p:cNvSpPr>
              <a:spLocks/>
            </p:cNvSpPr>
            <p:nvPr/>
          </p:nvSpPr>
          <p:spPr bwMode="auto">
            <a:xfrm>
              <a:off x="6287865" y="4883738"/>
              <a:ext cx="78347" cy="231906"/>
            </a:xfrm>
            <a:custGeom>
              <a:avLst/>
              <a:gdLst>
                <a:gd name="T0" fmla="*/ 100 w 100"/>
                <a:gd name="T1" fmla="*/ 296 h 296"/>
                <a:gd name="T2" fmla="*/ 100 w 100"/>
                <a:gd name="T3" fmla="*/ 0 h 296"/>
                <a:gd name="T4" fmla="*/ 0 w 100"/>
                <a:gd name="T5" fmla="*/ 92 h 296"/>
                <a:gd name="T6" fmla="*/ 0 w 100"/>
                <a:gd name="T7" fmla="*/ 296 h 296"/>
                <a:gd name="T8" fmla="*/ 100 w 100"/>
                <a:gd name="T9" fmla="*/ 296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296">
                  <a:moveTo>
                    <a:pt x="100" y="296"/>
                  </a:moveTo>
                  <a:lnTo>
                    <a:pt x="100" y="0"/>
                  </a:lnTo>
                  <a:lnTo>
                    <a:pt x="0" y="92"/>
                  </a:lnTo>
                  <a:lnTo>
                    <a:pt x="0" y="296"/>
                  </a:lnTo>
                  <a:lnTo>
                    <a:pt x="100" y="29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16" name="Freeform 102"/>
            <p:cNvSpPr>
              <a:spLocks/>
            </p:cNvSpPr>
            <p:nvPr/>
          </p:nvSpPr>
          <p:spPr bwMode="auto">
            <a:xfrm>
              <a:off x="6009735" y="4805391"/>
              <a:ext cx="356477" cy="213103"/>
            </a:xfrm>
            <a:custGeom>
              <a:avLst/>
              <a:gdLst>
                <a:gd name="T0" fmla="*/ 191 w 192"/>
                <a:gd name="T1" fmla="*/ 0 h 115"/>
                <a:gd name="T2" fmla="*/ 108 w 192"/>
                <a:gd name="T3" fmla="*/ 76 h 115"/>
                <a:gd name="T4" fmla="*/ 69 w 192"/>
                <a:gd name="T5" fmla="*/ 36 h 115"/>
                <a:gd name="T6" fmla="*/ 62 w 192"/>
                <a:gd name="T7" fmla="*/ 33 h 115"/>
                <a:gd name="T8" fmla="*/ 56 w 192"/>
                <a:gd name="T9" fmla="*/ 36 h 115"/>
                <a:gd name="T10" fmla="*/ 0 w 192"/>
                <a:gd name="T11" fmla="*/ 92 h 115"/>
                <a:gd name="T12" fmla="*/ 0 w 192"/>
                <a:gd name="T13" fmla="*/ 112 h 115"/>
                <a:gd name="T14" fmla="*/ 4 w 192"/>
                <a:gd name="T15" fmla="*/ 115 h 115"/>
                <a:gd name="T16" fmla="*/ 62 w 192"/>
                <a:gd name="T17" fmla="*/ 56 h 115"/>
                <a:gd name="T18" fmla="*/ 101 w 192"/>
                <a:gd name="T19" fmla="*/ 95 h 115"/>
                <a:gd name="T20" fmla="*/ 114 w 192"/>
                <a:gd name="T21" fmla="*/ 96 h 115"/>
                <a:gd name="T22" fmla="*/ 192 w 192"/>
                <a:gd name="T23" fmla="*/ 24 h 115"/>
                <a:gd name="T24" fmla="*/ 192 w 192"/>
                <a:gd name="T25" fmla="*/ 1 h 115"/>
                <a:gd name="T26" fmla="*/ 191 w 192"/>
                <a:gd name="T2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2" h="115">
                  <a:moveTo>
                    <a:pt x="191" y="0"/>
                  </a:moveTo>
                  <a:cubicBezTo>
                    <a:pt x="108" y="76"/>
                    <a:pt x="108" y="76"/>
                    <a:pt x="108" y="76"/>
                  </a:cubicBezTo>
                  <a:cubicBezTo>
                    <a:pt x="69" y="36"/>
                    <a:pt x="69" y="36"/>
                    <a:pt x="69" y="36"/>
                  </a:cubicBezTo>
                  <a:cubicBezTo>
                    <a:pt x="67" y="34"/>
                    <a:pt x="65" y="33"/>
                    <a:pt x="62" y="33"/>
                  </a:cubicBezTo>
                  <a:cubicBezTo>
                    <a:pt x="60" y="33"/>
                    <a:pt x="57" y="34"/>
                    <a:pt x="56" y="36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4" y="115"/>
                    <a:pt x="4" y="115"/>
                    <a:pt x="4" y="115"/>
                  </a:cubicBezTo>
                  <a:cubicBezTo>
                    <a:pt x="62" y="56"/>
                    <a:pt x="62" y="56"/>
                    <a:pt x="62" y="56"/>
                  </a:cubicBezTo>
                  <a:cubicBezTo>
                    <a:pt x="101" y="95"/>
                    <a:pt x="101" y="95"/>
                    <a:pt x="101" y="95"/>
                  </a:cubicBezTo>
                  <a:cubicBezTo>
                    <a:pt x="104" y="99"/>
                    <a:pt x="110" y="99"/>
                    <a:pt x="114" y="96"/>
                  </a:cubicBezTo>
                  <a:cubicBezTo>
                    <a:pt x="192" y="24"/>
                    <a:pt x="192" y="24"/>
                    <a:pt x="192" y="24"/>
                  </a:cubicBezTo>
                  <a:cubicBezTo>
                    <a:pt x="192" y="1"/>
                    <a:pt x="192" y="1"/>
                    <a:pt x="192" y="1"/>
                  </a:cubicBezTo>
                  <a:lnTo>
                    <a:pt x="19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cs typeface="+mn-ea"/>
                <a:sym typeface="+mn-lt"/>
              </a:endParaRPr>
            </a:p>
          </p:txBody>
        </p:sp>
      </p:grpSp>
      <p:sp>
        <p:nvSpPr>
          <p:cNvPr id="17" name="Freeform 149"/>
          <p:cNvSpPr>
            <a:spLocks noEditPoints="1"/>
          </p:cNvSpPr>
          <p:nvPr/>
        </p:nvSpPr>
        <p:spPr bwMode="auto">
          <a:xfrm>
            <a:off x="2827682" y="2047461"/>
            <a:ext cx="518850" cy="448365"/>
          </a:xfrm>
          <a:custGeom>
            <a:avLst/>
            <a:gdLst>
              <a:gd name="T0" fmla="*/ 112 w 112"/>
              <a:gd name="T1" fmla="*/ 40 h 97"/>
              <a:gd name="T2" fmla="*/ 104 w 112"/>
              <a:gd name="T3" fmla="*/ 48 h 97"/>
              <a:gd name="T4" fmla="*/ 104 w 112"/>
              <a:gd name="T5" fmla="*/ 72 h 97"/>
              <a:gd name="T6" fmla="*/ 96 w 112"/>
              <a:gd name="T7" fmla="*/ 80 h 97"/>
              <a:gd name="T8" fmla="*/ 45 w 112"/>
              <a:gd name="T9" fmla="*/ 56 h 97"/>
              <a:gd name="T10" fmla="*/ 40 w 112"/>
              <a:gd name="T11" fmla="*/ 72 h 97"/>
              <a:gd name="T12" fmla="*/ 48 w 112"/>
              <a:gd name="T13" fmla="*/ 89 h 97"/>
              <a:gd name="T14" fmla="*/ 22 w 112"/>
              <a:gd name="T15" fmla="*/ 92 h 97"/>
              <a:gd name="T16" fmla="*/ 17 w 112"/>
              <a:gd name="T17" fmla="*/ 56 h 97"/>
              <a:gd name="T18" fmla="*/ 10 w 112"/>
              <a:gd name="T19" fmla="*/ 56 h 97"/>
              <a:gd name="T20" fmla="*/ 0 w 112"/>
              <a:gd name="T21" fmla="*/ 46 h 97"/>
              <a:gd name="T22" fmla="*/ 0 w 112"/>
              <a:gd name="T23" fmla="*/ 34 h 97"/>
              <a:gd name="T24" fmla="*/ 10 w 112"/>
              <a:gd name="T25" fmla="*/ 24 h 97"/>
              <a:gd name="T26" fmla="*/ 40 w 112"/>
              <a:gd name="T27" fmla="*/ 24 h 97"/>
              <a:gd name="T28" fmla="*/ 96 w 112"/>
              <a:gd name="T29" fmla="*/ 0 h 97"/>
              <a:gd name="T30" fmla="*/ 104 w 112"/>
              <a:gd name="T31" fmla="*/ 8 h 97"/>
              <a:gd name="T32" fmla="*/ 104 w 112"/>
              <a:gd name="T33" fmla="*/ 32 h 97"/>
              <a:gd name="T34" fmla="*/ 112 w 112"/>
              <a:gd name="T35" fmla="*/ 40 h 97"/>
              <a:gd name="T36" fmla="*/ 96 w 112"/>
              <a:gd name="T37" fmla="*/ 10 h 97"/>
              <a:gd name="T38" fmla="*/ 48 w 112"/>
              <a:gd name="T39" fmla="*/ 31 h 97"/>
              <a:gd name="T40" fmla="*/ 48 w 112"/>
              <a:gd name="T41" fmla="*/ 48 h 97"/>
              <a:gd name="T42" fmla="*/ 96 w 112"/>
              <a:gd name="T43" fmla="*/ 69 h 97"/>
              <a:gd name="T44" fmla="*/ 96 w 112"/>
              <a:gd name="T45" fmla="*/ 1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12" h="97">
                <a:moveTo>
                  <a:pt x="112" y="40"/>
                </a:moveTo>
                <a:cubicBezTo>
                  <a:pt x="112" y="44"/>
                  <a:pt x="108" y="48"/>
                  <a:pt x="104" y="48"/>
                </a:cubicBezTo>
                <a:cubicBezTo>
                  <a:pt x="104" y="72"/>
                  <a:pt x="104" y="72"/>
                  <a:pt x="104" y="72"/>
                </a:cubicBezTo>
                <a:cubicBezTo>
                  <a:pt x="104" y="76"/>
                  <a:pt x="100" y="80"/>
                  <a:pt x="96" y="80"/>
                </a:cubicBezTo>
                <a:cubicBezTo>
                  <a:pt x="84" y="70"/>
                  <a:pt x="67" y="58"/>
                  <a:pt x="45" y="56"/>
                </a:cubicBezTo>
                <a:cubicBezTo>
                  <a:pt x="37" y="58"/>
                  <a:pt x="35" y="67"/>
                  <a:pt x="40" y="72"/>
                </a:cubicBezTo>
                <a:cubicBezTo>
                  <a:pt x="35" y="79"/>
                  <a:pt x="41" y="84"/>
                  <a:pt x="48" y="89"/>
                </a:cubicBezTo>
                <a:cubicBezTo>
                  <a:pt x="44" y="97"/>
                  <a:pt x="28" y="97"/>
                  <a:pt x="22" y="92"/>
                </a:cubicBezTo>
                <a:cubicBezTo>
                  <a:pt x="18" y="81"/>
                  <a:pt x="13" y="70"/>
                  <a:pt x="17" y="56"/>
                </a:cubicBezTo>
                <a:cubicBezTo>
                  <a:pt x="10" y="56"/>
                  <a:pt x="10" y="56"/>
                  <a:pt x="10" y="56"/>
                </a:cubicBezTo>
                <a:cubicBezTo>
                  <a:pt x="4" y="56"/>
                  <a:pt x="0" y="51"/>
                  <a:pt x="0" y="46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28"/>
                  <a:pt x="4" y="24"/>
                  <a:pt x="10" y="24"/>
                </a:cubicBezTo>
                <a:cubicBezTo>
                  <a:pt x="40" y="24"/>
                  <a:pt x="40" y="24"/>
                  <a:pt x="40" y="24"/>
                </a:cubicBezTo>
                <a:cubicBezTo>
                  <a:pt x="64" y="24"/>
                  <a:pt x="84" y="10"/>
                  <a:pt x="96" y="0"/>
                </a:cubicBezTo>
                <a:cubicBezTo>
                  <a:pt x="100" y="0"/>
                  <a:pt x="104" y="3"/>
                  <a:pt x="104" y="8"/>
                </a:cubicBezTo>
                <a:cubicBezTo>
                  <a:pt x="104" y="32"/>
                  <a:pt x="104" y="32"/>
                  <a:pt x="104" y="32"/>
                </a:cubicBezTo>
                <a:cubicBezTo>
                  <a:pt x="108" y="32"/>
                  <a:pt x="112" y="35"/>
                  <a:pt x="112" y="40"/>
                </a:cubicBezTo>
                <a:close/>
                <a:moveTo>
                  <a:pt x="96" y="10"/>
                </a:moveTo>
                <a:cubicBezTo>
                  <a:pt x="79" y="22"/>
                  <a:pt x="63" y="29"/>
                  <a:pt x="48" y="31"/>
                </a:cubicBezTo>
                <a:cubicBezTo>
                  <a:pt x="48" y="48"/>
                  <a:pt x="48" y="48"/>
                  <a:pt x="48" y="48"/>
                </a:cubicBezTo>
                <a:cubicBezTo>
                  <a:pt x="63" y="50"/>
                  <a:pt x="79" y="57"/>
                  <a:pt x="96" y="69"/>
                </a:cubicBezTo>
                <a:lnTo>
                  <a:pt x="96" y="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8" name="Freeform 29"/>
          <p:cNvSpPr>
            <a:spLocks noEditPoints="1"/>
          </p:cNvSpPr>
          <p:nvPr/>
        </p:nvSpPr>
        <p:spPr bwMode="auto">
          <a:xfrm>
            <a:off x="4007007" y="3341759"/>
            <a:ext cx="564993" cy="500405"/>
          </a:xfrm>
          <a:custGeom>
            <a:avLst/>
            <a:gdLst>
              <a:gd name="T0" fmla="*/ 1301 w 1560"/>
              <a:gd name="T1" fmla="*/ 225 h 1383"/>
              <a:gd name="T2" fmla="*/ 1560 w 1560"/>
              <a:gd name="T3" fmla="*/ 1 h 1383"/>
              <a:gd name="T4" fmla="*/ 1197 w 1560"/>
              <a:gd name="T5" fmla="*/ 190 h 1383"/>
              <a:gd name="T6" fmla="*/ 772 w 1560"/>
              <a:gd name="T7" fmla="*/ 171 h 1383"/>
              <a:gd name="T8" fmla="*/ 349 w 1560"/>
              <a:gd name="T9" fmla="*/ 160 h 1383"/>
              <a:gd name="T10" fmla="*/ 0 w 1560"/>
              <a:gd name="T11" fmla="*/ 639 h 1383"/>
              <a:gd name="T12" fmla="*/ 159 w 1560"/>
              <a:gd name="T13" fmla="*/ 788 h 1383"/>
              <a:gd name="T14" fmla="*/ 108 w 1560"/>
              <a:gd name="T15" fmla="*/ 977 h 1383"/>
              <a:gd name="T16" fmla="*/ 203 w 1560"/>
              <a:gd name="T17" fmla="*/ 1026 h 1383"/>
              <a:gd name="T18" fmla="*/ 259 w 1560"/>
              <a:gd name="T19" fmla="*/ 1098 h 1383"/>
              <a:gd name="T20" fmla="*/ 380 w 1560"/>
              <a:gd name="T21" fmla="*/ 1146 h 1383"/>
              <a:gd name="T22" fmla="*/ 484 w 1560"/>
              <a:gd name="T23" fmla="*/ 1278 h 1383"/>
              <a:gd name="T24" fmla="*/ 577 w 1560"/>
              <a:gd name="T25" fmla="*/ 1256 h 1383"/>
              <a:gd name="T26" fmla="*/ 608 w 1560"/>
              <a:gd name="T27" fmla="*/ 1294 h 1383"/>
              <a:gd name="T28" fmla="*/ 690 w 1560"/>
              <a:gd name="T29" fmla="*/ 1338 h 1383"/>
              <a:gd name="T30" fmla="*/ 760 w 1560"/>
              <a:gd name="T31" fmla="*/ 1318 h 1383"/>
              <a:gd name="T32" fmla="*/ 888 w 1560"/>
              <a:gd name="T33" fmla="*/ 1358 h 1383"/>
              <a:gd name="T34" fmla="*/ 920 w 1560"/>
              <a:gd name="T35" fmla="*/ 1264 h 1383"/>
              <a:gd name="T36" fmla="*/ 1079 w 1560"/>
              <a:gd name="T37" fmla="*/ 1192 h 1383"/>
              <a:gd name="T38" fmla="*/ 1197 w 1560"/>
              <a:gd name="T39" fmla="*/ 1204 h 1383"/>
              <a:gd name="T40" fmla="*/ 1343 w 1560"/>
              <a:gd name="T41" fmla="*/ 1101 h 1383"/>
              <a:gd name="T42" fmla="*/ 1321 w 1560"/>
              <a:gd name="T43" fmla="*/ 902 h 1383"/>
              <a:gd name="T44" fmla="*/ 1511 w 1560"/>
              <a:gd name="T45" fmla="*/ 711 h 1383"/>
              <a:gd name="T46" fmla="*/ 1560 w 1560"/>
              <a:gd name="T47" fmla="*/ 606 h 1383"/>
              <a:gd name="T48" fmla="*/ 1391 w 1560"/>
              <a:gd name="T49" fmla="*/ 728 h 1383"/>
              <a:gd name="T50" fmla="*/ 1166 w 1560"/>
              <a:gd name="T51" fmla="*/ 843 h 1383"/>
              <a:gd name="T52" fmla="*/ 1145 w 1560"/>
              <a:gd name="T53" fmla="*/ 981 h 1383"/>
              <a:gd name="T54" fmla="*/ 1039 w 1560"/>
              <a:gd name="T55" fmla="*/ 979 h 1383"/>
              <a:gd name="T56" fmla="*/ 1002 w 1560"/>
              <a:gd name="T57" fmla="*/ 1069 h 1383"/>
              <a:gd name="T58" fmla="*/ 899 w 1560"/>
              <a:gd name="T59" fmla="*/ 1081 h 1383"/>
              <a:gd name="T60" fmla="*/ 834 w 1560"/>
              <a:gd name="T61" fmla="*/ 1179 h 1383"/>
              <a:gd name="T62" fmla="*/ 736 w 1560"/>
              <a:gd name="T63" fmla="*/ 1260 h 1383"/>
              <a:gd name="T64" fmla="*/ 688 w 1560"/>
              <a:gd name="T65" fmla="*/ 1277 h 1383"/>
              <a:gd name="T66" fmla="*/ 650 w 1560"/>
              <a:gd name="T67" fmla="*/ 1224 h 1383"/>
              <a:gd name="T68" fmla="*/ 821 w 1560"/>
              <a:gd name="T69" fmla="*/ 1079 h 1383"/>
              <a:gd name="T70" fmla="*/ 803 w 1560"/>
              <a:gd name="T71" fmla="*/ 1023 h 1383"/>
              <a:gd name="T72" fmla="*/ 541 w 1560"/>
              <a:gd name="T73" fmla="*/ 1205 h 1383"/>
              <a:gd name="T74" fmla="*/ 452 w 1560"/>
              <a:gd name="T75" fmla="*/ 1190 h 1383"/>
              <a:gd name="T76" fmla="*/ 757 w 1560"/>
              <a:gd name="T77" fmla="*/ 896 h 1383"/>
              <a:gd name="T78" fmla="*/ 738 w 1560"/>
              <a:gd name="T79" fmla="*/ 840 h 1383"/>
              <a:gd name="T80" fmla="*/ 430 w 1560"/>
              <a:gd name="T81" fmla="*/ 1057 h 1383"/>
              <a:gd name="T82" fmla="*/ 308 w 1560"/>
              <a:gd name="T83" fmla="*/ 1064 h 1383"/>
              <a:gd name="T84" fmla="*/ 345 w 1560"/>
              <a:gd name="T85" fmla="*/ 961 h 1383"/>
              <a:gd name="T86" fmla="*/ 674 w 1560"/>
              <a:gd name="T87" fmla="*/ 722 h 1383"/>
              <a:gd name="T88" fmla="*/ 627 w 1560"/>
              <a:gd name="T89" fmla="*/ 694 h 1383"/>
              <a:gd name="T90" fmla="*/ 280 w 1560"/>
              <a:gd name="T91" fmla="*/ 932 h 1383"/>
              <a:gd name="T92" fmla="*/ 160 w 1560"/>
              <a:gd name="T93" fmla="*/ 941 h 1383"/>
              <a:gd name="T94" fmla="*/ 813 w 1560"/>
              <a:gd name="T95" fmla="*/ 384 h 1383"/>
              <a:gd name="T96" fmla="*/ 1090 w 1560"/>
              <a:gd name="T97" fmla="*/ 649 h 1383"/>
              <a:gd name="T98" fmla="*/ 1078 w 1560"/>
              <a:gd name="T99" fmla="*/ 359 h 1383"/>
              <a:gd name="T100" fmla="*/ 1147 w 1560"/>
              <a:gd name="T101" fmla="*/ 251 h 1383"/>
              <a:gd name="T102" fmla="*/ 1212 w 1560"/>
              <a:gd name="T103" fmla="*/ 250 h 1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560" h="1383">
                <a:moveTo>
                  <a:pt x="1212" y="250"/>
                </a:moveTo>
                <a:cubicBezTo>
                  <a:pt x="1243" y="250"/>
                  <a:pt x="1274" y="242"/>
                  <a:pt x="1301" y="225"/>
                </a:cubicBezTo>
                <a:cubicBezTo>
                  <a:pt x="1560" y="73"/>
                  <a:pt x="1560" y="73"/>
                  <a:pt x="1560" y="73"/>
                </a:cubicBezTo>
                <a:cubicBezTo>
                  <a:pt x="1560" y="1"/>
                  <a:pt x="1560" y="1"/>
                  <a:pt x="1560" y="1"/>
                </a:cubicBezTo>
                <a:cubicBezTo>
                  <a:pt x="1269" y="170"/>
                  <a:pt x="1269" y="170"/>
                  <a:pt x="1269" y="170"/>
                </a:cubicBezTo>
                <a:cubicBezTo>
                  <a:pt x="1247" y="183"/>
                  <a:pt x="1222" y="190"/>
                  <a:pt x="1197" y="190"/>
                </a:cubicBezTo>
                <a:cubicBezTo>
                  <a:pt x="812" y="185"/>
                  <a:pt x="812" y="185"/>
                  <a:pt x="812" y="185"/>
                </a:cubicBezTo>
                <a:cubicBezTo>
                  <a:pt x="793" y="178"/>
                  <a:pt x="778" y="174"/>
                  <a:pt x="772" y="171"/>
                </a:cubicBezTo>
                <a:cubicBezTo>
                  <a:pt x="652" y="145"/>
                  <a:pt x="557" y="155"/>
                  <a:pt x="493" y="172"/>
                </a:cubicBezTo>
                <a:cubicBezTo>
                  <a:pt x="445" y="185"/>
                  <a:pt x="394" y="180"/>
                  <a:pt x="349" y="160"/>
                </a:cubicBezTo>
                <a:cubicBezTo>
                  <a:pt x="0" y="0"/>
                  <a:pt x="0" y="0"/>
                  <a:pt x="0" y="0"/>
                </a:cubicBezTo>
                <a:cubicBezTo>
                  <a:pt x="0" y="639"/>
                  <a:pt x="0" y="639"/>
                  <a:pt x="0" y="639"/>
                </a:cubicBezTo>
                <a:cubicBezTo>
                  <a:pt x="36" y="659"/>
                  <a:pt x="36" y="659"/>
                  <a:pt x="36" y="659"/>
                </a:cubicBezTo>
                <a:cubicBezTo>
                  <a:pt x="90" y="688"/>
                  <a:pt x="132" y="733"/>
                  <a:pt x="159" y="788"/>
                </a:cubicBezTo>
                <a:cubicBezTo>
                  <a:pt x="138" y="804"/>
                  <a:pt x="138" y="804"/>
                  <a:pt x="138" y="804"/>
                </a:cubicBezTo>
                <a:cubicBezTo>
                  <a:pt x="83" y="844"/>
                  <a:pt x="71" y="922"/>
                  <a:pt x="108" y="977"/>
                </a:cubicBezTo>
                <a:cubicBezTo>
                  <a:pt x="128" y="1003"/>
                  <a:pt x="156" y="1020"/>
                  <a:pt x="189" y="1026"/>
                </a:cubicBezTo>
                <a:cubicBezTo>
                  <a:pt x="193" y="1026"/>
                  <a:pt x="198" y="1026"/>
                  <a:pt x="203" y="1026"/>
                </a:cubicBezTo>
                <a:cubicBezTo>
                  <a:pt x="214" y="1027"/>
                  <a:pt x="226" y="1026"/>
                  <a:pt x="236" y="1024"/>
                </a:cubicBezTo>
                <a:cubicBezTo>
                  <a:pt x="236" y="1052"/>
                  <a:pt x="243" y="1075"/>
                  <a:pt x="259" y="1098"/>
                </a:cubicBezTo>
                <a:cubicBezTo>
                  <a:pt x="281" y="1128"/>
                  <a:pt x="316" y="1142"/>
                  <a:pt x="353" y="1144"/>
                </a:cubicBezTo>
                <a:cubicBezTo>
                  <a:pt x="362" y="1145"/>
                  <a:pt x="372" y="1145"/>
                  <a:pt x="380" y="1146"/>
                </a:cubicBezTo>
                <a:cubicBezTo>
                  <a:pt x="376" y="1175"/>
                  <a:pt x="385" y="1204"/>
                  <a:pt x="403" y="1229"/>
                </a:cubicBezTo>
                <a:cubicBezTo>
                  <a:pt x="423" y="1255"/>
                  <a:pt x="452" y="1272"/>
                  <a:pt x="484" y="1278"/>
                </a:cubicBezTo>
                <a:cubicBezTo>
                  <a:pt x="488" y="1278"/>
                  <a:pt x="494" y="1279"/>
                  <a:pt x="498" y="1279"/>
                </a:cubicBezTo>
                <a:cubicBezTo>
                  <a:pt x="527" y="1280"/>
                  <a:pt x="555" y="1272"/>
                  <a:pt x="577" y="1256"/>
                </a:cubicBezTo>
                <a:cubicBezTo>
                  <a:pt x="589" y="1246"/>
                  <a:pt x="589" y="1246"/>
                  <a:pt x="589" y="1246"/>
                </a:cubicBezTo>
                <a:cubicBezTo>
                  <a:pt x="592" y="1264"/>
                  <a:pt x="597" y="1280"/>
                  <a:pt x="608" y="1294"/>
                </a:cubicBezTo>
                <a:cubicBezTo>
                  <a:pt x="625" y="1317"/>
                  <a:pt x="649" y="1332"/>
                  <a:pt x="678" y="1337"/>
                </a:cubicBezTo>
                <a:cubicBezTo>
                  <a:pt x="682" y="1338"/>
                  <a:pt x="686" y="1338"/>
                  <a:pt x="690" y="1338"/>
                </a:cubicBezTo>
                <a:cubicBezTo>
                  <a:pt x="714" y="1339"/>
                  <a:pt x="737" y="1332"/>
                  <a:pt x="758" y="1318"/>
                </a:cubicBezTo>
                <a:cubicBezTo>
                  <a:pt x="760" y="1318"/>
                  <a:pt x="760" y="1318"/>
                  <a:pt x="760" y="1318"/>
                </a:cubicBezTo>
                <a:cubicBezTo>
                  <a:pt x="774" y="1338"/>
                  <a:pt x="774" y="1338"/>
                  <a:pt x="774" y="1338"/>
                </a:cubicBezTo>
                <a:cubicBezTo>
                  <a:pt x="799" y="1375"/>
                  <a:pt x="852" y="1383"/>
                  <a:pt x="888" y="1358"/>
                </a:cubicBezTo>
                <a:cubicBezTo>
                  <a:pt x="919" y="1336"/>
                  <a:pt x="931" y="1294"/>
                  <a:pt x="917" y="1260"/>
                </a:cubicBezTo>
                <a:cubicBezTo>
                  <a:pt x="920" y="1264"/>
                  <a:pt x="920" y="1264"/>
                  <a:pt x="920" y="1264"/>
                </a:cubicBezTo>
                <a:cubicBezTo>
                  <a:pt x="944" y="1299"/>
                  <a:pt x="989" y="1314"/>
                  <a:pt x="1029" y="1298"/>
                </a:cubicBezTo>
                <a:cubicBezTo>
                  <a:pt x="1073" y="1280"/>
                  <a:pt x="1090" y="1233"/>
                  <a:pt x="1079" y="1192"/>
                </a:cubicBezTo>
                <a:cubicBezTo>
                  <a:pt x="1108" y="1225"/>
                  <a:pt x="1159" y="1232"/>
                  <a:pt x="1195" y="1206"/>
                </a:cubicBezTo>
                <a:cubicBezTo>
                  <a:pt x="1197" y="1204"/>
                  <a:pt x="1197" y="1204"/>
                  <a:pt x="1197" y="1204"/>
                </a:cubicBezTo>
                <a:cubicBezTo>
                  <a:pt x="1234" y="1179"/>
                  <a:pt x="1244" y="1131"/>
                  <a:pt x="1225" y="1092"/>
                </a:cubicBezTo>
                <a:cubicBezTo>
                  <a:pt x="1256" y="1122"/>
                  <a:pt x="1307" y="1126"/>
                  <a:pt x="1343" y="1101"/>
                </a:cubicBezTo>
                <a:cubicBezTo>
                  <a:pt x="1386" y="1070"/>
                  <a:pt x="1397" y="1010"/>
                  <a:pt x="1366" y="967"/>
                </a:cubicBezTo>
                <a:cubicBezTo>
                  <a:pt x="1321" y="902"/>
                  <a:pt x="1321" y="902"/>
                  <a:pt x="1321" y="902"/>
                </a:cubicBezTo>
                <a:cubicBezTo>
                  <a:pt x="1420" y="787"/>
                  <a:pt x="1420" y="787"/>
                  <a:pt x="1420" y="787"/>
                </a:cubicBezTo>
                <a:cubicBezTo>
                  <a:pt x="1445" y="756"/>
                  <a:pt x="1476" y="731"/>
                  <a:pt x="1511" y="711"/>
                </a:cubicBezTo>
                <a:cubicBezTo>
                  <a:pt x="1560" y="682"/>
                  <a:pt x="1560" y="682"/>
                  <a:pt x="1560" y="682"/>
                </a:cubicBezTo>
                <a:cubicBezTo>
                  <a:pt x="1560" y="606"/>
                  <a:pt x="1560" y="606"/>
                  <a:pt x="1560" y="606"/>
                </a:cubicBezTo>
                <a:cubicBezTo>
                  <a:pt x="1492" y="644"/>
                  <a:pt x="1492" y="644"/>
                  <a:pt x="1492" y="644"/>
                </a:cubicBezTo>
                <a:cubicBezTo>
                  <a:pt x="1454" y="666"/>
                  <a:pt x="1420" y="694"/>
                  <a:pt x="1391" y="728"/>
                </a:cubicBezTo>
                <a:cubicBezTo>
                  <a:pt x="1284" y="851"/>
                  <a:pt x="1284" y="851"/>
                  <a:pt x="1284" y="851"/>
                </a:cubicBezTo>
                <a:cubicBezTo>
                  <a:pt x="1253" y="822"/>
                  <a:pt x="1202" y="818"/>
                  <a:pt x="1166" y="843"/>
                </a:cubicBezTo>
                <a:cubicBezTo>
                  <a:pt x="1123" y="874"/>
                  <a:pt x="1112" y="934"/>
                  <a:pt x="1143" y="977"/>
                </a:cubicBezTo>
                <a:cubicBezTo>
                  <a:pt x="1145" y="981"/>
                  <a:pt x="1145" y="981"/>
                  <a:pt x="1145" y="981"/>
                </a:cubicBezTo>
                <a:cubicBezTo>
                  <a:pt x="1143" y="981"/>
                  <a:pt x="1143" y="981"/>
                  <a:pt x="1143" y="981"/>
                </a:cubicBezTo>
                <a:cubicBezTo>
                  <a:pt x="1113" y="960"/>
                  <a:pt x="1072" y="957"/>
                  <a:pt x="1039" y="979"/>
                </a:cubicBezTo>
                <a:cubicBezTo>
                  <a:pt x="1037" y="981"/>
                  <a:pt x="1037" y="981"/>
                  <a:pt x="1037" y="981"/>
                </a:cubicBezTo>
                <a:cubicBezTo>
                  <a:pt x="1009" y="1001"/>
                  <a:pt x="996" y="1035"/>
                  <a:pt x="1002" y="1069"/>
                </a:cubicBezTo>
                <a:cubicBezTo>
                  <a:pt x="991" y="1076"/>
                  <a:pt x="991" y="1076"/>
                  <a:pt x="991" y="1076"/>
                </a:cubicBezTo>
                <a:cubicBezTo>
                  <a:pt x="963" y="1061"/>
                  <a:pt x="928" y="1061"/>
                  <a:pt x="899" y="1081"/>
                </a:cubicBezTo>
                <a:cubicBezTo>
                  <a:pt x="873" y="1099"/>
                  <a:pt x="860" y="1132"/>
                  <a:pt x="862" y="1161"/>
                </a:cubicBezTo>
                <a:cubicBezTo>
                  <a:pt x="834" y="1179"/>
                  <a:pt x="834" y="1179"/>
                  <a:pt x="834" y="1179"/>
                </a:cubicBezTo>
                <a:cubicBezTo>
                  <a:pt x="812" y="1174"/>
                  <a:pt x="789" y="1179"/>
                  <a:pt x="771" y="1191"/>
                </a:cubicBezTo>
                <a:cubicBezTo>
                  <a:pt x="748" y="1208"/>
                  <a:pt x="735" y="1234"/>
                  <a:pt x="736" y="1260"/>
                </a:cubicBezTo>
                <a:cubicBezTo>
                  <a:pt x="722" y="1269"/>
                  <a:pt x="722" y="1269"/>
                  <a:pt x="722" y="1269"/>
                </a:cubicBezTo>
                <a:cubicBezTo>
                  <a:pt x="713" y="1276"/>
                  <a:pt x="700" y="1279"/>
                  <a:pt x="688" y="1277"/>
                </a:cubicBezTo>
                <a:cubicBezTo>
                  <a:pt x="676" y="1274"/>
                  <a:pt x="665" y="1268"/>
                  <a:pt x="658" y="1258"/>
                </a:cubicBezTo>
                <a:cubicBezTo>
                  <a:pt x="650" y="1249"/>
                  <a:pt x="647" y="1235"/>
                  <a:pt x="650" y="1224"/>
                </a:cubicBezTo>
                <a:cubicBezTo>
                  <a:pt x="652" y="1212"/>
                  <a:pt x="659" y="1201"/>
                  <a:pt x="669" y="1194"/>
                </a:cubicBezTo>
                <a:cubicBezTo>
                  <a:pt x="821" y="1079"/>
                  <a:pt x="821" y="1079"/>
                  <a:pt x="821" y="1079"/>
                </a:cubicBezTo>
                <a:cubicBezTo>
                  <a:pt x="829" y="1073"/>
                  <a:pt x="834" y="1066"/>
                  <a:pt x="834" y="1056"/>
                </a:cubicBezTo>
                <a:cubicBezTo>
                  <a:pt x="835" y="1038"/>
                  <a:pt x="820" y="1023"/>
                  <a:pt x="803" y="1023"/>
                </a:cubicBezTo>
                <a:cubicBezTo>
                  <a:pt x="796" y="1023"/>
                  <a:pt x="791" y="1025"/>
                  <a:pt x="785" y="1028"/>
                </a:cubicBezTo>
                <a:cubicBezTo>
                  <a:pt x="541" y="1205"/>
                  <a:pt x="541" y="1205"/>
                  <a:pt x="541" y="1205"/>
                </a:cubicBezTo>
                <a:cubicBezTo>
                  <a:pt x="527" y="1214"/>
                  <a:pt x="511" y="1219"/>
                  <a:pt x="494" y="1216"/>
                </a:cubicBezTo>
                <a:cubicBezTo>
                  <a:pt x="476" y="1213"/>
                  <a:pt x="461" y="1204"/>
                  <a:pt x="452" y="1190"/>
                </a:cubicBezTo>
                <a:cubicBezTo>
                  <a:pt x="432" y="1164"/>
                  <a:pt x="438" y="1123"/>
                  <a:pt x="467" y="1103"/>
                </a:cubicBezTo>
                <a:cubicBezTo>
                  <a:pt x="757" y="896"/>
                  <a:pt x="757" y="896"/>
                  <a:pt x="757" y="896"/>
                </a:cubicBezTo>
                <a:cubicBezTo>
                  <a:pt x="764" y="890"/>
                  <a:pt x="768" y="882"/>
                  <a:pt x="768" y="872"/>
                </a:cubicBezTo>
                <a:cubicBezTo>
                  <a:pt x="768" y="855"/>
                  <a:pt x="755" y="841"/>
                  <a:pt x="738" y="840"/>
                </a:cubicBezTo>
                <a:cubicBezTo>
                  <a:pt x="728" y="840"/>
                  <a:pt x="721" y="843"/>
                  <a:pt x="714" y="851"/>
                </a:cubicBezTo>
                <a:cubicBezTo>
                  <a:pt x="430" y="1057"/>
                  <a:pt x="430" y="1057"/>
                  <a:pt x="430" y="1057"/>
                </a:cubicBezTo>
                <a:cubicBezTo>
                  <a:pt x="422" y="1060"/>
                  <a:pt x="418" y="1066"/>
                  <a:pt x="412" y="1071"/>
                </a:cubicBezTo>
                <a:cubicBezTo>
                  <a:pt x="377" y="1093"/>
                  <a:pt x="327" y="1088"/>
                  <a:pt x="308" y="1064"/>
                </a:cubicBezTo>
                <a:cubicBezTo>
                  <a:pt x="290" y="1038"/>
                  <a:pt x="294" y="1002"/>
                  <a:pt x="317" y="980"/>
                </a:cubicBezTo>
                <a:cubicBezTo>
                  <a:pt x="345" y="961"/>
                  <a:pt x="345" y="961"/>
                  <a:pt x="345" y="961"/>
                </a:cubicBezTo>
                <a:cubicBezTo>
                  <a:pt x="661" y="745"/>
                  <a:pt x="661" y="745"/>
                  <a:pt x="661" y="745"/>
                </a:cubicBezTo>
                <a:cubicBezTo>
                  <a:pt x="669" y="739"/>
                  <a:pt x="674" y="732"/>
                  <a:pt x="674" y="722"/>
                </a:cubicBezTo>
                <a:cubicBezTo>
                  <a:pt x="675" y="712"/>
                  <a:pt x="670" y="702"/>
                  <a:pt x="661" y="696"/>
                </a:cubicBezTo>
                <a:cubicBezTo>
                  <a:pt x="650" y="688"/>
                  <a:pt x="639" y="687"/>
                  <a:pt x="627" y="694"/>
                </a:cubicBezTo>
                <a:cubicBezTo>
                  <a:pt x="288" y="924"/>
                  <a:pt x="288" y="924"/>
                  <a:pt x="288" y="924"/>
                </a:cubicBezTo>
                <a:cubicBezTo>
                  <a:pt x="286" y="928"/>
                  <a:pt x="282" y="930"/>
                  <a:pt x="280" y="932"/>
                </a:cubicBezTo>
                <a:cubicBezTo>
                  <a:pt x="247" y="955"/>
                  <a:pt x="247" y="955"/>
                  <a:pt x="247" y="955"/>
                </a:cubicBezTo>
                <a:cubicBezTo>
                  <a:pt x="221" y="976"/>
                  <a:pt x="180" y="970"/>
                  <a:pt x="160" y="941"/>
                </a:cubicBezTo>
                <a:cubicBezTo>
                  <a:pt x="140" y="914"/>
                  <a:pt x="146" y="874"/>
                  <a:pt x="175" y="854"/>
                </a:cubicBezTo>
                <a:cubicBezTo>
                  <a:pt x="813" y="384"/>
                  <a:pt x="813" y="384"/>
                  <a:pt x="813" y="384"/>
                </a:cubicBezTo>
                <a:cubicBezTo>
                  <a:pt x="864" y="414"/>
                  <a:pt x="902" y="474"/>
                  <a:pt x="902" y="474"/>
                </a:cubicBezTo>
                <a:cubicBezTo>
                  <a:pt x="965" y="671"/>
                  <a:pt x="1043" y="673"/>
                  <a:pt x="1090" y="649"/>
                </a:cubicBezTo>
                <a:cubicBezTo>
                  <a:pt x="1115" y="637"/>
                  <a:pt x="1126" y="608"/>
                  <a:pt x="1117" y="581"/>
                </a:cubicBezTo>
                <a:cubicBezTo>
                  <a:pt x="1092" y="506"/>
                  <a:pt x="1078" y="359"/>
                  <a:pt x="1078" y="359"/>
                </a:cubicBezTo>
                <a:cubicBezTo>
                  <a:pt x="1060" y="321"/>
                  <a:pt x="1004" y="281"/>
                  <a:pt x="941" y="248"/>
                </a:cubicBezTo>
                <a:cubicBezTo>
                  <a:pt x="1147" y="251"/>
                  <a:pt x="1147" y="251"/>
                  <a:pt x="1147" y="251"/>
                </a:cubicBezTo>
                <a:lnTo>
                  <a:pt x="1212" y="250"/>
                </a:lnTo>
                <a:close/>
                <a:moveTo>
                  <a:pt x="1212" y="250"/>
                </a:moveTo>
                <a:cubicBezTo>
                  <a:pt x="1212" y="250"/>
                  <a:pt x="1212" y="250"/>
                  <a:pt x="1212" y="250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19" name="Freeform 95"/>
          <p:cNvSpPr>
            <a:spLocks noEditPoints="1"/>
          </p:cNvSpPr>
          <p:nvPr/>
        </p:nvSpPr>
        <p:spPr bwMode="auto">
          <a:xfrm>
            <a:off x="5474804" y="4492488"/>
            <a:ext cx="598361" cy="576470"/>
          </a:xfrm>
          <a:custGeom>
            <a:avLst/>
            <a:gdLst>
              <a:gd name="T0" fmla="*/ 102 w 104"/>
              <a:gd name="T1" fmla="*/ 52 h 100"/>
              <a:gd name="T2" fmla="*/ 101 w 104"/>
              <a:gd name="T3" fmla="*/ 51 h 100"/>
              <a:gd name="T4" fmla="*/ 89 w 104"/>
              <a:gd name="T5" fmla="*/ 45 h 100"/>
              <a:gd name="T6" fmla="*/ 74 w 104"/>
              <a:gd name="T7" fmla="*/ 54 h 100"/>
              <a:gd name="T8" fmla="*/ 72 w 104"/>
              <a:gd name="T9" fmla="*/ 57 h 100"/>
              <a:gd name="T10" fmla="*/ 71 w 104"/>
              <a:gd name="T11" fmla="*/ 58 h 100"/>
              <a:gd name="T12" fmla="*/ 69 w 104"/>
              <a:gd name="T13" fmla="*/ 57 h 100"/>
              <a:gd name="T14" fmla="*/ 67 w 104"/>
              <a:gd name="T15" fmla="*/ 54 h 100"/>
              <a:gd name="T16" fmla="*/ 52 w 104"/>
              <a:gd name="T17" fmla="*/ 45 h 100"/>
              <a:gd name="T18" fmla="*/ 38 w 104"/>
              <a:gd name="T19" fmla="*/ 54 h 100"/>
              <a:gd name="T20" fmla="*/ 36 w 104"/>
              <a:gd name="T21" fmla="*/ 57 h 100"/>
              <a:gd name="T22" fmla="*/ 34 w 104"/>
              <a:gd name="T23" fmla="*/ 58 h 100"/>
              <a:gd name="T24" fmla="*/ 32 w 104"/>
              <a:gd name="T25" fmla="*/ 57 h 100"/>
              <a:gd name="T26" fmla="*/ 30 w 104"/>
              <a:gd name="T27" fmla="*/ 54 h 100"/>
              <a:gd name="T28" fmla="*/ 16 w 104"/>
              <a:gd name="T29" fmla="*/ 45 h 100"/>
              <a:gd name="T30" fmla="*/ 4 w 104"/>
              <a:gd name="T31" fmla="*/ 51 h 100"/>
              <a:gd name="T32" fmla="*/ 2 w 104"/>
              <a:gd name="T33" fmla="*/ 52 h 100"/>
              <a:gd name="T34" fmla="*/ 0 w 104"/>
              <a:gd name="T35" fmla="*/ 50 h 100"/>
              <a:gd name="T36" fmla="*/ 0 w 104"/>
              <a:gd name="T37" fmla="*/ 49 h 100"/>
              <a:gd name="T38" fmla="*/ 52 w 104"/>
              <a:gd name="T39" fmla="*/ 12 h 100"/>
              <a:gd name="T40" fmla="*/ 104 w 104"/>
              <a:gd name="T41" fmla="*/ 49 h 100"/>
              <a:gd name="T42" fmla="*/ 104 w 104"/>
              <a:gd name="T43" fmla="*/ 50 h 100"/>
              <a:gd name="T44" fmla="*/ 102 w 104"/>
              <a:gd name="T45" fmla="*/ 52 h 100"/>
              <a:gd name="T46" fmla="*/ 56 w 104"/>
              <a:gd name="T47" fmla="*/ 84 h 100"/>
              <a:gd name="T48" fmla="*/ 40 w 104"/>
              <a:gd name="T49" fmla="*/ 100 h 100"/>
              <a:gd name="T50" fmla="*/ 24 w 104"/>
              <a:gd name="T51" fmla="*/ 84 h 100"/>
              <a:gd name="T52" fmla="*/ 28 w 104"/>
              <a:gd name="T53" fmla="*/ 80 h 100"/>
              <a:gd name="T54" fmla="*/ 32 w 104"/>
              <a:gd name="T55" fmla="*/ 84 h 100"/>
              <a:gd name="T56" fmla="*/ 40 w 104"/>
              <a:gd name="T57" fmla="*/ 92 h 100"/>
              <a:gd name="T58" fmla="*/ 48 w 104"/>
              <a:gd name="T59" fmla="*/ 84 h 100"/>
              <a:gd name="T60" fmla="*/ 48 w 104"/>
              <a:gd name="T61" fmla="*/ 48 h 100"/>
              <a:gd name="T62" fmla="*/ 52 w 104"/>
              <a:gd name="T63" fmla="*/ 47 h 100"/>
              <a:gd name="T64" fmla="*/ 56 w 104"/>
              <a:gd name="T65" fmla="*/ 48 h 100"/>
              <a:gd name="T66" fmla="*/ 56 w 104"/>
              <a:gd name="T67" fmla="*/ 84 h 100"/>
              <a:gd name="T68" fmla="*/ 56 w 104"/>
              <a:gd name="T69" fmla="*/ 10 h 100"/>
              <a:gd name="T70" fmla="*/ 52 w 104"/>
              <a:gd name="T71" fmla="*/ 10 h 100"/>
              <a:gd name="T72" fmla="*/ 48 w 104"/>
              <a:gd name="T73" fmla="*/ 10 h 100"/>
              <a:gd name="T74" fmla="*/ 48 w 104"/>
              <a:gd name="T75" fmla="*/ 4 h 100"/>
              <a:gd name="T76" fmla="*/ 52 w 104"/>
              <a:gd name="T77" fmla="*/ 0 h 100"/>
              <a:gd name="T78" fmla="*/ 56 w 104"/>
              <a:gd name="T79" fmla="*/ 4 h 100"/>
              <a:gd name="T80" fmla="*/ 56 w 104"/>
              <a:gd name="T81" fmla="*/ 1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04" h="100">
                <a:moveTo>
                  <a:pt x="102" y="52"/>
                </a:moveTo>
                <a:cubicBezTo>
                  <a:pt x="102" y="52"/>
                  <a:pt x="101" y="51"/>
                  <a:pt x="101" y="51"/>
                </a:cubicBezTo>
                <a:cubicBezTo>
                  <a:pt x="97" y="48"/>
                  <a:pt x="94" y="45"/>
                  <a:pt x="89" y="45"/>
                </a:cubicBezTo>
                <a:cubicBezTo>
                  <a:pt x="83" y="45"/>
                  <a:pt x="78" y="49"/>
                  <a:pt x="74" y="54"/>
                </a:cubicBezTo>
                <a:cubicBezTo>
                  <a:pt x="74" y="55"/>
                  <a:pt x="73" y="56"/>
                  <a:pt x="72" y="57"/>
                </a:cubicBezTo>
                <a:cubicBezTo>
                  <a:pt x="72" y="58"/>
                  <a:pt x="71" y="58"/>
                  <a:pt x="71" y="58"/>
                </a:cubicBezTo>
                <a:cubicBezTo>
                  <a:pt x="70" y="58"/>
                  <a:pt x="69" y="58"/>
                  <a:pt x="69" y="57"/>
                </a:cubicBezTo>
                <a:cubicBezTo>
                  <a:pt x="68" y="56"/>
                  <a:pt x="67" y="55"/>
                  <a:pt x="67" y="54"/>
                </a:cubicBezTo>
                <a:cubicBezTo>
                  <a:pt x="63" y="49"/>
                  <a:pt x="58" y="45"/>
                  <a:pt x="52" y="45"/>
                </a:cubicBezTo>
                <a:cubicBezTo>
                  <a:pt x="46" y="45"/>
                  <a:pt x="41" y="49"/>
                  <a:pt x="38" y="54"/>
                </a:cubicBezTo>
                <a:cubicBezTo>
                  <a:pt x="37" y="55"/>
                  <a:pt x="37" y="56"/>
                  <a:pt x="36" y="57"/>
                </a:cubicBezTo>
                <a:cubicBezTo>
                  <a:pt x="36" y="58"/>
                  <a:pt x="35" y="58"/>
                  <a:pt x="34" y="58"/>
                </a:cubicBezTo>
                <a:cubicBezTo>
                  <a:pt x="33" y="58"/>
                  <a:pt x="33" y="58"/>
                  <a:pt x="32" y="57"/>
                </a:cubicBezTo>
                <a:cubicBezTo>
                  <a:pt x="32" y="56"/>
                  <a:pt x="31" y="55"/>
                  <a:pt x="30" y="54"/>
                </a:cubicBezTo>
                <a:cubicBezTo>
                  <a:pt x="27" y="49"/>
                  <a:pt x="22" y="45"/>
                  <a:pt x="16" y="45"/>
                </a:cubicBezTo>
                <a:cubicBezTo>
                  <a:pt x="11" y="45"/>
                  <a:pt x="7" y="48"/>
                  <a:pt x="4" y="51"/>
                </a:cubicBezTo>
                <a:cubicBezTo>
                  <a:pt x="3" y="51"/>
                  <a:pt x="3" y="52"/>
                  <a:pt x="2" y="52"/>
                </a:cubicBezTo>
                <a:cubicBezTo>
                  <a:pt x="1" y="52"/>
                  <a:pt x="0" y="51"/>
                  <a:pt x="0" y="50"/>
                </a:cubicBezTo>
                <a:cubicBezTo>
                  <a:pt x="0" y="49"/>
                  <a:pt x="0" y="49"/>
                  <a:pt x="0" y="49"/>
                </a:cubicBezTo>
                <a:cubicBezTo>
                  <a:pt x="6" y="26"/>
                  <a:pt x="29" y="12"/>
                  <a:pt x="52" y="12"/>
                </a:cubicBezTo>
                <a:cubicBezTo>
                  <a:pt x="76" y="12"/>
                  <a:pt x="99" y="26"/>
                  <a:pt x="104" y="49"/>
                </a:cubicBezTo>
                <a:cubicBezTo>
                  <a:pt x="104" y="49"/>
                  <a:pt x="104" y="49"/>
                  <a:pt x="104" y="50"/>
                </a:cubicBezTo>
                <a:cubicBezTo>
                  <a:pt x="104" y="51"/>
                  <a:pt x="103" y="52"/>
                  <a:pt x="102" y="52"/>
                </a:cubicBezTo>
                <a:close/>
                <a:moveTo>
                  <a:pt x="56" y="84"/>
                </a:moveTo>
                <a:cubicBezTo>
                  <a:pt x="56" y="93"/>
                  <a:pt x="49" y="100"/>
                  <a:pt x="40" y="100"/>
                </a:cubicBezTo>
                <a:cubicBezTo>
                  <a:pt x="32" y="100"/>
                  <a:pt x="24" y="93"/>
                  <a:pt x="24" y="84"/>
                </a:cubicBezTo>
                <a:cubicBezTo>
                  <a:pt x="24" y="82"/>
                  <a:pt x="26" y="80"/>
                  <a:pt x="28" y="80"/>
                </a:cubicBezTo>
                <a:cubicBezTo>
                  <a:pt x="31" y="80"/>
                  <a:pt x="32" y="82"/>
                  <a:pt x="32" y="84"/>
                </a:cubicBezTo>
                <a:cubicBezTo>
                  <a:pt x="32" y="88"/>
                  <a:pt x="36" y="92"/>
                  <a:pt x="40" y="92"/>
                </a:cubicBezTo>
                <a:cubicBezTo>
                  <a:pt x="45" y="92"/>
                  <a:pt x="48" y="88"/>
                  <a:pt x="48" y="84"/>
                </a:cubicBezTo>
                <a:cubicBezTo>
                  <a:pt x="48" y="48"/>
                  <a:pt x="48" y="48"/>
                  <a:pt x="48" y="48"/>
                </a:cubicBezTo>
                <a:cubicBezTo>
                  <a:pt x="50" y="48"/>
                  <a:pt x="51" y="47"/>
                  <a:pt x="52" y="47"/>
                </a:cubicBezTo>
                <a:cubicBezTo>
                  <a:pt x="54" y="47"/>
                  <a:pt x="55" y="48"/>
                  <a:pt x="56" y="48"/>
                </a:cubicBezTo>
                <a:lnTo>
                  <a:pt x="56" y="84"/>
                </a:lnTo>
                <a:close/>
                <a:moveTo>
                  <a:pt x="56" y="10"/>
                </a:moveTo>
                <a:cubicBezTo>
                  <a:pt x="55" y="10"/>
                  <a:pt x="54" y="10"/>
                  <a:pt x="52" y="10"/>
                </a:cubicBezTo>
                <a:cubicBezTo>
                  <a:pt x="51" y="10"/>
                  <a:pt x="50" y="10"/>
                  <a:pt x="48" y="10"/>
                </a:cubicBezTo>
                <a:cubicBezTo>
                  <a:pt x="48" y="4"/>
                  <a:pt x="48" y="4"/>
                  <a:pt x="48" y="4"/>
                </a:cubicBezTo>
                <a:cubicBezTo>
                  <a:pt x="48" y="2"/>
                  <a:pt x="50" y="0"/>
                  <a:pt x="52" y="0"/>
                </a:cubicBezTo>
                <a:cubicBezTo>
                  <a:pt x="55" y="0"/>
                  <a:pt x="56" y="2"/>
                  <a:pt x="56" y="4"/>
                </a:cubicBezTo>
                <a:lnTo>
                  <a:pt x="56" y="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7192075" y="5517909"/>
            <a:ext cx="550507" cy="559386"/>
            <a:chOff x="-3814763" y="4870451"/>
            <a:chExt cx="1476375" cy="1500187"/>
          </a:xfrm>
          <a:solidFill>
            <a:schemeClr val="bg1"/>
          </a:solidFill>
        </p:grpSpPr>
        <p:sp>
          <p:nvSpPr>
            <p:cNvPr id="21" name="Freeform 15"/>
            <p:cNvSpPr>
              <a:spLocks/>
            </p:cNvSpPr>
            <p:nvPr/>
          </p:nvSpPr>
          <p:spPr bwMode="auto">
            <a:xfrm>
              <a:off x="-3810001" y="4870451"/>
              <a:ext cx="739775" cy="741363"/>
            </a:xfrm>
            <a:custGeom>
              <a:avLst/>
              <a:gdLst>
                <a:gd name="T0" fmla="*/ 381 w 778"/>
                <a:gd name="T1" fmla="*/ 662 h 778"/>
                <a:gd name="T2" fmla="*/ 497 w 778"/>
                <a:gd name="T3" fmla="*/ 701 h 778"/>
                <a:gd name="T4" fmla="*/ 574 w 778"/>
                <a:gd name="T5" fmla="*/ 778 h 778"/>
                <a:gd name="T6" fmla="*/ 646 w 778"/>
                <a:gd name="T7" fmla="*/ 705 h 778"/>
                <a:gd name="T8" fmla="*/ 541 w 778"/>
                <a:gd name="T9" fmla="*/ 601 h 778"/>
                <a:gd name="T10" fmla="*/ 541 w 778"/>
                <a:gd name="T11" fmla="*/ 542 h 778"/>
                <a:gd name="T12" fmla="*/ 601 w 778"/>
                <a:gd name="T13" fmla="*/ 542 h 778"/>
                <a:gd name="T14" fmla="*/ 705 w 778"/>
                <a:gd name="T15" fmla="*/ 647 h 778"/>
                <a:gd name="T16" fmla="*/ 778 w 778"/>
                <a:gd name="T17" fmla="*/ 574 h 778"/>
                <a:gd name="T18" fmla="*/ 701 w 778"/>
                <a:gd name="T19" fmla="*/ 497 h 778"/>
                <a:gd name="T20" fmla="*/ 662 w 778"/>
                <a:gd name="T21" fmla="*/ 381 h 778"/>
                <a:gd name="T22" fmla="*/ 569 w 778"/>
                <a:gd name="T23" fmla="*/ 107 h 778"/>
                <a:gd name="T24" fmla="*/ 289 w 778"/>
                <a:gd name="T25" fmla="*/ 15 h 778"/>
                <a:gd name="T26" fmla="*/ 279 w 778"/>
                <a:gd name="T27" fmla="*/ 48 h 778"/>
                <a:gd name="T28" fmla="*/ 377 w 778"/>
                <a:gd name="T29" fmla="*/ 147 h 778"/>
                <a:gd name="T30" fmla="*/ 377 w 778"/>
                <a:gd name="T31" fmla="*/ 317 h 778"/>
                <a:gd name="T32" fmla="*/ 317 w 778"/>
                <a:gd name="T33" fmla="*/ 377 h 778"/>
                <a:gd name="T34" fmla="*/ 147 w 778"/>
                <a:gd name="T35" fmla="*/ 377 h 778"/>
                <a:gd name="T36" fmla="*/ 48 w 778"/>
                <a:gd name="T37" fmla="*/ 279 h 778"/>
                <a:gd name="T38" fmla="*/ 15 w 778"/>
                <a:gd name="T39" fmla="*/ 289 h 778"/>
                <a:gd name="T40" fmla="*/ 107 w 778"/>
                <a:gd name="T41" fmla="*/ 569 h 778"/>
                <a:gd name="T42" fmla="*/ 381 w 778"/>
                <a:gd name="T43" fmla="*/ 662 h 7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78" h="778">
                  <a:moveTo>
                    <a:pt x="381" y="662"/>
                  </a:moveTo>
                  <a:cubicBezTo>
                    <a:pt x="424" y="656"/>
                    <a:pt x="466" y="671"/>
                    <a:pt x="497" y="701"/>
                  </a:cubicBezTo>
                  <a:cubicBezTo>
                    <a:pt x="574" y="778"/>
                    <a:pt x="574" y="778"/>
                    <a:pt x="574" y="778"/>
                  </a:cubicBezTo>
                  <a:cubicBezTo>
                    <a:pt x="646" y="705"/>
                    <a:pt x="646" y="705"/>
                    <a:pt x="646" y="705"/>
                  </a:cubicBezTo>
                  <a:cubicBezTo>
                    <a:pt x="541" y="601"/>
                    <a:pt x="541" y="601"/>
                    <a:pt x="541" y="601"/>
                  </a:cubicBezTo>
                  <a:cubicBezTo>
                    <a:pt x="525" y="584"/>
                    <a:pt x="525" y="558"/>
                    <a:pt x="541" y="542"/>
                  </a:cubicBezTo>
                  <a:cubicBezTo>
                    <a:pt x="558" y="525"/>
                    <a:pt x="584" y="525"/>
                    <a:pt x="601" y="542"/>
                  </a:cubicBezTo>
                  <a:cubicBezTo>
                    <a:pt x="705" y="647"/>
                    <a:pt x="705" y="647"/>
                    <a:pt x="705" y="647"/>
                  </a:cubicBezTo>
                  <a:cubicBezTo>
                    <a:pt x="778" y="574"/>
                    <a:pt x="778" y="574"/>
                    <a:pt x="778" y="574"/>
                  </a:cubicBezTo>
                  <a:cubicBezTo>
                    <a:pt x="701" y="497"/>
                    <a:pt x="701" y="497"/>
                    <a:pt x="701" y="497"/>
                  </a:cubicBezTo>
                  <a:cubicBezTo>
                    <a:pt x="671" y="467"/>
                    <a:pt x="656" y="424"/>
                    <a:pt x="662" y="381"/>
                  </a:cubicBezTo>
                  <a:cubicBezTo>
                    <a:pt x="674" y="284"/>
                    <a:pt x="643" y="182"/>
                    <a:pt x="569" y="107"/>
                  </a:cubicBezTo>
                  <a:cubicBezTo>
                    <a:pt x="493" y="31"/>
                    <a:pt x="388" y="0"/>
                    <a:pt x="289" y="15"/>
                  </a:cubicBezTo>
                  <a:cubicBezTo>
                    <a:pt x="274" y="17"/>
                    <a:pt x="267" y="37"/>
                    <a:pt x="279" y="48"/>
                  </a:cubicBezTo>
                  <a:cubicBezTo>
                    <a:pt x="377" y="147"/>
                    <a:pt x="377" y="147"/>
                    <a:pt x="377" y="147"/>
                  </a:cubicBezTo>
                  <a:cubicBezTo>
                    <a:pt x="424" y="194"/>
                    <a:pt x="424" y="270"/>
                    <a:pt x="377" y="317"/>
                  </a:cubicBezTo>
                  <a:cubicBezTo>
                    <a:pt x="317" y="377"/>
                    <a:pt x="317" y="377"/>
                    <a:pt x="317" y="377"/>
                  </a:cubicBezTo>
                  <a:cubicBezTo>
                    <a:pt x="270" y="424"/>
                    <a:pt x="193" y="424"/>
                    <a:pt x="147" y="377"/>
                  </a:cubicBezTo>
                  <a:cubicBezTo>
                    <a:pt x="48" y="279"/>
                    <a:pt x="48" y="279"/>
                    <a:pt x="48" y="279"/>
                  </a:cubicBezTo>
                  <a:cubicBezTo>
                    <a:pt x="36" y="267"/>
                    <a:pt x="17" y="274"/>
                    <a:pt x="15" y="289"/>
                  </a:cubicBezTo>
                  <a:cubicBezTo>
                    <a:pt x="0" y="388"/>
                    <a:pt x="31" y="493"/>
                    <a:pt x="107" y="569"/>
                  </a:cubicBezTo>
                  <a:cubicBezTo>
                    <a:pt x="182" y="643"/>
                    <a:pt x="283" y="674"/>
                    <a:pt x="381" y="66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22" name="Freeform 16"/>
            <p:cNvSpPr>
              <a:spLocks/>
            </p:cNvSpPr>
            <p:nvPr/>
          </p:nvSpPr>
          <p:spPr bwMode="auto">
            <a:xfrm>
              <a:off x="-3057525" y="5624513"/>
              <a:ext cx="671513" cy="671513"/>
            </a:xfrm>
            <a:custGeom>
              <a:avLst/>
              <a:gdLst>
                <a:gd name="T0" fmla="*/ 205 w 705"/>
                <a:gd name="T1" fmla="*/ 0 h 704"/>
                <a:gd name="T2" fmla="*/ 132 w 705"/>
                <a:gd name="T3" fmla="*/ 72 h 704"/>
                <a:gd name="T4" fmla="*/ 563 w 705"/>
                <a:gd name="T5" fmla="*/ 504 h 704"/>
                <a:gd name="T6" fmla="*/ 563 w 705"/>
                <a:gd name="T7" fmla="*/ 563 h 704"/>
                <a:gd name="T8" fmla="*/ 504 w 705"/>
                <a:gd name="T9" fmla="*/ 563 h 704"/>
                <a:gd name="T10" fmla="*/ 73 w 705"/>
                <a:gd name="T11" fmla="*/ 131 h 704"/>
                <a:gd name="T12" fmla="*/ 0 w 705"/>
                <a:gd name="T13" fmla="*/ 204 h 704"/>
                <a:gd name="T14" fmla="*/ 445 w 705"/>
                <a:gd name="T15" fmla="*/ 648 h 704"/>
                <a:gd name="T16" fmla="*/ 649 w 705"/>
                <a:gd name="T17" fmla="*/ 648 h 704"/>
                <a:gd name="T18" fmla="*/ 649 w 705"/>
                <a:gd name="T19" fmla="*/ 444 h 704"/>
                <a:gd name="T20" fmla="*/ 205 w 705"/>
                <a:gd name="T21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5" h="704">
                  <a:moveTo>
                    <a:pt x="205" y="0"/>
                  </a:moveTo>
                  <a:cubicBezTo>
                    <a:pt x="132" y="72"/>
                    <a:pt x="132" y="72"/>
                    <a:pt x="132" y="72"/>
                  </a:cubicBezTo>
                  <a:cubicBezTo>
                    <a:pt x="563" y="504"/>
                    <a:pt x="563" y="504"/>
                    <a:pt x="563" y="504"/>
                  </a:cubicBezTo>
                  <a:cubicBezTo>
                    <a:pt x="580" y="520"/>
                    <a:pt x="580" y="546"/>
                    <a:pt x="563" y="563"/>
                  </a:cubicBezTo>
                  <a:cubicBezTo>
                    <a:pt x="547" y="579"/>
                    <a:pt x="521" y="579"/>
                    <a:pt x="504" y="563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0" y="204"/>
                    <a:pt x="0" y="204"/>
                    <a:pt x="0" y="204"/>
                  </a:cubicBezTo>
                  <a:cubicBezTo>
                    <a:pt x="445" y="648"/>
                    <a:pt x="445" y="648"/>
                    <a:pt x="445" y="648"/>
                  </a:cubicBezTo>
                  <a:cubicBezTo>
                    <a:pt x="501" y="704"/>
                    <a:pt x="592" y="704"/>
                    <a:pt x="649" y="648"/>
                  </a:cubicBezTo>
                  <a:cubicBezTo>
                    <a:pt x="705" y="592"/>
                    <a:pt x="705" y="500"/>
                    <a:pt x="649" y="444"/>
                  </a:cubicBezTo>
                  <a:lnTo>
                    <a:pt x="20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23" name="Freeform 17"/>
            <p:cNvSpPr>
              <a:spLocks/>
            </p:cNvSpPr>
            <p:nvPr/>
          </p:nvSpPr>
          <p:spPr bwMode="auto">
            <a:xfrm>
              <a:off x="-3814763" y="4894263"/>
              <a:ext cx="1476375" cy="1476375"/>
            </a:xfrm>
            <a:custGeom>
              <a:avLst/>
              <a:gdLst>
                <a:gd name="T0" fmla="*/ 1166 w 1550"/>
                <a:gd name="T1" fmla="*/ 479 h 1550"/>
                <a:gd name="T2" fmla="*/ 1358 w 1550"/>
                <a:gd name="T3" fmla="*/ 479 h 1550"/>
                <a:gd name="T4" fmla="*/ 1550 w 1550"/>
                <a:gd name="T5" fmla="*/ 96 h 1550"/>
                <a:gd name="T6" fmla="*/ 1454 w 1550"/>
                <a:gd name="T7" fmla="*/ 0 h 1550"/>
                <a:gd name="T8" fmla="*/ 1071 w 1550"/>
                <a:gd name="T9" fmla="*/ 191 h 1550"/>
                <a:gd name="T10" fmla="*/ 1071 w 1550"/>
                <a:gd name="T11" fmla="*/ 383 h 1550"/>
                <a:gd name="T12" fmla="*/ 550 w 1550"/>
                <a:gd name="T13" fmla="*/ 903 h 1550"/>
                <a:gd name="T14" fmla="*/ 456 w 1550"/>
                <a:gd name="T15" fmla="*/ 809 h 1550"/>
                <a:gd name="T16" fmla="*/ 78 w 1550"/>
                <a:gd name="T17" fmla="*/ 1187 h 1550"/>
                <a:gd name="T18" fmla="*/ 78 w 1550"/>
                <a:gd name="T19" fmla="*/ 1471 h 1550"/>
                <a:gd name="T20" fmla="*/ 363 w 1550"/>
                <a:gd name="T21" fmla="*/ 1471 h 1550"/>
                <a:gd name="T22" fmla="*/ 741 w 1550"/>
                <a:gd name="T23" fmla="*/ 1094 h 1550"/>
                <a:gd name="T24" fmla="*/ 645 w 1550"/>
                <a:gd name="T25" fmla="*/ 998 h 1550"/>
                <a:gd name="T26" fmla="*/ 1166 w 1550"/>
                <a:gd name="T27" fmla="*/ 479 h 1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0" h="1550">
                  <a:moveTo>
                    <a:pt x="1166" y="479"/>
                  </a:moveTo>
                  <a:cubicBezTo>
                    <a:pt x="1358" y="479"/>
                    <a:pt x="1358" y="479"/>
                    <a:pt x="1358" y="479"/>
                  </a:cubicBezTo>
                  <a:cubicBezTo>
                    <a:pt x="1550" y="96"/>
                    <a:pt x="1550" y="96"/>
                    <a:pt x="1550" y="96"/>
                  </a:cubicBezTo>
                  <a:cubicBezTo>
                    <a:pt x="1454" y="0"/>
                    <a:pt x="1454" y="0"/>
                    <a:pt x="1454" y="0"/>
                  </a:cubicBezTo>
                  <a:cubicBezTo>
                    <a:pt x="1071" y="191"/>
                    <a:pt x="1071" y="191"/>
                    <a:pt x="1071" y="191"/>
                  </a:cubicBezTo>
                  <a:cubicBezTo>
                    <a:pt x="1071" y="383"/>
                    <a:pt x="1071" y="383"/>
                    <a:pt x="1071" y="383"/>
                  </a:cubicBezTo>
                  <a:cubicBezTo>
                    <a:pt x="550" y="903"/>
                    <a:pt x="550" y="903"/>
                    <a:pt x="550" y="903"/>
                  </a:cubicBezTo>
                  <a:cubicBezTo>
                    <a:pt x="456" y="809"/>
                    <a:pt x="456" y="809"/>
                    <a:pt x="456" y="809"/>
                  </a:cubicBezTo>
                  <a:cubicBezTo>
                    <a:pt x="78" y="1187"/>
                    <a:pt x="78" y="1187"/>
                    <a:pt x="78" y="1187"/>
                  </a:cubicBezTo>
                  <a:cubicBezTo>
                    <a:pt x="0" y="1265"/>
                    <a:pt x="0" y="1393"/>
                    <a:pt x="78" y="1471"/>
                  </a:cubicBezTo>
                  <a:cubicBezTo>
                    <a:pt x="157" y="1550"/>
                    <a:pt x="284" y="1550"/>
                    <a:pt x="363" y="1471"/>
                  </a:cubicBezTo>
                  <a:cubicBezTo>
                    <a:pt x="741" y="1094"/>
                    <a:pt x="741" y="1094"/>
                    <a:pt x="741" y="1094"/>
                  </a:cubicBezTo>
                  <a:cubicBezTo>
                    <a:pt x="645" y="998"/>
                    <a:pt x="645" y="998"/>
                    <a:pt x="645" y="998"/>
                  </a:cubicBezTo>
                  <a:lnTo>
                    <a:pt x="1166" y="47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cs typeface="+mn-ea"/>
                <a:sym typeface="+mn-lt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2726566" y="429143"/>
            <a:ext cx="2031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pc="300" dirty="0">
                <a:cs typeface="+mn-ea"/>
                <a:sym typeface="+mn-lt"/>
              </a:rPr>
              <a:t>ANALYSIS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044375" y="1617899"/>
            <a:ext cx="3595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pc="300" dirty="0">
                <a:cs typeface="+mn-ea"/>
                <a:sym typeface="+mn-lt"/>
              </a:rPr>
              <a:t>COMMUNICATION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289988" y="2837875"/>
            <a:ext cx="29001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pc="300" dirty="0">
                <a:cs typeface="+mn-ea"/>
                <a:sym typeface="+mn-lt"/>
              </a:rPr>
              <a:t>RECRUITMENT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815084" y="4143137"/>
            <a:ext cx="22233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pc="300" dirty="0">
                <a:cs typeface="+mn-ea"/>
                <a:sym typeface="+mn-lt"/>
              </a:rPr>
              <a:t>PLANNING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437035" y="5187749"/>
            <a:ext cx="2962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pc="300" dirty="0">
                <a:cs typeface="+mn-ea"/>
                <a:sym typeface="+mn-lt"/>
              </a:rPr>
              <a:t>MANAGEMENT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2613991" y="1010140"/>
            <a:ext cx="1967948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007007" y="2201938"/>
            <a:ext cx="3185068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201981" y="3437703"/>
            <a:ext cx="2699007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659444" y="4693347"/>
            <a:ext cx="2156565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8362348" y="5794347"/>
            <a:ext cx="2603969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8362348" y="602236"/>
            <a:ext cx="32647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r">
              <a:defRPr sz="4800">
                <a:cs typeface="+mn-ea"/>
              </a:defRPr>
            </a:lvl1pPr>
          </a:lstStyle>
          <a:p>
            <a:r>
              <a:rPr lang="en-US" dirty="0">
                <a:sym typeface="+mn-lt"/>
              </a:rPr>
              <a:t>Marketing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0265188" y="1641894"/>
            <a:ext cx="13619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spc="3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Strategy</a:t>
            </a:r>
          </a:p>
        </p:txBody>
      </p:sp>
    </p:spTree>
    <p:extLst>
      <p:ext uri="{BB962C8B-B14F-4D97-AF65-F5344CB8AC3E}">
        <p14:creationId xmlns:p14="http://schemas.microsoft.com/office/powerpoint/2010/main" val="17531334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F5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4687372" y="3018003"/>
            <a:ext cx="2527477" cy="2527477"/>
          </a:xfrm>
          <a:prstGeom prst="ellipse">
            <a:avLst/>
          </a:prstGeom>
          <a:solidFill>
            <a:srgbClr val="C3D6E6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5" name="Oval 4"/>
          <p:cNvSpPr/>
          <p:nvPr/>
        </p:nvSpPr>
        <p:spPr>
          <a:xfrm>
            <a:off x="631642" y="1267279"/>
            <a:ext cx="1242392" cy="1242392"/>
          </a:xfrm>
          <a:prstGeom prst="ellipse">
            <a:avLst/>
          </a:prstGeom>
          <a:solidFill>
            <a:srgbClr val="FEAF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3279048" y="2343756"/>
            <a:ext cx="1242392" cy="1242392"/>
          </a:xfrm>
          <a:prstGeom prst="ellipse">
            <a:avLst/>
          </a:prstGeom>
          <a:solidFill>
            <a:srgbClr val="FEAF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7" name="Oval 6"/>
          <p:cNvSpPr/>
          <p:nvPr/>
        </p:nvSpPr>
        <p:spPr>
          <a:xfrm>
            <a:off x="5329916" y="4110627"/>
            <a:ext cx="1242392" cy="1242392"/>
          </a:xfrm>
          <a:prstGeom prst="ellipse">
            <a:avLst/>
          </a:prstGeom>
          <a:solidFill>
            <a:srgbClr val="FEAF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8" name="Oval 7"/>
          <p:cNvSpPr/>
          <p:nvPr/>
        </p:nvSpPr>
        <p:spPr>
          <a:xfrm>
            <a:off x="7271927" y="2346825"/>
            <a:ext cx="1242392" cy="1242392"/>
          </a:xfrm>
          <a:prstGeom prst="ellipse">
            <a:avLst/>
          </a:prstGeom>
          <a:solidFill>
            <a:srgbClr val="FEAF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9" name="Oval 8"/>
          <p:cNvSpPr/>
          <p:nvPr/>
        </p:nvSpPr>
        <p:spPr>
          <a:xfrm>
            <a:off x="10022414" y="1280342"/>
            <a:ext cx="1242392" cy="1242392"/>
          </a:xfrm>
          <a:prstGeom prst="ellipse">
            <a:avLst/>
          </a:prstGeom>
          <a:solidFill>
            <a:srgbClr val="FEAF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0" y="3006079"/>
            <a:ext cx="12192000" cy="3860800"/>
          </a:xfrm>
          <a:custGeom>
            <a:avLst/>
            <a:gdLst>
              <a:gd name="T0" fmla="*/ 3315 w 3843"/>
              <a:gd name="T1" fmla="*/ 0 h 1216"/>
              <a:gd name="T2" fmla="*/ 2889 w 3843"/>
              <a:gd name="T3" fmla="*/ 128 h 1216"/>
              <a:gd name="T4" fmla="*/ 1925 w 3843"/>
              <a:gd name="T5" fmla="*/ 884 h 1216"/>
              <a:gd name="T6" fmla="*/ 1884 w 3843"/>
              <a:gd name="T7" fmla="*/ 883 h 1216"/>
              <a:gd name="T8" fmla="*/ 803 w 3843"/>
              <a:gd name="T9" fmla="*/ 136 h 1216"/>
              <a:gd name="T10" fmla="*/ 435 w 3843"/>
              <a:gd name="T11" fmla="*/ 6 h 1216"/>
              <a:gd name="T12" fmla="*/ 0 w 3843"/>
              <a:gd name="T13" fmla="*/ 136 h 1216"/>
              <a:gd name="T14" fmla="*/ 0 w 3843"/>
              <a:gd name="T15" fmla="*/ 1216 h 1216"/>
              <a:gd name="T16" fmla="*/ 3839 w 3843"/>
              <a:gd name="T17" fmla="*/ 1216 h 1216"/>
              <a:gd name="T18" fmla="*/ 3843 w 3843"/>
              <a:gd name="T19" fmla="*/ 124 h 1216"/>
              <a:gd name="T20" fmla="*/ 3315 w 3843"/>
              <a:gd name="T21" fmla="*/ 0 h 1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843" h="1216">
                <a:moveTo>
                  <a:pt x="3315" y="0"/>
                </a:moveTo>
                <a:cubicBezTo>
                  <a:pt x="3172" y="0"/>
                  <a:pt x="3021" y="32"/>
                  <a:pt x="2889" y="128"/>
                </a:cubicBezTo>
                <a:cubicBezTo>
                  <a:pt x="2513" y="401"/>
                  <a:pt x="2440" y="884"/>
                  <a:pt x="1925" y="884"/>
                </a:cubicBezTo>
                <a:cubicBezTo>
                  <a:pt x="1911" y="884"/>
                  <a:pt x="1898" y="884"/>
                  <a:pt x="1884" y="883"/>
                </a:cubicBezTo>
                <a:cubicBezTo>
                  <a:pt x="1332" y="858"/>
                  <a:pt x="1106" y="384"/>
                  <a:pt x="803" y="136"/>
                </a:cubicBezTo>
                <a:cubicBezTo>
                  <a:pt x="683" y="38"/>
                  <a:pt x="554" y="6"/>
                  <a:pt x="435" y="6"/>
                </a:cubicBezTo>
                <a:cubicBezTo>
                  <a:pt x="197" y="6"/>
                  <a:pt x="0" y="136"/>
                  <a:pt x="0" y="136"/>
                </a:cubicBezTo>
                <a:cubicBezTo>
                  <a:pt x="0" y="1216"/>
                  <a:pt x="0" y="1216"/>
                  <a:pt x="0" y="1216"/>
                </a:cubicBezTo>
                <a:cubicBezTo>
                  <a:pt x="3839" y="1216"/>
                  <a:pt x="3839" y="1216"/>
                  <a:pt x="3839" y="1216"/>
                </a:cubicBezTo>
                <a:cubicBezTo>
                  <a:pt x="3843" y="124"/>
                  <a:pt x="3843" y="124"/>
                  <a:pt x="3843" y="124"/>
                </a:cubicBezTo>
                <a:cubicBezTo>
                  <a:pt x="3843" y="124"/>
                  <a:pt x="3596" y="0"/>
                  <a:pt x="3315" y="0"/>
                </a:cubicBezTo>
              </a:path>
            </a:pathLst>
          </a:custGeom>
          <a:solidFill>
            <a:srgbClr val="F0E6E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967339" y="1639996"/>
            <a:ext cx="570998" cy="496957"/>
            <a:chOff x="6009735" y="4805391"/>
            <a:chExt cx="356477" cy="310253"/>
          </a:xfrm>
          <a:solidFill>
            <a:schemeClr val="bg1"/>
          </a:solidFill>
        </p:grpSpPr>
        <p:sp>
          <p:nvSpPr>
            <p:cNvPr id="12" name="Freeform 98"/>
            <p:cNvSpPr>
              <a:spLocks/>
            </p:cNvSpPr>
            <p:nvPr/>
          </p:nvSpPr>
          <p:spPr bwMode="auto">
            <a:xfrm>
              <a:off x="6009735" y="4980104"/>
              <a:ext cx="78347" cy="135540"/>
            </a:xfrm>
            <a:custGeom>
              <a:avLst/>
              <a:gdLst>
                <a:gd name="T0" fmla="*/ 100 w 100"/>
                <a:gd name="T1" fmla="*/ 173 h 173"/>
                <a:gd name="T2" fmla="*/ 100 w 100"/>
                <a:gd name="T3" fmla="*/ 0 h 173"/>
                <a:gd name="T4" fmla="*/ 10 w 100"/>
                <a:gd name="T5" fmla="*/ 92 h 173"/>
                <a:gd name="T6" fmla="*/ 0 w 100"/>
                <a:gd name="T7" fmla="*/ 83 h 173"/>
                <a:gd name="T8" fmla="*/ 0 w 100"/>
                <a:gd name="T9" fmla="*/ 173 h 173"/>
                <a:gd name="T10" fmla="*/ 100 w 100"/>
                <a:gd name="T11" fmla="*/ 17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173">
                  <a:moveTo>
                    <a:pt x="100" y="173"/>
                  </a:moveTo>
                  <a:lnTo>
                    <a:pt x="100" y="0"/>
                  </a:lnTo>
                  <a:lnTo>
                    <a:pt x="10" y="92"/>
                  </a:lnTo>
                  <a:lnTo>
                    <a:pt x="0" y="83"/>
                  </a:lnTo>
                  <a:lnTo>
                    <a:pt x="0" y="173"/>
                  </a:lnTo>
                  <a:lnTo>
                    <a:pt x="100" y="17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13" name="Freeform 99"/>
            <p:cNvSpPr>
              <a:spLocks/>
            </p:cNvSpPr>
            <p:nvPr/>
          </p:nvSpPr>
          <p:spPr bwMode="auto">
            <a:xfrm>
              <a:off x="6102967" y="4940931"/>
              <a:ext cx="77563" cy="174713"/>
            </a:xfrm>
            <a:custGeom>
              <a:avLst/>
              <a:gdLst>
                <a:gd name="T0" fmla="*/ 99 w 99"/>
                <a:gd name="T1" fmla="*/ 223 h 223"/>
                <a:gd name="T2" fmla="*/ 99 w 99"/>
                <a:gd name="T3" fmla="*/ 78 h 223"/>
                <a:gd name="T4" fmla="*/ 28 w 99"/>
                <a:gd name="T5" fmla="*/ 0 h 223"/>
                <a:gd name="T6" fmla="*/ 0 w 99"/>
                <a:gd name="T7" fmla="*/ 26 h 223"/>
                <a:gd name="T8" fmla="*/ 0 w 99"/>
                <a:gd name="T9" fmla="*/ 223 h 223"/>
                <a:gd name="T10" fmla="*/ 99 w 99"/>
                <a:gd name="T11" fmla="*/ 22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23">
                  <a:moveTo>
                    <a:pt x="99" y="223"/>
                  </a:moveTo>
                  <a:lnTo>
                    <a:pt x="99" y="78"/>
                  </a:lnTo>
                  <a:lnTo>
                    <a:pt x="28" y="0"/>
                  </a:lnTo>
                  <a:lnTo>
                    <a:pt x="0" y="26"/>
                  </a:lnTo>
                  <a:lnTo>
                    <a:pt x="0" y="223"/>
                  </a:lnTo>
                  <a:lnTo>
                    <a:pt x="99" y="22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14" name="Freeform 100"/>
            <p:cNvSpPr>
              <a:spLocks/>
            </p:cNvSpPr>
            <p:nvPr/>
          </p:nvSpPr>
          <p:spPr bwMode="auto">
            <a:xfrm>
              <a:off x="6195416" y="4969136"/>
              <a:ext cx="77563" cy="146508"/>
            </a:xfrm>
            <a:custGeom>
              <a:avLst/>
              <a:gdLst>
                <a:gd name="T0" fmla="*/ 99 w 99"/>
                <a:gd name="T1" fmla="*/ 187 h 187"/>
                <a:gd name="T2" fmla="*/ 99 w 99"/>
                <a:gd name="T3" fmla="*/ 0 h 187"/>
                <a:gd name="T4" fmla="*/ 14 w 99"/>
                <a:gd name="T5" fmla="*/ 78 h 187"/>
                <a:gd name="T6" fmla="*/ 0 w 99"/>
                <a:gd name="T7" fmla="*/ 61 h 187"/>
                <a:gd name="T8" fmla="*/ 0 w 99"/>
                <a:gd name="T9" fmla="*/ 187 h 187"/>
                <a:gd name="T10" fmla="*/ 99 w 99"/>
                <a:gd name="T11" fmla="*/ 18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187">
                  <a:moveTo>
                    <a:pt x="99" y="187"/>
                  </a:moveTo>
                  <a:lnTo>
                    <a:pt x="99" y="0"/>
                  </a:lnTo>
                  <a:lnTo>
                    <a:pt x="14" y="78"/>
                  </a:lnTo>
                  <a:lnTo>
                    <a:pt x="0" y="61"/>
                  </a:lnTo>
                  <a:lnTo>
                    <a:pt x="0" y="187"/>
                  </a:lnTo>
                  <a:lnTo>
                    <a:pt x="99" y="18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15" name="Freeform 101"/>
            <p:cNvSpPr>
              <a:spLocks/>
            </p:cNvSpPr>
            <p:nvPr/>
          </p:nvSpPr>
          <p:spPr bwMode="auto">
            <a:xfrm>
              <a:off x="6287865" y="4883738"/>
              <a:ext cx="78347" cy="231906"/>
            </a:xfrm>
            <a:custGeom>
              <a:avLst/>
              <a:gdLst>
                <a:gd name="T0" fmla="*/ 100 w 100"/>
                <a:gd name="T1" fmla="*/ 296 h 296"/>
                <a:gd name="T2" fmla="*/ 100 w 100"/>
                <a:gd name="T3" fmla="*/ 0 h 296"/>
                <a:gd name="T4" fmla="*/ 0 w 100"/>
                <a:gd name="T5" fmla="*/ 92 h 296"/>
                <a:gd name="T6" fmla="*/ 0 w 100"/>
                <a:gd name="T7" fmla="*/ 296 h 296"/>
                <a:gd name="T8" fmla="*/ 100 w 100"/>
                <a:gd name="T9" fmla="*/ 296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296">
                  <a:moveTo>
                    <a:pt x="100" y="296"/>
                  </a:moveTo>
                  <a:lnTo>
                    <a:pt x="100" y="0"/>
                  </a:lnTo>
                  <a:lnTo>
                    <a:pt x="0" y="92"/>
                  </a:lnTo>
                  <a:lnTo>
                    <a:pt x="0" y="296"/>
                  </a:lnTo>
                  <a:lnTo>
                    <a:pt x="100" y="29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16" name="Freeform 102"/>
            <p:cNvSpPr>
              <a:spLocks/>
            </p:cNvSpPr>
            <p:nvPr/>
          </p:nvSpPr>
          <p:spPr bwMode="auto">
            <a:xfrm>
              <a:off x="6009735" y="4805391"/>
              <a:ext cx="356477" cy="213103"/>
            </a:xfrm>
            <a:custGeom>
              <a:avLst/>
              <a:gdLst>
                <a:gd name="T0" fmla="*/ 191 w 192"/>
                <a:gd name="T1" fmla="*/ 0 h 115"/>
                <a:gd name="T2" fmla="*/ 108 w 192"/>
                <a:gd name="T3" fmla="*/ 76 h 115"/>
                <a:gd name="T4" fmla="*/ 69 w 192"/>
                <a:gd name="T5" fmla="*/ 36 h 115"/>
                <a:gd name="T6" fmla="*/ 62 w 192"/>
                <a:gd name="T7" fmla="*/ 33 h 115"/>
                <a:gd name="T8" fmla="*/ 56 w 192"/>
                <a:gd name="T9" fmla="*/ 36 h 115"/>
                <a:gd name="T10" fmla="*/ 0 w 192"/>
                <a:gd name="T11" fmla="*/ 92 h 115"/>
                <a:gd name="T12" fmla="*/ 0 w 192"/>
                <a:gd name="T13" fmla="*/ 112 h 115"/>
                <a:gd name="T14" fmla="*/ 4 w 192"/>
                <a:gd name="T15" fmla="*/ 115 h 115"/>
                <a:gd name="T16" fmla="*/ 62 w 192"/>
                <a:gd name="T17" fmla="*/ 56 h 115"/>
                <a:gd name="T18" fmla="*/ 101 w 192"/>
                <a:gd name="T19" fmla="*/ 95 h 115"/>
                <a:gd name="T20" fmla="*/ 114 w 192"/>
                <a:gd name="T21" fmla="*/ 96 h 115"/>
                <a:gd name="T22" fmla="*/ 192 w 192"/>
                <a:gd name="T23" fmla="*/ 24 h 115"/>
                <a:gd name="T24" fmla="*/ 192 w 192"/>
                <a:gd name="T25" fmla="*/ 1 h 115"/>
                <a:gd name="T26" fmla="*/ 191 w 192"/>
                <a:gd name="T2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2" h="115">
                  <a:moveTo>
                    <a:pt x="191" y="0"/>
                  </a:moveTo>
                  <a:cubicBezTo>
                    <a:pt x="108" y="76"/>
                    <a:pt x="108" y="76"/>
                    <a:pt x="108" y="76"/>
                  </a:cubicBezTo>
                  <a:cubicBezTo>
                    <a:pt x="69" y="36"/>
                    <a:pt x="69" y="36"/>
                    <a:pt x="69" y="36"/>
                  </a:cubicBezTo>
                  <a:cubicBezTo>
                    <a:pt x="67" y="34"/>
                    <a:pt x="65" y="33"/>
                    <a:pt x="62" y="33"/>
                  </a:cubicBezTo>
                  <a:cubicBezTo>
                    <a:pt x="60" y="33"/>
                    <a:pt x="57" y="34"/>
                    <a:pt x="56" y="36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4" y="115"/>
                    <a:pt x="4" y="115"/>
                    <a:pt x="4" y="115"/>
                  </a:cubicBezTo>
                  <a:cubicBezTo>
                    <a:pt x="62" y="56"/>
                    <a:pt x="62" y="56"/>
                    <a:pt x="62" y="56"/>
                  </a:cubicBezTo>
                  <a:cubicBezTo>
                    <a:pt x="101" y="95"/>
                    <a:pt x="101" y="95"/>
                    <a:pt x="101" y="95"/>
                  </a:cubicBezTo>
                  <a:cubicBezTo>
                    <a:pt x="104" y="99"/>
                    <a:pt x="110" y="99"/>
                    <a:pt x="114" y="96"/>
                  </a:cubicBezTo>
                  <a:cubicBezTo>
                    <a:pt x="192" y="24"/>
                    <a:pt x="192" y="24"/>
                    <a:pt x="192" y="24"/>
                  </a:cubicBezTo>
                  <a:cubicBezTo>
                    <a:pt x="192" y="1"/>
                    <a:pt x="192" y="1"/>
                    <a:pt x="192" y="1"/>
                  </a:cubicBezTo>
                  <a:lnTo>
                    <a:pt x="19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cs typeface="+mn-ea"/>
                <a:sym typeface="+mn-lt"/>
              </a:endParaRPr>
            </a:p>
          </p:txBody>
        </p:sp>
      </p:grpSp>
      <p:sp>
        <p:nvSpPr>
          <p:cNvPr id="17" name="Freeform 149"/>
          <p:cNvSpPr>
            <a:spLocks noEditPoints="1"/>
          </p:cNvSpPr>
          <p:nvPr/>
        </p:nvSpPr>
        <p:spPr bwMode="auto">
          <a:xfrm>
            <a:off x="3640819" y="2740769"/>
            <a:ext cx="518850" cy="448365"/>
          </a:xfrm>
          <a:custGeom>
            <a:avLst/>
            <a:gdLst>
              <a:gd name="T0" fmla="*/ 112 w 112"/>
              <a:gd name="T1" fmla="*/ 40 h 97"/>
              <a:gd name="T2" fmla="*/ 104 w 112"/>
              <a:gd name="T3" fmla="*/ 48 h 97"/>
              <a:gd name="T4" fmla="*/ 104 w 112"/>
              <a:gd name="T5" fmla="*/ 72 h 97"/>
              <a:gd name="T6" fmla="*/ 96 w 112"/>
              <a:gd name="T7" fmla="*/ 80 h 97"/>
              <a:gd name="T8" fmla="*/ 45 w 112"/>
              <a:gd name="T9" fmla="*/ 56 h 97"/>
              <a:gd name="T10" fmla="*/ 40 w 112"/>
              <a:gd name="T11" fmla="*/ 72 h 97"/>
              <a:gd name="T12" fmla="*/ 48 w 112"/>
              <a:gd name="T13" fmla="*/ 89 h 97"/>
              <a:gd name="T14" fmla="*/ 22 w 112"/>
              <a:gd name="T15" fmla="*/ 92 h 97"/>
              <a:gd name="T16" fmla="*/ 17 w 112"/>
              <a:gd name="T17" fmla="*/ 56 h 97"/>
              <a:gd name="T18" fmla="*/ 10 w 112"/>
              <a:gd name="T19" fmla="*/ 56 h 97"/>
              <a:gd name="T20" fmla="*/ 0 w 112"/>
              <a:gd name="T21" fmla="*/ 46 h 97"/>
              <a:gd name="T22" fmla="*/ 0 w 112"/>
              <a:gd name="T23" fmla="*/ 34 h 97"/>
              <a:gd name="T24" fmla="*/ 10 w 112"/>
              <a:gd name="T25" fmla="*/ 24 h 97"/>
              <a:gd name="T26" fmla="*/ 40 w 112"/>
              <a:gd name="T27" fmla="*/ 24 h 97"/>
              <a:gd name="T28" fmla="*/ 96 w 112"/>
              <a:gd name="T29" fmla="*/ 0 h 97"/>
              <a:gd name="T30" fmla="*/ 104 w 112"/>
              <a:gd name="T31" fmla="*/ 8 h 97"/>
              <a:gd name="T32" fmla="*/ 104 w 112"/>
              <a:gd name="T33" fmla="*/ 32 h 97"/>
              <a:gd name="T34" fmla="*/ 112 w 112"/>
              <a:gd name="T35" fmla="*/ 40 h 97"/>
              <a:gd name="T36" fmla="*/ 96 w 112"/>
              <a:gd name="T37" fmla="*/ 10 h 97"/>
              <a:gd name="T38" fmla="*/ 48 w 112"/>
              <a:gd name="T39" fmla="*/ 31 h 97"/>
              <a:gd name="T40" fmla="*/ 48 w 112"/>
              <a:gd name="T41" fmla="*/ 48 h 97"/>
              <a:gd name="T42" fmla="*/ 96 w 112"/>
              <a:gd name="T43" fmla="*/ 69 h 97"/>
              <a:gd name="T44" fmla="*/ 96 w 112"/>
              <a:gd name="T45" fmla="*/ 1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12" h="97">
                <a:moveTo>
                  <a:pt x="112" y="40"/>
                </a:moveTo>
                <a:cubicBezTo>
                  <a:pt x="112" y="44"/>
                  <a:pt x="108" y="48"/>
                  <a:pt x="104" y="48"/>
                </a:cubicBezTo>
                <a:cubicBezTo>
                  <a:pt x="104" y="72"/>
                  <a:pt x="104" y="72"/>
                  <a:pt x="104" y="72"/>
                </a:cubicBezTo>
                <a:cubicBezTo>
                  <a:pt x="104" y="76"/>
                  <a:pt x="100" y="80"/>
                  <a:pt x="96" y="80"/>
                </a:cubicBezTo>
                <a:cubicBezTo>
                  <a:pt x="84" y="70"/>
                  <a:pt x="67" y="58"/>
                  <a:pt x="45" y="56"/>
                </a:cubicBezTo>
                <a:cubicBezTo>
                  <a:pt x="37" y="58"/>
                  <a:pt x="35" y="67"/>
                  <a:pt x="40" y="72"/>
                </a:cubicBezTo>
                <a:cubicBezTo>
                  <a:pt x="35" y="79"/>
                  <a:pt x="41" y="84"/>
                  <a:pt x="48" y="89"/>
                </a:cubicBezTo>
                <a:cubicBezTo>
                  <a:pt x="44" y="97"/>
                  <a:pt x="28" y="97"/>
                  <a:pt x="22" y="92"/>
                </a:cubicBezTo>
                <a:cubicBezTo>
                  <a:pt x="18" y="81"/>
                  <a:pt x="13" y="70"/>
                  <a:pt x="17" y="56"/>
                </a:cubicBezTo>
                <a:cubicBezTo>
                  <a:pt x="10" y="56"/>
                  <a:pt x="10" y="56"/>
                  <a:pt x="10" y="56"/>
                </a:cubicBezTo>
                <a:cubicBezTo>
                  <a:pt x="4" y="56"/>
                  <a:pt x="0" y="51"/>
                  <a:pt x="0" y="46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28"/>
                  <a:pt x="4" y="24"/>
                  <a:pt x="10" y="24"/>
                </a:cubicBezTo>
                <a:cubicBezTo>
                  <a:pt x="40" y="24"/>
                  <a:pt x="40" y="24"/>
                  <a:pt x="40" y="24"/>
                </a:cubicBezTo>
                <a:cubicBezTo>
                  <a:pt x="64" y="24"/>
                  <a:pt x="84" y="10"/>
                  <a:pt x="96" y="0"/>
                </a:cubicBezTo>
                <a:cubicBezTo>
                  <a:pt x="100" y="0"/>
                  <a:pt x="104" y="3"/>
                  <a:pt x="104" y="8"/>
                </a:cubicBezTo>
                <a:cubicBezTo>
                  <a:pt x="104" y="32"/>
                  <a:pt x="104" y="32"/>
                  <a:pt x="104" y="32"/>
                </a:cubicBezTo>
                <a:cubicBezTo>
                  <a:pt x="108" y="32"/>
                  <a:pt x="112" y="35"/>
                  <a:pt x="112" y="40"/>
                </a:cubicBezTo>
                <a:close/>
                <a:moveTo>
                  <a:pt x="96" y="10"/>
                </a:moveTo>
                <a:cubicBezTo>
                  <a:pt x="79" y="22"/>
                  <a:pt x="63" y="29"/>
                  <a:pt x="48" y="31"/>
                </a:cubicBezTo>
                <a:cubicBezTo>
                  <a:pt x="48" y="48"/>
                  <a:pt x="48" y="48"/>
                  <a:pt x="48" y="48"/>
                </a:cubicBezTo>
                <a:cubicBezTo>
                  <a:pt x="63" y="50"/>
                  <a:pt x="79" y="57"/>
                  <a:pt x="96" y="69"/>
                </a:cubicBezTo>
                <a:lnTo>
                  <a:pt x="96" y="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8" name="Freeform 95"/>
          <p:cNvSpPr>
            <a:spLocks noEditPoints="1"/>
          </p:cNvSpPr>
          <p:nvPr/>
        </p:nvSpPr>
        <p:spPr bwMode="auto">
          <a:xfrm>
            <a:off x="7599628" y="2676716"/>
            <a:ext cx="598361" cy="576470"/>
          </a:xfrm>
          <a:custGeom>
            <a:avLst/>
            <a:gdLst>
              <a:gd name="T0" fmla="*/ 102 w 104"/>
              <a:gd name="T1" fmla="*/ 52 h 100"/>
              <a:gd name="T2" fmla="*/ 101 w 104"/>
              <a:gd name="T3" fmla="*/ 51 h 100"/>
              <a:gd name="T4" fmla="*/ 89 w 104"/>
              <a:gd name="T5" fmla="*/ 45 h 100"/>
              <a:gd name="T6" fmla="*/ 74 w 104"/>
              <a:gd name="T7" fmla="*/ 54 h 100"/>
              <a:gd name="T8" fmla="*/ 72 w 104"/>
              <a:gd name="T9" fmla="*/ 57 h 100"/>
              <a:gd name="T10" fmla="*/ 71 w 104"/>
              <a:gd name="T11" fmla="*/ 58 h 100"/>
              <a:gd name="T12" fmla="*/ 69 w 104"/>
              <a:gd name="T13" fmla="*/ 57 h 100"/>
              <a:gd name="T14" fmla="*/ 67 w 104"/>
              <a:gd name="T15" fmla="*/ 54 h 100"/>
              <a:gd name="T16" fmla="*/ 52 w 104"/>
              <a:gd name="T17" fmla="*/ 45 h 100"/>
              <a:gd name="T18" fmla="*/ 38 w 104"/>
              <a:gd name="T19" fmla="*/ 54 h 100"/>
              <a:gd name="T20" fmla="*/ 36 w 104"/>
              <a:gd name="T21" fmla="*/ 57 h 100"/>
              <a:gd name="T22" fmla="*/ 34 w 104"/>
              <a:gd name="T23" fmla="*/ 58 h 100"/>
              <a:gd name="T24" fmla="*/ 32 w 104"/>
              <a:gd name="T25" fmla="*/ 57 h 100"/>
              <a:gd name="T26" fmla="*/ 30 w 104"/>
              <a:gd name="T27" fmla="*/ 54 h 100"/>
              <a:gd name="T28" fmla="*/ 16 w 104"/>
              <a:gd name="T29" fmla="*/ 45 h 100"/>
              <a:gd name="T30" fmla="*/ 4 w 104"/>
              <a:gd name="T31" fmla="*/ 51 h 100"/>
              <a:gd name="T32" fmla="*/ 2 w 104"/>
              <a:gd name="T33" fmla="*/ 52 h 100"/>
              <a:gd name="T34" fmla="*/ 0 w 104"/>
              <a:gd name="T35" fmla="*/ 50 h 100"/>
              <a:gd name="T36" fmla="*/ 0 w 104"/>
              <a:gd name="T37" fmla="*/ 49 h 100"/>
              <a:gd name="T38" fmla="*/ 52 w 104"/>
              <a:gd name="T39" fmla="*/ 12 h 100"/>
              <a:gd name="T40" fmla="*/ 104 w 104"/>
              <a:gd name="T41" fmla="*/ 49 h 100"/>
              <a:gd name="T42" fmla="*/ 104 w 104"/>
              <a:gd name="T43" fmla="*/ 50 h 100"/>
              <a:gd name="T44" fmla="*/ 102 w 104"/>
              <a:gd name="T45" fmla="*/ 52 h 100"/>
              <a:gd name="T46" fmla="*/ 56 w 104"/>
              <a:gd name="T47" fmla="*/ 84 h 100"/>
              <a:gd name="T48" fmla="*/ 40 w 104"/>
              <a:gd name="T49" fmla="*/ 100 h 100"/>
              <a:gd name="T50" fmla="*/ 24 w 104"/>
              <a:gd name="T51" fmla="*/ 84 h 100"/>
              <a:gd name="T52" fmla="*/ 28 w 104"/>
              <a:gd name="T53" fmla="*/ 80 h 100"/>
              <a:gd name="T54" fmla="*/ 32 w 104"/>
              <a:gd name="T55" fmla="*/ 84 h 100"/>
              <a:gd name="T56" fmla="*/ 40 w 104"/>
              <a:gd name="T57" fmla="*/ 92 h 100"/>
              <a:gd name="T58" fmla="*/ 48 w 104"/>
              <a:gd name="T59" fmla="*/ 84 h 100"/>
              <a:gd name="T60" fmla="*/ 48 w 104"/>
              <a:gd name="T61" fmla="*/ 48 h 100"/>
              <a:gd name="T62" fmla="*/ 52 w 104"/>
              <a:gd name="T63" fmla="*/ 47 h 100"/>
              <a:gd name="T64" fmla="*/ 56 w 104"/>
              <a:gd name="T65" fmla="*/ 48 h 100"/>
              <a:gd name="T66" fmla="*/ 56 w 104"/>
              <a:gd name="T67" fmla="*/ 84 h 100"/>
              <a:gd name="T68" fmla="*/ 56 w 104"/>
              <a:gd name="T69" fmla="*/ 10 h 100"/>
              <a:gd name="T70" fmla="*/ 52 w 104"/>
              <a:gd name="T71" fmla="*/ 10 h 100"/>
              <a:gd name="T72" fmla="*/ 48 w 104"/>
              <a:gd name="T73" fmla="*/ 10 h 100"/>
              <a:gd name="T74" fmla="*/ 48 w 104"/>
              <a:gd name="T75" fmla="*/ 4 h 100"/>
              <a:gd name="T76" fmla="*/ 52 w 104"/>
              <a:gd name="T77" fmla="*/ 0 h 100"/>
              <a:gd name="T78" fmla="*/ 56 w 104"/>
              <a:gd name="T79" fmla="*/ 4 h 100"/>
              <a:gd name="T80" fmla="*/ 56 w 104"/>
              <a:gd name="T81" fmla="*/ 1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04" h="100">
                <a:moveTo>
                  <a:pt x="102" y="52"/>
                </a:moveTo>
                <a:cubicBezTo>
                  <a:pt x="102" y="52"/>
                  <a:pt x="101" y="51"/>
                  <a:pt x="101" y="51"/>
                </a:cubicBezTo>
                <a:cubicBezTo>
                  <a:pt x="97" y="48"/>
                  <a:pt x="94" y="45"/>
                  <a:pt x="89" y="45"/>
                </a:cubicBezTo>
                <a:cubicBezTo>
                  <a:pt x="83" y="45"/>
                  <a:pt x="78" y="49"/>
                  <a:pt x="74" y="54"/>
                </a:cubicBezTo>
                <a:cubicBezTo>
                  <a:pt x="74" y="55"/>
                  <a:pt x="73" y="56"/>
                  <a:pt x="72" y="57"/>
                </a:cubicBezTo>
                <a:cubicBezTo>
                  <a:pt x="72" y="58"/>
                  <a:pt x="71" y="58"/>
                  <a:pt x="71" y="58"/>
                </a:cubicBezTo>
                <a:cubicBezTo>
                  <a:pt x="70" y="58"/>
                  <a:pt x="69" y="58"/>
                  <a:pt x="69" y="57"/>
                </a:cubicBezTo>
                <a:cubicBezTo>
                  <a:pt x="68" y="56"/>
                  <a:pt x="67" y="55"/>
                  <a:pt x="67" y="54"/>
                </a:cubicBezTo>
                <a:cubicBezTo>
                  <a:pt x="63" y="49"/>
                  <a:pt x="58" y="45"/>
                  <a:pt x="52" y="45"/>
                </a:cubicBezTo>
                <a:cubicBezTo>
                  <a:pt x="46" y="45"/>
                  <a:pt x="41" y="49"/>
                  <a:pt x="38" y="54"/>
                </a:cubicBezTo>
                <a:cubicBezTo>
                  <a:pt x="37" y="55"/>
                  <a:pt x="37" y="56"/>
                  <a:pt x="36" y="57"/>
                </a:cubicBezTo>
                <a:cubicBezTo>
                  <a:pt x="36" y="58"/>
                  <a:pt x="35" y="58"/>
                  <a:pt x="34" y="58"/>
                </a:cubicBezTo>
                <a:cubicBezTo>
                  <a:pt x="33" y="58"/>
                  <a:pt x="33" y="58"/>
                  <a:pt x="32" y="57"/>
                </a:cubicBezTo>
                <a:cubicBezTo>
                  <a:pt x="32" y="56"/>
                  <a:pt x="31" y="55"/>
                  <a:pt x="30" y="54"/>
                </a:cubicBezTo>
                <a:cubicBezTo>
                  <a:pt x="27" y="49"/>
                  <a:pt x="22" y="45"/>
                  <a:pt x="16" y="45"/>
                </a:cubicBezTo>
                <a:cubicBezTo>
                  <a:pt x="11" y="45"/>
                  <a:pt x="7" y="48"/>
                  <a:pt x="4" y="51"/>
                </a:cubicBezTo>
                <a:cubicBezTo>
                  <a:pt x="3" y="51"/>
                  <a:pt x="3" y="52"/>
                  <a:pt x="2" y="52"/>
                </a:cubicBezTo>
                <a:cubicBezTo>
                  <a:pt x="1" y="52"/>
                  <a:pt x="0" y="51"/>
                  <a:pt x="0" y="50"/>
                </a:cubicBezTo>
                <a:cubicBezTo>
                  <a:pt x="0" y="49"/>
                  <a:pt x="0" y="49"/>
                  <a:pt x="0" y="49"/>
                </a:cubicBezTo>
                <a:cubicBezTo>
                  <a:pt x="6" y="26"/>
                  <a:pt x="29" y="12"/>
                  <a:pt x="52" y="12"/>
                </a:cubicBezTo>
                <a:cubicBezTo>
                  <a:pt x="76" y="12"/>
                  <a:pt x="99" y="26"/>
                  <a:pt x="104" y="49"/>
                </a:cubicBezTo>
                <a:cubicBezTo>
                  <a:pt x="104" y="49"/>
                  <a:pt x="104" y="49"/>
                  <a:pt x="104" y="50"/>
                </a:cubicBezTo>
                <a:cubicBezTo>
                  <a:pt x="104" y="51"/>
                  <a:pt x="103" y="52"/>
                  <a:pt x="102" y="52"/>
                </a:cubicBezTo>
                <a:close/>
                <a:moveTo>
                  <a:pt x="56" y="84"/>
                </a:moveTo>
                <a:cubicBezTo>
                  <a:pt x="56" y="93"/>
                  <a:pt x="49" y="100"/>
                  <a:pt x="40" y="100"/>
                </a:cubicBezTo>
                <a:cubicBezTo>
                  <a:pt x="32" y="100"/>
                  <a:pt x="24" y="93"/>
                  <a:pt x="24" y="84"/>
                </a:cubicBezTo>
                <a:cubicBezTo>
                  <a:pt x="24" y="82"/>
                  <a:pt x="26" y="80"/>
                  <a:pt x="28" y="80"/>
                </a:cubicBezTo>
                <a:cubicBezTo>
                  <a:pt x="31" y="80"/>
                  <a:pt x="32" y="82"/>
                  <a:pt x="32" y="84"/>
                </a:cubicBezTo>
                <a:cubicBezTo>
                  <a:pt x="32" y="88"/>
                  <a:pt x="36" y="92"/>
                  <a:pt x="40" y="92"/>
                </a:cubicBezTo>
                <a:cubicBezTo>
                  <a:pt x="45" y="92"/>
                  <a:pt x="48" y="88"/>
                  <a:pt x="48" y="84"/>
                </a:cubicBezTo>
                <a:cubicBezTo>
                  <a:pt x="48" y="48"/>
                  <a:pt x="48" y="48"/>
                  <a:pt x="48" y="48"/>
                </a:cubicBezTo>
                <a:cubicBezTo>
                  <a:pt x="50" y="48"/>
                  <a:pt x="51" y="47"/>
                  <a:pt x="52" y="47"/>
                </a:cubicBezTo>
                <a:cubicBezTo>
                  <a:pt x="54" y="47"/>
                  <a:pt x="55" y="48"/>
                  <a:pt x="56" y="48"/>
                </a:cubicBezTo>
                <a:lnTo>
                  <a:pt x="56" y="84"/>
                </a:lnTo>
                <a:close/>
                <a:moveTo>
                  <a:pt x="56" y="10"/>
                </a:moveTo>
                <a:cubicBezTo>
                  <a:pt x="55" y="10"/>
                  <a:pt x="54" y="10"/>
                  <a:pt x="52" y="10"/>
                </a:cubicBezTo>
                <a:cubicBezTo>
                  <a:pt x="51" y="10"/>
                  <a:pt x="50" y="10"/>
                  <a:pt x="48" y="10"/>
                </a:cubicBezTo>
                <a:cubicBezTo>
                  <a:pt x="48" y="4"/>
                  <a:pt x="48" y="4"/>
                  <a:pt x="48" y="4"/>
                </a:cubicBezTo>
                <a:cubicBezTo>
                  <a:pt x="48" y="2"/>
                  <a:pt x="50" y="0"/>
                  <a:pt x="52" y="0"/>
                </a:cubicBezTo>
                <a:cubicBezTo>
                  <a:pt x="55" y="0"/>
                  <a:pt x="56" y="2"/>
                  <a:pt x="56" y="4"/>
                </a:cubicBezTo>
                <a:lnTo>
                  <a:pt x="56" y="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10381419" y="1613870"/>
            <a:ext cx="550507" cy="559386"/>
            <a:chOff x="-3814763" y="4870451"/>
            <a:chExt cx="1476375" cy="1500187"/>
          </a:xfrm>
          <a:solidFill>
            <a:schemeClr val="bg1"/>
          </a:solidFill>
        </p:grpSpPr>
        <p:sp>
          <p:nvSpPr>
            <p:cNvPr id="20" name="Freeform 15"/>
            <p:cNvSpPr>
              <a:spLocks/>
            </p:cNvSpPr>
            <p:nvPr/>
          </p:nvSpPr>
          <p:spPr bwMode="auto">
            <a:xfrm>
              <a:off x="-3810001" y="4870451"/>
              <a:ext cx="739775" cy="741363"/>
            </a:xfrm>
            <a:custGeom>
              <a:avLst/>
              <a:gdLst>
                <a:gd name="T0" fmla="*/ 381 w 778"/>
                <a:gd name="T1" fmla="*/ 662 h 778"/>
                <a:gd name="T2" fmla="*/ 497 w 778"/>
                <a:gd name="T3" fmla="*/ 701 h 778"/>
                <a:gd name="T4" fmla="*/ 574 w 778"/>
                <a:gd name="T5" fmla="*/ 778 h 778"/>
                <a:gd name="T6" fmla="*/ 646 w 778"/>
                <a:gd name="T7" fmla="*/ 705 h 778"/>
                <a:gd name="T8" fmla="*/ 541 w 778"/>
                <a:gd name="T9" fmla="*/ 601 h 778"/>
                <a:gd name="T10" fmla="*/ 541 w 778"/>
                <a:gd name="T11" fmla="*/ 542 h 778"/>
                <a:gd name="T12" fmla="*/ 601 w 778"/>
                <a:gd name="T13" fmla="*/ 542 h 778"/>
                <a:gd name="T14" fmla="*/ 705 w 778"/>
                <a:gd name="T15" fmla="*/ 647 h 778"/>
                <a:gd name="T16" fmla="*/ 778 w 778"/>
                <a:gd name="T17" fmla="*/ 574 h 778"/>
                <a:gd name="T18" fmla="*/ 701 w 778"/>
                <a:gd name="T19" fmla="*/ 497 h 778"/>
                <a:gd name="T20" fmla="*/ 662 w 778"/>
                <a:gd name="T21" fmla="*/ 381 h 778"/>
                <a:gd name="T22" fmla="*/ 569 w 778"/>
                <a:gd name="T23" fmla="*/ 107 h 778"/>
                <a:gd name="T24" fmla="*/ 289 w 778"/>
                <a:gd name="T25" fmla="*/ 15 h 778"/>
                <a:gd name="T26" fmla="*/ 279 w 778"/>
                <a:gd name="T27" fmla="*/ 48 h 778"/>
                <a:gd name="T28" fmla="*/ 377 w 778"/>
                <a:gd name="T29" fmla="*/ 147 h 778"/>
                <a:gd name="T30" fmla="*/ 377 w 778"/>
                <a:gd name="T31" fmla="*/ 317 h 778"/>
                <a:gd name="T32" fmla="*/ 317 w 778"/>
                <a:gd name="T33" fmla="*/ 377 h 778"/>
                <a:gd name="T34" fmla="*/ 147 w 778"/>
                <a:gd name="T35" fmla="*/ 377 h 778"/>
                <a:gd name="T36" fmla="*/ 48 w 778"/>
                <a:gd name="T37" fmla="*/ 279 h 778"/>
                <a:gd name="T38" fmla="*/ 15 w 778"/>
                <a:gd name="T39" fmla="*/ 289 h 778"/>
                <a:gd name="T40" fmla="*/ 107 w 778"/>
                <a:gd name="T41" fmla="*/ 569 h 778"/>
                <a:gd name="T42" fmla="*/ 381 w 778"/>
                <a:gd name="T43" fmla="*/ 662 h 7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78" h="778">
                  <a:moveTo>
                    <a:pt x="381" y="662"/>
                  </a:moveTo>
                  <a:cubicBezTo>
                    <a:pt x="424" y="656"/>
                    <a:pt x="466" y="671"/>
                    <a:pt x="497" y="701"/>
                  </a:cubicBezTo>
                  <a:cubicBezTo>
                    <a:pt x="574" y="778"/>
                    <a:pt x="574" y="778"/>
                    <a:pt x="574" y="778"/>
                  </a:cubicBezTo>
                  <a:cubicBezTo>
                    <a:pt x="646" y="705"/>
                    <a:pt x="646" y="705"/>
                    <a:pt x="646" y="705"/>
                  </a:cubicBezTo>
                  <a:cubicBezTo>
                    <a:pt x="541" y="601"/>
                    <a:pt x="541" y="601"/>
                    <a:pt x="541" y="601"/>
                  </a:cubicBezTo>
                  <a:cubicBezTo>
                    <a:pt x="525" y="584"/>
                    <a:pt x="525" y="558"/>
                    <a:pt x="541" y="542"/>
                  </a:cubicBezTo>
                  <a:cubicBezTo>
                    <a:pt x="558" y="525"/>
                    <a:pt x="584" y="525"/>
                    <a:pt x="601" y="542"/>
                  </a:cubicBezTo>
                  <a:cubicBezTo>
                    <a:pt x="705" y="647"/>
                    <a:pt x="705" y="647"/>
                    <a:pt x="705" y="647"/>
                  </a:cubicBezTo>
                  <a:cubicBezTo>
                    <a:pt x="778" y="574"/>
                    <a:pt x="778" y="574"/>
                    <a:pt x="778" y="574"/>
                  </a:cubicBezTo>
                  <a:cubicBezTo>
                    <a:pt x="701" y="497"/>
                    <a:pt x="701" y="497"/>
                    <a:pt x="701" y="497"/>
                  </a:cubicBezTo>
                  <a:cubicBezTo>
                    <a:pt x="671" y="467"/>
                    <a:pt x="656" y="424"/>
                    <a:pt x="662" y="381"/>
                  </a:cubicBezTo>
                  <a:cubicBezTo>
                    <a:pt x="674" y="284"/>
                    <a:pt x="643" y="182"/>
                    <a:pt x="569" y="107"/>
                  </a:cubicBezTo>
                  <a:cubicBezTo>
                    <a:pt x="493" y="31"/>
                    <a:pt x="388" y="0"/>
                    <a:pt x="289" y="15"/>
                  </a:cubicBezTo>
                  <a:cubicBezTo>
                    <a:pt x="274" y="17"/>
                    <a:pt x="267" y="37"/>
                    <a:pt x="279" y="48"/>
                  </a:cubicBezTo>
                  <a:cubicBezTo>
                    <a:pt x="377" y="147"/>
                    <a:pt x="377" y="147"/>
                    <a:pt x="377" y="147"/>
                  </a:cubicBezTo>
                  <a:cubicBezTo>
                    <a:pt x="424" y="194"/>
                    <a:pt x="424" y="270"/>
                    <a:pt x="377" y="317"/>
                  </a:cubicBezTo>
                  <a:cubicBezTo>
                    <a:pt x="317" y="377"/>
                    <a:pt x="317" y="377"/>
                    <a:pt x="317" y="377"/>
                  </a:cubicBezTo>
                  <a:cubicBezTo>
                    <a:pt x="270" y="424"/>
                    <a:pt x="193" y="424"/>
                    <a:pt x="147" y="377"/>
                  </a:cubicBezTo>
                  <a:cubicBezTo>
                    <a:pt x="48" y="279"/>
                    <a:pt x="48" y="279"/>
                    <a:pt x="48" y="279"/>
                  </a:cubicBezTo>
                  <a:cubicBezTo>
                    <a:pt x="36" y="267"/>
                    <a:pt x="17" y="274"/>
                    <a:pt x="15" y="289"/>
                  </a:cubicBezTo>
                  <a:cubicBezTo>
                    <a:pt x="0" y="388"/>
                    <a:pt x="31" y="493"/>
                    <a:pt x="107" y="569"/>
                  </a:cubicBezTo>
                  <a:cubicBezTo>
                    <a:pt x="182" y="643"/>
                    <a:pt x="283" y="674"/>
                    <a:pt x="381" y="66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21" name="Freeform 16"/>
            <p:cNvSpPr>
              <a:spLocks/>
            </p:cNvSpPr>
            <p:nvPr/>
          </p:nvSpPr>
          <p:spPr bwMode="auto">
            <a:xfrm>
              <a:off x="-3057525" y="5624513"/>
              <a:ext cx="671513" cy="671513"/>
            </a:xfrm>
            <a:custGeom>
              <a:avLst/>
              <a:gdLst>
                <a:gd name="T0" fmla="*/ 205 w 705"/>
                <a:gd name="T1" fmla="*/ 0 h 704"/>
                <a:gd name="T2" fmla="*/ 132 w 705"/>
                <a:gd name="T3" fmla="*/ 72 h 704"/>
                <a:gd name="T4" fmla="*/ 563 w 705"/>
                <a:gd name="T5" fmla="*/ 504 h 704"/>
                <a:gd name="T6" fmla="*/ 563 w 705"/>
                <a:gd name="T7" fmla="*/ 563 h 704"/>
                <a:gd name="T8" fmla="*/ 504 w 705"/>
                <a:gd name="T9" fmla="*/ 563 h 704"/>
                <a:gd name="T10" fmla="*/ 73 w 705"/>
                <a:gd name="T11" fmla="*/ 131 h 704"/>
                <a:gd name="T12" fmla="*/ 0 w 705"/>
                <a:gd name="T13" fmla="*/ 204 h 704"/>
                <a:gd name="T14" fmla="*/ 445 w 705"/>
                <a:gd name="T15" fmla="*/ 648 h 704"/>
                <a:gd name="T16" fmla="*/ 649 w 705"/>
                <a:gd name="T17" fmla="*/ 648 h 704"/>
                <a:gd name="T18" fmla="*/ 649 w 705"/>
                <a:gd name="T19" fmla="*/ 444 h 704"/>
                <a:gd name="T20" fmla="*/ 205 w 705"/>
                <a:gd name="T21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5" h="704">
                  <a:moveTo>
                    <a:pt x="205" y="0"/>
                  </a:moveTo>
                  <a:cubicBezTo>
                    <a:pt x="132" y="72"/>
                    <a:pt x="132" y="72"/>
                    <a:pt x="132" y="72"/>
                  </a:cubicBezTo>
                  <a:cubicBezTo>
                    <a:pt x="563" y="504"/>
                    <a:pt x="563" y="504"/>
                    <a:pt x="563" y="504"/>
                  </a:cubicBezTo>
                  <a:cubicBezTo>
                    <a:pt x="580" y="520"/>
                    <a:pt x="580" y="546"/>
                    <a:pt x="563" y="563"/>
                  </a:cubicBezTo>
                  <a:cubicBezTo>
                    <a:pt x="547" y="579"/>
                    <a:pt x="521" y="579"/>
                    <a:pt x="504" y="563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0" y="204"/>
                    <a:pt x="0" y="204"/>
                    <a:pt x="0" y="204"/>
                  </a:cubicBezTo>
                  <a:cubicBezTo>
                    <a:pt x="445" y="648"/>
                    <a:pt x="445" y="648"/>
                    <a:pt x="445" y="648"/>
                  </a:cubicBezTo>
                  <a:cubicBezTo>
                    <a:pt x="501" y="704"/>
                    <a:pt x="592" y="704"/>
                    <a:pt x="649" y="648"/>
                  </a:cubicBezTo>
                  <a:cubicBezTo>
                    <a:pt x="705" y="592"/>
                    <a:pt x="705" y="500"/>
                    <a:pt x="649" y="444"/>
                  </a:cubicBezTo>
                  <a:lnTo>
                    <a:pt x="20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22" name="Freeform 17"/>
            <p:cNvSpPr>
              <a:spLocks/>
            </p:cNvSpPr>
            <p:nvPr/>
          </p:nvSpPr>
          <p:spPr bwMode="auto">
            <a:xfrm>
              <a:off x="-3814763" y="4894263"/>
              <a:ext cx="1476375" cy="1476375"/>
            </a:xfrm>
            <a:custGeom>
              <a:avLst/>
              <a:gdLst>
                <a:gd name="T0" fmla="*/ 1166 w 1550"/>
                <a:gd name="T1" fmla="*/ 479 h 1550"/>
                <a:gd name="T2" fmla="*/ 1358 w 1550"/>
                <a:gd name="T3" fmla="*/ 479 h 1550"/>
                <a:gd name="T4" fmla="*/ 1550 w 1550"/>
                <a:gd name="T5" fmla="*/ 96 h 1550"/>
                <a:gd name="T6" fmla="*/ 1454 w 1550"/>
                <a:gd name="T7" fmla="*/ 0 h 1550"/>
                <a:gd name="T8" fmla="*/ 1071 w 1550"/>
                <a:gd name="T9" fmla="*/ 191 h 1550"/>
                <a:gd name="T10" fmla="*/ 1071 w 1550"/>
                <a:gd name="T11" fmla="*/ 383 h 1550"/>
                <a:gd name="T12" fmla="*/ 550 w 1550"/>
                <a:gd name="T13" fmla="*/ 903 h 1550"/>
                <a:gd name="T14" fmla="*/ 456 w 1550"/>
                <a:gd name="T15" fmla="*/ 809 h 1550"/>
                <a:gd name="T16" fmla="*/ 78 w 1550"/>
                <a:gd name="T17" fmla="*/ 1187 h 1550"/>
                <a:gd name="T18" fmla="*/ 78 w 1550"/>
                <a:gd name="T19" fmla="*/ 1471 h 1550"/>
                <a:gd name="T20" fmla="*/ 363 w 1550"/>
                <a:gd name="T21" fmla="*/ 1471 h 1550"/>
                <a:gd name="T22" fmla="*/ 741 w 1550"/>
                <a:gd name="T23" fmla="*/ 1094 h 1550"/>
                <a:gd name="T24" fmla="*/ 645 w 1550"/>
                <a:gd name="T25" fmla="*/ 998 h 1550"/>
                <a:gd name="T26" fmla="*/ 1166 w 1550"/>
                <a:gd name="T27" fmla="*/ 479 h 1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0" h="1550">
                  <a:moveTo>
                    <a:pt x="1166" y="479"/>
                  </a:moveTo>
                  <a:cubicBezTo>
                    <a:pt x="1358" y="479"/>
                    <a:pt x="1358" y="479"/>
                    <a:pt x="1358" y="479"/>
                  </a:cubicBezTo>
                  <a:cubicBezTo>
                    <a:pt x="1550" y="96"/>
                    <a:pt x="1550" y="96"/>
                    <a:pt x="1550" y="96"/>
                  </a:cubicBezTo>
                  <a:cubicBezTo>
                    <a:pt x="1454" y="0"/>
                    <a:pt x="1454" y="0"/>
                    <a:pt x="1454" y="0"/>
                  </a:cubicBezTo>
                  <a:cubicBezTo>
                    <a:pt x="1071" y="191"/>
                    <a:pt x="1071" y="191"/>
                    <a:pt x="1071" y="191"/>
                  </a:cubicBezTo>
                  <a:cubicBezTo>
                    <a:pt x="1071" y="383"/>
                    <a:pt x="1071" y="383"/>
                    <a:pt x="1071" y="383"/>
                  </a:cubicBezTo>
                  <a:cubicBezTo>
                    <a:pt x="550" y="903"/>
                    <a:pt x="550" y="903"/>
                    <a:pt x="550" y="903"/>
                  </a:cubicBezTo>
                  <a:cubicBezTo>
                    <a:pt x="456" y="809"/>
                    <a:pt x="456" y="809"/>
                    <a:pt x="456" y="809"/>
                  </a:cubicBezTo>
                  <a:cubicBezTo>
                    <a:pt x="78" y="1187"/>
                    <a:pt x="78" y="1187"/>
                    <a:pt x="78" y="1187"/>
                  </a:cubicBezTo>
                  <a:cubicBezTo>
                    <a:pt x="0" y="1265"/>
                    <a:pt x="0" y="1393"/>
                    <a:pt x="78" y="1471"/>
                  </a:cubicBezTo>
                  <a:cubicBezTo>
                    <a:pt x="157" y="1550"/>
                    <a:pt x="284" y="1550"/>
                    <a:pt x="363" y="1471"/>
                  </a:cubicBezTo>
                  <a:cubicBezTo>
                    <a:pt x="741" y="1094"/>
                    <a:pt x="741" y="1094"/>
                    <a:pt x="741" y="1094"/>
                  </a:cubicBezTo>
                  <a:cubicBezTo>
                    <a:pt x="645" y="998"/>
                    <a:pt x="645" y="998"/>
                    <a:pt x="645" y="998"/>
                  </a:cubicBezTo>
                  <a:lnTo>
                    <a:pt x="1166" y="47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cs typeface="+mn-ea"/>
                <a:sym typeface="+mn-lt"/>
              </a:endParaRPr>
            </a:p>
          </p:txBody>
        </p:sp>
      </p:grpSp>
      <p:sp>
        <p:nvSpPr>
          <p:cNvPr id="23" name="Freeform 29"/>
          <p:cNvSpPr>
            <a:spLocks noEditPoints="1"/>
          </p:cNvSpPr>
          <p:nvPr/>
        </p:nvSpPr>
        <p:spPr bwMode="auto">
          <a:xfrm>
            <a:off x="5668615" y="4481620"/>
            <a:ext cx="564993" cy="500405"/>
          </a:xfrm>
          <a:custGeom>
            <a:avLst/>
            <a:gdLst>
              <a:gd name="T0" fmla="*/ 1301 w 1560"/>
              <a:gd name="T1" fmla="*/ 225 h 1383"/>
              <a:gd name="T2" fmla="*/ 1560 w 1560"/>
              <a:gd name="T3" fmla="*/ 1 h 1383"/>
              <a:gd name="T4" fmla="*/ 1197 w 1560"/>
              <a:gd name="T5" fmla="*/ 190 h 1383"/>
              <a:gd name="T6" fmla="*/ 772 w 1560"/>
              <a:gd name="T7" fmla="*/ 171 h 1383"/>
              <a:gd name="T8" fmla="*/ 349 w 1560"/>
              <a:gd name="T9" fmla="*/ 160 h 1383"/>
              <a:gd name="T10" fmla="*/ 0 w 1560"/>
              <a:gd name="T11" fmla="*/ 639 h 1383"/>
              <a:gd name="T12" fmla="*/ 159 w 1560"/>
              <a:gd name="T13" fmla="*/ 788 h 1383"/>
              <a:gd name="T14" fmla="*/ 108 w 1560"/>
              <a:gd name="T15" fmla="*/ 977 h 1383"/>
              <a:gd name="T16" fmla="*/ 203 w 1560"/>
              <a:gd name="T17" fmla="*/ 1026 h 1383"/>
              <a:gd name="T18" fmla="*/ 259 w 1560"/>
              <a:gd name="T19" fmla="*/ 1098 h 1383"/>
              <a:gd name="T20" fmla="*/ 380 w 1560"/>
              <a:gd name="T21" fmla="*/ 1146 h 1383"/>
              <a:gd name="T22" fmla="*/ 484 w 1560"/>
              <a:gd name="T23" fmla="*/ 1278 h 1383"/>
              <a:gd name="T24" fmla="*/ 577 w 1560"/>
              <a:gd name="T25" fmla="*/ 1256 h 1383"/>
              <a:gd name="T26" fmla="*/ 608 w 1560"/>
              <a:gd name="T27" fmla="*/ 1294 h 1383"/>
              <a:gd name="T28" fmla="*/ 690 w 1560"/>
              <a:gd name="T29" fmla="*/ 1338 h 1383"/>
              <a:gd name="T30" fmla="*/ 760 w 1560"/>
              <a:gd name="T31" fmla="*/ 1318 h 1383"/>
              <a:gd name="T32" fmla="*/ 888 w 1560"/>
              <a:gd name="T33" fmla="*/ 1358 h 1383"/>
              <a:gd name="T34" fmla="*/ 920 w 1560"/>
              <a:gd name="T35" fmla="*/ 1264 h 1383"/>
              <a:gd name="T36" fmla="*/ 1079 w 1560"/>
              <a:gd name="T37" fmla="*/ 1192 h 1383"/>
              <a:gd name="T38" fmla="*/ 1197 w 1560"/>
              <a:gd name="T39" fmla="*/ 1204 h 1383"/>
              <a:gd name="T40" fmla="*/ 1343 w 1560"/>
              <a:gd name="T41" fmla="*/ 1101 h 1383"/>
              <a:gd name="T42" fmla="*/ 1321 w 1560"/>
              <a:gd name="T43" fmla="*/ 902 h 1383"/>
              <a:gd name="T44" fmla="*/ 1511 w 1560"/>
              <a:gd name="T45" fmla="*/ 711 h 1383"/>
              <a:gd name="T46" fmla="*/ 1560 w 1560"/>
              <a:gd name="T47" fmla="*/ 606 h 1383"/>
              <a:gd name="T48" fmla="*/ 1391 w 1560"/>
              <a:gd name="T49" fmla="*/ 728 h 1383"/>
              <a:gd name="T50" fmla="*/ 1166 w 1560"/>
              <a:gd name="T51" fmla="*/ 843 h 1383"/>
              <a:gd name="T52" fmla="*/ 1145 w 1560"/>
              <a:gd name="T53" fmla="*/ 981 h 1383"/>
              <a:gd name="T54" fmla="*/ 1039 w 1560"/>
              <a:gd name="T55" fmla="*/ 979 h 1383"/>
              <a:gd name="T56" fmla="*/ 1002 w 1560"/>
              <a:gd name="T57" fmla="*/ 1069 h 1383"/>
              <a:gd name="T58" fmla="*/ 899 w 1560"/>
              <a:gd name="T59" fmla="*/ 1081 h 1383"/>
              <a:gd name="T60" fmla="*/ 834 w 1560"/>
              <a:gd name="T61" fmla="*/ 1179 h 1383"/>
              <a:gd name="T62" fmla="*/ 736 w 1560"/>
              <a:gd name="T63" fmla="*/ 1260 h 1383"/>
              <a:gd name="T64" fmla="*/ 688 w 1560"/>
              <a:gd name="T65" fmla="*/ 1277 h 1383"/>
              <a:gd name="T66" fmla="*/ 650 w 1560"/>
              <a:gd name="T67" fmla="*/ 1224 h 1383"/>
              <a:gd name="T68" fmla="*/ 821 w 1560"/>
              <a:gd name="T69" fmla="*/ 1079 h 1383"/>
              <a:gd name="T70" fmla="*/ 803 w 1560"/>
              <a:gd name="T71" fmla="*/ 1023 h 1383"/>
              <a:gd name="T72" fmla="*/ 541 w 1560"/>
              <a:gd name="T73" fmla="*/ 1205 h 1383"/>
              <a:gd name="T74" fmla="*/ 452 w 1560"/>
              <a:gd name="T75" fmla="*/ 1190 h 1383"/>
              <a:gd name="T76" fmla="*/ 757 w 1560"/>
              <a:gd name="T77" fmla="*/ 896 h 1383"/>
              <a:gd name="T78" fmla="*/ 738 w 1560"/>
              <a:gd name="T79" fmla="*/ 840 h 1383"/>
              <a:gd name="T80" fmla="*/ 430 w 1560"/>
              <a:gd name="T81" fmla="*/ 1057 h 1383"/>
              <a:gd name="T82" fmla="*/ 308 w 1560"/>
              <a:gd name="T83" fmla="*/ 1064 h 1383"/>
              <a:gd name="T84" fmla="*/ 345 w 1560"/>
              <a:gd name="T85" fmla="*/ 961 h 1383"/>
              <a:gd name="T86" fmla="*/ 674 w 1560"/>
              <a:gd name="T87" fmla="*/ 722 h 1383"/>
              <a:gd name="T88" fmla="*/ 627 w 1560"/>
              <a:gd name="T89" fmla="*/ 694 h 1383"/>
              <a:gd name="T90" fmla="*/ 280 w 1560"/>
              <a:gd name="T91" fmla="*/ 932 h 1383"/>
              <a:gd name="T92" fmla="*/ 160 w 1560"/>
              <a:gd name="T93" fmla="*/ 941 h 1383"/>
              <a:gd name="T94" fmla="*/ 813 w 1560"/>
              <a:gd name="T95" fmla="*/ 384 h 1383"/>
              <a:gd name="T96" fmla="*/ 1090 w 1560"/>
              <a:gd name="T97" fmla="*/ 649 h 1383"/>
              <a:gd name="T98" fmla="*/ 1078 w 1560"/>
              <a:gd name="T99" fmla="*/ 359 h 1383"/>
              <a:gd name="T100" fmla="*/ 1147 w 1560"/>
              <a:gd name="T101" fmla="*/ 251 h 1383"/>
              <a:gd name="T102" fmla="*/ 1212 w 1560"/>
              <a:gd name="T103" fmla="*/ 250 h 1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560" h="1383">
                <a:moveTo>
                  <a:pt x="1212" y="250"/>
                </a:moveTo>
                <a:cubicBezTo>
                  <a:pt x="1243" y="250"/>
                  <a:pt x="1274" y="242"/>
                  <a:pt x="1301" y="225"/>
                </a:cubicBezTo>
                <a:cubicBezTo>
                  <a:pt x="1560" y="73"/>
                  <a:pt x="1560" y="73"/>
                  <a:pt x="1560" y="73"/>
                </a:cubicBezTo>
                <a:cubicBezTo>
                  <a:pt x="1560" y="1"/>
                  <a:pt x="1560" y="1"/>
                  <a:pt x="1560" y="1"/>
                </a:cubicBezTo>
                <a:cubicBezTo>
                  <a:pt x="1269" y="170"/>
                  <a:pt x="1269" y="170"/>
                  <a:pt x="1269" y="170"/>
                </a:cubicBezTo>
                <a:cubicBezTo>
                  <a:pt x="1247" y="183"/>
                  <a:pt x="1222" y="190"/>
                  <a:pt x="1197" y="190"/>
                </a:cubicBezTo>
                <a:cubicBezTo>
                  <a:pt x="812" y="185"/>
                  <a:pt x="812" y="185"/>
                  <a:pt x="812" y="185"/>
                </a:cubicBezTo>
                <a:cubicBezTo>
                  <a:pt x="793" y="178"/>
                  <a:pt x="778" y="174"/>
                  <a:pt x="772" y="171"/>
                </a:cubicBezTo>
                <a:cubicBezTo>
                  <a:pt x="652" y="145"/>
                  <a:pt x="557" y="155"/>
                  <a:pt x="493" y="172"/>
                </a:cubicBezTo>
                <a:cubicBezTo>
                  <a:pt x="445" y="185"/>
                  <a:pt x="394" y="180"/>
                  <a:pt x="349" y="160"/>
                </a:cubicBezTo>
                <a:cubicBezTo>
                  <a:pt x="0" y="0"/>
                  <a:pt x="0" y="0"/>
                  <a:pt x="0" y="0"/>
                </a:cubicBezTo>
                <a:cubicBezTo>
                  <a:pt x="0" y="639"/>
                  <a:pt x="0" y="639"/>
                  <a:pt x="0" y="639"/>
                </a:cubicBezTo>
                <a:cubicBezTo>
                  <a:pt x="36" y="659"/>
                  <a:pt x="36" y="659"/>
                  <a:pt x="36" y="659"/>
                </a:cubicBezTo>
                <a:cubicBezTo>
                  <a:pt x="90" y="688"/>
                  <a:pt x="132" y="733"/>
                  <a:pt x="159" y="788"/>
                </a:cubicBezTo>
                <a:cubicBezTo>
                  <a:pt x="138" y="804"/>
                  <a:pt x="138" y="804"/>
                  <a:pt x="138" y="804"/>
                </a:cubicBezTo>
                <a:cubicBezTo>
                  <a:pt x="83" y="844"/>
                  <a:pt x="71" y="922"/>
                  <a:pt x="108" y="977"/>
                </a:cubicBezTo>
                <a:cubicBezTo>
                  <a:pt x="128" y="1003"/>
                  <a:pt x="156" y="1020"/>
                  <a:pt x="189" y="1026"/>
                </a:cubicBezTo>
                <a:cubicBezTo>
                  <a:pt x="193" y="1026"/>
                  <a:pt x="198" y="1026"/>
                  <a:pt x="203" y="1026"/>
                </a:cubicBezTo>
                <a:cubicBezTo>
                  <a:pt x="214" y="1027"/>
                  <a:pt x="226" y="1026"/>
                  <a:pt x="236" y="1024"/>
                </a:cubicBezTo>
                <a:cubicBezTo>
                  <a:pt x="236" y="1052"/>
                  <a:pt x="243" y="1075"/>
                  <a:pt x="259" y="1098"/>
                </a:cubicBezTo>
                <a:cubicBezTo>
                  <a:pt x="281" y="1128"/>
                  <a:pt x="316" y="1142"/>
                  <a:pt x="353" y="1144"/>
                </a:cubicBezTo>
                <a:cubicBezTo>
                  <a:pt x="362" y="1145"/>
                  <a:pt x="372" y="1145"/>
                  <a:pt x="380" y="1146"/>
                </a:cubicBezTo>
                <a:cubicBezTo>
                  <a:pt x="376" y="1175"/>
                  <a:pt x="385" y="1204"/>
                  <a:pt x="403" y="1229"/>
                </a:cubicBezTo>
                <a:cubicBezTo>
                  <a:pt x="423" y="1255"/>
                  <a:pt x="452" y="1272"/>
                  <a:pt x="484" y="1278"/>
                </a:cubicBezTo>
                <a:cubicBezTo>
                  <a:pt x="488" y="1278"/>
                  <a:pt x="494" y="1279"/>
                  <a:pt x="498" y="1279"/>
                </a:cubicBezTo>
                <a:cubicBezTo>
                  <a:pt x="527" y="1280"/>
                  <a:pt x="555" y="1272"/>
                  <a:pt x="577" y="1256"/>
                </a:cubicBezTo>
                <a:cubicBezTo>
                  <a:pt x="589" y="1246"/>
                  <a:pt x="589" y="1246"/>
                  <a:pt x="589" y="1246"/>
                </a:cubicBezTo>
                <a:cubicBezTo>
                  <a:pt x="592" y="1264"/>
                  <a:pt x="597" y="1280"/>
                  <a:pt x="608" y="1294"/>
                </a:cubicBezTo>
                <a:cubicBezTo>
                  <a:pt x="625" y="1317"/>
                  <a:pt x="649" y="1332"/>
                  <a:pt x="678" y="1337"/>
                </a:cubicBezTo>
                <a:cubicBezTo>
                  <a:pt x="682" y="1338"/>
                  <a:pt x="686" y="1338"/>
                  <a:pt x="690" y="1338"/>
                </a:cubicBezTo>
                <a:cubicBezTo>
                  <a:pt x="714" y="1339"/>
                  <a:pt x="737" y="1332"/>
                  <a:pt x="758" y="1318"/>
                </a:cubicBezTo>
                <a:cubicBezTo>
                  <a:pt x="760" y="1318"/>
                  <a:pt x="760" y="1318"/>
                  <a:pt x="760" y="1318"/>
                </a:cubicBezTo>
                <a:cubicBezTo>
                  <a:pt x="774" y="1338"/>
                  <a:pt x="774" y="1338"/>
                  <a:pt x="774" y="1338"/>
                </a:cubicBezTo>
                <a:cubicBezTo>
                  <a:pt x="799" y="1375"/>
                  <a:pt x="852" y="1383"/>
                  <a:pt x="888" y="1358"/>
                </a:cubicBezTo>
                <a:cubicBezTo>
                  <a:pt x="919" y="1336"/>
                  <a:pt x="931" y="1294"/>
                  <a:pt x="917" y="1260"/>
                </a:cubicBezTo>
                <a:cubicBezTo>
                  <a:pt x="920" y="1264"/>
                  <a:pt x="920" y="1264"/>
                  <a:pt x="920" y="1264"/>
                </a:cubicBezTo>
                <a:cubicBezTo>
                  <a:pt x="944" y="1299"/>
                  <a:pt x="989" y="1314"/>
                  <a:pt x="1029" y="1298"/>
                </a:cubicBezTo>
                <a:cubicBezTo>
                  <a:pt x="1073" y="1280"/>
                  <a:pt x="1090" y="1233"/>
                  <a:pt x="1079" y="1192"/>
                </a:cubicBezTo>
                <a:cubicBezTo>
                  <a:pt x="1108" y="1225"/>
                  <a:pt x="1159" y="1232"/>
                  <a:pt x="1195" y="1206"/>
                </a:cubicBezTo>
                <a:cubicBezTo>
                  <a:pt x="1197" y="1204"/>
                  <a:pt x="1197" y="1204"/>
                  <a:pt x="1197" y="1204"/>
                </a:cubicBezTo>
                <a:cubicBezTo>
                  <a:pt x="1234" y="1179"/>
                  <a:pt x="1244" y="1131"/>
                  <a:pt x="1225" y="1092"/>
                </a:cubicBezTo>
                <a:cubicBezTo>
                  <a:pt x="1256" y="1122"/>
                  <a:pt x="1307" y="1126"/>
                  <a:pt x="1343" y="1101"/>
                </a:cubicBezTo>
                <a:cubicBezTo>
                  <a:pt x="1386" y="1070"/>
                  <a:pt x="1397" y="1010"/>
                  <a:pt x="1366" y="967"/>
                </a:cubicBezTo>
                <a:cubicBezTo>
                  <a:pt x="1321" y="902"/>
                  <a:pt x="1321" y="902"/>
                  <a:pt x="1321" y="902"/>
                </a:cubicBezTo>
                <a:cubicBezTo>
                  <a:pt x="1420" y="787"/>
                  <a:pt x="1420" y="787"/>
                  <a:pt x="1420" y="787"/>
                </a:cubicBezTo>
                <a:cubicBezTo>
                  <a:pt x="1445" y="756"/>
                  <a:pt x="1476" y="731"/>
                  <a:pt x="1511" y="711"/>
                </a:cubicBezTo>
                <a:cubicBezTo>
                  <a:pt x="1560" y="682"/>
                  <a:pt x="1560" y="682"/>
                  <a:pt x="1560" y="682"/>
                </a:cubicBezTo>
                <a:cubicBezTo>
                  <a:pt x="1560" y="606"/>
                  <a:pt x="1560" y="606"/>
                  <a:pt x="1560" y="606"/>
                </a:cubicBezTo>
                <a:cubicBezTo>
                  <a:pt x="1492" y="644"/>
                  <a:pt x="1492" y="644"/>
                  <a:pt x="1492" y="644"/>
                </a:cubicBezTo>
                <a:cubicBezTo>
                  <a:pt x="1454" y="666"/>
                  <a:pt x="1420" y="694"/>
                  <a:pt x="1391" y="728"/>
                </a:cubicBezTo>
                <a:cubicBezTo>
                  <a:pt x="1284" y="851"/>
                  <a:pt x="1284" y="851"/>
                  <a:pt x="1284" y="851"/>
                </a:cubicBezTo>
                <a:cubicBezTo>
                  <a:pt x="1253" y="822"/>
                  <a:pt x="1202" y="818"/>
                  <a:pt x="1166" y="843"/>
                </a:cubicBezTo>
                <a:cubicBezTo>
                  <a:pt x="1123" y="874"/>
                  <a:pt x="1112" y="934"/>
                  <a:pt x="1143" y="977"/>
                </a:cubicBezTo>
                <a:cubicBezTo>
                  <a:pt x="1145" y="981"/>
                  <a:pt x="1145" y="981"/>
                  <a:pt x="1145" y="981"/>
                </a:cubicBezTo>
                <a:cubicBezTo>
                  <a:pt x="1143" y="981"/>
                  <a:pt x="1143" y="981"/>
                  <a:pt x="1143" y="981"/>
                </a:cubicBezTo>
                <a:cubicBezTo>
                  <a:pt x="1113" y="960"/>
                  <a:pt x="1072" y="957"/>
                  <a:pt x="1039" y="979"/>
                </a:cubicBezTo>
                <a:cubicBezTo>
                  <a:pt x="1037" y="981"/>
                  <a:pt x="1037" y="981"/>
                  <a:pt x="1037" y="981"/>
                </a:cubicBezTo>
                <a:cubicBezTo>
                  <a:pt x="1009" y="1001"/>
                  <a:pt x="996" y="1035"/>
                  <a:pt x="1002" y="1069"/>
                </a:cubicBezTo>
                <a:cubicBezTo>
                  <a:pt x="991" y="1076"/>
                  <a:pt x="991" y="1076"/>
                  <a:pt x="991" y="1076"/>
                </a:cubicBezTo>
                <a:cubicBezTo>
                  <a:pt x="963" y="1061"/>
                  <a:pt x="928" y="1061"/>
                  <a:pt x="899" y="1081"/>
                </a:cubicBezTo>
                <a:cubicBezTo>
                  <a:pt x="873" y="1099"/>
                  <a:pt x="860" y="1132"/>
                  <a:pt x="862" y="1161"/>
                </a:cubicBezTo>
                <a:cubicBezTo>
                  <a:pt x="834" y="1179"/>
                  <a:pt x="834" y="1179"/>
                  <a:pt x="834" y="1179"/>
                </a:cubicBezTo>
                <a:cubicBezTo>
                  <a:pt x="812" y="1174"/>
                  <a:pt x="789" y="1179"/>
                  <a:pt x="771" y="1191"/>
                </a:cubicBezTo>
                <a:cubicBezTo>
                  <a:pt x="748" y="1208"/>
                  <a:pt x="735" y="1234"/>
                  <a:pt x="736" y="1260"/>
                </a:cubicBezTo>
                <a:cubicBezTo>
                  <a:pt x="722" y="1269"/>
                  <a:pt x="722" y="1269"/>
                  <a:pt x="722" y="1269"/>
                </a:cubicBezTo>
                <a:cubicBezTo>
                  <a:pt x="713" y="1276"/>
                  <a:pt x="700" y="1279"/>
                  <a:pt x="688" y="1277"/>
                </a:cubicBezTo>
                <a:cubicBezTo>
                  <a:pt x="676" y="1274"/>
                  <a:pt x="665" y="1268"/>
                  <a:pt x="658" y="1258"/>
                </a:cubicBezTo>
                <a:cubicBezTo>
                  <a:pt x="650" y="1249"/>
                  <a:pt x="647" y="1235"/>
                  <a:pt x="650" y="1224"/>
                </a:cubicBezTo>
                <a:cubicBezTo>
                  <a:pt x="652" y="1212"/>
                  <a:pt x="659" y="1201"/>
                  <a:pt x="669" y="1194"/>
                </a:cubicBezTo>
                <a:cubicBezTo>
                  <a:pt x="821" y="1079"/>
                  <a:pt x="821" y="1079"/>
                  <a:pt x="821" y="1079"/>
                </a:cubicBezTo>
                <a:cubicBezTo>
                  <a:pt x="829" y="1073"/>
                  <a:pt x="834" y="1066"/>
                  <a:pt x="834" y="1056"/>
                </a:cubicBezTo>
                <a:cubicBezTo>
                  <a:pt x="835" y="1038"/>
                  <a:pt x="820" y="1023"/>
                  <a:pt x="803" y="1023"/>
                </a:cubicBezTo>
                <a:cubicBezTo>
                  <a:pt x="796" y="1023"/>
                  <a:pt x="791" y="1025"/>
                  <a:pt x="785" y="1028"/>
                </a:cubicBezTo>
                <a:cubicBezTo>
                  <a:pt x="541" y="1205"/>
                  <a:pt x="541" y="1205"/>
                  <a:pt x="541" y="1205"/>
                </a:cubicBezTo>
                <a:cubicBezTo>
                  <a:pt x="527" y="1214"/>
                  <a:pt x="511" y="1219"/>
                  <a:pt x="494" y="1216"/>
                </a:cubicBezTo>
                <a:cubicBezTo>
                  <a:pt x="476" y="1213"/>
                  <a:pt x="461" y="1204"/>
                  <a:pt x="452" y="1190"/>
                </a:cubicBezTo>
                <a:cubicBezTo>
                  <a:pt x="432" y="1164"/>
                  <a:pt x="438" y="1123"/>
                  <a:pt x="467" y="1103"/>
                </a:cubicBezTo>
                <a:cubicBezTo>
                  <a:pt x="757" y="896"/>
                  <a:pt x="757" y="896"/>
                  <a:pt x="757" y="896"/>
                </a:cubicBezTo>
                <a:cubicBezTo>
                  <a:pt x="764" y="890"/>
                  <a:pt x="768" y="882"/>
                  <a:pt x="768" y="872"/>
                </a:cubicBezTo>
                <a:cubicBezTo>
                  <a:pt x="768" y="855"/>
                  <a:pt x="755" y="841"/>
                  <a:pt x="738" y="840"/>
                </a:cubicBezTo>
                <a:cubicBezTo>
                  <a:pt x="728" y="840"/>
                  <a:pt x="721" y="843"/>
                  <a:pt x="714" y="851"/>
                </a:cubicBezTo>
                <a:cubicBezTo>
                  <a:pt x="430" y="1057"/>
                  <a:pt x="430" y="1057"/>
                  <a:pt x="430" y="1057"/>
                </a:cubicBezTo>
                <a:cubicBezTo>
                  <a:pt x="422" y="1060"/>
                  <a:pt x="418" y="1066"/>
                  <a:pt x="412" y="1071"/>
                </a:cubicBezTo>
                <a:cubicBezTo>
                  <a:pt x="377" y="1093"/>
                  <a:pt x="327" y="1088"/>
                  <a:pt x="308" y="1064"/>
                </a:cubicBezTo>
                <a:cubicBezTo>
                  <a:pt x="290" y="1038"/>
                  <a:pt x="294" y="1002"/>
                  <a:pt x="317" y="980"/>
                </a:cubicBezTo>
                <a:cubicBezTo>
                  <a:pt x="345" y="961"/>
                  <a:pt x="345" y="961"/>
                  <a:pt x="345" y="961"/>
                </a:cubicBezTo>
                <a:cubicBezTo>
                  <a:pt x="661" y="745"/>
                  <a:pt x="661" y="745"/>
                  <a:pt x="661" y="745"/>
                </a:cubicBezTo>
                <a:cubicBezTo>
                  <a:pt x="669" y="739"/>
                  <a:pt x="674" y="732"/>
                  <a:pt x="674" y="722"/>
                </a:cubicBezTo>
                <a:cubicBezTo>
                  <a:pt x="675" y="712"/>
                  <a:pt x="670" y="702"/>
                  <a:pt x="661" y="696"/>
                </a:cubicBezTo>
                <a:cubicBezTo>
                  <a:pt x="650" y="688"/>
                  <a:pt x="639" y="687"/>
                  <a:pt x="627" y="694"/>
                </a:cubicBezTo>
                <a:cubicBezTo>
                  <a:pt x="288" y="924"/>
                  <a:pt x="288" y="924"/>
                  <a:pt x="288" y="924"/>
                </a:cubicBezTo>
                <a:cubicBezTo>
                  <a:pt x="286" y="928"/>
                  <a:pt x="282" y="930"/>
                  <a:pt x="280" y="932"/>
                </a:cubicBezTo>
                <a:cubicBezTo>
                  <a:pt x="247" y="955"/>
                  <a:pt x="247" y="955"/>
                  <a:pt x="247" y="955"/>
                </a:cubicBezTo>
                <a:cubicBezTo>
                  <a:pt x="221" y="976"/>
                  <a:pt x="180" y="970"/>
                  <a:pt x="160" y="941"/>
                </a:cubicBezTo>
                <a:cubicBezTo>
                  <a:pt x="140" y="914"/>
                  <a:pt x="146" y="874"/>
                  <a:pt x="175" y="854"/>
                </a:cubicBezTo>
                <a:cubicBezTo>
                  <a:pt x="813" y="384"/>
                  <a:pt x="813" y="384"/>
                  <a:pt x="813" y="384"/>
                </a:cubicBezTo>
                <a:cubicBezTo>
                  <a:pt x="864" y="414"/>
                  <a:pt x="902" y="474"/>
                  <a:pt x="902" y="474"/>
                </a:cubicBezTo>
                <a:cubicBezTo>
                  <a:pt x="965" y="671"/>
                  <a:pt x="1043" y="673"/>
                  <a:pt x="1090" y="649"/>
                </a:cubicBezTo>
                <a:cubicBezTo>
                  <a:pt x="1115" y="637"/>
                  <a:pt x="1126" y="608"/>
                  <a:pt x="1117" y="581"/>
                </a:cubicBezTo>
                <a:cubicBezTo>
                  <a:pt x="1092" y="506"/>
                  <a:pt x="1078" y="359"/>
                  <a:pt x="1078" y="359"/>
                </a:cubicBezTo>
                <a:cubicBezTo>
                  <a:pt x="1060" y="321"/>
                  <a:pt x="1004" y="281"/>
                  <a:pt x="941" y="248"/>
                </a:cubicBezTo>
                <a:cubicBezTo>
                  <a:pt x="1147" y="251"/>
                  <a:pt x="1147" y="251"/>
                  <a:pt x="1147" y="251"/>
                </a:cubicBezTo>
                <a:lnTo>
                  <a:pt x="1212" y="250"/>
                </a:lnTo>
                <a:close/>
                <a:moveTo>
                  <a:pt x="1212" y="250"/>
                </a:moveTo>
                <a:cubicBezTo>
                  <a:pt x="1212" y="250"/>
                  <a:pt x="1212" y="250"/>
                  <a:pt x="1212" y="250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7961" y="4407604"/>
            <a:ext cx="35914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cs typeface="+mn-ea"/>
                <a:sym typeface="+mn-lt"/>
              </a:rPr>
              <a:t>Business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47961" y="5435434"/>
            <a:ext cx="1312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pc="3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Process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373290" y="4256424"/>
            <a:ext cx="335161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  <a:spcAft>
                <a:spcPts val="3000"/>
              </a:spcAft>
            </a:pPr>
            <a:r>
              <a:rPr lang="en-US" sz="1200" dirty="0">
                <a:cs typeface="+mn-ea"/>
                <a:sym typeface="+mn-lt"/>
              </a:rPr>
              <a:t>Lorem ipsum dolor sit </a:t>
            </a:r>
            <a:r>
              <a:rPr lang="en-US" sz="1200" dirty="0" err="1">
                <a:cs typeface="+mn-ea"/>
                <a:sym typeface="+mn-lt"/>
              </a:rPr>
              <a:t>amet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consectetur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adipiscing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elit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sed</a:t>
            </a:r>
            <a:r>
              <a:rPr lang="en-US" sz="1200" dirty="0">
                <a:cs typeface="+mn-ea"/>
                <a:sym typeface="+mn-lt"/>
              </a:rPr>
              <a:t> do </a:t>
            </a:r>
            <a:r>
              <a:rPr lang="en-US" sz="1200" dirty="0" err="1">
                <a:cs typeface="+mn-ea"/>
                <a:sym typeface="+mn-lt"/>
              </a:rPr>
              <a:t>eiusmod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tempor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incididunt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labore</a:t>
            </a:r>
            <a:r>
              <a:rPr lang="en-US" sz="1200" dirty="0">
                <a:cs typeface="+mn-ea"/>
                <a:sym typeface="+mn-lt"/>
              </a:rPr>
              <a:t> et </a:t>
            </a:r>
            <a:r>
              <a:rPr lang="en-US" sz="1200" dirty="0" err="1">
                <a:cs typeface="+mn-ea"/>
                <a:sym typeface="+mn-lt"/>
              </a:rPr>
              <a:t>dolore</a:t>
            </a:r>
            <a:r>
              <a:rPr lang="en-US" sz="1200" dirty="0">
                <a:cs typeface="+mn-ea"/>
                <a:sym typeface="+mn-lt"/>
              </a:rPr>
              <a:t> magna </a:t>
            </a:r>
            <a:r>
              <a:rPr lang="en-US" sz="1200" dirty="0" err="1">
                <a:cs typeface="+mn-ea"/>
                <a:sym typeface="+mn-lt"/>
              </a:rPr>
              <a:t>aliqua</a:t>
            </a:r>
            <a:r>
              <a:rPr lang="en-US" sz="1200" dirty="0">
                <a:cs typeface="+mn-ea"/>
                <a:sym typeface="+mn-lt"/>
              </a:rPr>
              <a:t>.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enim</a:t>
            </a:r>
            <a:r>
              <a:rPr lang="en-US" sz="1200" dirty="0">
                <a:cs typeface="+mn-ea"/>
                <a:sym typeface="+mn-lt"/>
              </a:rPr>
              <a:t> ad minim </a:t>
            </a:r>
            <a:r>
              <a:rPr lang="en-US" sz="1200" dirty="0" err="1">
                <a:cs typeface="+mn-ea"/>
                <a:sym typeface="+mn-lt"/>
              </a:rPr>
              <a:t>veniam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quis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nostrud</a:t>
            </a:r>
            <a:r>
              <a:rPr lang="en-US" sz="1200" dirty="0">
                <a:cs typeface="+mn-ea"/>
                <a:sym typeface="+mn-lt"/>
              </a:rPr>
              <a:t> exercitation </a:t>
            </a:r>
            <a:r>
              <a:rPr lang="en-US" sz="1200" dirty="0" err="1">
                <a:cs typeface="+mn-ea"/>
                <a:sym typeface="+mn-lt"/>
              </a:rPr>
              <a:t>ullamco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laboris</a:t>
            </a:r>
            <a:r>
              <a:rPr lang="en-US" sz="1200" dirty="0">
                <a:cs typeface="+mn-ea"/>
                <a:sym typeface="+mn-lt"/>
              </a:rPr>
              <a:t> nisi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aliquip</a:t>
            </a:r>
            <a:r>
              <a:rPr lang="en-US" sz="1200" dirty="0">
                <a:cs typeface="+mn-ea"/>
                <a:sym typeface="+mn-lt"/>
              </a:rPr>
              <a:t> ex </a:t>
            </a:r>
            <a:r>
              <a:rPr lang="en-US" sz="1200" dirty="0" err="1">
                <a:cs typeface="+mn-ea"/>
                <a:sym typeface="+mn-lt"/>
              </a:rPr>
              <a:t>aea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commodo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consequat</a:t>
            </a:r>
            <a:endParaRPr lang="en-US" sz="1200" dirty="0">
              <a:cs typeface="+mn-ea"/>
              <a:sym typeface="+mn-lt"/>
            </a:endParaRPr>
          </a:p>
        </p:txBody>
      </p:sp>
      <p:sp>
        <p:nvSpPr>
          <p:cNvPr id="33" name="Freeform 7"/>
          <p:cNvSpPr>
            <a:spLocks/>
          </p:cNvSpPr>
          <p:nvPr/>
        </p:nvSpPr>
        <p:spPr bwMode="auto">
          <a:xfrm>
            <a:off x="3388432" y="16134"/>
            <a:ext cx="5165076" cy="1520001"/>
          </a:xfrm>
          <a:custGeom>
            <a:avLst/>
            <a:gdLst>
              <a:gd name="T0" fmla="*/ 1618 w 1641"/>
              <a:gd name="T1" fmla="*/ 0 h 483"/>
              <a:gd name="T2" fmla="*/ 820 w 1641"/>
              <a:gd name="T3" fmla="*/ 463 h 483"/>
              <a:gd name="T4" fmla="*/ 23 w 1641"/>
              <a:gd name="T5" fmla="*/ 0 h 483"/>
              <a:gd name="T6" fmla="*/ 0 w 1641"/>
              <a:gd name="T7" fmla="*/ 0 h 483"/>
              <a:gd name="T8" fmla="*/ 156 w 1641"/>
              <a:gd name="T9" fmla="*/ 208 h 483"/>
              <a:gd name="T10" fmla="*/ 820 w 1641"/>
              <a:gd name="T11" fmla="*/ 483 h 483"/>
              <a:gd name="T12" fmla="*/ 1484 w 1641"/>
              <a:gd name="T13" fmla="*/ 208 h 483"/>
              <a:gd name="T14" fmla="*/ 1641 w 1641"/>
              <a:gd name="T15" fmla="*/ 0 h 483"/>
              <a:gd name="T16" fmla="*/ 1618 w 1641"/>
              <a:gd name="T17" fmla="*/ 0 h 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41" h="483">
                <a:moveTo>
                  <a:pt x="1618" y="0"/>
                </a:moveTo>
                <a:cubicBezTo>
                  <a:pt x="1459" y="276"/>
                  <a:pt x="1161" y="463"/>
                  <a:pt x="820" y="463"/>
                </a:cubicBezTo>
                <a:cubicBezTo>
                  <a:pt x="480" y="463"/>
                  <a:pt x="182" y="276"/>
                  <a:pt x="23" y="0"/>
                </a:cubicBezTo>
                <a:cubicBezTo>
                  <a:pt x="0" y="0"/>
                  <a:pt x="0" y="0"/>
                  <a:pt x="0" y="0"/>
                </a:cubicBezTo>
                <a:cubicBezTo>
                  <a:pt x="41" y="75"/>
                  <a:pt x="94" y="145"/>
                  <a:pt x="156" y="208"/>
                </a:cubicBezTo>
                <a:cubicBezTo>
                  <a:pt x="334" y="385"/>
                  <a:pt x="570" y="483"/>
                  <a:pt x="820" y="483"/>
                </a:cubicBezTo>
                <a:cubicBezTo>
                  <a:pt x="1071" y="483"/>
                  <a:pt x="1307" y="385"/>
                  <a:pt x="1484" y="208"/>
                </a:cubicBezTo>
                <a:cubicBezTo>
                  <a:pt x="1547" y="145"/>
                  <a:pt x="1599" y="75"/>
                  <a:pt x="1641" y="0"/>
                </a:cubicBezTo>
                <a:lnTo>
                  <a:pt x="1618" y="0"/>
                </a:lnTo>
                <a:close/>
              </a:path>
            </a:pathLst>
          </a:custGeom>
          <a:solidFill>
            <a:srgbClr val="FEAFC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75126" y="663728"/>
            <a:ext cx="2031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spc="300" dirty="0">
                <a:cs typeface="+mn-ea"/>
                <a:sym typeface="+mn-lt"/>
              </a:rPr>
              <a:t>ANALYSIS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205148" y="1631157"/>
            <a:ext cx="3595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spc="300" dirty="0">
                <a:cs typeface="+mn-ea"/>
                <a:sym typeface="+mn-lt"/>
              </a:rPr>
              <a:t>COMMUNICATION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512111" y="3257146"/>
            <a:ext cx="29001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spc="300" dirty="0">
                <a:cs typeface="+mn-ea"/>
                <a:sym typeface="+mn-lt"/>
              </a:rPr>
              <a:t>RECRUITMENT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781440" y="1622749"/>
            <a:ext cx="22233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spc="300" dirty="0">
                <a:cs typeface="+mn-ea"/>
                <a:sym typeface="+mn-lt"/>
              </a:rPr>
              <a:t>PLANNING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175529" y="654428"/>
            <a:ext cx="2962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spc="300" dirty="0">
                <a:cs typeface="+mn-ea"/>
                <a:sym typeface="+mn-lt"/>
              </a:rPr>
              <a:t>MANAGEMENT</a:t>
            </a:r>
          </a:p>
        </p:txBody>
      </p:sp>
    </p:spTree>
    <p:extLst>
      <p:ext uri="{BB962C8B-B14F-4D97-AF65-F5344CB8AC3E}">
        <p14:creationId xmlns:p14="http://schemas.microsoft.com/office/powerpoint/2010/main" val="42107799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F5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89A51B1-3AF5-7A45-AB29-958FE9938CB0}"/>
              </a:ext>
            </a:extLst>
          </p:cNvPr>
          <p:cNvGrpSpPr/>
          <p:nvPr/>
        </p:nvGrpSpPr>
        <p:grpSpPr>
          <a:xfrm>
            <a:off x="490439" y="1224748"/>
            <a:ext cx="6121466" cy="4417080"/>
            <a:chOff x="10007600" y="7594600"/>
            <a:chExt cx="6121466" cy="4417080"/>
          </a:xfrm>
        </p:grpSpPr>
        <p:sp>
          <p:nvSpPr>
            <p:cNvPr id="18" name="Circle"/>
            <p:cNvSpPr/>
            <p:nvPr/>
          </p:nvSpPr>
          <p:spPr>
            <a:xfrm>
              <a:off x="10007600" y="7594600"/>
              <a:ext cx="4417080" cy="4417080"/>
            </a:xfrm>
            <a:prstGeom prst="ellipse">
              <a:avLst/>
            </a:prstGeom>
            <a:solidFill>
              <a:srgbClr val="E4A8B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cs typeface="+mn-ea"/>
                <a:sym typeface="+mn-lt"/>
              </a:endParaRPr>
            </a:p>
          </p:txBody>
        </p:sp>
        <p:sp>
          <p:nvSpPr>
            <p:cNvPr id="19" name="Circle"/>
            <p:cNvSpPr/>
            <p:nvPr/>
          </p:nvSpPr>
          <p:spPr>
            <a:xfrm>
              <a:off x="10591800" y="8585200"/>
              <a:ext cx="3165646" cy="3165647"/>
            </a:xfrm>
            <a:prstGeom prst="ellipse">
              <a:avLst/>
            </a:prstGeom>
            <a:solidFill>
              <a:srgbClr val="FEAFC5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cs typeface="+mn-ea"/>
                <a:sym typeface="+mn-lt"/>
              </a:endParaRPr>
            </a:p>
          </p:txBody>
        </p:sp>
        <p:sp>
          <p:nvSpPr>
            <p:cNvPr id="20" name="Circle"/>
            <p:cNvSpPr/>
            <p:nvPr/>
          </p:nvSpPr>
          <p:spPr>
            <a:xfrm>
              <a:off x="11366500" y="9690100"/>
              <a:ext cx="1691649" cy="1691651"/>
            </a:xfrm>
            <a:prstGeom prst="ellipse">
              <a:avLst/>
            </a:prstGeom>
            <a:solidFill>
              <a:srgbClr val="80D4F8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r>
                <a:rPr lang="en-US" dirty="0">
                  <a:cs typeface="+mn-ea"/>
                  <a:sym typeface="+mn-lt"/>
                </a:rPr>
                <a:t> </a:t>
              </a:r>
              <a:endParaRPr dirty="0">
                <a:cs typeface="+mn-ea"/>
                <a:sym typeface="+mn-lt"/>
              </a:endParaRPr>
            </a:p>
          </p:txBody>
        </p:sp>
        <p:sp>
          <p:nvSpPr>
            <p:cNvPr id="21" name="Shape"/>
            <p:cNvSpPr/>
            <p:nvPr/>
          </p:nvSpPr>
          <p:spPr>
            <a:xfrm>
              <a:off x="13320412" y="8659273"/>
              <a:ext cx="2808654" cy="527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18661" y="0"/>
                  </a:lnTo>
                  <a:lnTo>
                    <a:pt x="18661" y="7283"/>
                  </a:lnTo>
                  <a:lnTo>
                    <a:pt x="0" y="7283"/>
                  </a:lnTo>
                  <a:lnTo>
                    <a:pt x="0" y="14317"/>
                  </a:lnTo>
                  <a:lnTo>
                    <a:pt x="18661" y="14317"/>
                  </a:lnTo>
                  <a:lnTo>
                    <a:pt x="18661" y="21600"/>
                  </a:lnTo>
                  <a:cubicBezTo>
                    <a:pt x="18661" y="21600"/>
                    <a:pt x="21600" y="10800"/>
                    <a:pt x="21600" y="10800"/>
                  </a:cubicBezTo>
                  <a:close/>
                </a:path>
              </a:pathLst>
            </a:custGeom>
            <a:solidFill>
              <a:srgbClr val="E4A8B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cs typeface="+mn-ea"/>
                <a:sym typeface="+mn-lt"/>
              </a:endParaRPr>
            </a:p>
          </p:txBody>
        </p:sp>
        <p:sp>
          <p:nvSpPr>
            <p:cNvPr id="22" name="Shape"/>
            <p:cNvSpPr/>
            <p:nvPr/>
          </p:nvSpPr>
          <p:spPr>
            <a:xfrm>
              <a:off x="13116820" y="9833528"/>
              <a:ext cx="3012246" cy="527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18860" y="0"/>
                  </a:lnTo>
                  <a:lnTo>
                    <a:pt x="18860" y="7283"/>
                  </a:lnTo>
                  <a:lnTo>
                    <a:pt x="0" y="7283"/>
                  </a:lnTo>
                  <a:lnTo>
                    <a:pt x="0" y="14317"/>
                  </a:lnTo>
                  <a:lnTo>
                    <a:pt x="18860" y="14317"/>
                  </a:lnTo>
                  <a:lnTo>
                    <a:pt x="18860" y="21600"/>
                  </a:lnTo>
                  <a:cubicBezTo>
                    <a:pt x="18860" y="21600"/>
                    <a:pt x="21600" y="10800"/>
                    <a:pt x="21600" y="10800"/>
                  </a:cubicBezTo>
                  <a:close/>
                </a:path>
              </a:pathLst>
            </a:custGeom>
            <a:solidFill>
              <a:srgbClr val="FEAFC5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cs typeface="+mn-ea"/>
                <a:sym typeface="+mn-lt"/>
              </a:endParaRPr>
            </a:p>
          </p:txBody>
        </p:sp>
        <p:sp>
          <p:nvSpPr>
            <p:cNvPr id="23" name="Shape"/>
            <p:cNvSpPr/>
            <p:nvPr/>
          </p:nvSpPr>
          <p:spPr>
            <a:xfrm>
              <a:off x="12440286" y="10922604"/>
              <a:ext cx="3688780" cy="527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19362" y="0"/>
                  </a:lnTo>
                  <a:lnTo>
                    <a:pt x="19362" y="7283"/>
                  </a:lnTo>
                  <a:lnTo>
                    <a:pt x="0" y="7283"/>
                  </a:lnTo>
                  <a:lnTo>
                    <a:pt x="0" y="14317"/>
                  </a:lnTo>
                  <a:lnTo>
                    <a:pt x="19362" y="14317"/>
                  </a:lnTo>
                  <a:lnTo>
                    <a:pt x="19362" y="21600"/>
                  </a:lnTo>
                  <a:cubicBezTo>
                    <a:pt x="19362" y="21600"/>
                    <a:pt x="21600" y="10800"/>
                    <a:pt x="21600" y="10800"/>
                  </a:cubicBezTo>
                  <a:close/>
                </a:path>
              </a:pathLst>
            </a:custGeom>
            <a:solidFill>
              <a:srgbClr val="80D4F8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dirty="0">
                <a:cs typeface="+mn-ea"/>
                <a:sym typeface="+mn-lt"/>
              </a:endParaRPr>
            </a:p>
          </p:txBody>
        </p:sp>
      </p:grpSp>
      <p:sp>
        <p:nvSpPr>
          <p:cNvPr id="4" name="Freeform 7"/>
          <p:cNvSpPr>
            <a:spLocks/>
          </p:cNvSpPr>
          <p:nvPr/>
        </p:nvSpPr>
        <p:spPr bwMode="auto">
          <a:xfrm>
            <a:off x="8653616" y="0"/>
            <a:ext cx="2297113" cy="1901825"/>
          </a:xfrm>
          <a:custGeom>
            <a:avLst/>
            <a:gdLst>
              <a:gd name="T0" fmla="*/ 636 w 725"/>
              <a:gd name="T1" fmla="*/ 0 h 600"/>
              <a:gd name="T2" fmla="*/ 89 w 725"/>
              <a:gd name="T3" fmla="*/ 0 h 600"/>
              <a:gd name="T4" fmla="*/ 0 w 725"/>
              <a:gd name="T5" fmla="*/ 238 h 600"/>
              <a:gd name="T6" fmla="*/ 363 w 725"/>
              <a:gd name="T7" fmla="*/ 600 h 600"/>
              <a:gd name="T8" fmla="*/ 725 w 725"/>
              <a:gd name="T9" fmla="*/ 238 h 600"/>
              <a:gd name="T10" fmla="*/ 636 w 725"/>
              <a:gd name="T11" fmla="*/ 0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25" h="600">
                <a:moveTo>
                  <a:pt x="636" y="0"/>
                </a:moveTo>
                <a:cubicBezTo>
                  <a:pt x="89" y="0"/>
                  <a:pt x="89" y="0"/>
                  <a:pt x="89" y="0"/>
                </a:cubicBezTo>
                <a:cubicBezTo>
                  <a:pt x="34" y="64"/>
                  <a:pt x="0" y="147"/>
                  <a:pt x="0" y="238"/>
                </a:cubicBezTo>
                <a:cubicBezTo>
                  <a:pt x="0" y="438"/>
                  <a:pt x="162" y="600"/>
                  <a:pt x="363" y="600"/>
                </a:cubicBezTo>
                <a:cubicBezTo>
                  <a:pt x="563" y="600"/>
                  <a:pt x="725" y="438"/>
                  <a:pt x="725" y="238"/>
                </a:cubicBezTo>
                <a:cubicBezTo>
                  <a:pt x="725" y="147"/>
                  <a:pt x="692" y="64"/>
                  <a:pt x="636" y="0"/>
                </a:cubicBezTo>
              </a:path>
            </a:pathLst>
          </a:custGeom>
          <a:solidFill>
            <a:srgbClr val="FEAFC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85417" y="552625"/>
            <a:ext cx="26623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r">
              <a:defRPr sz="4800">
                <a:cs typeface="+mn-ea"/>
              </a:defRPr>
            </a:lvl1pPr>
          </a:lstStyle>
          <a:p>
            <a:r>
              <a:rPr lang="en-US" dirty="0">
                <a:sym typeface="+mn-lt"/>
              </a:rPr>
              <a:t>Size of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35025" y="1616975"/>
            <a:ext cx="1312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spc="3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Market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35976" y="1985219"/>
            <a:ext cx="6591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E4A8B1"/>
                </a:solidFill>
                <a:cs typeface="+mn-ea"/>
                <a:sym typeface="+mn-lt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35976" y="4342664"/>
            <a:ext cx="6591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E4A8B1"/>
                </a:solidFill>
                <a:cs typeface="+mn-ea"/>
                <a:sym typeface="+mn-lt"/>
              </a:rPr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35976" y="3209433"/>
            <a:ext cx="6591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E4A8B1"/>
                </a:solidFill>
                <a:cs typeface="+mn-ea"/>
                <a:sym typeface="+mn-lt"/>
              </a:rPr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16533" y="2240304"/>
            <a:ext cx="347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cs typeface="+mn-ea"/>
                <a:sym typeface="+mn-lt"/>
              </a:rPr>
              <a:t>Potential Market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337714" y="2721642"/>
            <a:ext cx="4110012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3000"/>
              </a:spcAft>
            </a:pPr>
            <a:r>
              <a:rPr lang="en-US" sz="1200" dirty="0">
                <a:cs typeface="+mn-ea"/>
                <a:sym typeface="+mn-lt"/>
              </a:rPr>
              <a:t>Lorem ipsum dolor sit </a:t>
            </a:r>
            <a:r>
              <a:rPr lang="en-US" sz="1200" dirty="0" err="1">
                <a:cs typeface="+mn-ea"/>
                <a:sym typeface="+mn-lt"/>
              </a:rPr>
              <a:t>amet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consectetur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adipiscing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elit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sed</a:t>
            </a:r>
            <a:r>
              <a:rPr lang="en-US" sz="1200" dirty="0">
                <a:cs typeface="+mn-ea"/>
                <a:sym typeface="+mn-lt"/>
              </a:rPr>
              <a:t> do </a:t>
            </a:r>
            <a:r>
              <a:rPr lang="en-US" sz="1200" dirty="0" err="1">
                <a:cs typeface="+mn-ea"/>
                <a:sym typeface="+mn-lt"/>
              </a:rPr>
              <a:t>eiusmod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tempor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incididunt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labore</a:t>
            </a:r>
            <a:r>
              <a:rPr lang="en-US" sz="1200" dirty="0">
                <a:cs typeface="+mn-ea"/>
                <a:sym typeface="+mn-lt"/>
              </a:rPr>
              <a:t> et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359865" y="3928056"/>
            <a:ext cx="4110012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3000"/>
              </a:spcAft>
            </a:pPr>
            <a:r>
              <a:rPr lang="en-US" sz="1200" dirty="0">
                <a:cs typeface="+mn-ea"/>
                <a:sym typeface="+mn-lt"/>
              </a:rPr>
              <a:t>Lorem ipsum dolor sit </a:t>
            </a:r>
            <a:r>
              <a:rPr lang="en-US" sz="1200" dirty="0" err="1">
                <a:cs typeface="+mn-ea"/>
                <a:sym typeface="+mn-lt"/>
              </a:rPr>
              <a:t>amet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consectetur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adipiscing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elit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sed</a:t>
            </a:r>
            <a:r>
              <a:rPr lang="en-US" sz="1200" dirty="0">
                <a:cs typeface="+mn-ea"/>
                <a:sym typeface="+mn-lt"/>
              </a:rPr>
              <a:t> do </a:t>
            </a:r>
            <a:r>
              <a:rPr lang="en-US" sz="1200" dirty="0" err="1">
                <a:cs typeface="+mn-ea"/>
                <a:sym typeface="+mn-lt"/>
              </a:rPr>
              <a:t>eiusmod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tempor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incididunt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labore</a:t>
            </a:r>
            <a:r>
              <a:rPr lang="en-US" sz="1200" dirty="0">
                <a:cs typeface="+mn-ea"/>
                <a:sym typeface="+mn-lt"/>
              </a:rPr>
              <a:t> et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59865" y="5086609"/>
            <a:ext cx="4110012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3000"/>
              </a:spcAft>
            </a:pPr>
            <a:r>
              <a:rPr lang="en-US" sz="1200" dirty="0">
                <a:cs typeface="+mn-ea"/>
                <a:sym typeface="+mn-lt"/>
              </a:rPr>
              <a:t>Lorem ipsum dolor sit </a:t>
            </a:r>
            <a:r>
              <a:rPr lang="en-US" sz="1200" dirty="0" err="1">
                <a:cs typeface="+mn-ea"/>
                <a:sym typeface="+mn-lt"/>
              </a:rPr>
              <a:t>amet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consectetur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adipiscing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elit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sed</a:t>
            </a:r>
            <a:r>
              <a:rPr lang="en-US" sz="1200" dirty="0">
                <a:cs typeface="+mn-ea"/>
                <a:sym typeface="+mn-lt"/>
              </a:rPr>
              <a:t> do </a:t>
            </a:r>
            <a:r>
              <a:rPr lang="en-US" sz="1200" dirty="0" err="1">
                <a:cs typeface="+mn-ea"/>
                <a:sym typeface="+mn-lt"/>
              </a:rPr>
              <a:t>eiusmod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tempor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incididunt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labore</a:t>
            </a:r>
            <a:r>
              <a:rPr lang="en-US" sz="1200" dirty="0">
                <a:cs typeface="+mn-ea"/>
                <a:sym typeface="+mn-lt"/>
              </a:rPr>
              <a:t> et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316533" y="4619716"/>
            <a:ext cx="347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cs typeface="+mn-ea"/>
                <a:sym typeface="+mn-lt"/>
              </a:rPr>
              <a:t>Market Revenue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320676" y="3479507"/>
            <a:ext cx="347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cs typeface="+mn-ea"/>
                <a:sym typeface="+mn-lt"/>
              </a:rPr>
              <a:t>Market Share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849339" y="1529714"/>
            <a:ext cx="16213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  <a:cs typeface="+mn-ea"/>
                <a:sym typeface="+mn-lt"/>
              </a:rPr>
              <a:t>$ 100 B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60037" y="2603901"/>
            <a:ext cx="16213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  <a:cs typeface="+mn-ea"/>
                <a:sym typeface="+mn-lt"/>
              </a:rPr>
              <a:t>$ 45 B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852370" y="3952823"/>
            <a:ext cx="1621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cs typeface="+mn-ea"/>
                <a:sym typeface="+mn-lt"/>
              </a:rPr>
              <a:t>$ 2.5 B</a:t>
            </a:r>
          </a:p>
        </p:txBody>
      </p:sp>
    </p:spTree>
    <p:extLst>
      <p:ext uri="{BB962C8B-B14F-4D97-AF65-F5344CB8AC3E}">
        <p14:creationId xmlns:p14="http://schemas.microsoft.com/office/powerpoint/2010/main" val="3137235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2194"/>
            <a:ext cx="12192000" cy="6860194"/>
          </a:xfrm>
          <a:prstGeom prst="rect">
            <a:avLst/>
          </a:prstGeom>
          <a:solidFill>
            <a:srgbClr val="E8F5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0" y="0"/>
            <a:ext cx="5643563" cy="6858000"/>
          </a:xfrm>
          <a:custGeom>
            <a:avLst/>
            <a:gdLst>
              <a:gd name="T0" fmla="*/ 1244 w 1698"/>
              <a:gd name="T1" fmla="*/ 0 h 2064"/>
              <a:gd name="T2" fmla="*/ 0 w 1698"/>
              <a:gd name="T3" fmla="*/ 0 h 2064"/>
              <a:gd name="T4" fmla="*/ 0 w 1698"/>
              <a:gd name="T5" fmla="*/ 1925 h 2064"/>
              <a:gd name="T6" fmla="*/ 549 w 1698"/>
              <a:gd name="T7" fmla="*/ 2064 h 2064"/>
              <a:gd name="T8" fmla="*/ 1698 w 1698"/>
              <a:gd name="T9" fmla="*/ 915 h 2064"/>
              <a:gd name="T10" fmla="*/ 1244 w 1698"/>
              <a:gd name="T11" fmla="*/ 0 h 20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98" h="2064">
                <a:moveTo>
                  <a:pt x="1244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25"/>
                  <a:pt x="0" y="1925"/>
                  <a:pt x="0" y="1925"/>
                </a:cubicBezTo>
                <a:cubicBezTo>
                  <a:pt x="163" y="2013"/>
                  <a:pt x="350" y="2064"/>
                  <a:pt x="549" y="2064"/>
                </a:cubicBezTo>
                <a:cubicBezTo>
                  <a:pt x="1184" y="2064"/>
                  <a:pt x="1698" y="1550"/>
                  <a:pt x="1698" y="915"/>
                </a:cubicBezTo>
                <a:cubicBezTo>
                  <a:pt x="1698" y="542"/>
                  <a:pt x="1520" y="210"/>
                  <a:pt x="1244" y="0"/>
                </a:cubicBezTo>
              </a:path>
            </a:pathLst>
          </a:custGeom>
          <a:solidFill>
            <a:srgbClr val="A2DDF3">
              <a:alpha val="25098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cs typeface="+mn-ea"/>
              <a:sym typeface="+mn-lt"/>
            </a:endParaRPr>
          </a:p>
        </p:txBody>
      </p:sp>
      <p:sp>
        <p:nvSpPr>
          <p:cNvPr id="5" name="Freeform 37"/>
          <p:cNvSpPr>
            <a:spLocks/>
          </p:cNvSpPr>
          <p:nvPr/>
        </p:nvSpPr>
        <p:spPr bwMode="auto">
          <a:xfrm>
            <a:off x="0" y="-1"/>
            <a:ext cx="4937050" cy="6852631"/>
          </a:xfrm>
          <a:custGeom>
            <a:avLst/>
            <a:gdLst>
              <a:gd name="T0" fmla="*/ 959 w 1560"/>
              <a:gd name="T1" fmla="*/ 0 h 2164"/>
              <a:gd name="T2" fmla="*/ 0 w 1560"/>
              <a:gd name="T3" fmla="*/ 0 h 2164"/>
              <a:gd name="T4" fmla="*/ 0 w 1560"/>
              <a:gd name="T5" fmla="*/ 2164 h 2164"/>
              <a:gd name="T6" fmla="*/ 852 w 1560"/>
              <a:gd name="T7" fmla="*/ 2164 h 2164"/>
              <a:gd name="T8" fmla="*/ 1560 w 1560"/>
              <a:gd name="T9" fmla="*/ 1054 h 2164"/>
              <a:gd name="T10" fmla="*/ 959 w 1560"/>
              <a:gd name="T11" fmla="*/ 0 h 2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60" h="2164">
                <a:moveTo>
                  <a:pt x="959" y="0"/>
                </a:moveTo>
                <a:cubicBezTo>
                  <a:pt x="0" y="0"/>
                  <a:pt x="0" y="0"/>
                  <a:pt x="0" y="0"/>
                </a:cubicBezTo>
                <a:cubicBezTo>
                  <a:pt x="0" y="2164"/>
                  <a:pt x="0" y="2164"/>
                  <a:pt x="0" y="2164"/>
                </a:cubicBezTo>
                <a:cubicBezTo>
                  <a:pt x="852" y="2164"/>
                  <a:pt x="852" y="2164"/>
                  <a:pt x="852" y="2164"/>
                </a:cubicBezTo>
                <a:cubicBezTo>
                  <a:pt x="1270" y="1969"/>
                  <a:pt x="1560" y="1545"/>
                  <a:pt x="1560" y="1054"/>
                </a:cubicBezTo>
                <a:cubicBezTo>
                  <a:pt x="1560" y="605"/>
                  <a:pt x="1319" y="213"/>
                  <a:pt x="959" y="0"/>
                </a:cubicBezTo>
              </a:path>
            </a:pathLst>
          </a:custGeom>
          <a:solidFill>
            <a:srgbClr val="E4A8B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" name="Freeform 42"/>
          <p:cNvSpPr>
            <a:spLocks/>
          </p:cNvSpPr>
          <p:nvPr/>
        </p:nvSpPr>
        <p:spPr bwMode="auto">
          <a:xfrm>
            <a:off x="0" y="-2194"/>
            <a:ext cx="5318125" cy="6854825"/>
          </a:xfrm>
          <a:custGeom>
            <a:avLst/>
            <a:gdLst>
              <a:gd name="T0" fmla="*/ 493 w 1628"/>
              <a:gd name="T1" fmla="*/ 0 h 2099"/>
              <a:gd name="T2" fmla="*/ 0 w 1628"/>
              <a:gd name="T3" fmla="*/ 112 h 2099"/>
              <a:gd name="T4" fmla="*/ 0 w 1628"/>
              <a:gd name="T5" fmla="*/ 2099 h 2099"/>
              <a:gd name="T6" fmla="*/ 1092 w 1628"/>
              <a:gd name="T7" fmla="*/ 2099 h 2099"/>
              <a:gd name="T8" fmla="*/ 1628 w 1628"/>
              <a:gd name="T9" fmla="*/ 1135 h 2099"/>
              <a:gd name="T10" fmla="*/ 493 w 1628"/>
              <a:gd name="T11" fmla="*/ 0 h 20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28" h="2099">
                <a:moveTo>
                  <a:pt x="493" y="0"/>
                </a:moveTo>
                <a:cubicBezTo>
                  <a:pt x="316" y="0"/>
                  <a:pt x="149" y="40"/>
                  <a:pt x="0" y="112"/>
                </a:cubicBezTo>
                <a:cubicBezTo>
                  <a:pt x="0" y="2099"/>
                  <a:pt x="0" y="2099"/>
                  <a:pt x="0" y="2099"/>
                </a:cubicBezTo>
                <a:cubicBezTo>
                  <a:pt x="1092" y="2099"/>
                  <a:pt x="1092" y="2099"/>
                  <a:pt x="1092" y="2099"/>
                </a:cubicBezTo>
                <a:cubicBezTo>
                  <a:pt x="1414" y="1899"/>
                  <a:pt x="1628" y="1542"/>
                  <a:pt x="1628" y="1135"/>
                </a:cubicBezTo>
                <a:cubicBezTo>
                  <a:pt x="1628" y="508"/>
                  <a:pt x="1120" y="0"/>
                  <a:pt x="493" y="0"/>
                </a:cubicBezTo>
              </a:path>
            </a:pathLst>
          </a:custGeom>
          <a:solidFill>
            <a:srgbClr val="E4A8B1">
              <a:alpha val="4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240620" y="1497586"/>
            <a:ext cx="5332680" cy="3570338"/>
            <a:chOff x="6240620" y="1431024"/>
            <a:chExt cx="5332680" cy="3570338"/>
          </a:xfrm>
        </p:grpSpPr>
        <p:sp>
          <p:nvSpPr>
            <p:cNvPr id="8" name="Oval 7"/>
            <p:cNvSpPr/>
            <p:nvPr/>
          </p:nvSpPr>
          <p:spPr>
            <a:xfrm>
              <a:off x="7908980" y="1431024"/>
              <a:ext cx="1918467" cy="1918467"/>
            </a:xfrm>
            <a:prstGeom prst="ellipse">
              <a:avLst/>
            </a:prstGeom>
            <a:solidFill>
              <a:srgbClr val="FEAF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908979" y="1929253"/>
              <a:ext cx="366432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6000" dirty="0">
                  <a:cs typeface="+mn-ea"/>
                  <a:sym typeface="+mn-lt"/>
                </a:rPr>
                <a:t>Welcome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310852" y="2843248"/>
              <a:ext cx="18530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spc="3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Messages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40620" y="3524034"/>
              <a:ext cx="492325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  <a:spcAft>
                  <a:spcPts val="3000"/>
                </a:spcAft>
              </a:pPr>
              <a:r>
                <a:rPr lang="en-US" sz="1200" spc="100" dirty="0">
                  <a:cs typeface="+mn-ea"/>
                  <a:sym typeface="+mn-lt"/>
                </a:rPr>
                <a:t>Lorem ipsum dolor sit </a:t>
              </a:r>
              <a:r>
                <a:rPr lang="en-US" sz="1200" spc="100" dirty="0" err="1">
                  <a:cs typeface="+mn-ea"/>
                  <a:sym typeface="+mn-lt"/>
                </a:rPr>
                <a:t>amet</a:t>
              </a:r>
              <a:r>
                <a:rPr lang="en-US" sz="1200" spc="100" dirty="0">
                  <a:cs typeface="+mn-ea"/>
                  <a:sym typeface="+mn-lt"/>
                </a:rPr>
                <a:t>, </a:t>
              </a:r>
              <a:r>
                <a:rPr lang="en-US" sz="1200" spc="100" dirty="0" err="1">
                  <a:cs typeface="+mn-ea"/>
                  <a:sym typeface="+mn-lt"/>
                </a:rPr>
                <a:t>consectetur</a:t>
              </a:r>
              <a:r>
                <a:rPr lang="en-US" sz="1200" spc="100" dirty="0">
                  <a:cs typeface="+mn-ea"/>
                  <a:sym typeface="+mn-lt"/>
                </a:rPr>
                <a:t> </a:t>
              </a:r>
              <a:r>
                <a:rPr lang="en-US" sz="1200" spc="100" dirty="0" err="1">
                  <a:cs typeface="+mn-ea"/>
                  <a:sym typeface="+mn-lt"/>
                </a:rPr>
                <a:t>adipiscing</a:t>
              </a:r>
              <a:r>
                <a:rPr lang="en-US" sz="1200" spc="100" dirty="0">
                  <a:cs typeface="+mn-ea"/>
                  <a:sym typeface="+mn-lt"/>
                </a:rPr>
                <a:t> </a:t>
              </a:r>
              <a:r>
                <a:rPr lang="en-US" sz="1200" spc="100" dirty="0" err="1">
                  <a:cs typeface="+mn-ea"/>
                  <a:sym typeface="+mn-lt"/>
                </a:rPr>
                <a:t>elit</a:t>
              </a:r>
              <a:r>
                <a:rPr lang="en-US" sz="1200" spc="100" dirty="0">
                  <a:cs typeface="+mn-ea"/>
                  <a:sym typeface="+mn-lt"/>
                </a:rPr>
                <a:t>, </a:t>
              </a:r>
              <a:r>
                <a:rPr lang="en-US" sz="1200" spc="100" dirty="0" err="1">
                  <a:cs typeface="+mn-ea"/>
                  <a:sym typeface="+mn-lt"/>
                </a:rPr>
                <a:t>sed</a:t>
              </a:r>
              <a:r>
                <a:rPr lang="en-US" sz="1200" spc="100" dirty="0">
                  <a:cs typeface="+mn-ea"/>
                  <a:sym typeface="+mn-lt"/>
                </a:rPr>
                <a:t> do </a:t>
              </a:r>
              <a:r>
                <a:rPr lang="en-US" sz="1200" spc="100" dirty="0" err="1">
                  <a:cs typeface="+mn-ea"/>
                  <a:sym typeface="+mn-lt"/>
                </a:rPr>
                <a:t>eiusmod</a:t>
              </a:r>
              <a:r>
                <a:rPr lang="en-US" sz="1200" spc="100" dirty="0">
                  <a:cs typeface="+mn-ea"/>
                  <a:sym typeface="+mn-lt"/>
                </a:rPr>
                <a:t> </a:t>
              </a:r>
              <a:r>
                <a:rPr lang="en-US" sz="1200" spc="100" dirty="0" err="1">
                  <a:cs typeface="+mn-ea"/>
                  <a:sym typeface="+mn-lt"/>
                </a:rPr>
                <a:t>tempor</a:t>
              </a:r>
              <a:r>
                <a:rPr lang="en-US" sz="1200" spc="100" dirty="0">
                  <a:cs typeface="+mn-ea"/>
                  <a:sym typeface="+mn-lt"/>
                </a:rPr>
                <a:t> </a:t>
              </a:r>
              <a:r>
                <a:rPr lang="en-US" sz="1200" spc="100" dirty="0" err="1">
                  <a:cs typeface="+mn-ea"/>
                  <a:sym typeface="+mn-lt"/>
                </a:rPr>
                <a:t>incididunt</a:t>
              </a:r>
              <a:r>
                <a:rPr lang="en-US" sz="1200" spc="100" dirty="0">
                  <a:cs typeface="+mn-ea"/>
                  <a:sym typeface="+mn-lt"/>
                </a:rPr>
                <a:t> </a:t>
              </a:r>
              <a:r>
                <a:rPr lang="en-US" sz="1200" spc="100" dirty="0" err="1">
                  <a:cs typeface="+mn-ea"/>
                  <a:sym typeface="+mn-lt"/>
                </a:rPr>
                <a:t>ut</a:t>
              </a:r>
              <a:r>
                <a:rPr lang="en-US" sz="1200" spc="100" dirty="0">
                  <a:cs typeface="+mn-ea"/>
                  <a:sym typeface="+mn-lt"/>
                </a:rPr>
                <a:t> </a:t>
              </a:r>
              <a:r>
                <a:rPr lang="en-US" sz="1200" spc="100" dirty="0" err="1">
                  <a:cs typeface="+mn-ea"/>
                  <a:sym typeface="+mn-lt"/>
                </a:rPr>
                <a:t>labore</a:t>
              </a:r>
              <a:r>
                <a:rPr lang="en-US" sz="1200" spc="100" dirty="0">
                  <a:cs typeface="+mn-ea"/>
                  <a:sym typeface="+mn-lt"/>
                </a:rPr>
                <a:t> et </a:t>
              </a:r>
              <a:r>
                <a:rPr lang="en-US" sz="1200" spc="100" dirty="0" err="1">
                  <a:cs typeface="+mn-ea"/>
                  <a:sym typeface="+mn-lt"/>
                </a:rPr>
                <a:t>dolore</a:t>
              </a:r>
              <a:r>
                <a:rPr lang="en-US" sz="1200" spc="100" dirty="0">
                  <a:cs typeface="+mn-ea"/>
                  <a:sym typeface="+mn-lt"/>
                </a:rPr>
                <a:t> magna </a:t>
              </a:r>
              <a:r>
                <a:rPr lang="en-US" sz="1200" spc="100" dirty="0" err="1">
                  <a:cs typeface="+mn-ea"/>
                  <a:sym typeface="+mn-lt"/>
                </a:rPr>
                <a:t>aliqua</a:t>
              </a:r>
              <a:r>
                <a:rPr lang="en-US" sz="1200" spc="100" dirty="0">
                  <a:cs typeface="+mn-ea"/>
                  <a:sym typeface="+mn-lt"/>
                </a:rPr>
                <a:t>. </a:t>
              </a:r>
              <a:r>
                <a:rPr lang="en-US" sz="1200" spc="100" dirty="0" err="1">
                  <a:cs typeface="+mn-ea"/>
                  <a:sym typeface="+mn-lt"/>
                </a:rPr>
                <a:t>Ut</a:t>
              </a:r>
              <a:r>
                <a:rPr lang="en-US" sz="1200" spc="100" dirty="0">
                  <a:cs typeface="+mn-ea"/>
                  <a:sym typeface="+mn-lt"/>
                </a:rPr>
                <a:t> </a:t>
              </a:r>
              <a:r>
                <a:rPr lang="en-US" sz="1200" spc="100" dirty="0" err="1">
                  <a:cs typeface="+mn-ea"/>
                  <a:sym typeface="+mn-lt"/>
                </a:rPr>
                <a:t>enim</a:t>
              </a:r>
              <a:r>
                <a:rPr lang="en-US" sz="1200" spc="100" dirty="0">
                  <a:cs typeface="+mn-ea"/>
                  <a:sym typeface="+mn-lt"/>
                </a:rPr>
                <a:t> ad minim </a:t>
              </a:r>
              <a:r>
                <a:rPr lang="en-US" sz="1200" spc="100" dirty="0" err="1">
                  <a:cs typeface="+mn-ea"/>
                  <a:sym typeface="+mn-lt"/>
                </a:rPr>
                <a:t>veniam</a:t>
              </a:r>
              <a:r>
                <a:rPr lang="en-US" sz="1200" spc="100" dirty="0">
                  <a:cs typeface="+mn-ea"/>
                  <a:sym typeface="+mn-lt"/>
                </a:rPr>
                <a:t>, </a:t>
              </a:r>
              <a:r>
                <a:rPr lang="en-US" sz="1200" spc="100" dirty="0" err="1">
                  <a:cs typeface="+mn-ea"/>
                  <a:sym typeface="+mn-lt"/>
                </a:rPr>
                <a:t>quis</a:t>
              </a:r>
              <a:r>
                <a:rPr lang="en-US" sz="1200" spc="100" dirty="0">
                  <a:cs typeface="+mn-ea"/>
                  <a:sym typeface="+mn-lt"/>
                </a:rPr>
                <a:t> </a:t>
              </a:r>
              <a:r>
                <a:rPr lang="en-US" sz="1200" spc="100" dirty="0" err="1">
                  <a:cs typeface="+mn-ea"/>
                  <a:sym typeface="+mn-lt"/>
                </a:rPr>
                <a:t>nostrud</a:t>
              </a:r>
              <a:r>
                <a:rPr lang="en-US" sz="1200" spc="100" dirty="0">
                  <a:cs typeface="+mn-ea"/>
                  <a:sym typeface="+mn-lt"/>
                </a:rPr>
                <a:t> exercitation </a:t>
              </a:r>
              <a:r>
                <a:rPr lang="en-US" sz="1200" spc="100" dirty="0" err="1">
                  <a:cs typeface="+mn-ea"/>
                  <a:sym typeface="+mn-lt"/>
                </a:rPr>
                <a:t>ullamco</a:t>
              </a:r>
              <a:r>
                <a:rPr lang="en-US" sz="1200" spc="100" dirty="0">
                  <a:cs typeface="+mn-ea"/>
                  <a:sym typeface="+mn-lt"/>
                </a:rPr>
                <a:t> </a:t>
              </a:r>
              <a:r>
                <a:rPr lang="en-US" sz="1200" spc="100" dirty="0" err="1">
                  <a:cs typeface="+mn-ea"/>
                  <a:sym typeface="+mn-lt"/>
                </a:rPr>
                <a:t>laboris</a:t>
              </a:r>
              <a:r>
                <a:rPr lang="en-US" sz="1200" spc="100" dirty="0">
                  <a:cs typeface="+mn-ea"/>
                  <a:sym typeface="+mn-lt"/>
                </a:rPr>
                <a:t> nisi </a:t>
              </a:r>
              <a:r>
                <a:rPr lang="en-US" sz="1200" spc="100" dirty="0" err="1">
                  <a:cs typeface="+mn-ea"/>
                  <a:sym typeface="+mn-lt"/>
                </a:rPr>
                <a:t>ut</a:t>
              </a:r>
              <a:r>
                <a:rPr lang="en-US" sz="1200" spc="100" dirty="0">
                  <a:cs typeface="+mn-ea"/>
                  <a:sym typeface="+mn-lt"/>
                </a:rPr>
                <a:t> </a:t>
              </a:r>
              <a:r>
                <a:rPr lang="en-US" sz="1200" spc="100" dirty="0" err="1">
                  <a:cs typeface="+mn-ea"/>
                  <a:sym typeface="+mn-lt"/>
                </a:rPr>
                <a:t>aliquip</a:t>
              </a:r>
              <a:r>
                <a:rPr lang="en-US" sz="1200" spc="100" dirty="0">
                  <a:cs typeface="+mn-ea"/>
                  <a:sym typeface="+mn-lt"/>
                </a:rPr>
                <a:t> ex </a:t>
              </a:r>
              <a:r>
                <a:rPr lang="en-US" sz="1200" spc="100" dirty="0" err="1">
                  <a:cs typeface="+mn-ea"/>
                  <a:sym typeface="+mn-lt"/>
                </a:rPr>
                <a:t>ea</a:t>
              </a:r>
              <a:r>
                <a:rPr lang="en-US" sz="1200" spc="100" dirty="0">
                  <a:cs typeface="+mn-ea"/>
                  <a:sym typeface="+mn-lt"/>
                </a:rPr>
                <a:t> </a:t>
              </a:r>
              <a:r>
                <a:rPr lang="en-US" sz="1200" spc="100" dirty="0" err="1">
                  <a:cs typeface="+mn-ea"/>
                  <a:sym typeface="+mn-lt"/>
                </a:rPr>
                <a:t>commodo</a:t>
              </a:r>
              <a:r>
                <a:rPr lang="en-US" sz="1200" spc="100" dirty="0">
                  <a:cs typeface="+mn-ea"/>
                  <a:sym typeface="+mn-lt"/>
                </a:rPr>
                <a:t> </a:t>
              </a:r>
              <a:r>
                <a:rPr lang="en-US" sz="1200" spc="100" dirty="0" err="1">
                  <a:cs typeface="+mn-ea"/>
                  <a:sym typeface="+mn-lt"/>
                </a:rPr>
                <a:t>consequat</a:t>
              </a:r>
              <a:r>
                <a:rPr lang="en-US" sz="1200" spc="100" dirty="0">
                  <a:cs typeface="+mn-ea"/>
                  <a:sym typeface="+mn-lt"/>
                </a:rPr>
                <a:t>. </a:t>
              </a:r>
              <a:r>
                <a:rPr lang="en-US" sz="1200" spc="100" dirty="0" err="1">
                  <a:cs typeface="+mn-ea"/>
                  <a:sym typeface="+mn-lt"/>
                </a:rPr>
                <a:t>Duis</a:t>
              </a:r>
              <a:r>
                <a:rPr lang="en-US" sz="1200" spc="100" dirty="0">
                  <a:cs typeface="+mn-ea"/>
                  <a:sym typeface="+mn-lt"/>
                </a:rPr>
                <a:t> </a:t>
              </a:r>
              <a:r>
                <a:rPr lang="en-US" sz="1200" spc="100" dirty="0" err="1">
                  <a:cs typeface="+mn-ea"/>
                  <a:sym typeface="+mn-lt"/>
                </a:rPr>
                <a:t>aute</a:t>
              </a:r>
              <a:r>
                <a:rPr lang="en-US" sz="1200" spc="100" dirty="0">
                  <a:cs typeface="+mn-ea"/>
                  <a:sym typeface="+mn-lt"/>
                </a:rPr>
                <a:t> </a:t>
              </a:r>
              <a:r>
                <a:rPr lang="en-US" sz="1200" spc="100" dirty="0" err="1">
                  <a:cs typeface="+mn-ea"/>
                  <a:sym typeface="+mn-lt"/>
                </a:rPr>
                <a:t>irure</a:t>
              </a:r>
              <a:r>
                <a:rPr lang="en-US" sz="1200" spc="100" dirty="0">
                  <a:cs typeface="+mn-ea"/>
                  <a:sym typeface="+mn-lt"/>
                </a:rPr>
                <a:t> dolor in</a:t>
              </a:r>
            </a:p>
          </p:txBody>
        </p:sp>
      </p:grpSp>
      <p:pic>
        <p:nvPicPr>
          <p:cNvPr id="13" name="图片占位符 12">
            <a:extLst>
              <a:ext uri="{FF2B5EF4-FFF2-40B4-BE49-F238E27FC236}">
                <a16:creationId xmlns:a16="http://schemas.microsoft.com/office/drawing/2014/main" id="{EA584E07-57C4-4DE0-BB40-B48AF522A88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710598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F5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2700" y="2974975"/>
            <a:ext cx="12188825" cy="3895725"/>
          </a:xfrm>
          <a:custGeom>
            <a:avLst/>
            <a:gdLst>
              <a:gd name="T0" fmla="*/ 3299 w 3839"/>
              <a:gd name="T1" fmla="*/ 0 h 1225"/>
              <a:gd name="T2" fmla="*/ 2979 w 3839"/>
              <a:gd name="T3" fmla="*/ 77 h 1225"/>
              <a:gd name="T4" fmla="*/ 1917 w 3839"/>
              <a:gd name="T5" fmla="*/ 893 h 1225"/>
              <a:gd name="T6" fmla="*/ 1884 w 3839"/>
              <a:gd name="T7" fmla="*/ 892 h 1225"/>
              <a:gd name="T8" fmla="*/ 803 w 3839"/>
              <a:gd name="T9" fmla="*/ 145 h 1225"/>
              <a:gd name="T10" fmla="*/ 455 w 3839"/>
              <a:gd name="T11" fmla="*/ 41 h 1225"/>
              <a:gd name="T12" fmla="*/ 0 w 3839"/>
              <a:gd name="T13" fmla="*/ 145 h 1225"/>
              <a:gd name="T14" fmla="*/ 0 w 3839"/>
              <a:gd name="T15" fmla="*/ 1225 h 1225"/>
              <a:gd name="T16" fmla="*/ 3839 w 3839"/>
              <a:gd name="T17" fmla="*/ 1225 h 1225"/>
              <a:gd name="T18" fmla="*/ 3839 w 3839"/>
              <a:gd name="T19" fmla="*/ 139 h 1225"/>
              <a:gd name="T20" fmla="*/ 3299 w 3839"/>
              <a:gd name="T21" fmla="*/ 0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839" h="1225">
                <a:moveTo>
                  <a:pt x="3299" y="0"/>
                </a:moveTo>
                <a:cubicBezTo>
                  <a:pt x="3191" y="0"/>
                  <a:pt x="3080" y="20"/>
                  <a:pt x="2979" y="77"/>
                </a:cubicBezTo>
                <a:cubicBezTo>
                  <a:pt x="2591" y="294"/>
                  <a:pt x="2442" y="893"/>
                  <a:pt x="1917" y="893"/>
                </a:cubicBezTo>
                <a:cubicBezTo>
                  <a:pt x="1907" y="893"/>
                  <a:pt x="1895" y="893"/>
                  <a:pt x="1884" y="892"/>
                </a:cubicBezTo>
                <a:cubicBezTo>
                  <a:pt x="1332" y="867"/>
                  <a:pt x="1117" y="378"/>
                  <a:pt x="803" y="145"/>
                </a:cubicBezTo>
                <a:cubicBezTo>
                  <a:pt x="698" y="67"/>
                  <a:pt x="574" y="41"/>
                  <a:pt x="455" y="41"/>
                </a:cubicBezTo>
                <a:cubicBezTo>
                  <a:pt x="217" y="41"/>
                  <a:pt x="0" y="145"/>
                  <a:pt x="0" y="145"/>
                </a:cubicBezTo>
                <a:cubicBezTo>
                  <a:pt x="0" y="1225"/>
                  <a:pt x="0" y="1225"/>
                  <a:pt x="0" y="1225"/>
                </a:cubicBezTo>
                <a:cubicBezTo>
                  <a:pt x="3839" y="1225"/>
                  <a:pt x="3839" y="1225"/>
                  <a:pt x="3839" y="1225"/>
                </a:cubicBezTo>
                <a:cubicBezTo>
                  <a:pt x="3839" y="139"/>
                  <a:pt x="3839" y="139"/>
                  <a:pt x="3839" y="139"/>
                </a:cubicBezTo>
                <a:cubicBezTo>
                  <a:pt x="3839" y="139"/>
                  <a:pt x="3580" y="0"/>
                  <a:pt x="3299" y="0"/>
                </a:cubicBezTo>
              </a:path>
            </a:pathLst>
          </a:custGeom>
          <a:solidFill>
            <a:srgbClr val="FEAFC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04984" y="778596"/>
            <a:ext cx="43013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cs typeface="+mn-ea"/>
                <a:sym typeface="+mn-lt"/>
              </a:rPr>
              <a:t>Head Officer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89286" y="507136"/>
            <a:ext cx="2159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spc="3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Our Adorable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707690" y="2439853"/>
            <a:ext cx="2741942" cy="2647682"/>
            <a:chOff x="2948736" y="1476832"/>
            <a:chExt cx="4046453" cy="3907347"/>
          </a:xfrm>
        </p:grpSpPr>
        <p:sp>
          <p:nvSpPr>
            <p:cNvPr id="10" name="Oval 9"/>
            <p:cNvSpPr/>
            <p:nvPr/>
          </p:nvSpPr>
          <p:spPr>
            <a:xfrm>
              <a:off x="3046986" y="1476832"/>
              <a:ext cx="3837856" cy="3837857"/>
            </a:xfrm>
            <a:prstGeom prst="ellipse">
              <a:avLst/>
            </a:prstGeom>
            <a:solidFill>
              <a:srgbClr val="C0E7F5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2948736" y="1645336"/>
              <a:ext cx="3738845" cy="3738843"/>
            </a:xfrm>
            <a:prstGeom prst="ellipse">
              <a:avLst/>
            </a:prstGeom>
            <a:solidFill>
              <a:srgbClr val="F0E6ED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3256344" y="1645335"/>
              <a:ext cx="3738845" cy="3738843"/>
            </a:xfrm>
            <a:prstGeom prst="ellipse">
              <a:avLst/>
            </a:prstGeom>
            <a:solidFill>
              <a:srgbClr val="75C7ED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684688" y="2450509"/>
            <a:ext cx="2741942" cy="2647682"/>
            <a:chOff x="2948736" y="1476832"/>
            <a:chExt cx="4046453" cy="3907347"/>
          </a:xfrm>
        </p:grpSpPr>
        <p:sp>
          <p:nvSpPr>
            <p:cNvPr id="14" name="Oval 13"/>
            <p:cNvSpPr/>
            <p:nvPr/>
          </p:nvSpPr>
          <p:spPr>
            <a:xfrm>
              <a:off x="3046986" y="1476832"/>
              <a:ext cx="3837856" cy="3837857"/>
            </a:xfrm>
            <a:prstGeom prst="ellipse">
              <a:avLst/>
            </a:prstGeom>
            <a:solidFill>
              <a:srgbClr val="C0E7F5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948736" y="1645336"/>
              <a:ext cx="3738845" cy="3738843"/>
            </a:xfrm>
            <a:prstGeom prst="ellipse">
              <a:avLst/>
            </a:prstGeom>
            <a:solidFill>
              <a:srgbClr val="F0E6ED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3256344" y="1645335"/>
              <a:ext cx="3738845" cy="3738843"/>
            </a:xfrm>
            <a:prstGeom prst="ellipse">
              <a:avLst/>
            </a:prstGeom>
            <a:solidFill>
              <a:srgbClr val="75C7ED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8594595" y="2496942"/>
            <a:ext cx="2741942" cy="2647682"/>
            <a:chOff x="2948736" y="1476832"/>
            <a:chExt cx="4046453" cy="3907347"/>
          </a:xfrm>
        </p:grpSpPr>
        <p:sp>
          <p:nvSpPr>
            <p:cNvPr id="18" name="Oval 17"/>
            <p:cNvSpPr/>
            <p:nvPr/>
          </p:nvSpPr>
          <p:spPr>
            <a:xfrm>
              <a:off x="3046986" y="1476832"/>
              <a:ext cx="3837856" cy="3837857"/>
            </a:xfrm>
            <a:prstGeom prst="ellipse">
              <a:avLst/>
            </a:prstGeom>
            <a:solidFill>
              <a:srgbClr val="C0E7F5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2948736" y="1645336"/>
              <a:ext cx="3738845" cy="3738843"/>
            </a:xfrm>
            <a:prstGeom prst="ellipse">
              <a:avLst/>
            </a:prstGeom>
            <a:solidFill>
              <a:srgbClr val="F0E6ED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3256344" y="1645335"/>
              <a:ext cx="3738845" cy="3738843"/>
            </a:xfrm>
            <a:prstGeom prst="ellipse">
              <a:avLst/>
            </a:prstGeom>
            <a:solidFill>
              <a:srgbClr val="75C7ED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68982" y="5434008"/>
            <a:ext cx="2841640" cy="900471"/>
            <a:chOff x="668982" y="5434008"/>
            <a:chExt cx="2841640" cy="900471"/>
          </a:xfrm>
        </p:grpSpPr>
        <p:sp>
          <p:nvSpPr>
            <p:cNvPr id="22" name="TextBox 21"/>
            <p:cNvSpPr txBox="1"/>
            <p:nvPr/>
          </p:nvSpPr>
          <p:spPr>
            <a:xfrm>
              <a:off x="668982" y="5434008"/>
              <a:ext cx="284164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dirty="0">
                  <a:cs typeface="+mn-ea"/>
                  <a:sym typeface="+mn-lt"/>
                </a:rPr>
                <a:t>Antony </a:t>
              </a:r>
              <a:r>
                <a:rPr lang="en-US" sz="3000" dirty="0" err="1">
                  <a:cs typeface="+mn-ea"/>
                  <a:sym typeface="+mn-lt"/>
                </a:rPr>
                <a:t>Liem</a:t>
              </a:r>
              <a:endParaRPr lang="en-US" sz="3000" dirty="0">
                <a:cs typeface="+mn-ea"/>
                <a:sym typeface="+mn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927271" y="6057480"/>
              <a:ext cx="232506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spc="300" dirty="0">
                  <a:cs typeface="+mn-ea"/>
                  <a:sym typeface="+mn-lt"/>
                </a:rPr>
                <a:t>CEO &amp; FOUNDER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015409" y="5434008"/>
            <a:ext cx="3922643" cy="900471"/>
            <a:chOff x="96275" y="5434008"/>
            <a:chExt cx="3922643" cy="900471"/>
          </a:xfrm>
        </p:grpSpPr>
        <p:sp>
          <p:nvSpPr>
            <p:cNvPr id="25" name="TextBox 24"/>
            <p:cNvSpPr txBox="1"/>
            <p:nvPr/>
          </p:nvSpPr>
          <p:spPr>
            <a:xfrm>
              <a:off x="96275" y="5434008"/>
              <a:ext cx="392264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dirty="0">
                  <a:cs typeface="+mn-ea"/>
                  <a:sym typeface="+mn-lt"/>
                </a:rPr>
                <a:t>Stephanie </a:t>
              </a:r>
              <a:r>
                <a:rPr lang="en-US" sz="3000" dirty="0" err="1">
                  <a:cs typeface="+mn-ea"/>
                  <a:sym typeface="+mn-lt"/>
                </a:rPr>
                <a:t>Wijaya</a:t>
              </a:r>
              <a:endParaRPr lang="en-US" sz="3000" dirty="0">
                <a:cs typeface="+mn-ea"/>
                <a:sym typeface="+mn-lt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37092" y="6057480"/>
              <a:ext cx="28735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spc="300" dirty="0">
                  <a:cs typeface="+mn-ea"/>
                  <a:sym typeface="+mn-lt"/>
                </a:rPr>
                <a:t>MANAGING EXECUTIVE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8525387" y="5428393"/>
            <a:ext cx="2873530" cy="900471"/>
            <a:chOff x="637092" y="5434008"/>
            <a:chExt cx="2873530" cy="900471"/>
          </a:xfrm>
        </p:grpSpPr>
        <p:sp>
          <p:nvSpPr>
            <p:cNvPr id="28" name="TextBox 27"/>
            <p:cNvSpPr txBox="1"/>
            <p:nvPr/>
          </p:nvSpPr>
          <p:spPr>
            <a:xfrm>
              <a:off x="668982" y="5434008"/>
              <a:ext cx="284164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dirty="0" err="1">
                  <a:cs typeface="+mn-ea"/>
                  <a:sym typeface="+mn-lt"/>
                </a:rPr>
                <a:t>Russel</a:t>
              </a:r>
              <a:r>
                <a:rPr lang="en-US" sz="3000" dirty="0">
                  <a:cs typeface="+mn-ea"/>
                  <a:sym typeface="+mn-lt"/>
                </a:rPr>
                <a:t> Rudolf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37092" y="6057480"/>
              <a:ext cx="28735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spc="300" dirty="0">
                  <a:cs typeface="+mn-ea"/>
                  <a:sym typeface="+mn-lt"/>
                </a:rPr>
                <a:t>CREATIVE PRODUCER</a:t>
              </a:r>
            </a:p>
          </p:txBody>
        </p:sp>
      </p:grpSp>
      <p:pic>
        <p:nvPicPr>
          <p:cNvPr id="31" name="图片占位符 30">
            <a:extLst>
              <a:ext uri="{FF2B5EF4-FFF2-40B4-BE49-F238E27FC236}">
                <a16:creationId xmlns:a16="http://schemas.microsoft.com/office/drawing/2014/main" id="{C56ABC30-DD00-4BFD-B994-0CAFF63E4C92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33" name="图片占位符 32">
            <a:extLst>
              <a:ext uri="{FF2B5EF4-FFF2-40B4-BE49-F238E27FC236}">
                <a16:creationId xmlns:a16="http://schemas.microsoft.com/office/drawing/2014/main" id="{DB9BF49A-3D70-444B-B9F7-9EC5D56FA17E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35" name="图片占位符 34">
            <a:extLst>
              <a:ext uri="{FF2B5EF4-FFF2-40B4-BE49-F238E27FC236}">
                <a16:creationId xmlns:a16="http://schemas.microsoft.com/office/drawing/2014/main" id="{FC99D6F9-5B5C-4286-838C-23F5DDC29B3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43565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F5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4787900" cy="6861175"/>
          </a:xfrm>
          <a:custGeom>
            <a:avLst/>
            <a:gdLst>
              <a:gd name="T0" fmla="*/ 1008 w 1506"/>
              <a:gd name="T1" fmla="*/ 0 h 2158"/>
              <a:gd name="T2" fmla="*/ 0 w 1506"/>
              <a:gd name="T3" fmla="*/ 0 h 2158"/>
              <a:gd name="T4" fmla="*/ 0 w 1506"/>
              <a:gd name="T5" fmla="*/ 2158 h 2158"/>
              <a:gd name="T6" fmla="*/ 1308 w 1506"/>
              <a:gd name="T7" fmla="*/ 2158 h 2158"/>
              <a:gd name="T8" fmla="*/ 1469 w 1506"/>
              <a:gd name="T9" fmla="*/ 1593 h 2158"/>
              <a:gd name="T10" fmla="*/ 801 w 1506"/>
              <a:gd name="T11" fmla="*/ 698 h 2158"/>
              <a:gd name="T12" fmla="*/ 1008 w 1506"/>
              <a:gd name="T13" fmla="*/ 0 h 2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06" h="2158">
                <a:moveTo>
                  <a:pt x="1008" y="0"/>
                </a:moveTo>
                <a:cubicBezTo>
                  <a:pt x="0" y="0"/>
                  <a:pt x="0" y="0"/>
                  <a:pt x="0" y="0"/>
                </a:cubicBezTo>
                <a:cubicBezTo>
                  <a:pt x="0" y="2158"/>
                  <a:pt x="0" y="2158"/>
                  <a:pt x="0" y="2158"/>
                </a:cubicBezTo>
                <a:cubicBezTo>
                  <a:pt x="1308" y="2158"/>
                  <a:pt x="1308" y="2158"/>
                  <a:pt x="1308" y="2158"/>
                </a:cubicBezTo>
                <a:cubicBezTo>
                  <a:pt x="1356" y="2092"/>
                  <a:pt x="1506" y="1860"/>
                  <a:pt x="1469" y="1593"/>
                </a:cubicBezTo>
                <a:cubicBezTo>
                  <a:pt x="1425" y="1275"/>
                  <a:pt x="851" y="1078"/>
                  <a:pt x="801" y="698"/>
                </a:cubicBezTo>
                <a:cubicBezTo>
                  <a:pt x="752" y="328"/>
                  <a:pt x="945" y="73"/>
                  <a:pt x="1008" y="0"/>
                </a:cubicBezTo>
              </a:path>
            </a:pathLst>
          </a:custGeom>
          <a:solidFill>
            <a:srgbClr val="FEAFC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79064" y="808219"/>
            <a:ext cx="42127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cs typeface="+mn-ea"/>
                <a:sym typeface="+mn-lt"/>
              </a:rPr>
              <a:t>Antony </a:t>
            </a:r>
            <a:r>
              <a:rPr lang="en-US" sz="4800" dirty="0" err="1">
                <a:cs typeface="+mn-ea"/>
                <a:sym typeface="+mn-lt"/>
              </a:rPr>
              <a:t>Liem</a:t>
            </a:r>
            <a:endParaRPr lang="en-US" sz="4800" dirty="0">
              <a:cs typeface="+mn-ea"/>
              <a:sym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79064" y="1566009"/>
            <a:ext cx="42127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>
                <a:cs typeface="+mn-ea"/>
                <a:sym typeface="+mn-lt"/>
              </a:rPr>
              <a:t>CEO &amp; FOUNDER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74616" y="1953143"/>
            <a:ext cx="38805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3000"/>
              </a:spcAft>
            </a:pPr>
            <a:r>
              <a:rPr lang="en-US" sz="1200" dirty="0">
                <a:cs typeface="+mn-ea"/>
                <a:sym typeface="+mn-lt"/>
              </a:rPr>
              <a:t>Lorem ipsum dolor sit </a:t>
            </a:r>
            <a:r>
              <a:rPr lang="en-US" sz="1200" dirty="0" err="1">
                <a:cs typeface="+mn-ea"/>
                <a:sym typeface="+mn-lt"/>
              </a:rPr>
              <a:t>amet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consectetur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adipiscing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elit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sed</a:t>
            </a:r>
            <a:r>
              <a:rPr lang="en-US" sz="1200" dirty="0">
                <a:cs typeface="+mn-ea"/>
                <a:sym typeface="+mn-lt"/>
              </a:rPr>
              <a:t> do </a:t>
            </a:r>
            <a:r>
              <a:rPr lang="en-US" sz="1200" dirty="0" err="1">
                <a:cs typeface="+mn-ea"/>
                <a:sym typeface="+mn-lt"/>
              </a:rPr>
              <a:t>eiusmod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tempor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incididunt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labore</a:t>
            </a:r>
            <a:r>
              <a:rPr lang="en-US" sz="1200" dirty="0">
                <a:cs typeface="+mn-ea"/>
                <a:sym typeface="+mn-lt"/>
              </a:rPr>
              <a:t> et </a:t>
            </a:r>
            <a:r>
              <a:rPr lang="en-US" sz="1200" dirty="0" err="1">
                <a:cs typeface="+mn-ea"/>
                <a:sym typeface="+mn-lt"/>
              </a:rPr>
              <a:t>dolore</a:t>
            </a:r>
            <a:r>
              <a:rPr lang="en-US" sz="1200" dirty="0">
                <a:cs typeface="+mn-ea"/>
                <a:sym typeface="+mn-lt"/>
              </a:rPr>
              <a:t> magna </a:t>
            </a:r>
            <a:r>
              <a:rPr lang="en-US" sz="1200" dirty="0" err="1">
                <a:cs typeface="+mn-ea"/>
                <a:sym typeface="+mn-lt"/>
              </a:rPr>
              <a:t>aliqua</a:t>
            </a:r>
            <a:r>
              <a:rPr lang="en-US" sz="1200" dirty="0">
                <a:cs typeface="+mn-ea"/>
                <a:sym typeface="+mn-lt"/>
              </a:rPr>
              <a:t>.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enim</a:t>
            </a:r>
            <a:r>
              <a:rPr lang="en-US" sz="1200" dirty="0">
                <a:cs typeface="+mn-ea"/>
                <a:sym typeface="+mn-lt"/>
              </a:rPr>
              <a:t> ad minim </a:t>
            </a:r>
            <a:r>
              <a:rPr lang="en-US" sz="1200" dirty="0" err="1">
                <a:cs typeface="+mn-ea"/>
                <a:sym typeface="+mn-lt"/>
              </a:rPr>
              <a:t>veniam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quis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nostrud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exerci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tation</a:t>
            </a:r>
            <a:endParaRPr lang="en-US" sz="1200" dirty="0">
              <a:cs typeface="+mn-ea"/>
              <a:sym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29953" y="3267635"/>
            <a:ext cx="268124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i="1" spc="100" dirty="0">
                <a:cs typeface="+mn-ea"/>
                <a:sym typeface="+mn-lt"/>
              </a:rPr>
              <a:t>Personal Contact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37807" y="3940081"/>
            <a:ext cx="14714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spc="300" dirty="0">
                <a:cs typeface="+mn-ea"/>
                <a:sym typeface="+mn-lt"/>
              </a:rPr>
              <a:t>Facebook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37807" y="4212869"/>
            <a:ext cx="1083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pc="100" dirty="0">
                <a:cs typeface="+mn-ea"/>
                <a:sym typeface="+mn-lt"/>
              </a:rPr>
              <a:t>//@</a:t>
            </a:r>
            <a:r>
              <a:rPr lang="en-US" sz="1200" spc="100" dirty="0" err="1">
                <a:cs typeface="+mn-ea"/>
                <a:sym typeface="+mn-lt"/>
              </a:rPr>
              <a:t>anliem</a:t>
            </a:r>
            <a:endParaRPr lang="en-US" sz="1200" spc="100" dirty="0">
              <a:cs typeface="+mn-ea"/>
              <a:sym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80986" y="4726497"/>
            <a:ext cx="11833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spc="300" dirty="0">
                <a:cs typeface="+mn-ea"/>
                <a:sym typeface="+mn-lt"/>
              </a:rPr>
              <a:t>Twitter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685076" y="3912415"/>
            <a:ext cx="13676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spc="300" dirty="0" err="1">
                <a:cs typeface="+mn-ea"/>
                <a:sym typeface="+mn-lt"/>
              </a:rPr>
              <a:t>Linkedin</a:t>
            </a:r>
            <a:endParaRPr lang="en-US" sz="1600" b="1" i="1" spc="300" dirty="0">
              <a:cs typeface="+mn-ea"/>
              <a:sym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685076" y="4718992"/>
            <a:ext cx="9364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spc="300" dirty="0">
                <a:cs typeface="+mn-ea"/>
                <a:sym typeface="+mn-lt"/>
              </a:rPr>
              <a:t>Email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645568" y="5032111"/>
            <a:ext cx="1083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pc="100" dirty="0">
                <a:cs typeface="+mn-ea"/>
                <a:sym typeface="+mn-lt"/>
              </a:rPr>
              <a:t>//@</a:t>
            </a:r>
            <a:r>
              <a:rPr lang="en-US" sz="1200" spc="100" dirty="0" err="1">
                <a:cs typeface="+mn-ea"/>
                <a:sym typeface="+mn-lt"/>
              </a:rPr>
              <a:t>anliem</a:t>
            </a:r>
            <a:endParaRPr lang="en-US" sz="1200" spc="100" dirty="0">
              <a:cs typeface="+mn-ea"/>
              <a:sym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677594" y="4203912"/>
            <a:ext cx="1083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pc="100" dirty="0">
                <a:cs typeface="+mn-ea"/>
                <a:sym typeface="+mn-lt"/>
              </a:rPr>
              <a:t>//@</a:t>
            </a:r>
            <a:r>
              <a:rPr lang="en-US" sz="1200" spc="100" dirty="0" err="1">
                <a:cs typeface="+mn-ea"/>
                <a:sym typeface="+mn-lt"/>
              </a:rPr>
              <a:t>anliem</a:t>
            </a:r>
            <a:endParaRPr lang="en-US" sz="1200" spc="100" dirty="0">
              <a:cs typeface="+mn-ea"/>
              <a:sym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675551" y="5009912"/>
            <a:ext cx="2169446" cy="285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pc="100" dirty="0">
                <a:cs typeface="+mn-ea"/>
                <a:sym typeface="+mn-lt"/>
              </a:rPr>
              <a:t>mail@anliem.com</a:t>
            </a:r>
          </a:p>
        </p:txBody>
      </p:sp>
      <p:sp>
        <p:nvSpPr>
          <p:cNvPr id="20" name="Oval 19"/>
          <p:cNvSpPr/>
          <p:nvPr/>
        </p:nvSpPr>
        <p:spPr>
          <a:xfrm>
            <a:off x="4968550" y="4758106"/>
            <a:ext cx="568496" cy="568496"/>
          </a:xfrm>
          <a:prstGeom prst="ellipse">
            <a:avLst/>
          </a:prstGeom>
          <a:solidFill>
            <a:srgbClr val="E4A8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4973648" y="3912415"/>
            <a:ext cx="568496" cy="568496"/>
          </a:xfrm>
          <a:prstGeom prst="ellipse">
            <a:avLst/>
          </a:prstGeom>
          <a:solidFill>
            <a:srgbClr val="E4A8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4340652" y="612978"/>
            <a:ext cx="2551221" cy="2463517"/>
            <a:chOff x="2948736" y="1476832"/>
            <a:chExt cx="4046453" cy="3907347"/>
          </a:xfrm>
        </p:grpSpPr>
        <p:sp>
          <p:nvSpPr>
            <p:cNvPr id="23" name="Oval 22"/>
            <p:cNvSpPr/>
            <p:nvPr/>
          </p:nvSpPr>
          <p:spPr>
            <a:xfrm>
              <a:off x="3046986" y="1476832"/>
              <a:ext cx="3837856" cy="3837857"/>
            </a:xfrm>
            <a:prstGeom prst="ellipse">
              <a:avLst/>
            </a:prstGeom>
            <a:solidFill>
              <a:srgbClr val="C0E7F5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2948736" y="1645336"/>
              <a:ext cx="3738845" cy="3738843"/>
            </a:xfrm>
            <a:prstGeom prst="ellipse">
              <a:avLst/>
            </a:prstGeom>
            <a:solidFill>
              <a:srgbClr val="E4A8B1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3256344" y="1645335"/>
              <a:ext cx="3738845" cy="3738843"/>
            </a:xfrm>
            <a:prstGeom prst="ellipse">
              <a:avLst/>
            </a:prstGeom>
            <a:solidFill>
              <a:srgbClr val="75C7ED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sp>
        <p:nvSpPr>
          <p:cNvPr id="26" name="Freeform 42"/>
          <p:cNvSpPr>
            <a:spLocks/>
          </p:cNvSpPr>
          <p:nvPr/>
        </p:nvSpPr>
        <p:spPr bwMode="auto">
          <a:xfrm>
            <a:off x="5173349" y="4029975"/>
            <a:ext cx="165100" cy="333375"/>
          </a:xfrm>
          <a:custGeom>
            <a:avLst/>
            <a:gdLst>
              <a:gd name="T0" fmla="*/ 36 w 44"/>
              <a:gd name="T1" fmla="*/ 17 h 89"/>
              <a:gd name="T2" fmla="*/ 29 w 44"/>
              <a:gd name="T3" fmla="*/ 25 h 89"/>
              <a:gd name="T4" fmla="*/ 29 w 44"/>
              <a:gd name="T5" fmla="*/ 31 h 89"/>
              <a:gd name="T6" fmla="*/ 44 w 44"/>
              <a:gd name="T7" fmla="*/ 31 h 89"/>
              <a:gd name="T8" fmla="*/ 43 w 44"/>
              <a:gd name="T9" fmla="*/ 49 h 89"/>
              <a:gd name="T10" fmla="*/ 29 w 44"/>
              <a:gd name="T11" fmla="*/ 49 h 89"/>
              <a:gd name="T12" fmla="*/ 29 w 44"/>
              <a:gd name="T13" fmla="*/ 89 h 89"/>
              <a:gd name="T14" fmla="*/ 11 w 44"/>
              <a:gd name="T15" fmla="*/ 89 h 89"/>
              <a:gd name="T16" fmla="*/ 11 w 44"/>
              <a:gd name="T17" fmla="*/ 49 h 89"/>
              <a:gd name="T18" fmla="*/ 0 w 44"/>
              <a:gd name="T19" fmla="*/ 49 h 89"/>
              <a:gd name="T20" fmla="*/ 0 w 44"/>
              <a:gd name="T21" fmla="*/ 31 h 89"/>
              <a:gd name="T22" fmla="*/ 11 w 44"/>
              <a:gd name="T23" fmla="*/ 31 h 89"/>
              <a:gd name="T24" fmla="*/ 11 w 44"/>
              <a:gd name="T25" fmla="*/ 17 h 89"/>
              <a:gd name="T26" fmla="*/ 29 w 44"/>
              <a:gd name="T27" fmla="*/ 0 h 89"/>
              <a:gd name="T28" fmla="*/ 44 w 44"/>
              <a:gd name="T29" fmla="*/ 0 h 89"/>
              <a:gd name="T30" fmla="*/ 44 w 44"/>
              <a:gd name="T31" fmla="*/ 17 h 89"/>
              <a:gd name="T32" fmla="*/ 36 w 44"/>
              <a:gd name="T33" fmla="*/ 17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4" h="89">
                <a:moveTo>
                  <a:pt x="36" y="17"/>
                </a:moveTo>
                <a:cubicBezTo>
                  <a:pt x="30" y="17"/>
                  <a:pt x="29" y="21"/>
                  <a:pt x="29" y="25"/>
                </a:cubicBezTo>
                <a:cubicBezTo>
                  <a:pt x="29" y="31"/>
                  <a:pt x="29" y="31"/>
                  <a:pt x="29" y="31"/>
                </a:cubicBezTo>
                <a:cubicBezTo>
                  <a:pt x="44" y="31"/>
                  <a:pt x="44" y="31"/>
                  <a:pt x="44" y="31"/>
                </a:cubicBezTo>
                <a:cubicBezTo>
                  <a:pt x="43" y="49"/>
                  <a:pt x="43" y="49"/>
                  <a:pt x="43" y="49"/>
                </a:cubicBezTo>
                <a:cubicBezTo>
                  <a:pt x="29" y="49"/>
                  <a:pt x="29" y="49"/>
                  <a:pt x="29" y="49"/>
                </a:cubicBezTo>
                <a:cubicBezTo>
                  <a:pt x="29" y="89"/>
                  <a:pt x="29" y="89"/>
                  <a:pt x="29" y="89"/>
                </a:cubicBezTo>
                <a:cubicBezTo>
                  <a:pt x="11" y="89"/>
                  <a:pt x="11" y="89"/>
                  <a:pt x="11" y="89"/>
                </a:cubicBezTo>
                <a:cubicBezTo>
                  <a:pt x="11" y="49"/>
                  <a:pt x="11" y="49"/>
                  <a:pt x="11" y="49"/>
                </a:cubicBezTo>
                <a:cubicBezTo>
                  <a:pt x="0" y="49"/>
                  <a:pt x="0" y="49"/>
                  <a:pt x="0" y="49"/>
                </a:cubicBezTo>
                <a:cubicBezTo>
                  <a:pt x="0" y="31"/>
                  <a:pt x="0" y="31"/>
                  <a:pt x="0" y="31"/>
                </a:cubicBezTo>
                <a:cubicBezTo>
                  <a:pt x="11" y="31"/>
                  <a:pt x="11" y="31"/>
                  <a:pt x="11" y="31"/>
                </a:cubicBezTo>
                <a:cubicBezTo>
                  <a:pt x="11" y="17"/>
                  <a:pt x="11" y="17"/>
                  <a:pt x="11" y="17"/>
                </a:cubicBezTo>
                <a:cubicBezTo>
                  <a:pt x="11" y="6"/>
                  <a:pt x="17" y="0"/>
                  <a:pt x="29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44" y="17"/>
                  <a:pt x="44" y="17"/>
                  <a:pt x="44" y="17"/>
                </a:cubicBezTo>
                <a:lnTo>
                  <a:pt x="36" y="1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8915388" y="4752627"/>
            <a:ext cx="568496" cy="568496"/>
          </a:xfrm>
          <a:prstGeom prst="ellipse">
            <a:avLst/>
          </a:prstGeom>
          <a:solidFill>
            <a:srgbClr val="E4A8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8" name="Freeform 9"/>
          <p:cNvSpPr>
            <a:spLocks noEditPoints="1"/>
          </p:cNvSpPr>
          <p:nvPr/>
        </p:nvSpPr>
        <p:spPr bwMode="auto">
          <a:xfrm>
            <a:off x="9058793" y="4950248"/>
            <a:ext cx="281686" cy="173255"/>
          </a:xfrm>
          <a:custGeom>
            <a:avLst/>
            <a:gdLst>
              <a:gd name="T0" fmla="*/ 99 w 101"/>
              <a:gd name="T1" fmla="*/ 17 h 62"/>
              <a:gd name="T2" fmla="*/ 99 w 101"/>
              <a:gd name="T3" fmla="*/ 57 h 62"/>
              <a:gd name="T4" fmla="*/ 94 w 101"/>
              <a:gd name="T5" fmla="*/ 62 h 62"/>
              <a:gd name="T6" fmla="*/ 7 w 101"/>
              <a:gd name="T7" fmla="*/ 62 h 62"/>
              <a:gd name="T8" fmla="*/ 2 w 101"/>
              <a:gd name="T9" fmla="*/ 57 h 62"/>
              <a:gd name="T10" fmla="*/ 2 w 101"/>
              <a:gd name="T11" fmla="*/ 17 h 62"/>
              <a:gd name="T12" fmla="*/ 4 w 101"/>
              <a:gd name="T13" fmla="*/ 16 h 62"/>
              <a:gd name="T14" fmla="*/ 45 w 101"/>
              <a:gd name="T15" fmla="*/ 38 h 62"/>
              <a:gd name="T16" fmla="*/ 50 w 101"/>
              <a:gd name="T17" fmla="*/ 39 h 62"/>
              <a:gd name="T18" fmla="*/ 55 w 101"/>
              <a:gd name="T19" fmla="*/ 38 h 62"/>
              <a:gd name="T20" fmla="*/ 97 w 101"/>
              <a:gd name="T21" fmla="*/ 16 h 62"/>
              <a:gd name="T22" fmla="*/ 99 w 101"/>
              <a:gd name="T23" fmla="*/ 17 h 62"/>
              <a:gd name="T24" fmla="*/ 5 w 101"/>
              <a:gd name="T25" fmla="*/ 0 h 62"/>
              <a:gd name="T26" fmla="*/ 96 w 101"/>
              <a:gd name="T27" fmla="*/ 0 h 62"/>
              <a:gd name="T28" fmla="*/ 96 w 101"/>
              <a:gd name="T29" fmla="*/ 5 h 62"/>
              <a:gd name="T30" fmla="*/ 55 w 101"/>
              <a:gd name="T31" fmla="*/ 27 h 62"/>
              <a:gd name="T32" fmla="*/ 50 w 101"/>
              <a:gd name="T33" fmla="*/ 28 h 62"/>
              <a:gd name="T34" fmla="*/ 45 w 101"/>
              <a:gd name="T35" fmla="*/ 27 h 62"/>
              <a:gd name="T36" fmla="*/ 5 w 101"/>
              <a:gd name="T37" fmla="*/ 5 h 62"/>
              <a:gd name="T38" fmla="*/ 5 w 101"/>
              <a:gd name="T39" fmla="*/ 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01" h="62">
                <a:moveTo>
                  <a:pt x="99" y="17"/>
                </a:moveTo>
                <a:cubicBezTo>
                  <a:pt x="99" y="18"/>
                  <a:pt x="99" y="57"/>
                  <a:pt x="99" y="57"/>
                </a:cubicBezTo>
                <a:cubicBezTo>
                  <a:pt x="99" y="59"/>
                  <a:pt x="96" y="62"/>
                  <a:pt x="94" y="62"/>
                </a:cubicBezTo>
                <a:cubicBezTo>
                  <a:pt x="7" y="62"/>
                  <a:pt x="7" y="62"/>
                  <a:pt x="7" y="62"/>
                </a:cubicBezTo>
                <a:cubicBezTo>
                  <a:pt x="5" y="62"/>
                  <a:pt x="2" y="59"/>
                  <a:pt x="2" y="57"/>
                </a:cubicBezTo>
                <a:cubicBezTo>
                  <a:pt x="2" y="57"/>
                  <a:pt x="2" y="18"/>
                  <a:pt x="2" y="17"/>
                </a:cubicBezTo>
                <a:cubicBezTo>
                  <a:pt x="2" y="16"/>
                  <a:pt x="2" y="15"/>
                  <a:pt x="4" y="16"/>
                </a:cubicBezTo>
                <a:cubicBezTo>
                  <a:pt x="7" y="18"/>
                  <a:pt x="43" y="37"/>
                  <a:pt x="45" y="38"/>
                </a:cubicBezTo>
                <a:cubicBezTo>
                  <a:pt x="47" y="39"/>
                  <a:pt x="48" y="39"/>
                  <a:pt x="50" y="39"/>
                </a:cubicBezTo>
                <a:cubicBezTo>
                  <a:pt x="52" y="39"/>
                  <a:pt x="53" y="39"/>
                  <a:pt x="55" y="38"/>
                </a:cubicBezTo>
                <a:cubicBezTo>
                  <a:pt x="57" y="37"/>
                  <a:pt x="94" y="18"/>
                  <a:pt x="97" y="16"/>
                </a:cubicBezTo>
                <a:cubicBezTo>
                  <a:pt x="99" y="15"/>
                  <a:pt x="99" y="16"/>
                  <a:pt x="99" y="17"/>
                </a:cubicBezTo>
                <a:close/>
                <a:moveTo>
                  <a:pt x="5" y="0"/>
                </a:moveTo>
                <a:cubicBezTo>
                  <a:pt x="96" y="0"/>
                  <a:pt x="96" y="0"/>
                  <a:pt x="96" y="0"/>
                </a:cubicBezTo>
                <a:cubicBezTo>
                  <a:pt x="101" y="0"/>
                  <a:pt x="98" y="4"/>
                  <a:pt x="96" y="5"/>
                </a:cubicBezTo>
                <a:cubicBezTo>
                  <a:pt x="93" y="7"/>
                  <a:pt x="56" y="27"/>
                  <a:pt x="55" y="27"/>
                </a:cubicBezTo>
                <a:cubicBezTo>
                  <a:pt x="54" y="28"/>
                  <a:pt x="52" y="28"/>
                  <a:pt x="50" y="28"/>
                </a:cubicBezTo>
                <a:cubicBezTo>
                  <a:pt x="48" y="28"/>
                  <a:pt x="47" y="28"/>
                  <a:pt x="45" y="27"/>
                </a:cubicBezTo>
                <a:cubicBezTo>
                  <a:pt x="44" y="27"/>
                  <a:pt x="8" y="7"/>
                  <a:pt x="5" y="5"/>
                </a:cubicBezTo>
                <a:cubicBezTo>
                  <a:pt x="2" y="4"/>
                  <a:pt x="0" y="0"/>
                  <a:pt x="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29" name="Freeform 326"/>
          <p:cNvSpPr>
            <a:spLocks/>
          </p:cNvSpPr>
          <p:nvPr/>
        </p:nvSpPr>
        <p:spPr bwMode="auto">
          <a:xfrm>
            <a:off x="5042221" y="4906200"/>
            <a:ext cx="386302" cy="320224"/>
          </a:xfrm>
          <a:custGeom>
            <a:avLst/>
            <a:gdLst>
              <a:gd name="T0" fmla="*/ 57 w 64"/>
              <a:gd name="T1" fmla="*/ 20 h 53"/>
              <a:gd name="T2" fmla="*/ 64 w 64"/>
              <a:gd name="T3" fmla="*/ 15 h 53"/>
              <a:gd name="T4" fmla="*/ 56 w 64"/>
              <a:gd name="T5" fmla="*/ 16 h 53"/>
              <a:gd name="T6" fmla="*/ 56 w 64"/>
              <a:gd name="T7" fmla="*/ 15 h 53"/>
              <a:gd name="T8" fmla="*/ 42 w 64"/>
              <a:gd name="T9" fmla="*/ 4 h 53"/>
              <a:gd name="T10" fmla="*/ 44 w 64"/>
              <a:gd name="T11" fmla="*/ 4 h 53"/>
              <a:gd name="T12" fmla="*/ 48 w 64"/>
              <a:gd name="T13" fmla="*/ 1 h 53"/>
              <a:gd name="T14" fmla="*/ 42 w 64"/>
              <a:gd name="T15" fmla="*/ 2 h 53"/>
              <a:gd name="T16" fmla="*/ 45 w 64"/>
              <a:gd name="T17" fmla="*/ 0 h 53"/>
              <a:gd name="T18" fmla="*/ 40 w 64"/>
              <a:gd name="T19" fmla="*/ 2 h 53"/>
              <a:gd name="T20" fmla="*/ 41 w 64"/>
              <a:gd name="T21" fmla="*/ 0 h 53"/>
              <a:gd name="T22" fmla="*/ 31 w 64"/>
              <a:gd name="T23" fmla="*/ 16 h 53"/>
              <a:gd name="T24" fmla="*/ 26 w 64"/>
              <a:gd name="T25" fmla="*/ 12 h 53"/>
              <a:gd name="T26" fmla="*/ 10 w 64"/>
              <a:gd name="T27" fmla="*/ 5 h 53"/>
              <a:gd name="T28" fmla="*/ 15 w 64"/>
              <a:gd name="T29" fmla="*/ 13 h 53"/>
              <a:gd name="T30" fmla="*/ 11 w 64"/>
              <a:gd name="T31" fmla="*/ 13 h 53"/>
              <a:gd name="T32" fmla="*/ 18 w 64"/>
              <a:gd name="T33" fmla="*/ 20 h 53"/>
              <a:gd name="T34" fmla="*/ 14 w 64"/>
              <a:gd name="T35" fmla="*/ 21 h 53"/>
              <a:gd name="T36" fmla="*/ 22 w 64"/>
              <a:gd name="T37" fmla="*/ 25 h 53"/>
              <a:gd name="T38" fmla="*/ 24 w 64"/>
              <a:gd name="T39" fmla="*/ 31 h 53"/>
              <a:gd name="T40" fmla="*/ 0 w 64"/>
              <a:gd name="T41" fmla="*/ 31 h 53"/>
              <a:gd name="T42" fmla="*/ 56 w 64"/>
              <a:gd name="T43" fmla="*/ 23 h 53"/>
              <a:gd name="T44" fmla="*/ 64 w 64"/>
              <a:gd name="T45" fmla="*/ 20 h 53"/>
              <a:gd name="T46" fmla="*/ 57 w 64"/>
              <a:gd name="T47" fmla="*/ 20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4" h="53">
                <a:moveTo>
                  <a:pt x="57" y="20"/>
                </a:moveTo>
                <a:cubicBezTo>
                  <a:pt x="60" y="19"/>
                  <a:pt x="63" y="18"/>
                  <a:pt x="64" y="15"/>
                </a:cubicBezTo>
                <a:cubicBezTo>
                  <a:pt x="62" y="16"/>
                  <a:pt x="58" y="17"/>
                  <a:pt x="56" y="16"/>
                </a:cubicBezTo>
                <a:cubicBezTo>
                  <a:pt x="56" y="16"/>
                  <a:pt x="56" y="15"/>
                  <a:pt x="56" y="15"/>
                </a:cubicBezTo>
                <a:cubicBezTo>
                  <a:pt x="54" y="9"/>
                  <a:pt x="48" y="4"/>
                  <a:pt x="42" y="4"/>
                </a:cubicBezTo>
                <a:cubicBezTo>
                  <a:pt x="43" y="4"/>
                  <a:pt x="43" y="4"/>
                  <a:pt x="44" y="4"/>
                </a:cubicBezTo>
                <a:cubicBezTo>
                  <a:pt x="44" y="3"/>
                  <a:pt x="48" y="3"/>
                  <a:pt x="48" y="1"/>
                </a:cubicBezTo>
                <a:cubicBezTo>
                  <a:pt x="47" y="0"/>
                  <a:pt x="42" y="2"/>
                  <a:pt x="42" y="2"/>
                </a:cubicBezTo>
                <a:cubicBezTo>
                  <a:pt x="43" y="2"/>
                  <a:pt x="45" y="1"/>
                  <a:pt x="45" y="0"/>
                </a:cubicBezTo>
                <a:cubicBezTo>
                  <a:pt x="43" y="0"/>
                  <a:pt x="41" y="1"/>
                  <a:pt x="40" y="2"/>
                </a:cubicBezTo>
                <a:cubicBezTo>
                  <a:pt x="40" y="2"/>
                  <a:pt x="41" y="1"/>
                  <a:pt x="41" y="0"/>
                </a:cubicBezTo>
                <a:cubicBezTo>
                  <a:pt x="36" y="3"/>
                  <a:pt x="33" y="10"/>
                  <a:pt x="31" y="16"/>
                </a:cubicBezTo>
                <a:cubicBezTo>
                  <a:pt x="29" y="14"/>
                  <a:pt x="27" y="13"/>
                  <a:pt x="26" y="12"/>
                </a:cubicBezTo>
                <a:cubicBezTo>
                  <a:pt x="22" y="10"/>
                  <a:pt x="17" y="8"/>
                  <a:pt x="10" y="5"/>
                </a:cubicBezTo>
                <a:cubicBezTo>
                  <a:pt x="9" y="7"/>
                  <a:pt x="11" y="11"/>
                  <a:pt x="15" y="13"/>
                </a:cubicBezTo>
                <a:cubicBezTo>
                  <a:pt x="14" y="13"/>
                  <a:pt x="12" y="13"/>
                  <a:pt x="11" y="13"/>
                </a:cubicBezTo>
                <a:cubicBezTo>
                  <a:pt x="12" y="16"/>
                  <a:pt x="13" y="18"/>
                  <a:pt x="18" y="20"/>
                </a:cubicBezTo>
                <a:cubicBezTo>
                  <a:pt x="16" y="20"/>
                  <a:pt x="15" y="20"/>
                  <a:pt x="14" y="21"/>
                </a:cubicBezTo>
                <a:cubicBezTo>
                  <a:pt x="15" y="23"/>
                  <a:pt x="17" y="26"/>
                  <a:pt x="22" y="25"/>
                </a:cubicBezTo>
                <a:cubicBezTo>
                  <a:pt x="17" y="27"/>
                  <a:pt x="20" y="31"/>
                  <a:pt x="24" y="31"/>
                </a:cubicBezTo>
                <a:cubicBezTo>
                  <a:pt x="17" y="38"/>
                  <a:pt x="6" y="37"/>
                  <a:pt x="0" y="31"/>
                </a:cubicBezTo>
                <a:cubicBezTo>
                  <a:pt x="16" y="53"/>
                  <a:pt x="51" y="44"/>
                  <a:pt x="56" y="23"/>
                </a:cubicBezTo>
                <a:cubicBezTo>
                  <a:pt x="60" y="23"/>
                  <a:pt x="63" y="22"/>
                  <a:pt x="64" y="20"/>
                </a:cubicBezTo>
                <a:cubicBezTo>
                  <a:pt x="62" y="21"/>
                  <a:pt x="58" y="20"/>
                  <a:pt x="57" y="2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8909307" y="3899931"/>
            <a:ext cx="568496" cy="568496"/>
          </a:xfrm>
          <a:prstGeom prst="ellipse">
            <a:avLst/>
          </a:prstGeom>
          <a:solidFill>
            <a:srgbClr val="E4A8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31" name="Freeform 5"/>
          <p:cNvSpPr>
            <a:spLocks noEditPoints="1"/>
          </p:cNvSpPr>
          <p:nvPr/>
        </p:nvSpPr>
        <p:spPr bwMode="auto">
          <a:xfrm>
            <a:off x="9090213" y="4056316"/>
            <a:ext cx="241847" cy="231082"/>
          </a:xfrm>
          <a:custGeom>
            <a:avLst/>
            <a:gdLst>
              <a:gd name="T0" fmla="*/ 288 w 288"/>
              <a:gd name="T1" fmla="*/ 169 h 275"/>
              <a:gd name="T2" fmla="*/ 288 w 288"/>
              <a:gd name="T3" fmla="*/ 275 h 275"/>
              <a:gd name="T4" fmla="*/ 226 w 288"/>
              <a:gd name="T5" fmla="*/ 275 h 275"/>
              <a:gd name="T6" fmla="*/ 226 w 288"/>
              <a:gd name="T7" fmla="*/ 176 h 275"/>
              <a:gd name="T8" fmla="*/ 195 w 288"/>
              <a:gd name="T9" fmla="*/ 134 h 275"/>
              <a:gd name="T10" fmla="*/ 163 w 288"/>
              <a:gd name="T11" fmla="*/ 156 h 275"/>
              <a:gd name="T12" fmla="*/ 161 w 288"/>
              <a:gd name="T13" fmla="*/ 171 h 275"/>
              <a:gd name="T14" fmla="*/ 161 w 288"/>
              <a:gd name="T15" fmla="*/ 275 h 275"/>
              <a:gd name="T16" fmla="*/ 100 w 288"/>
              <a:gd name="T17" fmla="*/ 275 h 275"/>
              <a:gd name="T18" fmla="*/ 100 w 288"/>
              <a:gd name="T19" fmla="*/ 90 h 275"/>
              <a:gd name="T20" fmla="*/ 161 w 288"/>
              <a:gd name="T21" fmla="*/ 90 h 275"/>
              <a:gd name="T22" fmla="*/ 161 w 288"/>
              <a:gd name="T23" fmla="*/ 116 h 275"/>
              <a:gd name="T24" fmla="*/ 161 w 288"/>
              <a:gd name="T25" fmla="*/ 116 h 275"/>
              <a:gd name="T26" fmla="*/ 161 w 288"/>
              <a:gd name="T27" fmla="*/ 116 h 275"/>
              <a:gd name="T28" fmla="*/ 161 w 288"/>
              <a:gd name="T29" fmla="*/ 116 h 275"/>
              <a:gd name="T30" fmla="*/ 217 w 288"/>
              <a:gd name="T31" fmla="*/ 85 h 275"/>
              <a:gd name="T32" fmla="*/ 288 w 288"/>
              <a:gd name="T33" fmla="*/ 169 h 275"/>
              <a:gd name="T34" fmla="*/ 35 w 288"/>
              <a:gd name="T35" fmla="*/ 0 h 275"/>
              <a:gd name="T36" fmla="*/ 0 w 288"/>
              <a:gd name="T37" fmla="*/ 32 h 275"/>
              <a:gd name="T38" fmla="*/ 34 w 288"/>
              <a:gd name="T39" fmla="*/ 64 h 275"/>
              <a:gd name="T40" fmla="*/ 35 w 288"/>
              <a:gd name="T41" fmla="*/ 64 h 275"/>
              <a:gd name="T42" fmla="*/ 69 w 288"/>
              <a:gd name="T43" fmla="*/ 32 h 275"/>
              <a:gd name="T44" fmla="*/ 35 w 288"/>
              <a:gd name="T45" fmla="*/ 0 h 275"/>
              <a:gd name="T46" fmla="*/ 4 w 288"/>
              <a:gd name="T47" fmla="*/ 275 h 275"/>
              <a:gd name="T48" fmla="*/ 65 w 288"/>
              <a:gd name="T49" fmla="*/ 275 h 275"/>
              <a:gd name="T50" fmla="*/ 65 w 288"/>
              <a:gd name="T51" fmla="*/ 90 h 275"/>
              <a:gd name="T52" fmla="*/ 4 w 288"/>
              <a:gd name="T53" fmla="*/ 90 h 275"/>
              <a:gd name="T54" fmla="*/ 4 w 288"/>
              <a:gd name="T55" fmla="*/ 275 h 275"/>
              <a:gd name="T56" fmla="*/ 4 w 288"/>
              <a:gd name="T57" fmla="*/ 275 h 275"/>
              <a:gd name="T58" fmla="*/ 4 w 288"/>
              <a:gd name="T59" fmla="*/ 275 h 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288" h="275">
                <a:moveTo>
                  <a:pt x="288" y="169"/>
                </a:moveTo>
                <a:cubicBezTo>
                  <a:pt x="288" y="275"/>
                  <a:pt x="288" y="275"/>
                  <a:pt x="288" y="275"/>
                </a:cubicBezTo>
                <a:cubicBezTo>
                  <a:pt x="226" y="275"/>
                  <a:pt x="226" y="275"/>
                  <a:pt x="226" y="275"/>
                </a:cubicBezTo>
                <a:cubicBezTo>
                  <a:pt x="226" y="176"/>
                  <a:pt x="226" y="176"/>
                  <a:pt x="226" y="176"/>
                </a:cubicBezTo>
                <a:cubicBezTo>
                  <a:pt x="226" y="151"/>
                  <a:pt x="217" y="134"/>
                  <a:pt x="195" y="134"/>
                </a:cubicBezTo>
                <a:cubicBezTo>
                  <a:pt x="178" y="134"/>
                  <a:pt x="168" y="145"/>
                  <a:pt x="163" y="156"/>
                </a:cubicBezTo>
                <a:cubicBezTo>
                  <a:pt x="162" y="160"/>
                  <a:pt x="161" y="166"/>
                  <a:pt x="161" y="171"/>
                </a:cubicBezTo>
                <a:cubicBezTo>
                  <a:pt x="161" y="275"/>
                  <a:pt x="161" y="275"/>
                  <a:pt x="161" y="275"/>
                </a:cubicBezTo>
                <a:cubicBezTo>
                  <a:pt x="100" y="275"/>
                  <a:pt x="100" y="275"/>
                  <a:pt x="100" y="275"/>
                </a:cubicBezTo>
                <a:cubicBezTo>
                  <a:pt x="100" y="275"/>
                  <a:pt x="100" y="107"/>
                  <a:pt x="100" y="90"/>
                </a:cubicBezTo>
                <a:cubicBezTo>
                  <a:pt x="161" y="90"/>
                  <a:pt x="161" y="90"/>
                  <a:pt x="161" y="90"/>
                </a:cubicBezTo>
                <a:cubicBezTo>
                  <a:pt x="161" y="116"/>
                  <a:pt x="161" y="116"/>
                  <a:pt x="161" y="116"/>
                </a:cubicBezTo>
                <a:cubicBezTo>
                  <a:pt x="161" y="116"/>
                  <a:pt x="161" y="116"/>
                  <a:pt x="161" y="116"/>
                </a:cubicBezTo>
                <a:cubicBezTo>
                  <a:pt x="161" y="116"/>
                  <a:pt x="161" y="116"/>
                  <a:pt x="161" y="116"/>
                </a:cubicBezTo>
                <a:cubicBezTo>
                  <a:pt x="161" y="116"/>
                  <a:pt x="161" y="116"/>
                  <a:pt x="161" y="116"/>
                </a:cubicBezTo>
                <a:cubicBezTo>
                  <a:pt x="169" y="103"/>
                  <a:pt x="184" y="85"/>
                  <a:pt x="217" y="85"/>
                </a:cubicBezTo>
                <a:cubicBezTo>
                  <a:pt x="258" y="85"/>
                  <a:pt x="288" y="112"/>
                  <a:pt x="288" y="169"/>
                </a:cubicBezTo>
                <a:close/>
                <a:moveTo>
                  <a:pt x="35" y="0"/>
                </a:moveTo>
                <a:cubicBezTo>
                  <a:pt x="14" y="0"/>
                  <a:pt x="0" y="14"/>
                  <a:pt x="0" y="32"/>
                </a:cubicBezTo>
                <a:cubicBezTo>
                  <a:pt x="0" y="50"/>
                  <a:pt x="13" y="64"/>
                  <a:pt x="34" y="64"/>
                </a:cubicBezTo>
                <a:cubicBezTo>
                  <a:pt x="35" y="64"/>
                  <a:pt x="35" y="64"/>
                  <a:pt x="35" y="64"/>
                </a:cubicBezTo>
                <a:cubicBezTo>
                  <a:pt x="56" y="64"/>
                  <a:pt x="69" y="50"/>
                  <a:pt x="69" y="32"/>
                </a:cubicBezTo>
                <a:cubicBezTo>
                  <a:pt x="69" y="14"/>
                  <a:pt x="56" y="0"/>
                  <a:pt x="35" y="0"/>
                </a:cubicBezTo>
                <a:close/>
                <a:moveTo>
                  <a:pt x="4" y="275"/>
                </a:moveTo>
                <a:cubicBezTo>
                  <a:pt x="65" y="275"/>
                  <a:pt x="65" y="275"/>
                  <a:pt x="65" y="275"/>
                </a:cubicBezTo>
                <a:cubicBezTo>
                  <a:pt x="65" y="90"/>
                  <a:pt x="65" y="90"/>
                  <a:pt x="65" y="90"/>
                </a:cubicBezTo>
                <a:cubicBezTo>
                  <a:pt x="4" y="90"/>
                  <a:pt x="4" y="90"/>
                  <a:pt x="4" y="90"/>
                </a:cubicBezTo>
                <a:lnTo>
                  <a:pt x="4" y="275"/>
                </a:lnTo>
                <a:close/>
                <a:moveTo>
                  <a:pt x="4" y="275"/>
                </a:moveTo>
                <a:cubicBezTo>
                  <a:pt x="4" y="275"/>
                  <a:pt x="4" y="275"/>
                  <a:pt x="4" y="275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442958" y="4588359"/>
            <a:ext cx="4301350" cy="1169551"/>
            <a:chOff x="287725" y="4589372"/>
            <a:chExt cx="4301350" cy="1169551"/>
          </a:xfrm>
        </p:grpSpPr>
        <p:sp>
          <p:nvSpPr>
            <p:cNvPr id="34" name="TextBox 33"/>
            <p:cNvSpPr txBox="1"/>
            <p:nvPr/>
          </p:nvSpPr>
          <p:spPr>
            <a:xfrm>
              <a:off x="287725" y="4927926"/>
              <a:ext cx="43013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solidFill>
                    <a:schemeClr val="bg1"/>
                  </a:solidFill>
                  <a:cs typeface="+mn-ea"/>
                  <a:sym typeface="+mn-lt"/>
                </a:rPr>
                <a:t>Head Officer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44180" y="4589372"/>
              <a:ext cx="21596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spc="300" dirty="0">
                  <a:solidFill>
                    <a:schemeClr val="bg1"/>
                  </a:solidFill>
                  <a:cs typeface="+mn-ea"/>
                  <a:sym typeface="+mn-lt"/>
                </a:rPr>
                <a:t>Our Adorable</a:t>
              </a:r>
            </a:p>
          </p:txBody>
        </p:sp>
      </p:grpSp>
      <p:pic>
        <p:nvPicPr>
          <p:cNvPr id="6" name="图片占位符 5">
            <a:extLst>
              <a:ext uri="{FF2B5EF4-FFF2-40B4-BE49-F238E27FC236}">
                <a16:creationId xmlns:a16="http://schemas.microsoft.com/office/drawing/2014/main" id="{FDB1C75F-0F62-4536-9A24-A06541334DE0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112942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8615897" y="6607418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模板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F5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4787900" cy="6861175"/>
          </a:xfrm>
          <a:custGeom>
            <a:avLst/>
            <a:gdLst>
              <a:gd name="T0" fmla="*/ 1008 w 1506"/>
              <a:gd name="T1" fmla="*/ 0 h 2158"/>
              <a:gd name="T2" fmla="*/ 0 w 1506"/>
              <a:gd name="T3" fmla="*/ 0 h 2158"/>
              <a:gd name="T4" fmla="*/ 0 w 1506"/>
              <a:gd name="T5" fmla="*/ 2158 h 2158"/>
              <a:gd name="T6" fmla="*/ 1308 w 1506"/>
              <a:gd name="T7" fmla="*/ 2158 h 2158"/>
              <a:gd name="T8" fmla="*/ 1469 w 1506"/>
              <a:gd name="T9" fmla="*/ 1593 h 2158"/>
              <a:gd name="T10" fmla="*/ 801 w 1506"/>
              <a:gd name="T11" fmla="*/ 698 h 2158"/>
              <a:gd name="T12" fmla="*/ 1008 w 1506"/>
              <a:gd name="T13" fmla="*/ 0 h 2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06" h="2158">
                <a:moveTo>
                  <a:pt x="1008" y="0"/>
                </a:moveTo>
                <a:cubicBezTo>
                  <a:pt x="0" y="0"/>
                  <a:pt x="0" y="0"/>
                  <a:pt x="0" y="0"/>
                </a:cubicBezTo>
                <a:cubicBezTo>
                  <a:pt x="0" y="2158"/>
                  <a:pt x="0" y="2158"/>
                  <a:pt x="0" y="2158"/>
                </a:cubicBezTo>
                <a:cubicBezTo>
                  <a:pt x="1308" y="2158"/>
                  <a:pt x="1308" y="2158"/>
                  <a:pt x="1308" y="2158"/>
                </a:cubicBezTo>
                <a:cubicBezTo>
                  <a:pt x="1356" y="2092"/>
                  <a:pt x="1506" y="1860"/>
                  <a:pt x="1469" y="1593"/>
                </a:cubicBezTo>
                <a:cubicBezTo>
                  <a:pt x="1425" y="1275"/>
                  <a:pt x="851" y="1078"/>
                  <a:pt x="801" y="698"/>
                </a:cubicBezTo>
                <a:cubicBezTo>
                  <a:pt x="752" y="328"/>
                  <a:pt x="945" y="73"/>
                  <a:pt x="1008" y="0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79063" y="808219"/>
            <a:ext cx="4958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r">
              <a:defRPr sz="4800">
                <a:cs typeface="+mn-ea"/>
              </a:defRPr>
            </a:lvl1pPr>
          </a:lstStyle>
          <a:p>
            <a:pPr algn="l"/>
            <a:r>
              <a:rPr lang="en-US" sz="3600" dirty="0">
                <a:sym typeface="+mn-lt"/>
              </a:rPr>
              <a:t>Stephanie </a:t>
            </a:r>
            <a:r>
              <a:rPr lang="en-US" sz="3600" dirty="0" err="1">
                <a:sym typeface="+mn-lt"/>
              </a:rPr>
              <a:t>jaya</a:t>
            </a:r>
            <a:endParaRPr lang="en-US" sz="3600" dirty="0">
              <a:sym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79064" y="1566009"/>
            <a:ext cx="39527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>
                <a:cs typeface="+mn-ea"/>
                <a:sym typeface="+mn-lt"/>
              </a:rPr>
              <a:t>MANAGING EXECUTIVE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74616" y="1953143"/>
            <a:ext cx="38805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3000"/>
              </a:spcAft>
            </a:pPr>
            <a:r>
              <a:rPr lang="en-US" sz="1200" dirty="0">
                <a:cs typeface="+mn-ea"/>
                <a:sym typeface="+mn-lt"/>
              </a:rPr>
              <a:t>Lorem ipsum dolor sit </a:t>
            </a:r>
            <a:r>
              <a:rPr lang="en-US" sz="1200" dirty="0" err="1">
                <a:cs typeface="+mn-ea"/>
                <a:sym typeface="+mn-lt"/>
              </a:rPr>
              <a:t>amet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consectetur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adipiscing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elit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sed</a:t>
            </a:r>
            <a:r>
              <a:rPr lang="en-US" sz="1200" dirty="0">
                <a:cs typeface="+mn-ea"/>
                <a:sym typeface="+mn-lt"/>
              </a:rPr>
              <a:t> do </a:t>
            </a:r>
            <a:r>
              <a:rPr lang="en-US" sz="1200" dirty="0" err="1">
                <a:cs typeface="+mn-ea"/>
                <a:sym typeface="+mn-lt"/>
              </a:rPr>
              <a:t>eiusmod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tempor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incididunt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labore</a:t>
            </a:r>
            <a:r>
              <a:rPr lang="en-US" sz="1200" dirty="0">
                <a:cs typeface="+mn-ea"/>
                <a:sym typeface="+mn-lt"/>
              </a:rPr>
              <a:t> et </a:t>
            </a:r>
            <a:r>
              <a:rPr lang="en-US" sz="1200" dirty="0" err="1">
                <a:cs typeface="+mn-ea"/>
                <a:sym typeface="+mn-lt"/>
              </a:rPr>
              <a:t>dolore</a:t>
            </a:r>
            <a:r>
              <a:rPr lang="en-US" sz="1200" dirty="0">
                <a:cs typeface="+mn-ea"/>
                <a:sym typeface="+mn-lt"/>
              </a:rPr>
              <a:t> magna </a:t>
            </a:r>
            <a:r>
              <a:rPr lang="en-US" sz="1200" dirty="0" err="1">
                <a:cs typeface="+mn-ea"/>
                <a:sym typeface="+mn-lt"/>
              </a:rPr>
              <a:t>aliqua</a:t>
            </a:r>
            <a:r>
              <a:rPr lang="en-US" sz="1200" dirty="0">
                <a:cs typeface="+mn-ea"/>
                <a:sym typeface="+mn-lt"/>
              </a:rPr>
              <a:t>.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enim</a:t>
            </a:r>
            <a:r>
              <a:rPr lang="en-US" sz="1200" dirty="0">
                <a:cs typeface="+mn-ea"/>
                <a:sym typeface="+mn-lt"/>
              </a:rPr>
              <a:t> ad minim </a:t>
            </a:r>
            <a:r>
              <a:rPr lang="en-US" sz="1200" dirty="0" err="1">
                <a:cs typeface="+mn-ea"/>
                <a:sym typeface="+mn-lt"/>
              </a:rPr>
              <a:t>veniam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quis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nostrud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exerci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tation</a:t>
            </a:r>
            <a:endParaRPr lang="en-US" sz="1200" dirty="0">
              <a:cs typeface="+mn-ea"/>
              <a:sym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29953" y="3267635"/>
            <a:ext cx="268124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i="1" spc="100" dirty="0">
                <a:cs typeface="+mn-ea"/>
                <a:sym typeface="+mn-lt"/>
              </a:rPr>
              <a:t>Personal Contact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37807" y="3940081"/>
            <a:ext cx="14714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spc="300" dirty="0">
                <a:cs typeface="+mn-ea"/>
                <a:sym typeface="+mn-lt"/>
              </a:rPr>
              <a:t>Facebook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37807" y="4212869"/>
            <a:ext cx="14770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pc="100" dirty="0">
                <a:cs typeface="+mn-ea"/>
                <a:sym typeface="+mn-lt"/>
              </a:rPr>
              <a:t>//@</a:t>
            </a:r>
            <a:r>
              <a:rPr lang="en-US" sz="1200" spc="100" dirty="0" err="1">
                <a:cs typeface="+mn-ea"/>
                <a:sym typeface="+mn-lt"/>
              </a:rPr>
              <a:t>stephaniew</a:t>
            </a:r>
            <a:endParaRPr lang="en-US" sz="1200" spc="100" dirty="0">
              <a:cs typeface="+mn-ea"/>
              <a:sym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80986" y="4726497"/>
            <a:ext cx="11833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spc="300" dirty="0">
                <a:cs typeface="+mn-ea"/>
                <a:sym typeface="+mn-lt"/>
              </a:rPr>
              <a:t>Twitter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685076" y="3912415"/>
            <a:ext cx="13676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spc="300" dirty="0" err="1">
                <a:cs typeface="+mn-ea"/>
                <a:sym typeface="+mn-lt"/>
              </a:rPr>
              <a:t>Linkedin</a:t>
            </a:r>
            <a:endParaRPr lang="en-US" sz="1600" b="1" i="1" spc="300" dirty="0">
              <a:cs typeface="+mn-ea"/>
              <a:sym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685076" y="4718992"/>
            <a:ext cx="9364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spc="300" dirty="0">
                <a:cs typeface="+mn-ea"/>
                <a:sym typeface="+mn-lt"/>
              </a:rPr>
              <a:t>Email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645568" y="5032111"/>
            <a:ext cx="14770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pc="100" dirty="0">
                <a:cs typeface="+mn-ea"/>
                <a:sym typeface="+mn-lt"/>
              </a:rPr>
              <a:t>//@</a:t>
            </a:r>
            <a:r>
              <a:rPr lang="en-US" sz="1200" spc="100" dirty="0" err="1">
                <a:cs typeface="+mn-ea"/>
                <a:sym typeface="+mn-lt"/>
              </a:rPr>
              <a:t>stephaniew</a:t>
            </a:r>
            <a:endParaRPr lang="en-US" sz="1200" spc="100" dirty="0">
              <a:cs typeface="+mn-ea"/>
              <a:sym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677594" y="4203912"/>
            <a:ext cx="14770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pc="100" dirty="0">
                <a:cs typeface="+mn-ea"/>
                <a:sym typeface="+mn-lt"/>
              </a:rPr>
              <a:t>//@</a:t>
            </a:r>
            <a:r>
              <a:rPr lang="en-US" sz="1200" spc="100" dirty="0" err="1">
                <a:cs typeface="+mn-ea"/>
                <a:sym typeface="+mn-lt"/>
              </a:rPr>
              <a:t>stephaniew</a:t>
            </a:r>
            <a:endParaRPr lang="en-US" sz="1200" spc="100" dirty="0">
              <a:cs typeface="+mn-ea"/>
              <a:sym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675551" y="5009912"/>
            <a:ext cx="2042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pc="100" dirty="0">
                <a:cs typeface="+mn-ea"/>
                <a:sym typeface="+mn-lt"/>
              </a:rPr>
              <a:t>mail@stephaniew.com</a:t>
            </a:r>
          </a:p>
        </p:txBody>
      </p:sp>
      <p:sp>
        <p:nvSpPr>
          <p:cNvPr id="20" name="Oval 19"/>
          <p:cNvSpPr/>
          <p:nvPr/>
        </p:nvSpPr>
        <p:spPr>
          <a:xfrm>
            <a:off x="4968550" y="4758106"/>
            <a:ext cx="568496" cy="56849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4973648" y="3912415"/>
            <a:ext cx="568496" cy="56849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4340652" y="612978"/>
            <a:ext cx="2551221" cy="2463517"/>
            <a:chOff x="2948736" y="1476832"/>
            <a:chExt cx="4046453" cy="3907347"/>
          </a:xfrm>
        </p:grpSpPr>
        <p:sp>
          <p:nvSpPr>
            <p:cNvPr id="23" name="Oval 22"/>
            <p:cNvSpPr/>
            <p:nvPr/>
          </p:nvSpPr>
          <p:spPr>
            <a:xfrm>
              <a:off x="3046986" y="1476832"/>
              <a:ext cx="3837856" cy="3837857"/>
            </a:xfrm>
            <a:prstGeom prst="ellipse">
              <a:avLst/>
            </a:prstGeom>
            <a:solidFill>
              <a:srgbClr val="C0E7F5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2948736" y="1645336"/>
              <a:ext cx="3738845" cy="3738843"/>
            </a:xfrm>
            <a:prstGeom prst="ellipse">
              <a:avLst/>
            </a:pr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3256344" y="1645335"/>
              <a:ext cx="3738845" cy="3738843"/>
            </a:xfrm>
            <a:prstGeom prst="ellipse">
              <a:avLst/>
            </a:prstGeom>
            <a:solidFill>
              <a:srgbClr val="75C7ED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sp>
        <p:nvSpPr>
          <p:cNvPr id="26" name="Freeform 42"/>
          <p:cNvSpPr>
            <a:spLocks/>
          </p:cNvSpPr>
          <p:nvPr/>
        </p:nvSpPr>
        <p:spPr bwMode="auto">
          <a:xfrm>
            <a:off x="5173349" y="4029975"/>
            <a:ext cx="165100" cy="333375"/>
          </a:xfrm>
          <a:custGeom>
            <a:avLst/>
            <a:gdLst>
              <a:gd name="T0" fmla="*/ 36 w 44"/>
              <a:gd name="T1" fmla="*/ 17 h 89"/>
              <a:gd name="T2" fmla="*/ 29 w 44"/>
              <a:gd name="T3" fmla="*/ 25 h 89"/>
              <a:gd name="T4" fmla="*/ 29 w 44"/>
              <a:gd name="T5" fmla="*/ 31 h 89"/>
              <a:gd name="T6" fmla="*/ 44 w 44"/>
              <a:gd name="T7" fmla="*/ 31 h 89"/>
              <a:gd name="T8" fmla="*/ 43 w 44"/>
              <a:gd name="T9" fmla="*/ 49 h 89"/>
              <a:gd name="T10" fmla="*/ 29 w 44"/>
              <a:gd name="T11" fmla="*/ 49 h 89"/>
              <a:gd name="T12" fmla="*/ 29 w 44"/>
              <a:gd name="T13" fmla="*/ 89 h 89"/>
              <a:gd name="T14" fmla="*/ 11 w 44"/>
              <a:gd name="T15" fmla="*/ 89 h 89"/>
              <a:gd name="T16" fmla="*/ 11 w 44"/>
              <a:gd name="T17" fmla="*/ 49 h 89"/>
              <a:gd name="T18" fmla="*/ 0 w 44"/>
              <a:gd name="T19" fmla="*/ 49 h 89"/>
              <a:gd name="T20" fmla="*/ 0 w 44"/>
              <a:gd name="T21" fmla="*/ 31 h 89"/>
              <a:gd name="T22" fmla="*/ 11 w 44"/>
              <a:gd name="T23" fmla="*/ 31 h 89"/>
              <a:gd name="T24" fmla="*/ 11 w 44"/>
              <a:gd name="T25" fmla="*/ 17 h 89"/>
              <a:gd name="T26" fmla="*/ 29 w 44"/>
              <a:gd name="T27" fmla="*/ 0 h 89"/>
              <a:gd name="T28" fmla="*/ 44 w 44"/>
              <a:gd name="T29" fmla="*/ 0 h 89"/>
              <a:gd name="T30" fmla="*/ 44 w 44"/>
              <a:gd name="T31" fmla="*/ 17 h 89"/>
              <a:gd name="T32" fmla="*/ 36 w 44"/>
              <a:gd name="T33" fmla="*/ 17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4" h="89">
                <a:moveTo>
                  <a:pt x="36" y="17"/>
                </a:moveTo>
                <a:cubicBezTo>
                  <a:pt x="30" y="17"/>
                  <a:pt x="29" y="21"/>
                  <a:pt x="29" y="25"/>
                </a:cubicBezTo>
                <a:cubicBezTo>
                  <a:pt x="29" y="31"/>
                  <a:pt x="29" y="31"/>
                  <a:pt x="29" y="31"/>
                </a:cubicBezTo>
                <a:cubicBezTo>
                  <a:pt x="44" y="31"/>
                  <a:pt x="44" y="31"/>
                  <a:pt x="44" y="31"/>
                </a:cubicBezTo>
                <a:cubicBezTo>
                  <a:pt x="43" y="49"/>
                  <a:pt x="43" y="49"/>
                  <a:pt x="43" y="49"/>
                </a:cubicBezTo>
                <a:cubicBezTo>
                  <a:pt x="29" y="49"/>
                  <a:pt x="29" y="49"/>
                  <a:pt x="29" y="49"/>
                </a:cubicBezTo>
                <a:cubicBezTo>
                  <a:pt x="29" y="89"/>
                  <a:pt x="29" y="89"/>
                  <a:pt x="29" y="89"/>
                </a:cubicBezTo>
                <a:cubicBezTo>
                  <a:pt x="11" y="89"/>
                  <a:pt x="11" y="89"/>
                  <a:pt x="11" y="89"/>
                </a:cubicBezTo>
                <a:cubicBezTo>
                  <a:pt x="11" y="49"/>
                  <a:pt x="11" y="49"/>
                  <a:pt x="11" y="49"/>
                </a:cubicBezTo>
                <a:cubicBezTo>
                  <a:pt x="0" y="49"/>
                  <a:pt x="0" y="49"/>
                  <a:pt x="0" y="49"/>
                </a:cubicBezTo>
                <a:cubicBezTo>
                  <a:pt x="0" y="31"/>
                  <a:pt x="0" y="31"/>
                  <a:pt x="0" y="31"/>
                </a:cubicBezTo>
                <a:cubicBezTo>
                  <a:pt x="11" y="31"/>
                  <a:pt x="11" y="31"/>
                  <a:pt x="11" y="31"/>
                </a:cubicBezTo>
                <a:cubicBezTo>
                  <a:pt x="11" y="17"/>
                  <a:pt x="11" y="17"/>
                  <a:pt x="11" y="17"/>
                </a:cubicBezTo>
                <a:cubicBezTo>
                  <a:pt x="11" y="6"/>
                  <a:pt x="17" y="0"/>
                  <a:pt x="29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44" y="17"/>
                  <a:pt x="44" y="17"/>
                  <a:pt x="44" y="17"/>
                </a:cubicBezTo>
                <a:lnTo>
                  <a:pt x="36" y="1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8915388" y="4752627"/>
            <a:ext cx="568496" cy="56849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8" name="Freeform 9"/>
          <p:cNvSpPr>
            <a:spLocks noEditPoints="1"/>
          </p:cNvSpPr>
          <p:nvPr/>
        </p:nvSpPr>
        <p:spPr bwMode="auto">
          <a:xfrm>
            <a:off x="9058793" y="4950248"/>
            <a:ext cx="281686" cy="173255"/>
          </a:xfrm>
          <a:custGeom>
            <a:avLst/>
            <a:gdLst>
              <a:gd name="T0" fmla="*/ 99 w 101"/>
              <a:gd name="T1" fmla="*/ 17 h 62"/>
              <a:gd name="T2" fmla="*/ 99 w 101"/>
              <a:gd name="T3" fmla="*/ 57 h 62"/>
              <a:gd name="T4" fmla="*/ 94 w 101"/>
              <a:gd name="T5" fmla="*/ 62 h 62"/>
              <a:gd name="T6" fmla="*/ 7 w 101"/>
              <a:gd name="T7" fmla="*/ 62 h 62"/>
              <a:gd name="T8" fmla="*/ 2 w 101"/>
              <a:gd name="T9" fmla="*/ 57 h 62"/>
              <a:gd name="T10" fmla="*/ 2 w 101"/>
              <a:gd name="T11" fmla="*/ 17 h 62"/>
              <a:gd name="T12" fmla="*/ 4 w 101"/>
              <a:gd name="T13" fmla="*/ 16 h 62"/>
              <a:gd name="T14" fmla="*/ 45 w 101"/>
              <a:gd name="T15" fmla="*/ 38 h 62"/>
              <a:gd name="T16" fmla="*/ 50 w 101"/>
              <a:gd name="T17" fmla="*/ 39 h 62"/>
              <a:gd name="T18" fmla="*/ 55 w 101"/>
              <a:gd name="T19" fmla="*/ 38 h 62"/>
              <a:gd name="T20" fmla="*/ 97 w 101"/>
              <a:gd name="T21" fmla="*/ 16 h 62"/>
              <a:gd name="T22" fmla="*/ 99 w 101"/>
              <a:gd name="T23" fmla="*/ 17 h 62"/>
              <a:gd name="T24" fmla="*/ 5 w 101"/>
              <a:gd name="T25" fmla="*/ 0 h 62"/>
              <a:gd name="T26" fmla="*/ 96 w 101"/>
              <a:gd name="T27" fmla="*/ 0 h 62"/>
              <a:gd name="T28" fmla="*/ 96 w 101"/>
              <a:gd name="T29" fmla="*/ 5 h 62"/>
              <a:gd name="T30" fmla="*/ 55 w 101"/>
              <a:gd name="T31" fmla="*/ 27 h 62"/>
              <a:gd name="T32" fmla="*/ 50 w 101"/>
              <a:gd name="T33" fmla="*/ 28 h 62"/>
              <a:gd name="T34" fmla="*/ 45 w 101"/>
              <a:gd name="T35" fmla="*/ 27 h 62"/>
              <a:gd name="T36" fmla="*/ 5 w 101"/>
              <a:gd name="T37" fmla="*/ 5 h 62"/>
              <a:gd name="T38" fmla="*/ 5 w 101"/>
              <a:gd name="T39" fmla="*/ 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01" h="62">
                <a:moveTo>
                  <a:pt x="99" y="17"/>
                </a:moveTo>
                <a:cubicBezTo>
                  <a:pt x="99" y="18"/>
                  <a:pt x="99" y="57"/>
                  <a:pt x="99" y="57"/>
                </a:cubicBezTo>
                <a:cubicBezTo>
                  <a:pt x="99" y="59"/>
                  <a:pt x="96" y="62"/>
                  <a:pt x="94" y="62"/>
                </a:cubicBezTo>
                <a:cubicBezTo>
                  <a:pt x="7" y="62"/>
                  <a:pt x="7" y="62"/>
                  <a:pt x="7" y="62"/>
                </a:cubicBezTo>
                <a:cubicBezTo>
                  <a:pt x="5" y="62"/>
                  <a:pt x="2" y="59"/>
                  <a:pt x="2" y="57"/>
                </a:cubicBezTo>
                <a:cubicBezTo>
                  <a:pt x="2" y="57"/>
                  <a:pt x="2" y="18"/>
                  <a:pt x="2" y="17"/>
                </a:cubicBezTo>
                <a:cubicBezTo>
                  <a:pt x="2" y="16"/>
                  <a:pt x="2" y="15"/>
                  <a:pt x="4" y="16"/>
                </a:cubicBezTo>
                <a:cubicBezTo>
                  <a:pt x="7" y="18"/>
                  <a:pt x="43" y="37"/>
                  <a:pt x="45" y="38"/>
                </a:cubicBezTo>
                <a:cubicBezTo>
                  <a:pt x="47" y="39"/>
                  <a:pt x="48" y="39"/>
                  <a:pt x="50" y="39"/>
                </a:cubicBezTo>
                <a:cubicBezTo>
                  <a:pt x="52" y="39"/>
                  <a:pt x="53" y="39"/>
                  <a:pt x="55" y="38"/>
                </a:cubicBezTo>
                <a:cubicBezTo>
                  <a:pt x="57" y="37"/>
                  <a:pt x="94" y="18"/>
                  <a:pt x="97" y="16"/>
                </a:cubicBezTo>
                <a:cubicBezTo>
                  <a:pt x="99" y="15"/>
                  <a:pt x="99" y="16"/>
                  <a:pt x="99" y="17"/>
                </a:cubicBezTo>
                <a:close/>
                <a:moveTo>
                  <a:pt x="5" y="0"/>
                </a:moveTo>
                <a:cubicBezTo>
                  <a:pt x="96" y="0"/>
                  <a:pt x="96" y="0"/>
                  <a:pt x="96" y="0"/>
                </a:cubicBezTo>
                <a:cubicBezTo>
                  <a:pt x="101" y="0"/>
                  <a:pt x="98" y="4"/>
                  <a:pt x="96" y="5"/>
                </a:cubicBezTo>
                <a:cubicBezTo>
                  <a:pt x="93" y="7"/>
                  <a:pt x="56" y="27"/>
                  <a:pt x="55" y="27"/>
                </a:cubicBezTo>
                <a:cubicBezTo>
                  <a:pt x="54" y="28"/>
                  <a:pt x="52" y="28"/>
                  <a:pt x="50" y="28"/>
                </a:cubicBezTo>
                <a:cubicBezTo>
                  <a:pt x="48" y="28"/>
                  <a:pt x="47" y="28"/>
                  <a:pt x="45" y="27"/>
                </a:cubicBezTo>
                <a:cubicBezTo>
                  <a:pt x="44" y="27"/>
                  <a:pt x="8" y="7"/>
                  <a:pt x="5" y="5"/>
                </a:cubicBezTo>
                <a:cubicBezTo>
                  <a:pt x="2" y="4"/>
                  <a:pt x="0" y="0"/>
                  <a:pt x="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29" name="Freeform 326"/>
          <p:cNvSpPr>
            <a:spLocks/>
          </p:cNvSpPr>
          <p:nvPr/>
        </p:nvSpPr>
        <p:spPr bwMode="auto">
          <a:xfrm>
            <a:off x="5042221" y="4906200"/>
            <a:ext cx="386302" cy="320224"/>
          </a:xfrm>
          <a:custGeom>
            <a:avLst/>
            <a:gdLst>
              <a:gd name="T0" fmla="*/ 57 w 64"/>
              <a:gd name="T1" fmla="*/ 20 h 53"/>
              <a:gd name="T2" fmla="*/ 64 w 64"/>
              <a:gd name="T3" fmla="*/ 15 h 53"/>
              <a:gd name="T4" fmla="*/ 56 w 64"/>
              <a:gd name="T5" fmla="*/ 16 h 53"/>
              <a:gd name="T6" fmla="*/ 56 w 64"/>
              <a:gd name="T7" fmla="*/ 15 h 53"/>
              <a:gd name="T8" fmla="*/ 42 w 64"/>
              <a:gd name="T9" fmla="*/ 4 h 53"/>
              <a:gd name="T10" fmla="*/ 44 w 64"/>
              <a:gd name="T11" fmla="*/ 4 h 53"/>
              <a:gd name="T12" fmla="*/ 48 w 64"/>
              <a:gd name="T13" fmla="*/ 1 h 53"/>
              <a:gd name="T14" fmla="*/ 42 w 64"/>
              <a:gd name="T15" fmla="*/ 2 h 53"/>
              <a:gd name="T16" fmla="*/ 45 w 64"/>
              <a:gd name="T17" fmla="*/ 0 h 53"/>
              <a:gd name="T18" fmla="*/ 40 w 64"/>
              <a:gd name="T19" fmla="*/ 2 h 53"/>
              <a:gd name="T20" fmla="*/ 41 w 64"/>
              <a:gd name="T21" fmla="*/ 0 h 53"/>
              <a:gd name="T22" fmla="*/ 31 w 64"/>
              <a:gd name="T23" fmla="*/ 16 h 53"/>
              <a:gd name="T24" fmla="*/ 26 w 64"/>
              <a:gd name="T25" fmla="*/ 12 h 53"/>
              <a:gd name="T26" fmla="*/ 10 w 64"/>
              <a:gd name="T27" fmla="*/ 5 h 53"/>
              <a:gd name="T28" fmla="*/ 15 w 64"/>
              <a:gd name="T29" fmla="*/ 13 h 53"/>
              <a:gd name="T30" fmla="*/ 11 w 64"/>
              <a:gd name="T31" fmla="*/ 13 h 53"/>
              <a:gd name="T32" fmla="*/ 18 w 64"/>
              <a:gd name="T33" fmla="*/ 20 h 53"/>
              <a:gd name="T34" fmla="*/ 14 w 64"/>
              <a:gd name="T35" fmla="*/ 21 h 53"/>
              <a:gd name="T36" fmla="*/ 22 w 64"/>
              <a:gd name="T37" fmla="*/ 25 h 53"/>
              <a:gd name="T38" fmla="*/ 24 w 64"/>
              <a:gd name="T39" fmla="*/ 31 h 53"/>
              <a:gd name="T40" fmla="*/ 0 w 64"/>
              <a:gd name="T41" fmla="*/ 31 h 53"/>
              <a:gd name="T42" fmla="*/ 56 w 64"/>
              <a:gd name="T43" fmla="*/ 23 h 53"/>
              <a:gd name="T44" fmla="*/ 64 w 64"/>
              <a:gd name="T45" fmla="*/ 20 h 53"/>
              <a:gd name="T46" fmla="*/ 57 w 64"/>
              <a:gd name="T47" fmla="*/ 20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4" h="53">
                <a:moveTo>
                  <a:pt x="57" y="20"/>
                </a:moveTo>
                <a:cubicBezTo>
                  <a:pt x="60" y="19"/>
                  <a:pt x="63" y="18"/>
                  <a:pt x="64" y="15"/>
                </a:cubicBezTo>
                <a:cubicBezTo>
                  <a:pt x="62" y="16"/>
                  <a:pt x="58" y="17"/>
                  <a:pt x="56" y="16"/>
                </a:cubicBezTo>
                <a:cubicBezTo>
                  <a:pt x="56" y="16"/>
                  <a:pt x="56" y="15"/>
                  <a:pt x="56" y="15"/>
                </a:cubicBezTo>
                <a:cubicBezTo>
                  <a:pt x="54" y="9"/>
                  <a:pt x="48" y="4"/>
                  <a:pt x="42" y="4"/>
                </a:cubicBezTo>
                <a:cubicBezTo>
                  <a:pt x="43" y="4"/>
                  <a:pt x="43" y="4"/>
                  <a:pt x="44" y="4"/>
                </a:cubicBezTo>
                <a:cubicBezTo>
                  <a:pt x="44" y="3"/>
                  <a:pt x="48" y="3"/>
                  <a:pt x="48" y="1"/>
                </a:cubicBezTo>
                <a:cubicBezTo>
                  <a:pt x="47" y="0"/>
                  <a:pt x="42" y="2"/>
                  <a:pt x="42" y="2"/>
                </a:cubicBezTo>
                <a:cubicBezTo>
                  <a:pt x="43" y="2"/>
                  <a:pt x="45" y="1"/>
                  <a:pt x="45" y="0"/>
                </a:cubicBezTo>
                <a:cubicBezTo>
                  <a:pt x="43" y="0"/>
                  <a:pt x="41" y="1"/>
                  <a:pt x="40" y="2"/>
                </a:cubicBezTo>
                <a:cubicBezTo>
                  <a:pt x="40" y="2"/>
                  <a:pt x="41" y="1"/>
                  <a:pt x="41" y="0"/>
                </a:cubicBezTo>
                <a:cubicBezTo>
                  <a:pt x="36" y="3"/>
                  <a:pt x="33" y="10"/>
                  <a:pt x="31" y="16"/>
                </a:cubicBezTo>
                <a:cubicBezTo>
                  <a:pt x="29" y="14"/>
                  <a:pt x="27" y="13"/>
                  <a:pt x="26" y="12"/>
                </a:cubicBezTo>
                <a:cubicBezTo>
                  <a:pt x="22" y="10"/>
                  <a:pt x="17" y="8"/>
                  <a:pt x="10" y="5"/>
                </a:cubicBezTo>
                <a:cubicBezTo>
                  <a:pt x="9" y="7"/>
                  <a:pt x="11" y="11"/>
                  <a:pt x="15" y="13"/>
                </a:cubicBezTo>
                <a:cubicBezTo>
                  <a:pt x="14" y="13"/>
                  <a:pt x="12" y="13"/>
                  <a:pt x="11" y="13"/>
                </a:cubicBezTo>
                <a:cubicBezTo>
                  <a:pt x="12" y="16"/>
                  <a:pt x="13" y="18"/>
                  <a:pt x="18" y="20"/>
                </a:cubicBezTo>
                <a:cubicBezTo>
                  <a:pt x="16" y="20"/>
                  <a:pt x="15" y="20"/>
                  <a:pt x="14" y="21"/>
                </a:cubicBezTo>
                <a:cubicBezTo>
                  <a:pt x="15" y="23"/>
                  <a:pt x="17" y="26"/>
                  <a:pt x="22" y="25"/>
                </a:cubicBezTo>
                <a:cubicBezTo>
                  <a:pt x="17" y="27"/>
                  <a:pt x="20" y="31"/>
                  <a:pt x="24" y="31"/>
                </a:cubicBezTo>
                <a:cubicBezTo>
                  <a:pt x="17" y="38"/>
                  <a:pt x="6" y="37"/>
                  <a:pt x="0" y="31"/>
                </a:cubicBezTo>
                <a:cubicBezTo>
                  <a:pt x="16" y="53"/>
                  <a:pt x="51" y="44"/>
                  <a:pt x="56" y="23"/>
                </a:cubicBezTo>
                <a:cubicBezTo>
                  <a:pt x="60" y="23"/>
                  <a:pt x="63" y="22"/>
                  <a:pt x="64" y="20"/>
                </a:cubicBezTo>
                <a:cubicBezTo>
                  <a:pt x="62" y="21"/>
                  <a:pt x="58" y="20"/>
                  <a:pt x="57" y="2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8909307" y="3899931"/>
            <a:ext cx="568496" cy="56849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31" name="Freeform 5"/>
          <p:cNvSpPr>
            <a:spLocks noEditPoints="1"/>
          </p:cNvSpPr>
          <p:nvPr/>
        </p:nvSpPr>
        <p:spPr bwMode="auto">
          <a:xfrm>
            <a:off x="9090213" y="4056316"/>
            <a:ext cx="241847" cy="231082"/>
          </a:xfrm>
          <a:custGeom>
            <a:avLst/>
            <a:gdLst>
              <a:gd name="T0" fmla="*/ 288 w 288"/>
              <a:gd name="T1" fmla="*/ 169 h 275"/>
              <a:gd name="T2" fmla="*/ 288 w 288"/>
              <a:gd name="T3" fmla="*/ 275 h 275"/>
              <a:gd name="T4" fmla="*/ 226 w 288"/>
              <a:gd name="T5" fmla="*/ 275 h 275"/>
              <a:gd name="T6" fmla="*/ 226 w 288"/>
              <a:gd name="T7" fmla="*/ 176 h 275"/>
              <a:gd name="T8" fmla="*/ 195 w 288"/>
              <a:gd name="T9" fmla="*/ 134 h 275"/>
              <a:gd name="T10" fmla="*/ 163 w 288"/>
              <a:gd name="T11" fmla="*/ 156 h 275"/>
              <a:gd name="T12" fmla="*/ 161 w 288"/>
              <a:gd name="T13" fmla="*/ 171 h 275"/>
              <a:gd name="T14" fmla="*/ 161 w 288"/>
              <a:gd name="T15" fmla="*/ 275 h 275"/>
              <a:gd name="T16" fmla="*/ 100 w 288"/>
              <a:gd name="T17" fmla="*/ 275 h 275"/>
              <a:gd name="T18" fmla="*/ 100 w 288"/>
              <a:gd name="T19" fmla="*/ 90 h 275"/>
              <a:gd name="T20" fmla="*/ 161 w 288"/>
              <a:gd name="T21" fmla="*/ 90 h 275"/>
              <a:gd name="T22" fmla="*/ 161 w 288"/>
              <a:gd name="T23" fmla="*/ 116 h 275"/>
              <a:gd name="T24" fmla="*/ 161 w 288"/>
              <a:gd name="T25" fmla="*/ 116 h 275"/>
              <a:gd name="T26" fmla="*/ 161 w 288"/>
              <a:gd name="T27" fmla="*/ 116 h 275"/>
              <a:gd name="T28" fmla="*/ 161 w 288"/>
              <a:gd name="T29" fmla="*/ 116 h 275"/>
              <a:gd name="T30" fmla="*/ 217 w 288"/>
              <a:gd name="T31" fmla="*/ 85 h 275"/>
              <a:gd name="T32" fmla="*/ 288 w 288"/>
              <a:gd name="T33" fmla="*/ 169 h 275"/>
              <a:gd name="T34" fmla="*/ 35 w 288"/>
              <a:gd name="T35" fmla="*/ 0 h 275"/>
              <a:gd name="T36" fmla="*/ 0 w 288"/>
              <a:gd name="T37" fmla="*/ 32 h 275"/>
              <a:gd name="T38" fmla="*/ 34 w 288"/>
              <a:gd name="T39" fmla="*/ 64 h 275"/>
              <a:gd name="T40" fmla="*/ 35 w 288"/>
              <a:gd name="T41" fmla="*/ 64 h 275"/>
              <a:gd name="T42" fmla="*/ 69 w 288"/>
              <a:gd name="T43" fmla="*/ 32 h 275"/>
              <a:gd name="T44" fmla="*/ 35 w 288"/>
              <a:gd name="T45" fmla="*/ 0 h 275"/>
              <a:gd name="T46" fmla="*/ 4 w 288"/>
              <a:gd name="T47" fmla="*/ 275 h 275"/>
              <a:gd name="T48" fmla="*/ 65 w 288"/>
              <a:gd name="T49" fmla="*/ 275 h 275"/>
              <a:gd name="T50" fmla="*/ 65 w 288"/>
              <a:gd name="T51" fmla="*/ 90 h 275"/>
              <a:gd name="T52" fmla="*/ 4 w 288"/>
              <a:gd name="T53" fmla="*/ 90 h 275"/>
              <a:gd name="T54" fmla="*/ 4 w 288"/>
              <a:gd name="T55" fmla="*/ 275 h 275"/>
              <a:gd name="T56" fmla="*/ 4 w 288"/>
              <a:gd name="T57" fmla="*/ 275 h 275"/>
              <a:gd name="T58" fmla="*/ 4 w 288"/>
              <a:gd name="T59" fmla="*/ 275 h 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288" h="275">
                <a:moveTo>
                  <a:pt x="288" y="169"/>
                </a:moveTo>
                <a:cubicBezTo>
                  <a:pt x="288" y="275"/>
                  <a:pt x="288" y="275"/>
                  <a:pt x="288" y="275"/>
                </a:cubicBezTo>
                <a:cubicBezTo>
                  <a:pt x="226" y="275"/>
                  <a:pt x="226" y="275"/>
                  <a:pt x="226" y="275"/>
                </a:cubicBezTo>
                <a:cubicBezTo>
                  <a:pt x="226" y="176"/>
                  <a:pt x="226" y="176"/>
                  <a:pt x="226" y="176"/>
                </a:cubicBezTo>
                <a:cubicBezTo>
                  <a:pt x="226" y="151"/>
                  <a:pt x="217" y="134"/>
                  <a:pt x="195" y="134"/>
                </a:cubicBezTo>
                <a:cubicBezTo>
                  <a:pt x="178" y="134"/>
                  <a:pt x="168" y="145"/>
                  <a:pt x="163" y="156"/>
                </a:cubicBezTo>
                <a:cubicBezTo>
                  <a:pt x="162" y="160"/>
                  <a:pt x="161" y="166"/>
                  <a:pt x="161" y="171"/>
                </a:cubicBezTo>
                <a:cubicBezTo>
                  <a:pt x="161" y="275"/>
                  <a:pt x="161" y="275"/>
                  <a:pt x="161" y="275"/>
                </a:cubicBezTo>
                <a:cubicBezTo>
                  <a:pt x="100" y="275"/>
                  <a:pt x="100" y="275"/>
                  <a:pt x="100" y="275"/>
                </a:cubicBezTo>
                <a:cubicBezTo>
                  <a:pt x="100" y="275"/>
                  <a:pt x="100" y="107"/>
                  <a:pt x="100" y="90"/>
                </a:cubicBezTo>
                <a:cubicBezTo>
                  <a:pt x="161" y="90"/>
                  <a:pt x="161" y="90"/>
                  <a:pt x="161" y="90"/>
                </a:cubicBezTo>
                <a:cubicBezTo>
                  <a:pt x="161" y="116"/>
                  <a:pt x="161" y="116"/>
                  <a:pt x="161" y="116"/>
                </a:cubicBezTo>
                <a:cubicBezTo>
                  <a:pt x="161" y="116"/>
                  <a:pt x="161" y="116"/>
                  <a:pt x="161" y="116"/>
                </a:cubicBezTo>
                <a:cubicBezTo>
                  <a:pt x="161" y="116"/>
                  <a:pt x="161" y="116"/>
                  <a:pt x="161" y="116"/>
                </a:cubicBezTo>
                <a:cubicBezTo>
                  <a:pt x="161" y="116"/>
                  <a:pt x="161" y="116"/>
                  <a:pt x="161" y="116"/>
                </a:cubicBezTo>
                <a:cubicBezTo>
                  <a:pt x="169" y="103"/>
                  <a:pt x="184" y="85"/>
                  <a:pt x="217" y="85"/>
                </a:cubicBezTo>
                <a:cubicBezTo>
                  <a:pt x="258" y="85"/>
                  <a:pt x="288" y="112"/>
                  <a:pt x="288" y="169"/>
                </a:cubicBezTo>
                <a:close/>
                <a:moveTo>
                  <a:pt x="35" y="0"/>
                </a:moveTo>
                <a:cubicBezTo>
                  <a:pt x="14" y="0"/>
                  <a:pt x="0" y="14"/>
                  <a:pt x="0" y="32"/>
                </a:cubicBezTo>
                <a:cubicBezTo>
                  <a:pt x="0" y="50"/>
                  <a:pt x="13" y="64"/>
                  <a:pt x="34" y="64"/>
                </a:cubicBezTo>
                <a:cubicBezTo>
                  <a:pt x="35" y="64"/>
                  <a:pt x="35" y="64"/>
                  <a:pt x="35" y="64"/>
                </a:cubicBezTo>
                <a:cubicBezTo>
                  <a:pt x="56" y="64"/>
                  <a:pt x="69" y="50"/>
                  <a:pt x="69" y="32"/>
                </a:cubicBezTo>
                <a:cubicBezTo>
                  <a:pt x="69" y="14"/>
                  <a:pt x="56" y="0"/>
                  <a:pt x="35" y="0"/>
                </a:cubicBezTo>
                <a:close/>
                <a:moveTo>
                  <a:pt x="4" y="275"/>
                </a:moveTo>
                <a:cubicBezTo>
                  <a:pt x="65" y="275"/>
                  <a:pt x="65" y="275"/>
                  <a:pt x="65" y="275"/>
                </a:cubicBezTo>
                <a:cubicBezTo>
                  <a:pt x="65" y="90"/>
                  <a:pt x="65" y="90"/>
                  <a:pt x="65" y="90"/>
                </a:cubicBezTo>
                <a:cubicBezTo>
                  <a:pt x="4" y="90"/>
                  <a:pt x="4" y="90"/>
                  <a:pt x="4" y="90"/>
                </a:cubicBezTo>
                <a:lnTo>
                  <a:pt x="4" y="275"/>
                </a:lnTo>
                <a:close/>
                <a:moveTo>
                  <a:pt x="4" y="275"/>
                </a:moveTo>
                <a:cubicBezTo>
                  <a:pt x="4" y="275"/>
                  <a:pt x="4" y="275"/>
                  <a:pt x="4" y="275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442958" y="4588359"/>
            <a:ext cx="4301350" cy="1169551"/>
            <a:chOff x="287725" y="4589372"/>
            <a:chExt cx="4301350" cy="1169551"/>
          </a:xfrm>
        </p:grpSpPr>
        <p:sp>
          <p:nvSpPr>
            <p:cNvPr id="36" name="TextBox 35"/>
            <p:cNvSpPr txBox="1"/>
            <p:nvPr/>
          </p:nvSpPr>
          <p:spPr>
            <a:xfrm>
              <a:off x="287725" y="4927926"/>
              <a:ext cx="43013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solidFill>
                    <a:schemeClr val="bg1"/>
                  </a:solidFill>
                  <a:cs typeface="+mn-ea"/>
                  <a:sym typeface="+mn-lt"/>
                </a:rPr>
                <a:t>Head Officer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44180" y="4589372"/>
              <a:ext cx="21596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spc="300" dirty="0">
                  <a:solidFill>
                    <a:schemeClr val="bg1"/>
                  </a:solidFill>
                  <a:cs typeface="+mn-ea"/>
                  <a:sym typeface="+mn-lt"/>
                </a:rPr>
                <a:t>Our Adorable</a:t>
              </a:r>
            </a:p>
          </p:txBody>
        </p:sp>
      </p:grpSp>
      <p:pic>
        <p:nvPicPr>
          <p:cNvPr id="6" name="图片占位符 5">
            <a:extLst>
              <a:ext uri="{FF2B5EF4-FFF2-40B4-BE49-F238E27FC236}">
                <a16:creationId xmlns:a16="http://schemas.microsoft.com/office/drawing/2014/main" id="{AE61A8EC-4BC7-4888-94C2-194CF072E390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06360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>
            <a:extLst>
              <a:ext uri="{FF2B5EF4-FFF2-40B4-BE49-F238E27FC236}">
                <a16:creationId xmlns:a16="http://schemas.microsoft.com/office/drawing/2014/main" id="{3E5B7F16-84B5-45A2-BFAD-2A9116C84B01}"/>
              </a:ext>
            </a:extLst>
          </p:cNvPr>
          <p:cNvSpPr/>
          <p:nvPr/>
        </p:nvSpPr>
        <p:spPr>
          <a:xfrm>
            <a:off x="0" y="-2194"/>
            <a:ext cx="12192000" cy="6860194"/>
          </a:xfrm>
          <a:prstGeom prst="rect">
            <a:avLst/>
          </a:prstGeom>
          <a:solidFill>
            <a:srgbClr val="E8F5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17" name="Freeform 6">
            <a:extLst>
              <a:ext uri="{FF2B5EF4-FFF2-40B4-BE49-F238E27FC236}">
                <a16:creationId xmlns:a16="http://schemas.microsoft.com/office/drawing/2014/main" id="{37743A7E-B8F9-4967-A07E-0CFDE89CCD4F}"/>
              </a:ext>
            </a:extLst>
          </p:cNvPr>
          <p:cNvSpPr>
            <a:spLocks/>
          </p:cNvSpPr>
          <p:nvPr/>
        </p:nvSpPr>
        <p:spPr bwMode="auto">
          <a:xfrm>
            <a:off x="3175" y="0"/>
            <a:ext cx="9614101" cy="6421168"/>
          </a:xfrm>
          <a:custGeom>
            <a:avLst/>
            <a:gdLst>
              <a:gd name="T0" fmla="*/ 2971 w 2971"/>
              <a:gd name="T1" fmla="*/ 0 h 1983"/>
              <a:gd name="T2" fmla="*/ 0 w 2971"/>
              <a:gd name="T3" fmla="*/ 0 h 1983"/>
              <a:gd name="T4" fmla="*/ 0 w 2971"/>
              <a:gd name="T5" fmla="*/ 1983 h 1983"/>
              <a:gd name="T6" fmla="*/ 1410 w 2971"/>
              <a:gd name="T7" fmla="*/ 1389 h 1983"/>
              <a:gd name="T8" fmla="*/ 2200 w 2971"/>
              <a:gd name="T9" fmla="*/ 339 h 1983"/>
              <a:gd name="T10" fmla="*/ 2971 w 2971"/>
              <a:gd name="T11" fmla="*/ 0 h 19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71" h="1983">
                <a:moveTo>
                  <a:pt x="297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83"/>
                  <a:pt x="0" y="1983"/>
                  <a:pt x="0" y="1983"/>
                </a:cubicBezTo>
                <a:cubicBezTo>
                  <a:pt x="303" y="1936"/>
                  <a:pt x="1022" y="1787"/>
                  <a:pt x="1410" y="1389"/>
                </a:cubicBezTo>
                <a:cubicBezTo>
                  <a:pt x="1791" y="997"/>
                  <a:pt x="1714" y="773"/>
                  <a:pt x="2200" y="339"/>
                </a:cubicBezTo>
                <a:cubicBezTo>
                  <a:pt x="2371" y="187"/>
                  <a:pt x="2663" y="49"/>
                  <a:pt x="2971" y="0"/>
                </a:cubicBezTo>
              </a:path>
            </a:pathLst>
          </a:custGeom>
          <a:solidFill>
            <a:srgbClr val="D0ED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22" name="Freeform 22">
            <a:extLst>
              <a:ext uri="{FF2B5EF4-FFF2-40B4-BE49-F238E27FC236}">
                <a16:creationId xmlns:a16="http://schemas.microsoft.com/office/drawing/2014/main" id="{3423CEA2-885C-447E-83A0-F25986FF0E95}"/>
              </a:ext>
            </a:extLst>
          </p:cNvPr>
          <p:cNvSpPr>
            <a:spLocks/>
          </p:cNvSpPr>
          <p:nvPr/>
        </p:nvSpPr>
        <p:spPr bwMode="auto">
          <a:xfrm>
            <a:off x="3173" y="-3174"/>
            <a:ext cx="8222211" cy="6679745"/>
          </a:xfrm>
          <a:custGeom>
            <a:avLst/>
            <a:gdLst>
              <a:gd name="T0" fmla="*/ 2476 w 2476"/>
              <a:gd name="T1" fmla="*/ 0 h 2010"/>
              <a:gd name="T2" fmla="*/ 0 w 2476"/>
              <a:gd name="T3" fmla="*/ 0 h 2010"/>
              <a:gd name="T4" fmla="*/ 0 w 2476"/>
              <a:gd name="T5" fmla="*/ 2010 h 2010"/>
              <a:gd name="T6" fmla="*/ 1242 w 2476"/>
              <a:gd name="T7" fmla="*/ 1461 h 2010"/>
              <a:gd name="T8" fmla="*/ 1867 w 2476"/>
              <a:gd name="T9" fmla="*/ 439 h 2010"/>
              <a:gd name="T10" fmla="*/ 2476 w 2476"/>
              <a:gd name="T11" fmla="*/ 0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76" h="2010">
                <a:moveTo>
                  <a:pt x="2476" y="0"/>
                </a:moveTo>
                <a:cubicBezTo>
                  <a:pt x="2476" y="0"/>
                  <a:pt x="277" y="0"/>
                  <a:pt x="0" y="0"/>
                </a:cubicBezTo>
                <a:cubicBezTo>
                  <a:pt x="0" y="2010"/>
                  <a:pt x="0" y="2010"/>
                  <a:pt x="0" y="2010"/>
                </a:cubicBezTo>
                <a:cubicBezTo>
                  <a:pt x="0" y="2010"/>
                  <a:pt x="839" y="1919"/>
                  <a:pt x="1242" y="1461"/>
                </a:cubicBezTo>
                <a:cubicBezTo>
                  <a:pt x="1658" y="988"/>
                  <a:pt x="1519" y="903"/>
                  <a:pt x="1867" y="439"/>
                </a:cubicBezTo>
                <a:cubicBezTo>
                  <a:pt x="2042" y="207"/>
                  <a:pt x="2256" y="77"/>
                  <a:pt x="2476" y="0"/>
                </a:cubicBezTo>
              </a:path>
            </a:pathLst>
          </a:custGeom>
          <a:solidFill>
            <a:srgbClr val="FEAFC5">
              <a:alpha val="4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pic>
        <p:nvPicPr>
          <p:cNvPr id="23" name="图片占位符 10">
            <a:extLst>
              <a:ext uri="{FF2B5EF4-FFF2-40B4-BE49-F238E27FC236}">
                <a16:creationId xmlns:a16="http://schemas.microsoft.com/office/drawing/2014/main" id="{58E4EBBA-430B-4494-92E3-7C11EF46A46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174" y="-3174"/>
            <a:ext cx="7888093" cy="5794375"/>
          </a:xfrm>
          <a:custGeom>
            <a:avLst/>
            <a:gdLst>
              <a:gd name="connsiteX0" fmla="*/ 0 w 7888093"/>
              <a:gd name="connsiteY0" fmla="*/ 0 h 5794375"/>
              <a:gd name="connsiteX1" fmla="*/ 7888093 w 7888093"/>
              <a:gd name="connsiteY1" fmla="*/ 0 h 5794375"/>
              <a:gd name="connsiteX2" fmla="*/ 5693005 w 7888093"/>
              <a:gd name="connsiteY2" fmla="*/ 1569108 h 5794375"/>
              <a:gd name="connsiteX3" fmla="*/ 3433261 w 7888093"/>
              <a:gd name="connsiteY3" fmla="*/ 4645853 h 5794375"/>
              <a:gd name="connsiteX4" fmla="*/ 0 w 7888093"/>
              <a:gd name="connsiteY4" fmla="*/ 5794375 h 5794375"/>
              <a:gd name="connsiteX5" fmla="*/ 0 w 7888093"/>
              <a:gd name="connsiteY5" fmla="*/ 0 h 579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88093" h="5794375">
                <a:moveTo>
                  <a:pt x="0" y="0"/>
                </a:moveTo>
                <a:lnTo>
                  <a:pt x="7888093" y="0"/>
                </a:lnTo>
                <a:cubicBezTo>
                  <a:pt x="7105750" y="362351"/>
                  <a:pt x="6358967" y="737643"/>
                  <a:pt x="5693005" y="1569108"/>
                </a:cubicBezTo>
                <a:cubicBezTo>
                  <a:pt x="4370780" y="3212627"/>
                  <a:pt x="4719925" y="3629977"/>
                  <a:pt x="3433261" y="4645853"/>
                </a:cubicBezTo>
                <a:cubicBezTo>
                  <a:pt x="2444016" y="5428789"/>
                  <a:pt x="523718" y="5726435"/>
                  <a:pt x="0" y="5794375"/>
                </a:cubicBezTo>
                <a:cubicBezTo>
                  <a:pt x="0" y="5794375"/>
                  <a:pt x="0" y="5794375"/>
                  <a:pt x="0" y="0"/>
                </a:cubicBezTo>
                <a:close/>
              </a:path>
            </a:pathLst>
          </a:custGeom>
        </p:spPr>
      </p:pic>
      <p:sp>
        <p:nvSpPr>
          <p:cNvPr id="24" name="Freeform 23">
            <a:extLst>
              <a:ext uri="{FF2B5EF4-FFF2-40B4-BE49-F238E27FC236}">
                <a16:creationId xmlns:a16="http://schemas.microsoft.com/office/drawing/2014/main" id="{45FB84B5-345B-4020-A618-98EBB962FDEF}"/>
              </a:ext>
            </a:extLst>
          </p:cNvPr>
          <p:cNvSpPr>
            <a:spLocks/>
          </p:cNvSpPr>
          <p:nvPr/>
        </p:nvSpPr>
        <p:spPr bwMode="auto">
          <a:xfrm>
            <a:off x="1" y="-3174"/>
            <a:ext cx="4927065" cy="5794375"/>
          </a:xfrm>
          <a:custGeom>
            <a:avLst/>
            <a:gdLst>
              <a:gd name="T0" fmla="*/ 1531 w 1531"/>
              <a:gd name="T1" fmla="*/ 0 h 1788"/>
              <a:gd name="T2" fmla="*/ 0 w 1531"/>
              <a:gd name="T3" fmla="*/ 0 h 1788"/>
              <a:gd name="T4" fmla="*/ 0 w 1531"/>
              <a:gd name="T5" fmla="*/ 1788 h 1788"/>
              <a:gd name="T6" fmla="*/ 563 w 1531"/>
              <a:gd name="T7" fmla="*/ 1491 h 1788"/>
              <a:gd name="T8" fmla="*/ 1169 w 1531"/>
              <a:gd name="T9" fmla="*/ 356 h 1788"/>
              <a:gd name="T10" fmla="*/ 1531 w 1531"/>
              <a:gd name="T11" fmla="*/ 0 h 17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31" h="1788">
                <a:moveTo>
                  <a:pt x="15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788"/>
                  <a:pt x="0" y="1788"/>
                  <a:pt x="0" y="1788"/>
                </a:cubicBezTo>
                <a:cubicBezTo>
                  <a:pt x="110" y="1776"/>
                  <a:pt x="337" y="1724"/>
                  <a:pt x="563" y="1491"/>
                </a:cubicBezTo>
                <a:cubicBezTo>
                  <a:pt x="966" y="1077"/>
                  <a:pt x="768" y="865"/>
                  <a:pt x="1169" y="356"/>
                </a:cubicBezTo>
                <a:cubicBezTo>
                  <a:pt x="1275" y="221"/>
                  <a:pt x="1408" y="102"/>
                  <a:pt x="1531" y="0"/>
                </a:cubicBezTo>
              </a:path>
            </a:pathLst>
          </a:custGeom>
          <a:solidFill>
            <a:srgbClr val="F0E6ED">
              <a:alpha val="4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2260125" y="1159196"/>
            <a:ext cx="4643832" cy="4484190"/>
            <a:chOff x="2948736" y="1476832"/>
            <a:chExt cx="4046453" cy="3907347"/>
          </a:xfrm>
        </p:grpSpPr>
        <p:sp>
          <p:nvSpPr>
            <p:cNvPr id="19" name="Oval 18"/>
            <p:cNvSpPr/>
            <p:nvPr/>
          </p:nvSpPr>
          <p:spPr>
            <a:xfrm>
              <a:off x="3046986" y="1476832"/>
              <a:ext cx="3837856" cy="3837857"/>
            </a:xfrm>
            <a:prstGeom prst="ellipse">
              <a:avLst/>
            </a:prstGeom>
            <a:solidFill>
              <a:srgbClr val="C0E7F5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2948736" y="1645336"/>
              <a:ext cx="3738845" cy="3738843"/>
            </a:xfrm>
            <a:prstGeom prst="ellipse">
              <a:avLst/>
            </a:prstGeom>
            <a:solidFill>
              <a:srgbClr val="FEAFC5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256344" y="1645335"/>
              <a:ext cx="3738845" cy="3738843"/>
            </a:xfrm>
            <a:prstGeom prst="ellipse">
              <a:avLst/>
            </a:prstGeom>
            <a:solidFill>
              <a:srgbClr val="F0E6ED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638225" y="2415531"/>
            <a:ext cx="3510262" cy="1907340"/>
            <a:chOff x="6801770" y="2375020"/>
            <a:chExt cx="3510262" cy="1907340"/>
          </a:xfrm>
        </p:grpSpPr>
        <p:sp>
          <p:nvSpPr>
            <p:cNvPr id="10" name="Title 1"/>
            <p:cNvSpPr txBox="1">
              <a:spLocks/>
            </p:cNvSpPr>
            <p:nvPr/>
          </p:nvSpPr>
          <p:spPr>
            <a:xfrm>
              <a:off x="6801770" y="2375020"/>
              <a:ext cx="3457775" cy="94111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6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PART FOUR</a:t>
              </a:r>
            </a:p>
          </p:txBody>
        </p:sp>
        <p:sp>
          <p:nvSpPr>
            <p:cNvPr id="11" name="Subtitle 2"/>
            <p:cNvSpPr txBox="1">
              <a:spLocks/>
            </p:cNvSpPr>
            <p:nvPr/>
          </p:nvSpPr>
          <p:spPr>
            <a:xfrm>
              <a:off x="6854258" y="3786687"/>
              <a:ext cx="3457774" cy="49567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sz="1800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Your kind word here</a:t>
              </a:r>
            </a:p>
          </p:txBody>
        </p:sp>
      </p:grpSp>
      <p:sp>
        <p:nvSpPr>
          <p:cNvPr id="13" name="Oval 12"/>
          <p:cNvSpPr/>
          <p:nvPr/>
        </p:nvSpPr>
        <p:spPr>
          <a:xfrm>
            <a:off x="7960211" y="3665170"/>
            <a:ext cx="668434" cy="668434"/>
          </a:xfrm>
          <a:prstGeom prst="ellipse">
            <a:avLst/>
          </a:prstGeom>
          <a:solidFill>
            <a:srgbClr val="F0E6ED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6925180" y="5027245"/>
            <a:ext cx="568496" cy="568496"/>
          </a:xfrm>
          <a:prstGeom prst="ellipse">
            <a:avLst/>
          </a:prstGeom>
          <a:solidFill>
            <a:srgbClr val="FEAFC5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7424664" y="2868910"/>
            <a:ext cx="340844" cy="340844"/>
          </a:xfrm>
          <a:prstGeom prst="ellipse">
            <a:avLst/>
          </a:prstGeom>
          <a:solidFill>
            <a:srgbClr val="A2DDF3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5" name="TextBox 13">
            <a:extLst>
              <a:ext uri="{FF2B5EF4-FFF2-40B4-BE49-F238E27FC236}">
                <a16:creationId xmlns:a16="http://schemas.microsoft.com/office/drawing/2014/main" id="{060D2ABC-CF40-4097-910C-54B4712C3453}"/>
              </a:ext>
            </a:extLst>
          </p:cNvPr>
          <p:cNvSpPr txBox="1"/>
          <p:nvPr/>
        </p:nvSpPr>
        <p:spPr>
          <a:xfrm>
            <a:off x="7891267" y="2017327"/>
            <a:ext cx="332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r">
              <a:defRPr sz="4800"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SWOT</a:t>
            </a:r>
          </a:p>
        </p:txBody>
      </p:sp>
      <p:sp>
        <p:nvSpPr>
          <p:cNvPr id="26" name="TextBox 14">
            <a:extLst>
              <a:ext uri="{FF2B5EF4-FFF2-40B4-BE49-F238E27FC236}">
                <a16:creationId xmlns:a16="http://schemas.microsoft.com/office/drawing/2014/main" id="{5A013940-C00E-4B2D-8EBA-C2689DF6F486}"/>
              </a:ext>
            </a:extLst>
          </p:cNvPr>
          <p:cNvSpPr txBox="1"/>
          <p:nvPr/>
        </p:nvSpPr>
        <p:spPr>
          <a:xfrm>
            <a:off x="8480309" y="2950506"/>
            <a:ext cx="2735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spc="3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Our Office</a:t>
            </a:r>
          </a:p>
        </p:txBody>
      </p:sp>
      <p:sp>
        <p:nvSpPr>
          <p:cNvPr id="27" name="TextBox 15">
            <a:extLst>
              <a:ext uri="{FF2B5EF4-FFF2-40B4-BE49-F238E27FC236}">
                <a16:creationId xmlns:a16="http://schemas.microsoft.com/office/drawing/2014/main" id="{942394F7-E3BF-42C0-B209-76D55EF1A5DE}"/>
              </a:ext>
            </a:extLst>
          </p:cNvPr>
          <p:cNvSpPr txBox="1"/>
          <p:nvPr/>
        </p:nvSpPr>
        <p:spPr>
          <a:xfrm>
            <a:off x="7809569" y="3443232"/>
            <a:ext cx="34063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  <a:spcAft>
                <a:spcPts val="3000"/>
              </a:spcAft>
            </a:pPr>
            <a:r>
              <a:rPr lang="en-US" sz="1200" dirty="0">
                <a:cs typeface="+mn-ea"/>
                <a:sym typeface="+mn-lt"/>
              </a:rPr>
              <a:t>Lorem ipsum dolor sit </a:t>
            </a:r>
            <a:r>
              <a:rPr lang="en-US" sz="1200" dirty="0" err="1">
                <a:cs typeface="+mn-ea"/>
                <a:sym typeface="+mn-lt"/>
              </a:rPr>
              <a:t>amet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consectetur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adipiscing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elit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sed</a:t>
            </a:r>
            <a:r>
              <a:rPr lang="en-US" sz="1200" dirty="0">
                <a:cs typeface="+mn-ea"/>
                <a:sym typeface="+mn-lt"/>
              </a:rPr>
              <a:t> do </a:t>
            </a:r>
            <a:r>
              <a:rPr lang="en-US" sz="1200" dirty="0" err="1">
                <a:cs typeface="+mn-ea"/>
                <a:sym typeface="+mn-lt"/>
              </a:rPr>
              <a:t>eiusmod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tempor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incididunt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labore</a:t>
            </a:r>
            <a:r>
              <a:rPr lang="en-US" sz="1200" dirty="0">
                <a:cs typeface="+mn-ea"/>
                <a:sym typeface="+mn-lt"/>
              </a:rPr>
              <a:t> et </a:t>
            </a:r>
            <a:r>
              <a:rPr lang="en-US" sz="1200" dirty="0" err="1">
                <a:cs typeface="+mn-ea"/>
                <a:sym typeface="+mn-lt"/>
              </a:rPr>
              <a:t>dolore</a:t>
            </a:r>
            <a:r>
              <a:rPr lang="en-US" sz="1200" dirty="0">
                <a:cs typeface="+mn-ea"/>
                <a:sym typeface="+mn-lt"/>
              </a:rPr>
              <a:t> magna </a:t>
            </a:r>
            <a:r>
              <a:rPr lang="en-US" sz="1200" dirty="0" err="1">
                <a:cs typeface="+mn-ea"/>
                <a:sym typeface="+mn-lt"/>
              </a:rPr>
              <a:t>aliqua</a:t>
            </a:r>
            <a:r>
              <a:rPr lang="en-US" sz="1200" dirty="0">
                <a:cs typeface="+mn-ea"/>
                <a:sym typeface="+mn-lt"/>
              </a:rPr>
              <a:t>.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enim</a:t>
            </a:r>
            <a:r>
              <a:rPr lang="en-US" sz="1200" dirty="0">
                <a:cs typeface="+mn-ea"/>
                <a:sym typeface="+mn-lt"/>
              </a:rPr>
              <a:t> ad minim </a:t>
            </a:r>
            <a:r>
              <a:rPr lang="en-US" sz="1200" dirty="0" err="1">
                <a:cs typeface="+mn-ea"/>
                <a:sym typeface="+mn-lt"/>
              </a:rPr>
              <a:t>veniam</a:t>
            </a:r>
            <a:endParaRPr lang="en-US" sz="1200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099447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占位符 2">
            <a:extLst>
              <a:ext uri="{FF2B5EF4-FFF2-40B4-BE49-F238E27FC236}">
                <a16:creationId xmlns:a16="http://schemas.microsoft.com/office/drawing/2014/main" id="{CFA732D6-7555-4351-AA06-C493272EBE7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2" name="Freeform 5"/>
          <p:cNvSpPr>
            <a:spLocks/>
          </p:cNvSpPr>
          <p:nvPr/>
        </p:nvSpPr>
        <p:spPr bwMode="auto">
          <a:xfrm>
            <a:off x="-6350" y="-3058"/>
            <a:ext cx="12198350" cy="5543433"/>
          </a:xfrm>
          <a:custGeom>
            <a:avLst/>
            <a:gdLst>
              <a:gd name="T0" fmla="*/ 3839 w 3839"/>
              <a:gd name="T1" fmla="*/ 0 h 1669"/>
              <a:gd name="T2" fmla="*/ 0 w 3839"/>
              <a:gd name="T3" fmla="*/ 0 h 1669"/>
              <a:gd name="T4" fmla="*/ 0 w 3839"/>
              <a:gd name="T5" fmla="*/ 331 h 1669"/>
              <a:gd name="T6" fmla="*/ 146 w 3839"/>
              <a:gd name="T7" fmla="*/ 316 h 1669"/>
              <a:gd name="T8" fmla="*/ 858 w 3839"/>
              <a:gd name="T9" fmla="*/ 868 h 1669"/>
              <a:gd name="T10" fmla="*/ 860 w 3839"/>
              <a:gd name="T11" fmla="*/ 868 h 1669"/>
              <a:gd name="T12" fmla="*/ 1920 w 3839"/>
              <a:gd name="T13" fmla="*/ 1669 h 1669"/>
              <a:gd name="T14" fmla="*/ 2980 w 3839"/>
              <a:gd name="T15" fmla="*/ 868 h 1669"/>
              <a:gd name="T16" fmla="*/ 2982 w 3839"/>
              <a:gd name="T17" fmla="*/ 868 h 1669"/>
              <a:gd name="T18" fmla="*/ 3694 w 3839"/>
              <a:gd name="T19" fmla="*/ 316 h 1669"/>
              <a:gd name="T20" fmla="*/ 3839 w 3839"/>
              <a:gd name="T21" fmla="*/ 331 h 1669"/>
              <a:gd name="T22" fmla="*/ 3839 w 3839"/>
              <a:gd name="T23" fmla="*/ 0 h 16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839" h="1669">
                <a:moveTo>
                  <a:pt x="3839" y="0"/>
                </a:moveTo>
                <a:cubicBezTo>
                  <a:pt x="0" y="0"/>
                  <a:pt x="0" y="0"/>
                  <a:pt x="0" y="0"/>
                </a:cubicBezTo>
                <a:cubicBezTo>
                  <a:pt x="0" y="331"/>
                  <a:pt x="0" y="331"/>
                  <a:pt x="0" y="331"/>
                </a:cubicBezTo>
                <a:cubicBezTo>
                  <a:pt x="47" y="321"/>
                  <a:pt x="96" y="316"/>
                  <a:pt x="146" y="316"/>
                </a:cubicBezTo>
                <a:cubicBezTo>
                  <a:pt x="489" y="316"/>
                  <a:pt x="777" y="551"/>
                  <a:pt x="858" y="868"/>
                </a:cubicBezTo>
                <a:cubicBezTo>
                  <a:pt x="860" y="868"/>
                  <a:pt x="860" y="868"/>
                  <a:pt x="860" y="868"/>
                </a:cubicBezTo>
                <a:cubicBezTo>
                  <a:pt x="991" y="1330"/>
                  <a:pt x="1416" y="1669"/>
                  <a:pt x="1920" y="1669"/>
                </a:cubicBezTo>
                <a:cubicBezTo>
                  <a:pt x="2424" y="1669"/>
                  <a:pt x="2849" y="1330"/>
                  <a:pt x="2980" y="868"/>
                </a:cubicBezTo>
                <a:cubicBezTo>
                  <a:pt x="2982" y="868"/>
                  <a:pt x="2982" y="868"/>
                  <a:pt x="2982" y="868"/>
                </a:cubicBezTo>
                <a:cubicBezTo>
                  <a:pt x="3063" y="551"/>
                  <a:pt x="3351" y="316"/>
                  <a:pt x="3694" y="316"/>
                </a:cubicBezTo>
                <a:cubicBezTo>
                  <a:pt x="3744" y="316"/>
                  <a:pt x="3792" y="321"/>
                  <a:pt x="3839" y="331"/>
                </a:cubicBezTo>
                <a:cubicBezTo>
                  <a:pt x="3839" y="0"/>
                  <a:pt x="3839" y="0"/>
                  <a:pt x="3839" y="0"/>
                </a:cubicBezTo>
              </a:path>
            </a:pathLst>
          </a:custGeom>
          <a:solidFill>
            <a:srgbClr val="B5E3F5">
              <a:alpha val="69804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3" name="Freeform 17"/>
          <p:cNvSpPr>
            <a:spLocks/>
          </p:cNvSpPr>
          <p:nvPr/>
        </p:nvSpPr>
        <p:spPr bwMode="auto">
          <a:xfrm>
            <a:off x="0" y="-12700"/>
            <a:ext cx="12188825" cy="5011738"/>
          </a:xfrm>
          <a:custGeom>
            <a:avLst/>
            <a:gdLst>
              <a:gd name="T0" fmla="*/ 3839 w 3839"/>
              <a:gd name="T1" fmla="*/ 0 h 1577"/>
              <a:gd name="T2" fmla="*/ 0 w 3839"/>
              <a:gd name="T3" fmla="*/ 0 h 1577"/>
              <a:gd name="T4" fmla="*/ 0 w 3839"/>
              <a:gd name="T5" fmla="*/ 239 h 1577"/>
              <a:gd name="T6" fmla="*/ 146 w 3839"/>
              <a:gd name="T7" fmla="*/ 224 h 1577"/>
              <a:gd name="T8" fmla="*/ 858 w 3839"/>
              <a:gd name="T9" fmla="*/ 776 h 1577"/>
              <a:gd name="T10" fmla="*/ 860 w 3839"/>
              <a:gd name="T11" fmla="*/ 776 h 1577"/>
              <a:gd name="T12" fmla="*/ 1920 w 3839"/>
              <a:gd name="T13" fmla="*/ 1577 h 1577"/>
              <a:gd name="T14" fmla="*/ 2979 w 3839"/>
              <a:gd name="T15" fmla="*/ 776 h 1577"/>
              <a:gd name="T16" fmla="*/ 2981 w 3839"/>
              <a:gd name="T17" fmla="*/ 776 h 1577"/>
              <a:gd name="T18" fmla="*/ 3694 w 3839"/>
              <a:gd name="T19" fmla="*/ 224 h 1577"/>
              <a:gd name="T20" fmla="*/ 3839 w 3839"/>
              <a:gd name="T21" fmla="*/ 239 h 1577"/>
              <a:gd name="T22" fmla="*/ 3839 w 3839"/>
              <a:gd name="T23" fmla="*/ 0 h 1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839" h="1577">
                <a:moveTo>
                  <a:pt x="3839" y="0"/>
                </a:moveTo>
                <a:cubicBezTo>
                  <a:pt x="0" y="0"/>
                  <a:pt x="0" y="0"/>
                  <a:pt x="0" y="0"/>
                </a:cubicBezTo>
                <a:cubicBezTo>
                  <a:pt x="0" y="239"/>
                  <a:pt x="0" y="239"/>
                  <a:pt x="0" y="239"/>
                </a:cubicBezTo>
                <a:cubicBezTo>
                  <a:pt x="47" y="229"/>
                  <a:pt x="96" y="224"/>
                  <a:pt x="146" y="224"/>
                </a:cubicBezTo>
                <a:cubicBezTo>
                  <a:pt x="488" y="224"/>
                  <a:pt x="776" y="459"/>
                  <a:pt x="858" y="776"/>
                </a:cubicBezTo>
                <a:cubicBezTo>
                  <a:pt x="860" y="776"/>
                  <a:pt x="860" y="776"/>
                  <a:pt x="860" y="776"/>
                </a:cubicBezTo>
                <a:cubicBezTo>
                  <a:pt x="990" y="1238"/>
                  <a:pt x="1415" y="1577"/>
                  <a:pt x="1920" y="1577"/>
                </a:cubicBezTo>
                <a:cubicBezTo>
                  <a:pt x="2424" y="1577"/>
                  <a:pt x="2849" y="1238"/>
                  <a:pt x="2979" y="776"/>
                </a:cubicBezTo>
                <a:cubicBezTo>
                  <a:pt x="2981" y="776"/>
                  <a:pt x="2981" y="776"/>
                  <a:pt x="2981" y="776"/>
                </a:cubicBezTo>
                <a:cubicBezTo>
                  <a:pt x="3063" y="459"/>
                  <a:pt x="3351" y="224"/>
                  <a:pt x="3694" y="224"/>
                </a:cubicBezTo>
                <a:cubicBezTo>
                  <a:pt x="3743" y="224"/>
                  <a:pt x="3792" y="229"/>
                  <a:pt x="3839" y="239"/>
                </a:cubicBezTo>
                <a:cubicBezTo>
                  <a:pt x="3839" y="0"/>
                  <a:pt x="3839" y="0"/>
                  <a:pt x="3839" y="0"/>
                </a:cubicBezTo>
              </a:path>
            </a:pathLst>
          </a:custGeom>
          <a:solidFill>
            <a:srgbClr val="FEAFC5">
              <a:alpha val="69804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71239" y="905627"/>
            <a:ext cx="2910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spc="300" dirty="0">
                <a:solidFill>
                  <a:schemeClr val="bg1"/>
                </a:solidFill>
                <a:cs typeface="+mn-ea"/>
                <a:sym typeface="+mn-lt"/>
              </a:rPr>
              <a:t>It’s not about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59401" y="1378470"/>
            <a:ext cx="3608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spc="300" dirty="0">
                <a:solidFill>
                  <a:schemeClr val="bg1"/>
                </a:solidFill>
                <a:cs typeface="+mn-ea"/>
                <a:sym typeface="+mn-lt"/>
              </a:rPr>
              <a:t>It’s about making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84505" y="907437"/>
            <a:ext cx="24929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  <a:cs typeface="+mn-ea"/>
                <a:sym typeface="+mn-lt"/>
              </a:rPr>
              <a:t>Ideas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32519" y="2303610"/>
            <a:ext cx="56637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  <a:cs typeface="+mn-ea"/>
                <a:sym typeface="+mn-lt"/>
              </a:rPr>
              <a:t>. . Happen . 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71081" y="3515117"/>
            <a:ext cx="24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pc="300" dirty="0">
                <a:solidFill>
                  <a:schemeClr val="bg1"/>
                </a:solidFill>
                <a:cs typeface="+mn-ea"/>
                <a:sym typeface="+mn-lt"/>
              </a:rPr>
              <a:t>- Scott </a:t>
            </a:r>
            <a:r>
              <a:rPr lang="en-US" spc="300" dirty="0" err="1">
                <a:solidFill>
                  <a:schemeClr val="bg1"/>
                </a:solidFill>
                <a:cs typeface="+mn-ea"/>
                <a:sym typeface="+mn-lt"/>
              </a:rPr>
              <a:t>Belsky</a:t>
            </a:r>
            <a:r>
              <a:rPr lang="en-US" spc="300" dirty="0">
                <a:solidFill>
                  <a:schemeClr val="bg1"/>
                </a:solidFill>
                <a:cs typeface="+mn-ea"/>
                <a:sym typeface="+mn-lt"/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1217445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F5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5" name="Freeform 13"/>
          <p:cNvSpPr>
            <a:spLocks noEditPoints="1"/>
          </p:cNvSpPr>
          <p:nvPr/>
        </p:nvSpPr>
        <p:spPr bwMode="auto">
          <a:xfrm>
            <a:off x="6045198" y="1728"/>
            <a:ext cx="5348685" cy="2677024"/>
          </a:xfrm>
          <a:custGeom>
            <a:avLst/>
            <a:gdLst>
              <a:gd name="T0" fmla="*/ 1687 w 1687"/>
              <a:gd name="T1" fmla="*/ 0 h 844"/>
              <a:gd name="T2" fmla="*/ 0 w 1687"/>
              <a:gd name="T3" fmla="*/ 0 h 844"/>
              <a:gd name="T4" fmla="*/ 843 w 1687"/>
              <a:gd name="T5" fmla="*/ 844 h 844"/>
              <a:gd name="T6" fmla="*/ 1687 w 1687"/>
              <a:gd name="T7" fmla="*/ 0 h 844"/>
              <a:gd name="T8" fmla="*/ 1687 w 1687"/>
              <a:gd name="T9" fmla="*/ 0 h 844"/>
              <a:gd name="T10" fmla="*/ 1687 w 1687"/>
              <a:gd name="T11" fmla="*/ 0 h 8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7" h="844">
                <a:moveTo>
                  <a:pt x="1687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66"/>
                  <a:pt x="377" y="844"/>
                  <a:pt x="843" y="844"/>
                </a:cubicBezTo>
                <a:cubicBezTo>
                  <a:pt x="1309" y="844"/>
                  <a:pt x="1687" y="466"/>
                  <a:pt x="1687" y="0"/>
                </a:cubicBezTo>
                <a:moveTo>
                  <a:pt x="1687" y="0"/>
                </a:moveTo>
                <a:cubicBezTo>
                  <a:pt x="1687" y="0"/>
                  <a:pt x="1687" y="0"/>
                  <a:pt x="1687" y="0"/>
                </a:cubicBezTo>
              </a:path>
            </a:pathLst>
          </a:custGeom>
          <a:solidFill>
            <a:srgbClr val="FEAFC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1672363" y="2781300"/>
            <a:ext cx="7776014" cy="4096061"/>
          </a:xfrm>
          <a:custGeom>
            <a:avLst/>
            <a:gdLst>
              <a:gd name="T0" fmla="*/ 546 w 1092"/>
              <a:gd name="T1" fmla="*/ 0 h 575"/>
              <a:gd name="T2" fmla="*/ 0 w 1092"/>
              <a:gd name="T3" fmla="*/ 546 h 575"/>
              <a:gd name="T4" fmla="*/ 1 w 1092"/>
              <a:gd name="T5" fmla="*/ 575 h 575"/>
              <a:gd name="T6" fmla="*/ 1092 w 1092"/>
              <a:gd name="T7" fmla="*/ 575 h 575"/>
              <a:gd name="T8" fmla="*/ 1092 w 1092"/>
              <a:gd name="T9" fmla="*/ 546 h 575"/>
              <a:gd name="T10" fmla="*/ 546 w 1092"/>
              <a:gd name="T11" fmla="*/ 0 h 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92" h="575">
                <a:moveTo>
                  <a:pt x="546" y="0"/>
                </a:moveTo>
                <a:cubicBezTo>
                  <a:pt x="245" y="0"/>
                  <a:pt x="0" y="245"/>
                  <a:pt x="0" y="546"/>
                </a:cubicBezTo>
                <a:cubicBezTo>
                  <a:pt x="0" y="556"/>
                  <a:pt x="0" y="566"/>
                  <a:pt x="1" y="575"/>
                </a:cubicBezTo>
                <a:cubicBezTo>
                  <a:pt x="1092" y="575"/>
                  <a:pt x="1092" y="575"/>
                  <a:pt x="1092" y="575"/>
                </a:cubicBezTo>
                <a:cubicBezTo>
                  <a:pt x="1092" y="566"/>
                  <a:pt x="1092" y="556"/>
                  <a:pt x="1092" y="546"/>
                </a:cubicBezTo>
                <a:cubicBezTo>
                  <a:pt x="1092" y="245"/>
                  <a:pt x="848" y="0"/>
                  <a:pt x="546" y="0"/>
                </a:cubicBezTo>
              </a:path>
            </a:pathLst>
          </a:custGeom>
          <a:solidFill>
            <a:srgbClr val="B5E3F5">
              <a:alpha val="69804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2032000" y="2781300"/>
            <a:ext cx="7738479" cy="4076700"/>
          </a:xfrm>
          <a:custGeom>
            <a:avLst/>
            <a:gdLst>
              <a:gd name="T0" fmla="*/ 439 w 877"/>
              <a:gd name="T1" fmla="*/ 0 h 462"/>
              <a:gd name="T2" fmla="*/ 0 w 877"/>
              <a:gd name="T3" fmla="*/ 439 h 462"/>
              <a:gd name="T4" fmla="*/ 1 w 877"/>
              <a:gd name="T5" fmla="*/ 462 h 462"/>
              <a:gd name="T6" fmla="*/ 876 w 877"/>
              <a:gd name="T7" fmla="*/ 462 h 462"/>
              <a:gd name="T8" fmla="*/ 877 w 877"/>
              <a:gd name="T9" fmla="*/ 439 h 462"/>
              <a:gd name="T10" fmla="*/ 439 w 877"/>
              <a:gd name="T11" fmla="*/ 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77" h="462">
                <a:moveTo>
                  <a:pt x="439" y="0"/>
                </a:moveTo>
                <a:cubicBezTo>
                  <a:pt x="197" y="0"/>
                  <a:pt x="0" y="197"/>
                  <a:pt x="0" y="439"/>
                </a:cubicBezTo>
                <a:cubicBezTo>
                  <a:pt x="0" y="446"/>
                  <a:pt x="0" y="454"/>
                  <a:pt x="1" y="462"/>
                </a:cubicBezTo>
                <a:cubicBezTo>
                  <a:pt x="876" y="462"/>
                  <a:pt x="876" y="462"/>
                  <a:pt x="876" y="462"/>
                </a:cubicBezTo>
                <a:cubicBezTo>
                  <a:pt x="877" y="454"/>
                  <a:pt x="877" y="446"/>
                  <a:pt x="877" y="439"/>
                </a:cubicBezTo>
                <a:cubicBezTo>
                  <a:pt x="877" y="197"/>
                  <a:pt x="681" y="0"/>
                  <a:pt x="439" y="0"/>
                </a:cubicBezTo>
                <a:close/>
              </a:path>
            </a:pathLst>
          </a:custGeom>
          <a:solidFill>
            <a:srgbClr val="FEAFC5">
              <a:alpha val="69804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xfrm>
            <a:off x="2374900" y="2692400"/>
            <a:ext cx="7755216" cy="4184961"/>
          </a:xfrm>
          <a:custGeom>
            <a:avLst/>
            <a:gdLst>
              <a:gd name="T0" fmla="*/ 1215 w 2430"/>
              <a:gd name="T1" fmla="*/ 0 h 1311"/>
              <a:gd name="T2" fmla="*/ 0 w 2430"/>
              <a:gd name="T3" fmla="*/ 1215 h 1311"/>
              <a:gd name="T4" fmla="*/ 4 w 2430"/>
              <a:gd name="T5" fmla="*/ 1311 h 1311"/>
              <a:gd name="T6" fmla="*/ 2427 w 2430"/>
              <a:gd name="T7" fmla="*/ 1311 h 1311"/>
              <a:gd name="T8" fmla="*/ 2430 w 2430"/>
              <a:gd name="T9" fmla="*/ 1215 h 1311"/>
              <a:gd name="T10" fmla="*/ 1215 w 2430"/>
              <a:gd name="T11" fmla="*/ 0 h 1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30" h="1311">
                <a:moveTo>
                  <a:pt x="1215" y="0"/>
                </a:moveTo>
                <a:cubicBezTo>
                  <a:pt x="544" y="0"/>
                  <a:pt x="0" y="544"/>
                  <a:pt x="0" y="1215"/>
                </a:cubicBezTo>
                <a:cubicBezTo>
                  <a:pt x="0" y="1247"/>
                  <a:pt x="2" y="1279"/>
                  <a:pt x="4" y="1311"/>
                </a:cubicBezTo>
                <a:cubicBezTo>
                  <a:pt x="2427" y="1311"/>
                  <a:pt x="2427" y="1311"/>
                  <a:pt x="2427" y="1311"/>
                </a:cubicBezTo>
                <a:cubicBezTo>
                  <a:pt x="2429" y="1279"/>
                  <a:pt x="2430" y="1247"/>
                  <a:pt x="2430" y="1215"/>
                </a:cubicBezTo>
                <a:cubicBezTo>
                  <a:pt x="2430" y="544"/>
                  <a:pt x="1886" y="0"/>
                  <a:pt x="1215" y="0"/>
                </a:cubicBezTo>
              </a:path>
            </a:pathLst>
          </a:custGeom>
          <a:solidFill>
            <a:srgbClr val="B5E3F5">
              <a:alpha val="69804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22092" y="1332616"/>
            <a:ext cx="2860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spc="300" dirty="0">
                <a:solidFill>
                  <a:srgbClr val="565C5B"/>
                </a:solidFill>
                <a:cs typeface="+mn-ea"/>
                <a:sym typeface="+mn-lt"/>
              </a:rPr>
              <a:t>don’t happen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49668" y="1785563"/>
            <a:ext cx="31525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spc="300" dirty="0">
                <a:solidFill>
                  <a:srgbClr val="565C5B"/>
                </a:solidFill>
                <a:cs typeface="+mn-ea"/>
                <a:sym typeface="+mn-lt"/>
              </a:rPr>
              <a:t>You create them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9261" y="714286"/>
            <a:ext cx="42979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r">
              <a:defRPr sz="4800">
                <a:cs typeface="+mn-ea"/>
              </a:defRPr>
            </a:lvl1pPr>
          </a:lstStyle>
          <a:p>
            <a:r>
              <a:rPr lang="en-US" dirty="0">
                <a:sym typeface="+mn-lt"/>
              </a:rPr>
              <a:t>Opportunities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63476" y="1801105"/>
            <a:ext cx="292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spc="300" dirty="0">
                <a:solidFill>
                  <a:srgbClr val="2691C6"/>
                </a:solidFill>
                <a:cs typeface="+mn-ea"/>
                <a:sym typeface="+mn-lt"/>
              </a:rPr>
              <a:t>- Chris Grosser</a:t>
            </a:r>
          </a:p>
        </p:txBody>
      </p:sp>
      <p:pic>
        <p:nvPicPr>
          <p:cNvPr id="3" name="图片占位符 2">
            <a:extLst>
              <a:ext uri="{FF2B5EF4-FFF2-40B4-BE49-F238E27FC236}">
                <a16:creationId xmlns:a16="http://schemas.microsoft.com/office/drawing/2014/main" id="{791554F0-0546-48F8-B880-258F7234AA9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212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F5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5" name="Oval 4"/>
          <p:cNvSpPr/>
          <p:nvPr/>
        </p:nvSpPr>
        <p:spPr>
          <a:xfrm>
            <a:off x="9141306" y="2702276"/>
            <a:ext cx="2292823" cy="2292823"/>
          </a:xfrm>
          <a:prstGeom prst="ellipse">
            <a:avLst/>
          </a:prstGeom>
          <a:solidFill>
            <a:srgbClr val="FEAF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14533" y="2561194"/>
            <a:ext cx="4645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 spc="300" dirty="0">
                <a:solidFill>
                  <a:srgbClr val="222222"/>
                </a:solidFill>
                <a:cs typeface="+mn-ea"/>
                <a:sym typeface="+mn-lt"/>
              </a:rPr>
              <a:t>takes place outside the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18433" y="1563993"/>
            <a:ext cx="474302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5000" spc="600" dirty="0">
                <a:cs typeface="+mn-ea"/>
                <a:sym typeface="+mn-lt"/>
              </a:rPr>
              <a:t>All progress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39737" y="3348305"/>
            <a:ext cx="4338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r">
              <a:defRPr sz="4800">
                <a:cs typeface="+mn-ea"/>
              </a:defRPr>
            </a:lvl1pPr>
          </a:lstStyle>
          <a:p>
            <a:r>
              <a:rPr lang="en-US" dirty="0">
                <a:sym typeface="+mn-lt"/>
              </a:rPr>
              <a:t>Comfort Zone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62178" y="4983523"/>
            <a:ext cx="41285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spc="300" dirty="0">
                <a:solidFill>
                  <a:srgbClr val="2691C6"/>
                </a:solidFill>
                <a:cs typeface="+mn-ea"/>
                <a:sym typeface="+mn-lt"/>
              </a:rPr>
              <a:t>- Michael John </a:t>
            </a:r>
            <a:r>
              <a:rPr lang="en-US" sz="2400" spc="300" dirty="0" err="1">
                <a:solidFill>
                  <a:srgbClr val="2691C6"/>
                </a:solidFill>
                <a:cs typeface="+mn-ea"/>
                <a:sym typeface="+mn-lt"/>
              </a:rPr>
              <a:t>Bobak</a:t>
            </a:r>
            <a:endParaRPr lang="en-US" sz="2400" spc="300" dirty="0">
              <a:solidFill>
                <a:srgbClr val="2691C6"/>
              </a:solidFill>
              <a:cs typeface="+mn-ea"/>
              <a:sym typeface="+mn-lt"/>
            </a:endParaRPr>
          </a:p>
        </p:txBody>
      </p:sp>
      <p:pic>
        <p:nvPicPr>
          <p:cNvPr id="4" name="图片占位符 3">
            <a:extLst>
              <a:ext uri="{FF2B5EF4-FFF2-40B4-BE49-F238E27FC236}">
                <a16:creationId xmlns:a16="http://schemas.microsoft.com/office/drawing/2014/main" id="{DD792543-1C21-45AD-B50A-66E8848EA7B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4" name="Freeform 5"/>
          <p:cNvSpPr>
            <a:spLocks/>
          </p:cNvSpPr>
          <p:nvPr/>
        </p:nvSpPr>
        <p:spPr bwMode="auto">
          <a:xfrm>
            <a:off x="0" y="1482628"/>
            <a:ext cx="7983940" cy="5376058"/>
          </a:xfrm>
          <a:custGeom>
            <a:avLst/>
            <a:gdLst>
              <a:gd name="T0" fmla="*/ 0 w 2489"/>
              <a:gd name="T1" fmla="*/ 0 h 1674"/>
              <a:gd name="T2" fmla="*/ 0 w 2489"/>
              <a:gd name="T3" fmla="*/ 1674 h 1674"/>
              <a:gd name="T4" fmla="*/ 2489 w 2489"/>
              <a:gd name="T5" fmla="*/ 1674 h 1674"/>
              <a:gd name="T6" fmla="*/ 1900 w 2489"/>
              <a:gd name="T7" fmla="*/ 1566 h 1674"/>
              <a:gd name="T8" fmla="*/ 334 w 2489"/>
              <a:gd name="T9" fmla="*/ 171 h 1674"/>
              <a:gd name="T10" fmla="*/ 0 w 2489"/>
              <a:gd name="T11" fmla="*/ 0 h 1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89" h="1674">
                <a:moveTo>
                  <a:pt x="0" y="0"/>
                </a:moveTo>
                <a:cubicBezTo>
                  <a:pt x="0" y="1674"/>
                  <a:pt x="0" y="1674"/>
                  <a:pt x="0" y="1674"/>
                </a:cubicBezTo>
                <a:cubicBezTo>
                  <a:pt x="2489" y="1674"/>
                  <a:pt x="2489" y="1674"/>
                  <a:pt x="2489" y="1674"/>
                </a:cubicBezTo>
                <a:cubicBezTo>
                  <a:pt x="2272" y="1653"/>
                  <a:pt x="2066" y="1619"/>
                  <a:pt x="1900" y="1566"/>
                </a:cubicBezTo>
                <a:cubicBezTo>
                  <a:pt x="1138" y="1324"/>
                  <a:pt x="1041" y="634"/>
                  <a:pt x="334" y="171"/>
                </a:cubicBezTo>
                <a:cubicBezTo>
                  <a:pt x="218" y="95"/>
                  <a:pt x="105" y="40"/>
                  <a:pt x="0" y="0"/>
                </a:cubicBezTo>
              </a:path>
            </a:pathLst>
          </a:custGeom>
          <a:solidFill>
            <a:srgbClr val="F0E6ED">
              <a:alpha val="4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5" name="Freeform 6"/>
          <p:cNvSpPr>
            <a:spLocks/>
          </p:cNvSpPr>
          <p:nvPr/>
        </p:nvSpPr>
        <p:spPr bwMode="auto">
          <a:xfrm>
            <a:off x="0" y="3355758"/>
            <a:ext cx="5176838" cy="3503613"/>
          </a:xfrm>
          <a:custGeom>
            <a:avLst/>
            <a:gdLst>
              <a:gd name="T0" fmla="*/ 0 w 1567"/>
              <a:gd name="T1" fmla="*/ 0 h 1059"/>
              <a:gd name="T2" fmla="*/ 0 w 1567"/>
              <a:gd name="T3" fmla="*/ 1059 h 1059"/>
              <a:gd name="T4" fmla="*/ 1567 w 1567"/>
              <a:gd name="T5" fmla="*/ 1059 h 1059"/>
              <a:gd name="T6" fmla="*/ 1074 w 1567"/>
              <a:gd name="T7" fmla="*/ 951 h 1059"/>
              <a:gd name="T8" fmla="*/ 0 w 1567"/>
              <a:gd name="T9" fmla="*/ 0 h 1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67" h="1059">
                <a:moveTo>
                  <a:pt x="0" y="0"/>
                </a:moveTo>
                <a:cubicBezTo>
                  <a:pt x="0" y="1059"/>
                  <a:pt x="0" y="1059"/>
                  <a:pt x="0" y="1059"/>
                </a:cubicBezTo>
                <a:cubicBezTo>
                  <a:pt x="1567" y="1059"/>
                  <a:pt x="1567" y="1059"/>
                  <a:pt x="1567" y="1059"/>
                </a:cubicBezTo>
                <a:cubicBezTo>
                  <a:pt x="1381" y="1030"/>
                  <a:pt x="1210" y="994"/>
                  <a:pt x="1074" y="951"/>
                </a:cubicBezTo>
                <a:cubicBezTo>
                  <a:pt x="533" y="780"/>
                  <a:pt x="327" y="382"/>
                  <a:pt x="0" y="0"/>
                </a:cubicBezTo>
              </a:path>
            </a:pathLst>
          </a:custGeom>
          <a:solidFill>
            <a:srgbClr val="FEAFC5">
              <a:alpha val="4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309866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F5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0" name="Freeform 13"/>
          <p:cNvSpPr>
            <a:spLocks noEditPoints="1"/>
          </p:cNvSpPr>
          <p:nvPr/>
        </p:nvSpPr>
        <p:spPr bwMode="auto">
          <a:xfrm>
            <a:off x="3213644" y="1374"/>
            <a:ext cx="3294401" cy="1648852"/>
          </a:xfrm>
          <a:custGeom>
            <a:avLst/>
            <a:gdLst>
              <a:gd name="T0" fmla="*/ 1687 w 1687"/>
              <a:gd name="T1" fmla="*/ 0 h 844"/>
              <a:gd name="T2" fmla="*/ 0 w 1687"/>
              <a:gd name="T3" fmla="*/ 0 h 844"/>
              <a:gd name="T4" fmla="*/ 843 w 1687"/>
              <a:gd name="T5" fmla="*/ 844 h 844"/>
              <a:gd name="T6" fmla="*/ 1687 w 1687"/>
              <a:gd name="T7" fmla="*/ 0 h 844"/>
              <a:gd name="T8" fmla="*/ 1687 w 1687"/>
              <a:gd name="T9" fmla="*/ 0 h 844"/>
              <a:gd name="T10" fmla="*/ 1687 w 1687"/>
              <a:gd name="T11" fmla="*/ 0 h 8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7" h="844">
                <a:moveTo>
                  <a:pt x="1687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66"/>
                  <a:pt x="377" y="844"/>
                  <a:pt x="843" y="844"/>
                </a:cubicBezTo>
                <a:cubicBezTo>
                  <a:pt x="1309" y="844"/>
                  <a:pt x="1687" y="466"/>
                  <a:pt x="1687" y="0"/>
                </a:cubicBezTo>
                <a:moveTo>
                  <a:pt x="1687" y="0"/>
                </a:moveTo>
                <a:cubicBezTo>
                  <a:pt x="1687" y="0"/>
                  <a:pt x="1687" y="0"/>
                  <a:pt x="1687" y="0"/>
                </a:cubicBezTo>
              </a:path>
            </a:pathLst>
          </a:custGeom>
          <a:solidFill>
            <a:srgbClr val="FEAFC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97527" y="870940"/>
            <a:ext cx="3255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pc="300" dirty="0">
                <a:solidFill>
                  <a:srgbClr val="222222"/>
                </a:solidFill>
                <a:cs typeface="+mn-ea"/>
                <a:sym typeface="+mn-lt"/>
              </a:rPr>
              <a:t>Nothing works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9959" y="406974"/>
            <a:ext cx="1965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r">
              <a:defRPr sz="4800">
                <a:cs typeface="+mn-ea"/>
              </a:defRPr>
            </a:lvl1pPr>
          </a:lstStyle>
          <a:p>
            <a:r>
              <a:rPr lang="en-US" dirty="0">
                <a:sym typeface="+mn-lt"/>
              </a:rPr>
              <a:t>better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89068" y="1609604"/>
            <a:ext cx="5134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pc="300" dirty="0">
                <a:solidFill>
                  <a:srgbClr val="222222"/>
                </a:solidFill>
                <a:cs typeface="+mn-ea"/>
                <a:sym typeface="+mn-lt"/>
              </a:rPr>
              <a:t>than just improving your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012672" y="1143337"/>
            <a:ext cx="25083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r">
              <a:defRPr sz="4800">
                <a:cs typeface="+mn-ea"/>
              </a:defRPr>
            </a:lvl1pPr>
          </a:lstStyle>
          <a:p>
            <a:r>
              <a:rPr lang="en-US" dirty="0">
                <a:sym typeface="+mn-lt"/>
              </a:rPr>
              <a:t>product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25237" y="2286626"/>
            <a:ext cx="3255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300" dirty="0">
                <a:solidFill>
                  <a:srgbClr val="1C8DC3"/>
                </a:solidFill>
                <a:cs typeface="+mn-ea"/>
                <a:sym typeface="+mn-lt"/>
              </a:rPr>
              <a:t>Joel </a:t>
            </a:r>
            <a:r>
              <a:rPr lang="en-US" sz="2400" spc="300" dirty="0" err="1">
                <a:solidFill>
                  <a:srgbClr val="1C8DC3"/>
                </a:solidFill>
                <a:cs typeface="+mn-ea"/>
                <a:sym typeface="+mn-lt"/>
              </a:rPr>
              <a:t>Spolsky</a:t>
            </a:r>
            <a:r>
              <a:rPr lang="en-US" sz="2400" spc="300" dirty="0">
                <a:solidFill>
                  <a:srgbClr val="1C8DC3"/>
                </a:solidFill>
                <a:cs typeface="+mn-ea"/>
                <a:sym typeface="+mn-lt"/>
              </a:rPr>
              <a:t> -</a:t>
            </a:r>
          </a:p>
        </p:txBody>
      </p:sp>
      <p:pic>
        <p:nvPicPr>
          <p:cNvPr id="3" name="图片占位符 2">
            <a:extLst>
              <a:ext uri="{FF2B5EF4-FFF2-40B4-BE49-F238E27FC236}">
                <a16:creationId xmlns:a16="http://schemas.microsoft.com/office/drawing/2014/main" id="{D5DF84DE-8F1C-4D5D-A9D3-AD9AFE1DDC4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23" name="Freeform 5"/>
          <p:cNvSpPr>
            <a:spLocks/>
          </p:cNvSpPr>
          <p:nvPr/>
        </p:nvSpPr>
        <p:spPr bwMode="auto">
          <a:xfrm>
            <a:off x="6892925" y="0"/>
            <a:ext cx="5299075" cy="6848475"/>
          </a:xfrm>
          <a:custGeom>
            <a:avLst/>
            <a:gdLst>
              <a:gd name="T0" fmla="*/ 1672 w 1672"/>
              <a:gd name="T1" fmla="*/ 0 h 2160"/>
              <a:gd name="T2" fmla="*/ 1233 w 1672"/>
              <a:gd name="T3" fmla="*/ 0 h 2160"/>
              <a:gd name="T4" fmla="*/ 47 w 1672"/>
              <a:gd name="T5" fmla="*/ 1579 h 2160"/>
              <a:gd name="T6" fmla="*/ 57 w 1672"/>
              <a:gd name="T7" fmla="*/ 2160 h 2160"/>
              <a:gd name="T8" fmla="*/ 1672 w 1672"/>
              <a:gd name="T9" fmla="*/ 2160 h 2160"/>
              <a:gd name="T10" fmla="*/ 1672 w 1672"/>
              <a:gd name="T11" fmla="*/ 0 h 2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72" h="2160">
                <a:moveTo>
                  <a:pt x="1672" y="0"/>
                </a:moveTo>
                <a:cubicBezTo>
                  <a:pt x="1233" y="0"/>
                  <a:pt x="1233" y="0"/>
                  <a:pt x="1233" y="0"/>
                </a:cubicBezTo>
                <a:cubicBezTo>
                  <a:pt x="1134" y="668"/>
                  <a:pt x="170" y="1022"/>
                  <a:pt x="47" y="1579"/>
                </a:cubicBezTo>
                <a:cubicBezTo>
                  <a:pt x="0" y="1789"/>
                  <a:pt x="32" y="1956"/>
                  <a:pt x="57" y="2160"/>
                </a:cubicBezTo>
                <a:cubicBezTo>
                  <a:pt x="1672" y="2160"/>
                  <a:pt x="1672" y="2160"/>
                  <a:pt x="1672" y="2160"/>
                </a:cubicBezTo>
                <a:cubicBezTo>
                  <a:pt x="1672" y="0"/>
                  <a:pt x="1672" y="0"/>
                  <a:pt x="1672" y="0"/>
                </a:cubicBezTo>
              </a:path>
            </a:pathLst>
          </a:custGeom>
          <a:solidFill>
            <a:srgbClr val="A7DEF3">
              <a:alpha val="69804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24" name="Freeform 6"/>
          <p:cNvSpPr>
            <a:spLocks/>
          </p:cNvSpPr>
          <p:nvPr/>
        </p:nvSpPr>
        <p:spPr bwMode="auto">
          <a:xfrm>
            <a:off x="7869237" y="9525"/>
            <a:ext cx="4322763" cy="6848475"/>
          </a:xfrm>
          <a:custGeom>
            <a:avLst/>
            <a:gdLst>
              <a:gd name="T0" fmla="*/ 1364 w 1364"/>
              <a:gd name="T1" fmla="*/ 0 h 2160"/>
              <a:gd name="T2" fmla="*/ 1082 w 1364"/>
              <a:gd name="T3" fmla="*/ 0 h 2160"/>
              <a:gd name="T4" fmla="*/ 12 w 1364"/>
              <a:gd name="T5" fmla="*/ 1832 h 2160"/>
              <a:gd name="T6" fmla="*/ 29 w 1364"/>
              <a:gd name="T7" fmla="*/ 2160 h 2160"/>
              <a:gd name="T8" fmla="*/ 1364 w 1364"/>
              <a:gd name="T9" fmla="*/ 2160 h 2160"/>
              <a:gd name="T10" fmla="*/ 1364 w 1364"/>
              <a:gd name="T11" fmla="*/ 0 h 2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64" h="2160">
                <a:moveTo>
                  <a:pt x="1364" y="0"/>
                </a:moveTo>
                <a:cubicBezTo>
                  <a:pt x="1082" y="0"/>
                  <a:pt x="1082" y="0"/>
                  <a:pt x="1082" y="0"/>
                </a:cubicBezTo>
                <a:cubicBezTo>
                  <a:pt x="1047" y="721"/>
                  <a:pt x="72" y="1223"/>
                  <a:pt x="12" y="1832"/>
                </a:cubicBezTo>
                <a:cubicBezTo>
                  <a:pt x="0" y="1952"/>
                  <a:pt x="10" y="2057"/>
                  <a:pt x="29" y="2160"/>
                </a:cubicBezTo>
                <a:cubicBezTo>
                  <a:pt x="1364" y="2160"/>
                  <a:pt x="1364" y="2160"/>
                  <a:pt x="1364" y="2160"/>
                </a:cubicBezTo>
                <a:cubicBezTo>
                  <a:pt x="1364" y="0"/>
                  <a:pt x="1364" y="0"/>
                  <a:pt x="1364" y="0"/>
                </a:cubicBezTo>
              </a:path>
            </a:pathLst>
          </a:custGeom>
          <a:solidFill>
            <a:srgbClr val="FEAFC5">
              <a:alpha val="69804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652094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_矩形 5">
            <a:extLst>
              <a:ext uri="{FF2B5EF4-FFF2-40B4-BE49-F238E27FC236}">
                <a16:creationId xmlns:a16="http://schemas.microsoft.com/office/drawing/2014/main" id="{6F923575-6F0A-4AB7-BEDB-67FCFBE53CC9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424223" y="1717158"/>
            <a:ext cx="7304568" cy="342368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PA_矩形 6">
            <a:extLst>
              <a:ext uri="{FF2B5EF4-FFF2-40B4-BE49-F238E27FC236}">
                <a16:creationId xmlns:a16="http://schemas.microsoft.com/office/drawing/2014/main" id="{05B312CC-6F6D-4774-A621-683F027CFEC6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35595" y="2227805"/>
            <a:ext cx="6120810" cy="23388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PA_矩形 7">
            <a:extLst>
              <a:ext uri="{FF2B5EF4-FFF2-40B4-BE49-F238E27FC236}">
                <a16:creationId xmlns:a16="http://schemas.microsoft.com/office/drawing/2014/main" id="{3A8E599F-D2FE-412A-BCD0-B28FDF0EDB2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985090" y="2189208"/>
            <a:ext cx="6221819" cy="23774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PA_矩形 8">
            <a:extLst>
              <a:ext uri="{FF2B5EF4-FFF2-40B4-BE49-F238E27FC236}">
                <a16:creationId xmlns:a16="http://schemas.microsoft.com/office/drawing/2014/main" id="{78B651E7-B42B-4300-8E83-566B338F146C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4959644" y="1988572"/>
            <a:ext cx="2272709" cy="478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zh-CN" sz="2400" dirty="0">
                <a:solidFill>
                  <a:schemeClr val="tx1"/>
                </a:solidFill>
                <a:cs typeface="+mn-ea"/>
                <a:sym typeface="+mn-lt"/>
              </a:rPr>
              <a:t>HIGH  RES</a:t>
            </a:r>
            <a:endParaRPr lang="zh-CN" altLang="en-US" sz="2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0" name="PA_矩形 9">
            <a:extLst>
              <a:ext uri="{FF2B5EF4-FFF2-40B4-BE49-F238E27FC236}">
                <a16:creationId xmlns:a16="http://schemas.microsoft.com/office/drawing/2014/main" id="{1E131F5D-14C2-4B0F-BDDA-21CEAF3B8857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4959643" y="4327451"/>
            <a:ext cx="2272709" cy="478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JPG  FILES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1" name="PA_文本框 10">
            <a:extLst>
              <a:ext uri="{FF2B5EF4-FFF2-40B4-BE49-F238E27FC236}">
                <a16:creationId xmlns:a16="http://schemas.microsoft.com/office/drawing/2014/main" id="{7D5783C1-2077-450B-8137-66B8A963DDF4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3566016" y="2353726"/>
            <a:ext cx="5147564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1500" dirty="0">
                <a:cs typeface="+mn-ea"/>
                <a:sym typeface="+mn-lt"/>
              </a:rPr>
              <a:t>Thanks</a:t>
            </a:r>
            <a:endParaRPr lang="zh-CN" altLang="en-US" sz="11500" dirty="0">
              <a:cs typeface="+mn-ea"/>
              <a:sym typeface="+mn-lt"/>
            </a:endParaRPr>
          </a:p>
        </p:txBody>
      </p:sp>
      <p:pic>
        <p:nvPicPr>
          <p:cNvPr id="14" name="PA_图片 13">
            <a:extLst>
              <a:ext uri="{FF2B5EF4-FFF2-40B4-BE49-F238E27FC236}">
                <a16:creationId xmlns:a16="http://schemas.microsoft.com/office/drawing/2014/main" id="{877DBCE5-C36D-4101-96EB-3D206C4A950E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5623" y="1933750"/>
            <a:ext cx="584525" cy="584525"/>
          </a:xfrm>
          <a:prstGeom prst="rect">
            <a:avLst/>
          </a:prstGeom>
        </p:spPr>
      </p:pic>
      <p:pic>
        <p:nvPicPr>
          <p:cNvPr id="16" name="PA_图片 15">
            <a:extLst>
              <a:ext uri="{FF2B5EF4-FFF2-40B4-BE49-F238E27FC236}">
                <a16:creationId xmlns:a16="http://schemas.microsoft.com/office/drawing/2014/main" id="{03BB64F3-A198-47C8-8813-FCB7F3921AC6}"/>
              </a:ext>
            </a:extLst>
          </p:cNvPr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51312" y="4371013"/>
            <a:ext cx="535775" cy="357183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06545EAD-E7F2-47DC-9998-90248C839D6F}"/>
              </a:ext>
            </a:extLst>
          </p:cNvPr>
          <p:cNvSpPr/>
          <p:nvPr/>
        </p:nvSpPr>
        <p:spPr>
          <a:xfrm>
            <a:off x="122830" y="-573206"/>
            <a:ext cx="818866" cy="327546"/>
          </a:xfrm>
          <a:prstGeom prst="rect">
            <a:avLst/>
          </a:prstGeom>
          <a:solidFill>
            <a:srgbClr val="9AB2C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81270F61-48BF-40AA-A32F-382BB70DFB14}"/>
              </a:ext>
            </a:extLst>
          </p:cNvPr>
          <p:cNvSpPr/>
          <p:nvPr/>
        </p:nvSpPr>
        <p:spPr>
          <a:xfrm>
            <a:off x="1351128" y="-573206"/>
            <a:ext cx="1073095" cy="327546"/>
          </a:xfrm>
          <a:prstGeom prst="rect">
            <a:avLst/>
          </a:prstGeom>
          <a:solidFill>
            <a:srgbClr val="3983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C88D2B46-0DD3-4C2C-91B1-8052ADE4764A}"/>
              </a:ext>
            </a:extLst>
          </p:cNvPr>
          <p:cNvSpPr/>
          <p:nvPr/>
        </p:nvSpPr>
        <p:spPr>
          <a:xfrm>
            <a:off x="2715904" y="-573206"/>
            <a:ext cx="805218" cy="327546"/>
          </a:xfrm>
          <a:prstGeom prst="rect">
            <a:avLst/>
          </a:prstGeom>
          <a:solidFill>
            <a:srgbClr val="FEAF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5F2B907E-6D6D-433C-97E4-402030C901D7}"/>
              </a:ext>
            </a:extLst>
          </p:cNvPr>
          <p:cNvSpPr/>
          <p:nvPr/>
        </p:nvSpPr>
        <p:spPr>
          <a:xfrm>
            <a:off x="3788999" y="-573206"/>
            <a:ext cx="805218" cy="327546"/>
          </a:xfrm>
          <a:prstGeom prst="rect">
            <a:avLst/>
          </a:prstGeom>
          <a:solidFill>
            <a:srgbClr val="C3D6E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DD4C9294-5BC2-46E9-B82E-C30A286FDAFB}"/>
              </a:ext>
            </a:extLst>
          </p:cNvPr>
          <p:cNvSpPr/>
          <p:nvPr/>
        </p:nvSpPr>
        <p:spPr>
          <a:xfrm>
            <a:off x="4862094" y="-626930"/>
            <a:ext cx="818866" cy="381270"/>
          </a:xfrm>
          <a:prstGeom prst="rect">
            <a:avLst/>
          </a:prstGeom>
          <a:solidFill>
            <a:srgbClr val="E4A8B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9B6C7105-4DA7-4683-8AA9-EB2DDBE8E316}"/>
              </a:ext>
            </a:extLst>
          </p:cNvPr>
          <p:cNvSpPr/>
          <p:nvPr/>
        </p:nvSpPr>
        <p:spPr>
          <a:xfrm>
            <a:off x="5958993" y="-573206"/>
            <a:ext cx="933126" cy="327546"/>
          </a:xfrm>
          <a:prstGeom prst="rect">
            <a:avLst/>
          </a:prstGeom>
          <a:solidFill>
            <a:srgbClr val="F0E6E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86550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/>
          <p:cNvSpPr/>
          <p:nvPr/>
        </p:nvSpPr>
        <p:spPr>
          <a:xfrm>
            <a:off x="0" y="-2194"/>
            <a:ext cx="12192000" cy="6860194"/>
          </a:xfrm>
          <a:prstGeom prst="rect">
            <a:avLst/>
          </a:prstGeom>
          <a:solidFill>
            <a:srgbClr val="E8F5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3175" y="0"/>
            <a:ext cx="12195175" cy="1993900"/>
          </a:xfrm>
          <a:custGeom>
            <a:avLst/>
            <a:gdLst>
              <a:gd name="T0" fmla="*/ 3619 w 3619"/>
              <a:gd name="T1" fmla="*/ 0 h 591"/>
              <a:gd name="T2" fmla="*/ 0 w 3619"/>
              <a:gd name="T3" fmla="*/ 0 h 591"/>
              <a:gd name="T4" fmla="*/ 0 w 3619"/>
              <a:gd name="T5" fmla="*/ 504 h 591"/>
              <a:gd name="T6" fmla="*/ 405 w 3619"/>
              <a:gd name="T7" fmla="*/ 248 h 591"/>
              <a:gd name="T8" fmla="*/ 680 w 3619"/>
              <a:gd name="T9" fmla="*/ 219 h 591"/>
              <a:gd name="T10" fmla="*/ 1596 w 3619"/>
              <a:gd name="T11" fmla="*/ 405 h 591"/>
              <a:gd name="T12" fmla="*/ 2378 w 3619"/>
              <a:gd name="T13" fmla="*/ 591 h 591"/>
              <a:gd name="T14" fmla="*/ 2403 w 3619"/>
              <a:gd name="T15" fmla="*/ 590 h 591"/>
              <a:gd name="T16" fmla="*/ 3619 w 3619"/>
              <a:gd name="T17" fmla="*/ 0 h 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19" h="591">
                <a:moveTo>
                  <a:pt x="3619" y="0"/>
                </a:moveTo>
                <a:cubicBezTo>
                  <a:pt x="0" y="0"/>
                  <a:pt x="0" y="0"/>
                  <a:pt x="0" y="0"/>
                </a:cubicBezTo>
                <a:cubicBezTo>
                  <a:pt x="0" y="504"/>
                  <a:pt x="0" y="504"/>
                  <a:pt x="0" y="504"/>
                </a:cubicBezTo>
                <a:cubicBezTo>
                  <a:pt x="0" y="504"/>
                  <a:pt x="56" y="329"/>
                  <a:pt x="405" y="248"/>
                </a:cubicBezTo>
                <a:cubicBezTo>
                  <a:pt x="494" y="228"/>
                  <a:pt x="586" y="219"/>
                  <a:pt x="680" y="219"/>
                </a:cubicBezTo>
                <a:cubicBezTo>
                  <a:pt x="982" y="219"/>
                  <a:pt x="1300" y="312"/>
                  <a:pt x="1596" y="405"/>
                </a:cubicBezTo>
                <a:cubicBezTo>
                  <a:pt x="1892" y="498"/>
                  <a:pt x="2165" y="591"/>
                  <a:pt x="2378" y="591"/>
                </a:cubicBezTo>
                <a:cubicBezTo>
                  <a:pt x="2386" y="591"/>
                  <a:pt x="2394" y="591"/>
                  <a:pt x="2403" y="590"/>
                </a:cubicBezTo>
                <a:cubicBezTo>
                  <a:pt x="2898" y="573"/>
                  <a:pt x="3396" y="194"/>
                  <a:pt x="3619" y="0"/>
                </a:cubicBezTo>
              </a:path>
            </a:pathLst>
          </a:custGeom>
          <a:solidFill>
            <a:srgbClr val="ACE0F4">
              <a:alpha val="50196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0" y="0"/>
            <a:ext cx="12192000" cy="2265363"/>
          </a:xfrm>
          <a:custGeom>
            <a:avLst/>
            <a:gdLst>
              <a:gd name="T0" fmla="*/ 3495 w 3495"/>
              <a:gd name="T1" fmla="*/ 0 h 648"/>
              <a:gd name="T2" fmla="*/ 0 w 3495"/>
              <a:gd name="T3" fmla="*/ 0 h 648"/>
              <a:gd name="T4" fmla="*/ 0 w 3495"/>
              <a:gd name="T5" fmla="*/ 648 h 648"/>
              <a:gd name="T6" fmla="*/ 405 w 3495"/>
              <a:gd name="T7" fmla="*/ 480 h 648"/>
              <a:gd name="T8" fmla="*/ 1190 w 3495"/>
              <a:gd name="T9" fmla="*/ 401 h 648"/>
              <a:gd name="T10" fmla="*/ 1688 w 3495"/>
              <a:gd name="T11" fmla="*/ 418 h 648"/>
              <a:gd name="T12" fmla="*/ 2132 w 3495"/>
              <a:gd name="T13" fmla="*/ 434 h 648"/>
              <a:gd name="T14" fmla="*/ 2235 w 3495"/>
              <a:gd name="T15" fmla="*/ 432 h 648"/>
              <a:gd name="T16" fmla="*/ 3495 w 3495"/>
              <a:gd name="T17" fmla="*/ 0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95" h="648">
                <a:moveTo>
                  <a:pt x="3495" y="0"/>
                </a:moveTo>
                <a:cubicBezTo>
                  <a:pt x="0" y="0"/>
                  <a:pt x="0" y="0"/>
                  <a:pt x="0" y="0"/>
                </a:cubicBezTo>
                <a:cubicBezTo>
                  <a:pt x="0" y="648"/>
                  <a:pt x="0" y="648"/>
                  <a:pt x="0" y="648"/>
                </a:cubicBezTo>
                <a:cubicBezTo>
                  <a:pt x="0" y="648"/>
                  <a:pt x="56" y="561"/>
                  <a:pt x="405" y="480"/>
                </a:cubicBezTo>
                <a:cubicBezTo>
                  <a:pt x="672" y="419"/>
                  <a:pt x="937" y="401"/>
                  <a:pt x="1190" y="401"/>
                </a:cubicBezTo>
                <a:cubicBezTo>
                  <a:pt x="1363" y="401"/>
                  <a:pt x="1530" y="409"/>
                  <a:pt x="1688" y="418"/>
                </a:cubicBezTo>
                <a:cubicBezTo>
                  <a:pt x="1846" y="426"/>
                  <a:pt x="1995" y="434"/>
                  <a:pt x="2132" y="434"/>
                </a:cubicBezTo>
                <a:cubicBezTo>
                  <a:pt x="2167" y="434"/>
                  <a:pt x="2201" y="434"/>
                  <a:pt x="2235" y="432"/>
                </a:cubicBezTo>
                <a:cubicBezTo>
                  <a:pt x="2901" y="408"/>
                  <a:pt x="3495" y="0"/>
                  <a:pt x="3495" y="0"/>
                </a:cubicBezTo>
              </a:path>
            </a:pathLst>
          </a:custGeom>
          <a:solidFill>
            <a:srgbClr val="FEAFC5">
              <a:alpha val="50196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72875" y="309874"/>
            <a:ext cx="73164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>
                <a:cs typeface="+mn-ea"/>
                <a:sym typeface="+mn-lt"/>
              </a:rPr>
              <a:t>Contents</a:t>
            </a:r>
          </a:p>
        </p:txBody>
      </p:sp>
      <p:sp>
        <p:nvSpPr>
          <p:cNvPr id="19" name="Oval 15"/>
          <p:cNvSpPr>
            <a:spLocks noChangeArrowheads="1"/>
          </p:cNvSpPr>
          <p:nvPr/>
        </p:nvSpPr>
        <p:spPr bwMode="auto">
          <a:xfrm>
            <a:off x="1724025" y="1677988"/>
            <a:ext cx="800100" cy="800100"/>
          </a:xfrm>
          <a:prstGeom prst="ellipse">
            <a:avLst/>
          </a:prstGeom>
          <a:solidFill>
            <a:srgbClr val="FEAFC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cs typeface="+mn-ea"/>
              <a:sym typeface="+mn-lt"/>
            </a:endParaRPr>
          </a:p>
        </p:txBody>
      </p:sp>
      <p:sp>
        <p:nvSpPr>
          <p:cNvPr id="20" name="Oval 16"/>
          <p:cNvSpPr>
            <a:spLocks noChangeArrowheads="1"/>
          </p:cNvSpPr>
          <p:nvPr/>
        </p:nvSpPr>
        <p:spPr bwMode="auto">
          <a:xfrm>
            <a:off x="1724025" y="5106988"/>
            <a:ext cx="800100" cy="800100"/>
          </a:xfrm>
          <a:prstGeom prst="ellipse">
            <a:avLst/>
          </a:prstGeom>
          <a:solidFill>
            <a:srgbClr val="C3D6E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21" name="Oval 17"/>
          <p:cNvSpPr>
            <a:spLocks noChangeArrowheads="1"/>
          </p:cNvSpPr>
          <p:nvPr/>
        </p:nvSpPr>
        <p:spPr bwMode="auto">
          <a:xfrm>
            <a:off x="6376988" y="1677988"/>
            <a:ext cx="800100" cy="800100"/>
          </a:xfrm>
          <a:prstGeom prst="ellipse">
            <a:avLst/>
          </a:prstGeom>
          <a:solidFill>
            <a:srgbClr val="FEAFC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22" name="Oval 18"/>
          <p:cNvSpPr>
            <a:spLocks noChangeArrowheads="1"/>
          </p:cNvSpPr>
          <p:nvPr/>
        </p:nvSpPr>
        <p:spPr bwMode="auto">
          <a:xfrm>
            <a:off x="6376988" y="3392488"/>
            <a:ext cx="800100" cy="8001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23" name="Oval 19"/>
          <p:cNvSpPr>
            <a:spLocks noChangeArrowheads="1"/>
          </p:cNvSpPr>
          <p:nvPr/>
        </p:nvSpPr>
        <p:spPr bwMode="auto">
          <a:xfrm>
            <a:off x="6376988" y="5106988"/>
            <a:ext cx="800100" cy="800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24" name="Oval 20"/>
          <p:cNvSpPr>
            <a:spLocks noChangeArrowheads="1"/>
          </p:cNvSpPr>
          <p:nvPr/>
        </p:nvSpPr>
        <p:spPr bwMode="auto">
          <a:xfrm>
            <a:off x="1749425" y="3354388"/>
            <a:ext cx="800100" cy="800100"/>
          </a:xfrm>
          <a:prstGeom prst="ellipse">
            <a:avLst/>
          </a:prstGeom>
          <a:solidFill>
            <a:srgbClr val="E4A8B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25" name="Oval 15"/>
          <p:cNvSpPr>
            <a:spLocks noChangeArrowheads="1"/>
          </p:cNvSpPr>
          <p:nvPr/>
        </p:nvSpPr>
        <p:spPr bwMode="auto">
          <a:xfrm>
            <a:off x="1749425" y="1738312"/>
            <a:ext cx="800100" cy="800100"/>
          </a:xfrm>
          <a:prstGeom prst="ellipse">
            <a:avLst/>
          </a:prstGeom>
          <a:noFill/>
          <a:ln w="19050">
            <a:solidFill>
              <a:srgbClr val="82D3E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26" name="Oval 15"/>
          <p:cNvSpPr>
            <a:spLocks noChangeArrowheads="1"/>
          </p:cNvSpPr>
          <p:nvPr/>
        </p:nvSpPr>
        <p:spPr bwMode="auto">
          <a:xfrm>
            <a:off x="1779242" y="3412366"/>
            <a:ext cx="800100" cy="800100"/>
          </a:xfrm>
          <a:prstGeom prst="ellipse">
            <a:avLst/>
          </a:prstGeom>
          <a:noFill/>
          <a:ln w="19050">
            <a:solidFill>
              <a:srgbClr val="82D3E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27" name="Oval 15"/>
          <p:cNvSpPr>
            <a:spLocks noChangeArrowheads="1"/>
          </p:cNvSpPr>
          <p:nvPr/>
        </p:nvSpPr>
        <p:spPr bwMode="auto">
          <a:xfrm>
            <a:off x="1749425" y="5170729"/>
            <a:ext cx="800100" cy="800100"/>
          </a:xfrm>
          <a:prstGeom prst="ellipse">
            <a:avLst/>
          </a:prstGeom>
          <a:noFill/>
          <a:ln w="19050">
            <a:solidFill>
              <a:srgbClr val="82D3E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28" name="Oval 15"/>
          <p:cNvSpPr>
            <a:spLocks noChangeArrowheads="1"/>
          </p:cNvSpPr>
          <p:nvPr/>
        </p:nvSpPr>
        <p:spPr bwMode="auto">
          <a:xfrm>
            <a:off x="6419358" y="5170729"/>
            <a:ext cx="800100" cy="800100"/>
          </a:xfrm>
          <a:prstGeom prst="ellipse">
            <a:avLst/>
          </a:prstGeom>
          <a:noFill/>
          <a:ln w="19050">
            <a:solidFill>
              <a:srgbClr val="82D3E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29" name="Oval 15"/>
          <p:cNvSpPr>
            <a:spLocks noChangeArrowheads="1"/>
          </p:cNvSpPr>
          <p:nvPr/>
        </p:nvSpPr>
        <p:spPr bwMode="auto">
          <a:xfrm>
            <a:off x="6419358" y="3456229"/>
            <a:ext cx="800100" cy="800100"/>
          </a:xfrm>
          <a:prstGeom prst="ellipse">
            <a:avLst/>
          </a:prstGeom>
          <a:noFill/>
          <a:ln w="19050">
            <a:solidFill>
              <a:srgbClr val="82D3E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887023" y="1858289"/>
            <a:ext cx="4058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cs typeface="+mn-ea"/>
                <a:sym typeface="+mn-lt"/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921135" y="3530928"/>
            <a:ext cx="4058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cs typeface="+mn-ea"/>
                <a:sym typeface="+mn-lt"/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921135" y="5273623"/>
            <a:ext cx="4058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cs typeface="+mn-ea"/>
                <a:sym typeface="+mn-lt"/>
              </a:rPr>
              <a:t>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572847" y="1838653"/>
            <a:ext cx="4058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cs typeface="+mn-ea"/>
                <a:sym typeface="+mn-lt"/>
              </a:rPr>
              <a:t>4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572847" y="3530928"/>
            <a:ext cx="4058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cs typeface="+mn-ea"/>
                <a:sym typeface="+mn-lt"/>
              </a:rPr>
              <a:t>5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572847" y="5273623"/>
            <a:ext cx="4058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cs typeface="+mn-ea"/>
                <a:sym typeface="+mn-lt"/>
              </a:rPr>
              <a:t>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832653" y="1693594"/>
            <a:ext cx="1779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cs typeface="+mn-ea"/>
                <a:sym typeface="+mn-lt"/>
              </a:rPr>
              <a:t>About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832653" y="3354388"/>
            <a:ext cx="24284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cs typeface="+mn-ea"/>
                <a:sym typeface="+mn-lt"/>
              </a:rPr>
              <a:t>Product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507692" y="1693594"/>
            <a:ext cx="30849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cs typeface="+mn-ea"/>
                <a:sym typeface="+mn-lt"/>
              </a:rPr>
              <a:t>Marketing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507692" y="3347693"/>
            <a:ext cx="20755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cs typeface="+mn-ea"/>
                <a:sym typeface="+mn-lt"/>
              </a:rPr>
              <a:t>Team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857374" y="5062947"/>
            <a:ext cx="24284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cs typeface="+mn-ea"/>
                <a:sym typeface="+mn-lt"/>
              </a:rPr>
              <a:t>Services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507691" y="5062946"/>
            <a:ext cx="30849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cs typeface="+mn-ea"/>
                <a:sym typeface="+mn-lt"/>
              </a:rPr>
              <a:t>Conclusion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833124" y="2542007"/>
            <a:ext cx="3273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pc="3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Our Company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857374" y="4242489"/>
            <a:ext cx="3273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pc="3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Company Product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857374" y="5929535"/>
            <a:ext cx="3273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pc="3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Company Services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734859" y="2535160"/>
            <a:ext cx="3273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pc="3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Graph and Chart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736290" y="4244463"/>
            <a:ext cx="3273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pc="3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Company Team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736289" y="5945301"/>
            <a:ext cx="3273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pc="3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Motivation Quotes</a:t>
            </a:r>
          </a:p>
        </p:txBody>
      </p:sp>
      <p:sp>
        <p:nvSpPr>
          <p:cNvPr id="49" name="Oval 15"/>
          <p:cNvSpPr>
            <a:spLocks noChangeArrowheads="1"/>
          </p:cNvSpPr>
          <p:nvPr/>
        </p:nvSpPr>
        <p:spPr bwMode="auto">
          <a:xfrm>
            <a:off x="6419358" y="1738312"/>
            <a:ext cx="800100" cy="800100"/>
          </a:xfrm>
          <a:prstGeom prst="ellipse">
            <a:avLst/>
          </a:prstGeom>
          <a:noFill/>
          <a:ln w="19050">
            <a:solidFill>
              <a:srgbClr val="82D3E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163524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>
            <a:extLst>
              <a:ext uri="{FF2B5EF4-FFF2-40B4-BE49-F238E27FC236}">
                <a16:creationId xmlns:a16="http://schemas.microsoft.com/office/drawing/2014/main" id="{3E5B7F16-84B5-45A2-BFAD-2A9116C84B01}"/>
              </a:ext>
            </a:extLst>
          </p:cNvPr>
          <p:cNvSpPr/>
          <p:nvPr/>
        </p:nvSpPr>
        <p:spPr>
          <a:xfrm>
            <a:off x="0" y="-2194"/>
            <a:ext cx="12192000" cy="6860194"/>
          </a:xfrm>
          <a:prstGeom prst="rect">
            <a:avLst/>
          </a:prstGeom>
          <a:solidFill>
            <a:srgbClr val="E8F5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17" name="Freeform 6">
            <a:extLst>
              <a:ext uri="{FF2B5EF4-FFF2-40B4-BE49-F238E27FC236}">
                <a16:creationId xmlns:a16="http://schemas.microsoft.com/office/drawing/2014/main" id="{37743A7E-B8F9-4967-A07E-0CFDE89CCD4F}"/>
              </a:ext>
            </a:extLst>
          </p:cNvPr>
          <p:cNvSpPr>
            <a:spLocks/>
          </p:cNvSpPr>
          <p:nvPr/>
        </p:nvSpPr>
        <p:spPr bwMode="auto">
          <a:xfrm>
            <a:off x="3175" y="0"/>
            <a:ext cx="9614101" cy="6421168"/>
          </a:xfrm>
          <a:custGeom>
            <a:avLst/>
            <a:gdLst>
              <a:gd name="T0" fmla="*/ 2971 w 2971"/>
              <a:gd name="T1" fmla="*/ 0 h 1983"/>
              <a:gd name="T2" fmla="*/ 0 w 2971"/>
              <a:gd name="T3" fmla="*/ 0 h 1983"/>
              <a:gd name="T4" fmla="*/ 0 w 2971"/>
              <a:gd name="T5" fmla="*/ 1983 h 1983"/>
              <a:gd name="T6" fmla="*/ 1410 w 2971"/>
              <a:gd name="T7" fmla="*/ 1389 h 1983"/>
              <a:gd name="T8" fmla="*/ 2200 w 2971"/>
              <a:gd name="T9" fmla="*/ 339 h 1983"/>
              <a:gd name="T10" fmla="*/ 2971 w 2971"/>
              <a:gd name="T11" fmla="*/ 0 h 19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71" h="1983">
                <a:moveTo>
                  <a:pt x="297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83"/>
                  <a:pt x="0" y="1983"/>
                  <a:pt x="0" y="1983"/>
                </a:cubicBezTo>
                <a:cubicBezTo>
                  <a:pt x="303" y="1936"/>
                  <a:pt x="1022" y="1787"/>
                  <a:pt x="1410" y="1389"/>
                </a:cubicBezTo>
                <a:cubicBezTo>
                  <a:pt x="1791" y="997"/>
                  <a:pt x="1714" y="773"/>
                  <a:pt x="2200" y="339"/>
                </a:cubicBezTo>
                <a:cubicBezTo>
                  <a:pt x="2371" y="187"/>
                  <a:pt x="2663" y="49"/>
                  <a:pt x="2971" y="0"/>
                </a:cubicBezTo>
              </a:path>
            </a:pathLst>
          </a:custGeom>
          <a:solidFill>
            <a:srgbClr val="D0ED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22" name="Freeform 22">
            <a:extLst>
              <a:ext uri="{FF2B5EF4-FFF2-40B4-BE49-F238E27FC236}">
                <a16:creationId xmlns:a16="http://schemas.microsoft.com/office/drawing/2014/main" id="{3423CEA2-885C-447E-83A0-F25986FF0E95}"/>
              </a:ext>
            </a:extLst>
          </p:cNvPr>
          <p:cNvSpPr>
            <a:spLocks/>
          </p:cNvSpPr>
          <p:nvPr/>
        </p:nvSpPr>
        <p:spPr bwMode="auto">
          <a:xfrm>
            <a:off x="3173" y="-3174"/>
            <a:ext cx="8222211" cy="6679745"/>
          </a:xfrm>
          <a:custGeom>
            <a:avLst/>
            <a:gdLst>
              <a:gd name="T0" fmla="*/ 2476 w 2476"/>
              <a:gd name="T1" fmla="*/ 0 h 2010"/>
              <a:gd name="T2" fmla="*/ 0 w 2476"/>
              <a:gd name="T3" fmla="*/ 0 h 2010"/>
              <a:gd name="T4" fmla="*/ 0 w 2476"/>
              <a:gd name="T5" fmla="*/ 2010 h 2010"/>
              <a:gd name="T6" fmla="*/ 1242 w 2476"/>
              <a:gd name="T7" fmla="*/ 1461 h 2010"/>
              <a:gd name="T8" fmla="*/ 1867 w 2476"/>
              <a:gd name="T9" fmla="*/ 439 h 2010"/>
              <a:gd name="T10" fmla="*/ 2476 w 2476"/>
              <a:gd name="T11" fmla="*/ 0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76" h="2010">
                <a:moveTo>
                  <a:pt x="2476" y="0"/>
                </a:moveTo>
                <a:cubicBezTo>
                  <a:pt x="2476" y="0"/>
                  <a:pt x="277" y="0"/>
                  <a:pt x="0" y="0"/>
                </a:cubicBezTo>
                <a:cubicBezTo>
                  <a:pt x="0" y="2010"/>
                  <a:pt x="0" y="2010"/>
                  <a:pt x="0" y="2010"/>
                </a:cubicBezTo>
                <a:cubicBezTo>
                  <a:pt x="0" y="2010"/>
                  <a:pt x="839" y="1919"/>
                  <a:pt x="1242" y="1461"/>
                </a:cubicBezTo>
                <a:cubicBezTo>
                  <a:pt x="1658" y="988"/>
                  <a:pt x="1519" y="903"/>
                  <a:pt x="1867" y="439"/>
                </a:cubicBezTo>
                <a:cubicBezTo>
                  <a:pt x="2042" y="207"/>
                  <a:pt x="2256" y="77"/>
                  <a:pt x="2476" y="0"/>
                </a:cubicBezTo>
              </a:path>
            </a:pathLst>
          </a:custGeom>
          <a:solidFill>
            <a:srgbClr val="FEAFC5">
              <a:alpha val="4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pic>
        <p:nvPicPr>
          <p:cNvPr id="23" name="图片占位符 10">
            <a:extLst>
              <a:ext uri="{FF2B5EF4-FFF2-40B4-BE49-F238E27FC236}">
                <a16:creationId xmlns:a16="http://schemas.microsoft.com/office/drawing/2014/main" id="{58E4EBBA-430B-4494-92E3-7C11EF46A46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174" y="-3174"/>
            <a:ext cx="7888093" cy="5794375"/>
          </a:xfrm>
          <a:custGeom>
            <a:avLst/>
            <a:gdLst>
              <a:gd name="connsiteX0" fmla="*/ 0 w 7888093"/>
              <a:gd name="connsiteY0" fmla="*/ 0 h 5794375"/>
              <a:gd name="connsiteX1" fmla="*/ 7888093 w 7888093"/>
              <a:gd name="connsiteY1" fmla="*/ 0 h 5794375"/>
              <a:gd name="connsiteX2" fmla="*/ 5693005 w 7888093"/>
              <a:gd name="connsiteY2" fmla="*/ 1569108 h 5794375"/>
              <a:gd name="connsiteX3" fmla="*/ 3433261 w 7888093"/>
              <a:gd name="connsiteY3" fmla="*/ 4645853 h 5794375"/>
              <a:gd name="connsiteX4" fmla="*/ 0 w 7888093"/>
              <a:gd name="connsiteY4" fmla="*/ 5794375 h 5794375"/>
              <a:gd name="connsiteX5" fmla="*/ 0 w 7888093"/>
              <a:gd name="connsiteY5" fmla="*/ 0 h 579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88093" h="5794375">
                <a:moveTo>
                  <a:pt x="0" y="0"/>
                </a:moveTo>
                <a:lnTo>
                  <a:pt x="7888093" y="0"/>
                </a:lnTo>
                <a:cubicBezTo>
                  <a:pt x="7105750" y="362351"/>
                  <a:pt x="6358967" y="737643"/>
                  <a:pt x="5693005" y="1569108"/>
                </a:cubicBezTo>
                <a:cubicBezTo>
                  <a:pt x="4370780" y="3212627"/>
                  <a:pt x="4719925" y="3629977"/>
                  <a:pt x="3433261" y="4645853"/>
                </a:cubicBezTo>
                <a:cubicBezTo>
                  <a:pt x="2444016" y="5428789"/>
                  <a:pt x="523718" y="5726435"/>
                  <a:pt x="0" y="5794375"/>
                </a:cubicBezTo>
                <a:cubicBezTo>
                  <a:pt x="0" y="5794375"/>
                  <a:pt x="0" y="5794375"/>
                  <a:pt x="0" y="0"/>
                </a:cubicBezTo>
                <a:close/>
              </a:path>
            </a:pathLst>
          </a:custGeom>
        </p:spPr>
      </p:pic>
      <p:sp>
        <p:nvSpPr>
          <p:cNvPr id="24" name="Freeform 23">
            <a:extLst>
              <a:ext uri="{FF2B5EF4-FFF2-40B4-BE49-F238E27FC236}">
                <a16:creationId xmlns:a16="http://schemas.microsoft.com/office/drawing/2014/main" id="{45FB84B5-345B-4020-A618-98EBB962FDEF}"/>
              </a:ext>
            </a:extLst>
          </p:cNvPr>
          <p:cNvSpPr>
            <a:spLocks/>
          </p:cNvSpPr>
          <p:nvPr/>
        </p:nvSpPr>
        <p:spPr bwMode="auto">
          <a:xfrm>
            <a:off x="1" y="-3174"/>
            <a:ext cx="4927065" cy="5794375"/>
          </a:xfrm>
          <a:custGeom>
            <a:avLst/>
            <a:gdLst>
              <a:gd name="T0" fmla="*/ 1531 w 1531"/>
              <a:gd name="T1" fmla="*/ 0 h 1788"/>
              <a:gd name="T2" fmla="*/ 0 w 1531"/>
              <a:gd name="T3" fmla="*/ 0 h 1788"/>
              <a:gd name="T4" fmla="*/ 0 w 1531"/>
              <a:gd name="T5" fmla="*/ 1788 h 1788"/>
              <a:gd name="T6" fmla="*/ 563 w 1531"/>
              <a:gd name="T7" fmla="*/ 1491 h 1788"/>
              <a:gd name="T8" fmla="*/ 1169 w 1531"/>
              <a:gd name="T9" fmla="*/ 356 h 1788"/>
              <a:gd name="T10" fmla="*/ 1531 w 1531"/>
              <a:gd name="T11" fmla="*/ 0 h 17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31" h="1788">
                <a:moveTo>
                  <a:pt x="15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788"/>
                  <a:pt x="0" y="1788"/>
                  <a:pt x="0" y="1788"/>
                </a:cubicBezTo>
                <a:cubicBezTo>
                  <a:pt x="110" y="1776"/>
                  <a:pt x="337" y="1724"/>
                  <a:pt x="563" y="1491"/>
                </a:cubicBezTo>
                <a:cubicBezTo>
                  <a:pt x="966" y="1077"/>
                  <a:pt x="768" y="865"/>
                  <a:pt x="1169" y="356"/>
                </a:cubicBezTo>
                <a:cubicBezTo>
                  <a:pt x="1275" y="221"/>
                  <a:pt x="1408" y="102"/>
                  <a:pt x="1531" y="0"/>
                </a:cubicBezTo>
              </a:path>
            </a:pathLst>
          </a:custGeom>
          <a:solidFill>
            <a:srgbClr val="F0E6ED">
              <a:alpha val="4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2260125" y="1159196"/>
            <a:ext cx="4643832" cy="4484190"/>
            <a:chOff x="2948736" y="1476832"/>
            <a:chExt cx="4046453" cy="3907347"/>
          </a:xfrm>
        </p:grpSpPr>
        <p:sp>
          <p:nvSpPr>
            <p:cNvPr id="19" name="Oval 18"/>
            <p:cNvSpPr/>
            <p:nvPr/>
          </p:nvSpPr>
          <p:spPr>
            <a:xfrm>
              <a:off x="3046986" y="1476832"/>
              <a:ext cx="3837856" cy="3837857"/>
            </a:xfrm>
            <a:prstGeom prst="ellipse">
              <a:avLst/>
            </a:prstGeom>
            <a:solidFill>
              <a:srgbClr val="C0E7F5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2948736" y="1645336"/>
              <a:ext cx="3738845" cy="3738843"/>
            </a:xfrm>
            <a:prstGeom prst="ellipse">
              <a:avLst/>
            </a:prstGeom>
            <a:solidFill>
              <a:srgbClr val="FEAFC5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256344" y="1645335"/>
              <a:ext cx="3738845" cy="3738843"/>
            </a:xfrm>
            <a:prstGeom prst="ellipse">
              <a:avLst/>
            </a:prstGeom>
            <a:solidFill>
              <a:srgbClr val="F0E6ED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638225" y="2415531"/>
            <a:ext cx="3510262" cy="1907340"/>
            <a:chOff x="6801770" y="2375020"/>
            <a:chExt cx="3510262" cy="1907340"/>
          </a:xfrm>
        </p:grpSpPr>
        <p:sp>
          <p:nvSpPr>
            <p:cNvPr id="10" name="Title 1"/>
            <p:cNvSpPr txBox="1">
              <a:spLocks/>
            </p:cNvSpPr>
            <p:nvPr/>
          </p:nvSpPr>
          <p:spPr>
            <a:xfrm>
              <a:off x="6801770" y="2375020"/>
              <a:ext cx="3457775" cy="94111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6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PART ONE</a:t>
              </a:r>
            </a:p>
          </p:txBody>
        </p:sp>
        <p:sp>
          <p:nvSpPr>
            <p:cNvPr id="11" name="Subtitle 2"/>
            <p:cNvSpPr txBox="1">
              <a:spLocks/>
            </p:cNvSpPr>
            <p:nvPr/>
          </p:nvSpPr>
          <p:spPr>
            <a:xfrm>
              <a:off x="6854258" y="3786687"/>
              <a:ext cx="3457774" cy="49567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sz="1800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Your kind word here</a:t>
              </a:r>
            </a:p>
          </p:txBody>
        </p:sp>
      </p:grpSp>
      <p:sp>
        <p:nvSpPr>
          <p:cNvPr id="13" name="Oval 12"/>
          <p:cNvSpPr/>
          <p:nvPr/>
        </p:nvSpPr>
        <p:spPr>
          <a:xfrm>
            <a:off x="7960211" y="3665170"/>
            <a:ext cx="668434" cy="668434"/>
          </a:xfrm>
          <a:prstGeom prst="ellipse">
            <a:avLst/>
          </a:prstGeom>
          <a:solidFill>
            <a:srgbClr val="F0E6ED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6925180" y="5027245"/>
            <a:ext cx="568496" cy="568496"/>
          </a:xfrm>
          <a:prstGeom prst="ellipse">
            <a:avLst/>
          </a:prstGeom>
          <a:solidFill>
            <a:srgbClr val="FEAFC5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7424664" y="2868910"/>
            <a:ext cx="340844" cy="340844"/>
          </a:xfrm>
          <a:prstGeom prst="ellipse">
            <a:avLst/>
          </a:prstGeom>
          <a:solidFill>
            <a:srgbClr val="A2DDF3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5" name="TextBox 13">
            <a:extLst>
              <a:ext uri="{FF2B5EF4-FFF2-40B4-BE49-F238E27FC236}">
                <a16:creationId xmlns:a16="http://schemas.microsoft.com/office/drawing/2014/main" id="{060D2ABC-CF40-4097-910C-54B4712C3453}"/>
              </a:ext>
            </a:extLst>
          </p:cNvPr>
          <p:cNvSpPr txBox="1"/>
          <p:nvPr/>
        </p:nvSpPr>
        <p:spPr>
          <a:xfrm>
            <a:off x="8628645" y="2017327"/>
            <a:ext cx="25872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dirty="0">
                <a:cs typeface="+mn-ea"/>
                <a:sym typeface="+mn-lt"/>
              </a:rPr>
              <a:t>About</a:t>
            </a:r>
          </a:p>
        </p:txBody>
      </p:sp>
      <p:sp>
        <p:nvSpPr>
          <p:cNvPr id="26" name="TextBox 14">
            <a:extLst>
              <a:ext uri="{FF2B5EF4-FFF2-40B4-BE49-F238E27FC236}">
                <a16:creationId xmlns:a16="http://schemas.microsoft.com/office/drawing/2014/main" id="{5A013940-C00E-4B2D-8EBA-C2689DF6F486}"/>
              </a:ext>
            </a:extLst>
          </p:cNvPr>
          <p:cNvSpPr txBox="1"/>
          <p:nvPr/>
        </p:nvSpPr>
        <p:spPr>
          <a:xfrm>
            <a:off x="8480309" y="2950506"/>
            <a:ext cx="2735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spc="3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Our Office</a:t>
            </a:r>
          </a:p>
        </p:txBody>
      </p:sp>
      <p:sp>
        <p:nvSpPr>
          <p:cNvPr id="27" name="TextBox 15">
            <a:extLst>
              <a:ext uri="{FF2B5EF4-FFF2-40B4-BE49-F238E27FC236}">
                <a16:creationId xmlns:a16="http://schemas.microsoft.com/office/drawing/2014/main" id="{942394F7-E3BF-42C0-B209-76D55EF1A5DE}"/>
              </a:ext>
            </a:extLst>
          </p:cNvPr>
          <p:cNvSpPr txBox="1"/>
          <p:nvPr/>
        </p:nvSpPr>
        <p:spPr>
          <a:xfrm>
            <a:off x="7809569" y="3443232"/>
            <a:ext cx="34063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  <a:spcAft>
                <a:spcPts val="3000"/>
              </a:spcAft>
            </a:pPr>
            <a:r>
              <a:rPr lang="en-US" sz="1200" dirty="0">
                <a:cs typeface="+mn-ea"/>
                <a:sym typeface="+mn-lt"/>
              </a:rPr>
              <a:t>Lorem ipsum dolor sit </a:t>
            </a:r>
            <a:r>
              <a:rPr lang="en-US" sz="1200" dirty="0" err="1">
                <a:cs typeface="+mn-ea"/>
                <a:sym typeface="+mn-lt"/>
              </a:rPr>
              <a:t>amet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consectetur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adipiscing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elit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sed</a:t>
            </a:r>
            <a:r>
              <a:rPr lang="en-US" sz="1200" dirty="0">
                <a:cs typeface="+mn-ea"/>
                <a:sym typeface="+mn-lt"/>
              </a:rPr>
              <a:t> do </a:t>
            </a:r>
            <a:r>
              <a:rPr lang="en-US" sz="1200" dirty="0" err="1">
                <a:cs typeface="+mn-ea"/>
                <a:sym typeface="+mn-lt"/>
              </a:rPr>
              <a:t>eiusmod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tempor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incididunt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labore</a:t>
            </a:r>
            <a:r>
              <a:rPr lang="en-US" sz="1200" dirty="0">
                <a:cs typeface="+mn-ea"/>
                <a:sym typeface="+mn-lt"/>
              </a:rPr>
              <a:t> et </a:t>
            </a:r>
            <a:r>
              <a:rPr lang="en-US" sz="1200" dirty="0" err="1">
                <a:cs typeface="+mn-ea"/>
                <a:sym typeface="+mn-lt"/>
              </a:rPr>
              <a:t>dolore</a:t>
            </a:r>
            <a:r>
              <a:rPr lang="en-US" sz="1200" dirty="0">
                <a:cs typeface="+mn-ea"/>
                <a:sym typeface="+mn-lt"/>
              </a:rPr>
              <a:t> magna </a:t>
            </a:r>
            <a:r>
              <a:rPr lang="en-US" sz="1200" dirty="0" err="1">
                <a:cs typeface="+mn-ea"/>
                <a:sym typeface="+mn-lt"/>
              </a:rPr>
              <a:t>aliqua</a:t>
            </a:r>
            <a:r>
              <a:rPr lang="en-US" sz="1200" dirty="0">
                <a:cs typeface="+mn-ea"/>
                <a:sym typeface="+mn-lt"/>
              </a:rPr>
              <a:t>.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enim</a:t>
            </a:r>
            <a:r>
              <a:rPr lang="en-US" sz="1200" dirty="0">
                <a:cs typeface="+mn-ea"/>
                <a:sym typeface="+mn-lt"/>
              </a:rPr>
              <a:t> ad minim </a:t>
            </a:r>
            <a:r>
              <a:rPr lang="en-US" sz="1200" dirty="0" err="1">
                <a:cs typeface="+mn-ea"/>
                <a:sym typeface="+mn-lt"/>
              </a:rPr>
              <a:t>veniam</a:t>
            </a:r>
            <a:endParaRPr lang="en-US" sz="1200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66123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2194"/>
            <a:ext cx="12192000" cy="6860194"/>
          </a:xfrm>
          <a:prstGeom prst="rect">
            <a:avLst/>
          </a:prstGeom>
          <a:solidFill>
            <a:srgbClr val="E8F5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4" name="Freeform 5"/>
          <p:cNvSpPr>
            <a:spLocks/>
          </p:cNvSpPr>
          <p:nvPr/>
        </p:nvSpPr>
        <p:spPr bwMode="auto">
          <a:xfrm>
            <a:off x="7053943" y="2149654"/>
            <a:ext cx="5138057" cy="4722860"/>
          </a:xfrm>
          <a:custGeom>
            <a:avLst/>
            <a:gdLst>
              <a:gd name="T0" fmla="*/ 1014 w 1620"/>
              <a:gd name="T1" fmla="*/ 0 h 1488"/>
              <a:gd name="T2" fmla="*/ 0 w 1620"/>
              <a:gd name="T3" fmla="*/ 1014 h 1488"/>
              <a:gd name="T4" fmla="*/ 117 w 1620"/>
              <a:gd name="T5" fmla="*/ 1488 h 1488"/>
              <a:gd name="T6" fmla="*/ 1620 w 1620"/>
              <a:gd name="T7" fmla="*/ 1488 h 1488"/>
              <a:gd name="T8" fmla="*/ 1620 w 1620"/>
              <a:gd name="T9" fmla="*/ 201 h 1488"/>
              <a:gd name="T10" fmla="*/ 1014 w 1620"/>
              <a:gd name="T11" fmla="*/ 0 h 1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20" h="1488">
                <a:moveTo>
                  <a:pt x="1014" y="0"/>
                </a:moveTo>
                <a:cubicBezTo>
                  <a:pt x="454" y="0"/>
                  <a:pt x="0" y="454"/>
                  <a:pt x="0" y="1014"/>
                </a:cubicBezTo>
                <a:cubicBezTo>
                  <a:pt x="0" y="1185"/>
                  <a:pt x="42" y="1347"/>
                  <a:pt x="117" y="1488"/>
                </a:cubicBezTo>
                <a:cubicBezTo>
                  <a:pt x="1620" y="1488"/>
                  <a:pt x="1620" y="1488"/>
                  <a:pt x="1620" y="1488"/>
                </a:cubicBezTo>
                <a:cubicBezTo>
                  <a:pt x="1620" y="201"/>
                  <a:pt x="1620" y="201"/>
                  <a:pt x="1620" y="201"/>
                </a:cubicBezTo>
                <a:cubicBezTo>
                  <a:pt x="1451" y="75"/>
                  <a:pt x="1241" y="0"/>
                  <a:pt x="1014" y="0"/>
                </a:cubicBezTo>
              </a:path>
            </a:pathLst>
          </a:custGeom>
          <a:solidFill>
            <a:srgbClr val="FEAFC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88287" y="2758409"/>
            <a:ext cx="27356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dirty="0">
                <a:cs typeface="+mn-ea"/>
                <a:sym typeface="+mn-lt"/>
              </a:rPr>
              <a:t>About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88287" y="3725636"/>
            <a:ext cx="2735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spc="3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Our Company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76463" y="4221540"/>
            <a:ext cx="52474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  <a:spcAft>
                <a:spcPts val="3000"/>
              </a:spcAft>
            </a:pPr>
            <a:r>
              <a:rPr lang="en-US" sz="1200" spc="100" dirty="0">
                <a:cs typeface="+mn-ea"/>
                <a:sym typeface="+mn-lt"/>
              </a:rPr>
              <a:t>Lorem ipsum dolor sit </a:t>
            </a:r>
            <a:r>
              <a:rPr lang="en-US" sz="1200" spc="100" dirty="0" err="1">
                <a:cs typeface="+mn-ea"/>
                <a:sym typeface="+mn-lt"/>
              </a:rPr>
              <a:t>amet</a:t>
            </a:r>
            <a:r>
              <a:rPr lang="en-US" sz="1200" spc="100" dirty="0">
                <a:cs typeface="+mn-ea"/>
                <a:sym typeface="+mn-lt"/>
              </a:rPr>
              <a:t>, </a:t>
            </a:r>
            <a:r>
              <a:rPr lang="en-US" sz="1200" spc="100" dirty="0" err="1">
                <a:cs typeface="+mn-ea"/>
                <a:sym typeface="+mn-lt"/>
              </a:rPr>
              <a:t>consectetur</a:t>
            </a:r>
            <a:r>
              <a:rPr lang="en-US" sz="1200" spc="100" dirty="0">
                <a:cs typeface="+mn-ea"/>
                <a:sym typeface="+mn-lt"/>
              </a:rPr>
              <a:t> </a:t>
            </a:r>
            <a:r>
              <a:rPr lang="en-US" sz="1200" spc="100" dirty="0" err="1">
                <a:cs typeface="+mn-ea"/>
                <a:sym typeface="+mn-lt"/>
              </a:rPr>
              <a:t>adipiscing</a:t>
            </a:r>
            <a:r>
              <a:rPr lang="en-US" sz="1200" spc="100" dirty="0">
                <a:cs typeface="+mn-ea"/>
                <a:sym typeface="+mn-lt"/>
              </a:rPr>
              <a:t> </a:t>
            </a:r>
            <a:r>
              <a:rPr lang="en-US" sz="1200" spc="100" dirty="0" err="1">
                <a:cs typeface="+mn-ea"/>
                <a:sym typeface="+mn-lt"/>
              </a:rPr>
              <a:t>elit</a:t>
            </a:r>
            <a:r>
              <a:rPr lang="en-US" sz="1200" spc="100" dirty="0">
                <a:cs typeface="+mn-ea"/>
                <a:sym typeface="+mn-lt"/>
              </a:rPr>
              <a:t>, </a:t>
            </a:r>
            <a:r>
              <a:rPr lang="en-US" sz="1200" spc="100" dirty="0" err="1">
                <a:cs typeface="+mn-ea"/>
                <a:sym typeface="+mn-lt"/>
              </a:rPr>
              <a:t>sed</a:t>
            </a:r>
            <a:r>
              <a:rPr lang="en-US" sz="1200" spc="100" dirty="0">
                <a:cs typeface="+mn-ea"/>
                <a:sym typeface="+mn-lt"/>
              </a:rPr>
              <a:t> do </a:t>
            </a:r>
            <a:r>
              <a:rPr lang="en-US" sz="1200" spc="100" dirty="0" err="1">
                <a:cs typeface="+mn-ea"/>
                <a:sym typeface="+mn-lt"/>
              </a:rPr>
              <a:t>eiusmod</a:t>
            </a:r>
            <a:r>
              <a:rPr lang="en-US" sz="1200" spc="100" dirty="0">
                <a:cs typeface="+mn-ea"/>
                <a:sym typeface="+mn-lt"/>
              </a:rPr>
              <a:t> </a:t>
            </a:r>
            <a:r>
              <a:rPr lang="en-US" sz="1200" spc="100" dirty="0" err="1">
                <a:cs typeface="+mn-ea"/>
                <a:sym typeface="+mn-lt"/>
              </a:rPr>
              <a:t>tempor</a:t>
            </a:r>
            <a:r>
              <a:rPr lang="en-US" sz="1200" spc="100" dirty="0">
                <a:cs typeface="+mn-ea"/>
                <a:sym typeface="+mn-lt"/>
              </a:rPr>
              <a:t> </a:t>
            </a:r>
            <a:r>
              <a:rPr lang="en-US" sz="1200" spc="100" dirty="0" err="1">
                <a:cs typeface="+mn-ea"/>
                <a:sym typeface="+mn-lt"/>
              </a:rPr>
              <a:t>incididunt</a:t>
            </a:r>
            <a:r>
              <a:rPr lang="en-US" sz="1200" spc="100" dirty="0">
                <a:cs typeface="+mn-ea"/>
                <a:sym typeface="+mn-lt"/>
              </a:rPr>
              <a:t> </a:t>
            </a:r>
            <a:r>
              <a:rPr lang="en-US" sz="1200" spc="100" dirty="0" err="1">
                <a:cs typeface="+mn-ea"/>
                <a:sym typeface="+mn-lt"/>
              </a:rPr>
              <a:t>ut</a:t>
            </a:r>
            <a:r>
              <a:rPr lang="en-US" sz="1200" spc="100" dirty="0">
                <a:cs typeface="+mn-ea"/>
                <a:sym typeface="+mn-lt"/>
              </a:rPr>
              <a:t> </a:t>
            </a:r>
            <a:r>
              <a:rPr lang="en-US" sz="1200" spc="100" dirty="0" err="1">
                <a:cs typeface="+mn-ea"/>
                <a:sym typeface="+mn-lt"/>
              </a:rPr>
              <a:t>labore</a:t>
            </a:r>
            <a:r>
              <a:rPr lang="en-US" sz="1200" spc="100" dirty="0">
                <a:cs typeface="+mn-ea"/>
                <a:sym typeface="+mn-lt"/>
              </a:rPr>
              <a:t> et </a:t>
            </a:r>
            <a:r>
              <a:rPr lang="en-US" sz="1200" spc="100" dirty="0" err="1">
                <a:cs typeface="+mn-ea"/>
                <a:sym typeface="+mn-lt"/>
              </a:rPr>
              <a:t>dolore</a:t>
            </a:r>
            <a:r>
              <a:rPr lang="en-US" sz="1200" spc="100" dirty="0">
                <a:cs typeface="+mn-ea"/>
                <a:sym typeface="+mn-lt"/>
              </a:rPr>
              <a:t> magna </a:t>
            </a:r>
            <a:r>
              <a:rPr lang="en-US" sz="1200" spc="100" dirty="0" err="1">
                <a:cs typeface="+mn-ea"/>
                <a:sym typeface="+mn-lt"/>
              </a:rPr>
              <a:t>aliqua</a:t>
            </a:r>
            <a:r>
              <a:rPr lang="en-US" sz="1200" spc="100" dirty="0">
                <a:cs typeface="+mn-ea"/>
                <a:sym typeface="+mn-lt"/>
              </a:rPr>
              <a:t>. </a:t>
            </a:r>
            <a:r>
              <a:rPr lang="en-US" sz="1200" spc="100" dirty="0" err="1">
                <a:cs typeface="+mn-ea"/>
                <a:sym typeface="+mn-lt"/>
              </a:rPr>
              <a:t>Ut</a:t>
            </a:r>
            <a:r>
              <a:rPr lang="en-US" sz="1200" spc="100" dirty="0">
                <a:cs typeface="+mn-ea"/>
                <a:sym typeface="+mn-lt"/>
              </a:rPr>
              <a:t> </a:t>
            </a:r>
            <a:r>
              <a:rPr lang="en-US" sz="1200" spc="100" dirty="0" err="1">
                <a:cs typeface="+mn-ea"/>
                <a:sym typeface="+mn-lt"/>
              </a:rPr>
              <a:t>enim</a:t>
            </a:r>
            <a:r>
              <a:rPr lang="en-US" sz="1200" spc="100" dirty="0">
                <a:cs typeface="+mn-ea"/>
                <a:sym typeface="+mn-lt"/>
              </a:rPr>
              <a:t> ad minim </a:t>
            </a:r>
            <a:r>
              <a:rPr lang="en-US" sz="1200" spc="100" dirty="0" err="1">
                <a:cs typeface="+mn-ea"/>
                <a:sym typeface="+mn-lt"/>
              </a:rPr>
              <a:t>veniam</a:t>
            </a:r>
            <a:r>
              <a:rPr lang="en-US" sz="1200" spc="100" dirty="0">
                <a:cs typeface="+mn-ea"/>
                <a:sym typeface="+mn-lt"/>
              </a:rPr>
              <a:t>, </a:t>
            </a:r>
            <a:r>
              <a:rPr lang="en-US" sz="1200" spc="100" dirty="0" err="1">
                <a:cs typeface="+mn-ea"/>
                <a:sym typeface="+mn-lt"/>
              </a:rPr>
              <a:t>quis</a:t>
            </a:r>
            <a:r>
              <a:rPr lang="en-US" sz="1200" spc="100" dirty="0">
                <a:cs typeface="+mn-ea"/>
                <a:sym typeface="+mn-lt"/>
              </a:rPr>
              <a:t> </a:t>
            </a:r>
            <a:r>
              <a:rPr lang="en-US" sz="1200" spc="100" dirty="0" err="1">
                <a:cs typeface="+mn-ea"/>
                <a:sym typeface="+mn-lt"/>
              </a:rPr>
              <a:t>nostrud</a:t>
            </a:r>
            <a:r>
              <a:rPr lang="en-US" sz="1200" spc="100" dirty="0">
                <a:cs typeface="+mn-ea"/>
                <a:sym typeface="+mn-lt"/>
              </a:rPr>
              <a:t> exercitation </a:t>
            </a:r>
            <a:r>
              <a:rPr lang="en-US" sz="1200" spc="100" dirty="0" err="1">
                <a:cs typeface="+mn-ea"/>
                <a:sym typeface="+mn-lt"/>
              </a:rPr>
              <a:t>ullamco</a:t>
            </a:r>
            <a:r>
              <a:rPr lang="en-US" sz="1200" spc="100" dirty="0">
                <a:cs typeface="+mn-ea"/>
                <a:sym typeface="+mn-lt"/>
              </a:rPr>
              <a:t> </a:t>
            </a:r>
            <a:r>
              <a:rPr lang="en-US" sz="1200" spc="100" dirty="0" err="1">
                <a:cs typeface="+mn-ea"/>
                <a:sym typeface="+mn-lt"/>
              </a:rPr>
              <a:t>laboris</a:t>
            </a:r>
            <a:r>
              <a:rPr lang="en-US" sz="1200" spc="100" dirty="0">
                <a:cs typeface="+mn-ea"/>
                <a:sym typeface="+mn-lt"/>
              </a:rPr>
              <a:t> nisi </a:t>
            </a:r>
            <a:r>
              <a:rPr lang="en-US" sz="1200" spc="100" dirty="0" err="1">
                <a:cs typeface="+mn-ea"/>
                <a:sym typeface="+mn-lt"/>
              </a:rPr>
              <a:t>ut</a:t>
            </a:r>
            <a:r>
              <a:rPr lang="en-US" sz="1200" spc="100" dirty="0">
                <a:cs typeface="+mn-ea"/>
                <a:sym typeface="+mn-lt"/>
              </a:rPr>
              <a:t> </a:t>
            </a:r>
            <a:r>
              <a:rPr lang="en-US" sz="1200" spc="100" dirty="0" err="1">
                <a:cs typeface="+mn-ea"/>
                <a:sym typeface="+mn-lt"/>
              </a:rPr>
              <a:t>aliquip</a:t>
            </a:r>
            <a:r>
              <a:rPr lang="en-US" sz="1200" spc="100" dirty="0">
                <a:cs typeface="+mn-ea"/>
                <a:sym typeface="+mn-lt"/>
              </a:rPr>
              <a:t> ex </a:t>
            </a:r>
            <a:r>
              <a:rPr lang="en-US" sz="1200" spc="100" dirty="0" err="1">
                <a:cs typeface="+mn-ea"/>
                <a:sym typeface="+mn-lt"/>
              </a:rPr>
              <a:t>ea</a:t>
            </a:r>
            <a:r>
              <a:rPr lang="en-US" sz="1200" spc="100" dirty="0">
                <a:cs typeface="+mn-ea"/>
                <a:sym typeface="+mn-lt"/>
              </a:rPr>
              <a:t> </a:t>
            </a:r>
            <a:r>
              <a:rPr lang="en-US" sz="1200" spc="100" dirty="0" err="1">
                <a:cs typeface="+mn-ea"/>
                <a:sym typeface="+mn-lt"/>
              </a:rPr>
              <a:t>commodo</a:t>
            </a:r>
            <a:r>
              <a:rPr lang="en-US" sz="1200" spc="100" dirty="0">
                <a:cs typeface="+mn-ea"/>
                <a:sym typeface="+mn-lt"/>
              </a:rPr>
              <a:t> </a:t>
            </a:r>
            <a:r>
              <a:rPr lang="en-US" sz="1200" spc="100" dirty="0" err="1">
                <a:cs typeface="+mn-ea"/>
                <a:sym typeface="+mn-lt"/>
              </a:rPr>
              <a:t>consequat</a:t>
            </a:r>
            <a:r>
              <a:rPr lang="en-US" sz="1200" spc="100" dirty="0">
                <a:cs typeface="+mn-ea"/>
                <a:sym typeface="+mn-lt"/>
              </a:rPr>
              <a:t>. </a:t>
            </a:r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3175" y="0"/>
            <a:ext cx="9614101" cy="6421168"/>
          </a:xfrm>
          <a:custGeom>
            <a:avLst/>
            <a:gdLst>
              <a:gd name="T0" fmla="*/ 2971 w 2971"/>
              <a:gd name="T1" fmla="*/ 0 h 1983"/>
              <a:gd name="T2" fmla="*/ 0 w 2971"/>
              <a:gd name="T3" fmla="*/ 0 h 1983"/>
              <a:gd name="T4" fmla="*/ 0 w 2971"/>
              <a:gd name="T5" fmla="*/ 1983 h 1983"/>
              <a:gd name="T6" fmla="*/ 1410 w 2971"/>
              <a:gd name="T7" fmla="*/ 1389 h 1983"/>
              <a:gd name="T8" fmla="*/ 2200 w 2971"/>
              <a:gd name="T9" fmla="*/ 339 h 1983"/>
              <a:gd name="T10" fmla="*/ 2971 w 2971"/>
              <a:gd name="T11" fmla="*/ 0 h 19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71" h="1983">
                <a:moveTo>
                  <a:pt x="297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83"/>
                  <a:pt x="0" y="1983"/>
                  <a:pt x="0" y="1983"/>
                </a:cubicBezTo>
                <a:cubicBezTo>
                  <a:pt x="303" y="1936"/>
                  <a:pt x="1022" y="1787"/>
                  <a:pt x="1410" y="1389"/>
                </a:cubicBezTo>
                <a:cubicBezTo>
                  <a:pt x="1791" y="997"/>
                  <a:pt x="1714" y="773"/>
                  <a:pt x="2200" y="339"/>
                </a:cubicBezTo>
                <a:cubicBezTo>
                  <a:pt x="2371" y="187"/>
                  <a:pt x="2663" y="49"/>
                  <a:pt x="2971" y="0"/>
                </a:cubicBezTo>
              </a:path>
            </a:pathLst>
          </a:custGeom>
          <a:solidFill>
            <a:srgbClr val="D0ED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9" name="Freeform 22"/>
          <p:cNvSpPr>
            <a:spLocks/>
          </p:cNvSpPr>
          <p:nvPr/>
        </p:nvSpPr>
        <p:spPr bwMode="auto">
          <a:xfrm>
            <a:off x="3173" y="-3174"/>
            <a:ext cx="8222211" cy="6679745"/>
          </a:xfrm>
          <a:custGeom>
            <a:avLst/>
            <a:gdLst>
              <a:gd name="T0" fmla="*/ 2476 w 2476"/>
              <a:gd name="T1" fmla="*/ 0 h 2010"/>
              <a:gd name="T2" fmla="*/ 0 w 2476"/>
              <a:gd name="T3" fmla="*/ 0 h 2010"/>
              <a:gd name="T4" fmla="*/ 0 w 2476"/>
              <a:gd name="T5" fmla="*/ 2010 h 2010"/>
              <a:gd name="T6" fmla="*/ 1242 w 2476"/>
              <a:gd name="T7" fmla="*/ 1461 h 2010"/>
              <a:gd name="T8" fmla="*/ 1867 w 2476"/>
              <a:gd name="T9" fmla="*/ 439 h 2010"/>
              <a:gd name="T10" fmla="*/ 2476 w 2476"/>
              <a:gd name="T11" fmla="*/ 0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76" h="2010">
                <a:moveTo>
                  <a:pt x="2476" y="0"/>
                </a:moveTo>
                <a:cubicBezTo>
                  <a:pt x="2476" y="0"/>
                  <a:pt x="277" y="0"/>
                  <a:pt x="0" y="0"/>
                </a:cubicBezTo>
                <a:cubicBezTo>
                  <a:pt x="0" y="2010"/>
                  <a:pt x="0" y="2010"/>
                  <a:pt x="0" y="2010"/>
                </a:cubicBezTo>
                <a:cubicBezTo>
                  <a:pt x="0" y="2010"/>
                  <a:pt x="839" y="1919"/>
                  <a:pt x="1242" y="1461"/>
                </a:cubicBezTo>
                <a:cubicBezTo>
                  <a:pt x="1658" y="988"/>
                  <a:pt x="1519" y="903"/>
                  <a:pt x="1867" y="439"/>
                </a:cubicBezTo>
                <a:cubicBezTo>
                  <a:pt x="2042" y="207"/>
                  <a:pt x="2256" y="77"/>
                  <a:pt x="2476" y="0"/>
                </a:cubicBezTo>
              </a:path>
            </a:pathLst>
          </a:custGeom>
          <a:solidFill>
            <a:srgbClr val="FEAFC5">
              <a:alpha val="4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pic>
        <p:nvPicPr>
          <p:cNvPr id="11" name="图片占位符 10">
            <a:extLst>
              <a:ext uri="{FF2B5EF4-FFF2-40B4-BE49-F238E27FC236}">
                <a16:creationId xmlns:a16="http://schemas.microsoft.com/office/drawing/2014/main" id="{6764C2F9-DCF6-4BEF-B0EC-1928CF57BF5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4" name="Freeform 23"/>
          <p:cNvSpPr>
            <a:spLocks/>
          </p:cNvSpPr>
          <p:nvPr/>
        </p:nvSpPr>
        <p:spPr bwMode="auto">
          <a:xfrm>
            <a:off x="1" y="-3174"/>
            <a:ext cx="4927065" cy="5794375"/>
          </a:xfrm>
          <a:custGeom>
            <a:avLst/>
            <a:gdLst>
              <a:gd name="T0" fmla="*/ 1531 w 1531"/>
              <a:gd name="T1" fmla="*/ 0 h 1788"/>
              <a:gd name="T2" fmla="*/ 0 w 1531"/>
              <a:gd name="T3" fmla="*/ 0 h 1788"/>
              <a:gd name="T4" fmla="*/ 0 w 1531"/>
              <a:gd name="T5" fmla="*/ 1788 h 1788"/>
              <a:gd name="T6" fmla="*/ 563 w 1531"/>
              <a:gd name="T7" fmla="*/ 1491 h 1788"/>
              <a:gd name="T8" fmla="*/ 1169 w 1531"/>
              <a:gd name="T9" fmla="*/ 356 h 1788"/>
              <a:gd name="T10" fmla="*/ 1531 w 1531"/>
              <a:gd name="T11" fmla="*/ 0 h 17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31" h="1788">
                <a:moveTo>
                  <a:pt x="15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788"/>
                  <a:pt x="0" y="1788"/>
                  <a:pt x="0" y="1788"/>
                </a:cubicBezTo>
                <a:cubicBezTo>
                  <a:pt x="110" y="1776"/>
                  <a:pt x="337" y="1724"/>
                  <a:pt x="563" y="1491"/>
                </a:cubicBezTo>
                <a:cubicBezTo>
                  <a:pt x="966" y="1077"/>
                  <a:pt x="768" y="865"/>
                  <a:pt x="1169" y="356"/>
                </a:cubicBezTo>
                <a:cubicBezTo>
                  <a:pt x="1275" y="221"/>
                  <a:pt x="1408" y="102"/>
                  <a:pt x="1531" y="0"/>
                </a:cubicBezTo>
              </a:path>
            </a:pathLst>
          </a:custGeom>
          <a:solidFill>
            <a:srgbClr val="F0E6ED">
              <a:alpha val="4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988989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占位符 2">
            <a:extLst>
              <a:ext uri="{FF2B5EF4-FFF2-40B4-BE49-F238E27FC236}">
                <a16:creationId xmlns:a16="http://schemas.microsoft.com/office/drawing/2014/main" id="{123B574E-12E9-4858-8338-554A6099BF3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2" name="Freeform 5"/>
          <p:cNvSpPr>
            <a:spLocks/>
          </p:cNvSpPr>
          <p:nvPr/>
        </p:nvSpPr>
        <p:spPr bwMode="auto">
          <a:xfrm>
            <a:off x="0" y="0"/>
            <a:ext cx="6946900" cy="6858000"/>
          </a:xfrm>
          <a:custGeom>
            <a:avLst/>
            <a:gdLst>
              <a:gd name="T0" fmla="*/ 2178 w 2189"/>
              <a:gd name="T1" fmla="*/ 0 h 2160"/>
              <a:gd name="T2" fmla="*/ 0 w 2189"/>
              <a:gd name="T3" fmla="*/ 0 h 2160"/>
              <a:gd name="T4" fmla="*/ 0 w 2189"/>
              <a:gd name="T5" fmla="*/ 2160 h 2160"/>
              <a:gd name="T6" fmla="*/ 1718 w 2189"/>
              <a:gd name="T7" fmla="*/ 2160 h 2160"/>
              <a:gd name="T8" fmla="*/ 1550 w 2189"/>
              <a:gd name="T9" fmla="*/ 1438 h 2160"/>
              <a:gd name="T10" fmla="*/ 2092 w 2189"/>
              <a:gd name="T11" fmla="*/ 574 h 2160"/>
              <a:gd name="T12" fmla="*/ 2178 w 2189"/>
              <a:gd name="T13" fmla="*/ 0 h 2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189" h="2160">
                <a:moveTo>
                  <a:pt x="2178" y="0"/>
                </a:move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718" y="2160"/>
                  <a:pt x="1718" y="2160"/>
                  <a:pt x="1718" y="2160"/>
                </a:cubicBezTo>
                <a:cubicBezTo>
                  <a:pt x="1718" y="2160"/>
                  <a:pt x="1531" y="1657"/>
                  <a:pt x="1550" y="1438"/>
                </a:cubicBezTo>
                <a:cubicBezTo>
                  <a:pt x="1580" y="1080"/>
                  <a:pt x="1946" y="933"/>
                  <a:pt x="2092" y="574"/>
                </a:cubicBezTo>
                <a:cubicBezTo>
                  <a:pt x="2175" y="368"/>
                  <a:pt x="2189" y="164"/>
                  <a:pt x="2178" y="0"/>
                </a:cubicBezTo>
              </a:path>
            </a:pathLst>
          </a:custGeom>
          <a:solidFill>
            <a:srgbClr val="C3D6E6">
              <a:alpha val="6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3" name="Freeform 11"/>
          <p:cNvSpPr>
            <a:spLocks/>
          </p:cNvSpPr>
          <p:nvPr/>
        </p:nvSpPr>
        <p:spPr bwMode="auto">
          <a:xfrm>
            <a:off x="-1" y="0"/>
            <a:ext cx="5504137" cy="6858000"/>
          </a:xfrm>
          <a:custGeom>
            <a:avLst/>
            <a:gdLst>
              <a:gd name="T0" fmla="*/ 1602 w 1662"/>
              <a:gd name="T1" fmla="*/ 0 h 2070"/>
              <a:gd name="T2" fmla="*/ 0 w 1662"/>
              <a:gd name="T3" fmla="*/ 0 h 2070"/>
              <a:gd name="T4" fmla="*/ 0 w 1662"/>
              <a:gd name="T5" fmla="*/ 2070 h 2070"/>
              <a:gd name="T6" fmla="*/ 1469 w 1662"/>
              <a:gd name="T7" fmla="*/ 2070 h 2070"/>
              <a:gd name="T8" fmla="*/ 1359 w 1662"/>
              <a:gd name="T9" fmla="*/ 1571 h 2070"/>
              <a:gd name="T10" fmla="*/ 1577 w 1662"/>
              <a:gd name="T11" fmla="*/ 721 h 2070"/>
              <a:gd name="T12" fmla="*/ 1602 w 1662"/>
              <a:gd name="T13" fmla="*/ 0 h 20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62" h="2070">
                <a:moveTo>
                  <a:pt x="1602" y="0"/>
                </a:moveTo>
                <a:cubicBezTo>
                  <a:pt x="0" y="0"/>
                  <a:pt x="0" y="0"/>
                  <a:pt x="0" y="0"/>
                </a:cubicBezTo>
                <a:cubicBezTo>
                  <a:pt x="0" y="2070"/>
                  <a:pt x="0" y="2070"/>
                  <a:pt x="0" y="2070"/>
                </a:cubicBezTo>
                <a:cubicBezTo>
                  <a:pt x="1469" y="2070"/>
                  <a:pt x="1469" y="2070"/>
                  <a:pt x="1469" y="2070"/>
                </a:cubicBezTo>
                <a:cubicBezTo>
                  <a:pt x="1411" y="1962"/>
                  <a:pt x="1355" y="1797"/>
                  <a:pt x="1359" y="1571"/>
                </a:cubicBezTo>
                <a:cubicBezTo>
                  <a:pt x="1364" y="1226"/>
                  <a:pt x="1447" y="1069"/>
                  <a:pt x="1577" y="721"/>
                </a:cubicBezTo>
                <a:cubicBezTo>
                  <a:pt x="1662" y="493"/>
                  <a:pt x="1643" y="219"/>
                  <a:pt x="1602" y="0"/>
                </a:cubicBezTo>
              </a:path>
            </a:pathLst>
          </a:custGeom>
          <a:solidFill>
            <a:srgbClr val="FEAFC5">
              <a:alpha val="4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4" name="Freeform 16"/>
          <p:cNvSpPr>
            <a:spLocks/>
          </p:cNvSpPr>
          <p:nvPr/>
        </p:nvSpPr>
        <p:spPr bwMode="auto">
          <a:xfrm>
            <a:off x="-2" y="0"/>
            <a:ext cx="5326063" cy="6858000"/>
          </a:xfrm>
          <a:custGeom>
            <a:avLst/>
            <a:gdLst>
              <a:gd name="T0" fmla="*/ 1382 w 1678"/>
              <a:gd name="T1" fmla="*/ 0 h 2160"/>
              <a:gd name="T2" fmla="*/ 0 w 1678"/>
              <a:gd name="T3" fmla="*/ 0 h 2160"/>
              <a:gd name="T4" fmla="*/ 0 w 1678"/>
              <a:gd name="T5" fmla="*/ 2160 h 2160"/>
              <a:gd name="T6" fmla="*/ 1678 w 1678"/>
              <a:gd name="T7" fmla="*/ 2160 h 2160"/>
              <a:gd name="T8" fmla="*/ 1404 w 1678"/>
              <a:gd name="T9" fmla="*/ 1512 h 2160"/>
              <a:gd name="T10" fmla="*/ 1513 w 1678"/>
              <a:gd name="T11" fmla="*/ 468 h 2160"/>
              <a:gd name="T12" fmla="*/ 1382 w 1678"/>
              <a:gd name="T13" fmla="*/ 0 h 2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78" h="2160">
                <a:moveTo>
                  <a:pt x="1382" y="0"/>
                </a:move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678" y="2160"/>
                  <a:pt x="1678" y="2160"/>
                  <a:pt x="1678" y="2160"/>
                </a:cubicBezTo>
                <a:cubicBezTo>
                  <a:pt x="1580" y="1987"/>
                  <a:pt x="1432" y="1701"/>
                  <a:pt x="1404" y="1512"/>
                </a:cubicBezTo>
                <a:cubicBezTo>
                  <a:pt x="1353" y="1156"/>
                  <a:pt x="1591" y="881"/>
                  <a:pt x="1513" y="468"/>
                </a:cubicBezTo>
                <a:cubicBezTo>
                  <a:pt x="1446" y="116"/>
                  <a:pt x="1382" y="0"/>
                  <a:pt x="1382" y="0"/>
                </a:cubicBezTo>
              </a:path>
            </a:pathLst>
          </a:custGeom>
          <a:solidFill>
            <a:srgbClr val="FEAFC5">
              <a:alpha val="4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cs typeface="+mn-ea"/>
              <a:sym typeface="+mn-lt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645423" y="2017059"/>
            <a:ext cx="4554374" cy="2542610"/>
            <a:chOff x="591635" y="2003612"/>
            <a:chExt cx="4554374" cy="2542610"/>
          </a:xfrm>
        </p:grpSpPr>
        <p:sp>
          <p:nvSpPr>
            <p:cNvPr id="16" name="TextBox 15"/>
            <p:cNvSpPr txBox="1"/>
            <p:nvPr/>
          </p:nvSpPr>
          <p:spPr>
            <a:xfrm>
              <a:off x="861123" y="2003612"/>
              <a:ext cx="357520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0" dirty="0">
                  <a:solidFill>
                    <a:schemeClr val="bg1"/>
                  </a:solidFill>
                  <a:cs typeface="+mn-ea"/>
                  <a:sym typeface="+mn-lt"/>
                </a:rPr>
                <a:t>Create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1635" y="3222783"/>
              <a:ext cx="455437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0" dirty="0">
                  <a:solidFill>
                    <a:schemeClr val="bg1"/>
                  </a:solidFill>
                  <a:cs typeface="+mn-ea"/>
                  <a:sym typeface="+mn-lt"/>
                </a:rPr>
                <a:t>Amazing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712578" y="3096218"/>
              <a:ext cx="2281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pc="300" dirty="0">
                  <a:solidFill>
                    <a:schemeClr val="bg1"/>
                  </a:solidFill>
                  <a:cs typeface="+mn-ea"/>
                  <a:sym typeface="+mn-lt"/>
                </a:rPr>
                <a:t>Something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108561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F5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147713" y="2255939"/>
            <a:ext cx="29583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dirty="0">
                <a:cs typeface="+mn-ea"/>
                <a:sym typeface="+mn-lt"/>
              </a:rPr>
              <a:t>About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70445" y="3189118"/>
            <a:ext cx="2735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spc="3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Our Office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99705" y="3681844"/>
            <a:ext cx="34063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  <a:spcAft>
                <a:spcPts val="3000"/>
              </a:spcAft>
            </a:pPr>
            <a:r>
              <a:rPr lang="en-US" sz="1200" dirty="0">
                <a:cs typeface="+mn-ea"/>
                <a:sym typeface="+mn-lt"/>
              </a:rPr>
              <a:t>Lorem ipsum dolor sit </a:t>
            </a:r>
            <a:r>
              <a:rPr lang="en-US" sz="1200" dirty="0" err="1">
                <a:cs typeface="+mn-ea"/>
                <a:sym typeface="+mn-lt"/>
              </a:rPr>
              <a:t>amet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consectetur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adipiscing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elit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sed</a:t>
            </a:r>
            <a:r>
              <a:rPr lang="en-US" sz="1200" dirty="0">
                <a:cs typeface="+mn-ea"/>
                <a:sym typeface="+mn-lt"/>
              </a:rPr>
              <a:t> do </a:t>
            </a:r>
            <a:r>
              <a:rPr lang="en-US" sz="1200" dirty="0" err="1">
                <a:cs typeface="+mn-ea"/>
                <a:sym typeface="+mn-lt"/>
              </a:rPr>
              <a:t>eiusmod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tempor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incididunt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labore</a:t>
            </a:r>
            <a:r>
              <a:rPr lang="en-US" sz="1200" dirty="0">
                <a:cs typeface="+mn-ea"/>
                <a:sym typeface="+mn-lt"/>
              </a:rPr>
              <a:t> et </a:t>
            </a:r>
            <a:r>
              <a:rPr lang="en-US" sz="1200" dirty="0" err="1">
                <a:cs typeface="+mn-ea"/>
                <a:sym typeface="+mn-lt"/>
              </a:rPr>
              <a:t>dolore</a:t>
            </a:r>
            <a:r>
              <a:rPr lang="en-US" sz="1200" dirty="0">
                <a:cs typeface="+mn-ea"/>
                <a:sym typeface="+mn-lt"/>
              </a:rPr>
              <a:t> magna </a:t>
            </a:r>
            <a:r>
              <a:rPr lang="en-US" sz="1200" dirty="0" err="1">
                <a:cs typeface="+mn-ea"/>
                <a:sym typeface="+mn-lt"/>
              </a:rPr>
              <a:t>aliqua</a:t>
            </a:r>
            <a:r>
              <a:rPr lang="en-US" sz="1200" dirty="0">
                <a:cs typeface="+mn-ea"/>
                <a:sym typeface="+mn-lt"/>
              </a:rPr>
              <a:t>.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enim</a:t>
            </a:r>
            <a:r>
              <a:rPr lang="en-US" sz="1200" dirty="0">
                <a:cs typeface="+mn-ea"/>
                <a:sym typeface="+mn-lt"/>
              </a:rPr>
              <a:t> ad minim </a:t>
            </a:r>
            <a:r>
              <a:rPr lang="en-US" sz="1200" dirty="0" err="1">
                <a:cs typeface="+mn-ea"/>
                <a:sym typeface="+mn-lt"/>
              </a:rPr>
              <a:t>veniam</a:t>
            </a:r>
            <a:endParaRPr lang="en-US" sz="1200" dirty="0">
              <a:cs typeface="+mn-ea"/>
              <a:sym typeface="+mn-lt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9935570" y="532264"/>
            <a:ext cx="1513958" cy="327546"/>
            <a:chOff x="9935570" y="532264"/>
            <a:chExt cx="1513958" cy="327546"/>
          </a:xfrm>
        </p:grpSpPr>
        <p:sp>
          <p:nvSpPr>
            <p:cNvPr id="17" name="Oval 16"/>
            <p:cNvSpPr/>
            <p:nvPr/>
          </p:nvSpPr>
          <p:spPr>
            <a:xfrm>
              <a:off x="9935570" y="545911"/>
              <a:ext cx="313899" cy="31389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10538346" y="545911"/>
              <a:ext cx="313899" cy="31389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1135629" y="532264"/>
              <a:ext cx="313899" cy="31389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pic>
        <p:nvPicPr>
          <p:cNvPr id="4" name="图片占位符 3">
            <a:extLst>
              <a:ext uri="{FF2B5EF4-FFF2-40B4-BE49-F238E27FC236}">
                <a16:creationId xmlns:a16="http://schemas.microsoft.com/office/drawing/2014/main" id="{55640BCC-4EF0-4D6D-84AC-D203E08B7D7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grpSp>
        <p:nvGrpSpPr>
          <p:cNvPr id="23" name="Group 22"/>
          <p:cNvGrpSpPr/>
          <p:nvPr/>
        </p:nvGrpSpPr>
        <p:grpSpPr>
          <a:xfrm>
            <a:off x="2912268" y="1403896"/>
            <a:ext cx="4110273" cy="3980283"/>
            <a:chOff x="2912268" y="1403896"/>
            <a:chExt cx="4110273" cy="3980283"/>
          </a:xfrm>
        </p:grpSpPr>
        <p:sp>
          <p:nvSpPr>
            <p:cNvPr id="24" name="Oval 23"/>
            <p:cNvSpPr/>
            <p:nvPr/>
          </p:nvSpPr>
          <p:spPr>
            <a:xfrm>
              <a:off x="3056104" y="1403896"/>
              <a:ext cx="3837855" cy="3837854"/>
            </a:xfrm>
            <a:prstGeom prst="ellipse">
              <a:avLst/>
            </a:prstGeom>
            <a:solidFill>
              <a:srgbClr val="C0E7F5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2912268" y="1645336"/>
              <a:ext cx="3738844" cy="3738843"/>
            </a:xfrm>
            <a:prstGeom prst="ellipse">
              <a:avLst/>
            </a:prstGeom>
            <a:solidFill>
              <a:srgbClr val="FEAFC5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3283697" y="1645335"/>
              <a:ext cx="3738844" cy="3738843"/>
            </a:xfrm>
            <a:prstGeom prst="ellipse">
              <a:avLst/>
            </a:prstGeom>
            <a:solidFill>
              <a:schemeClr val="accent2">
                <a:alpha val="5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322479" y="2676968"/>
            <a:ext cx="1226818" cy="1401872"/>
            <a:chOff x="906560" y="4460352"/>
            <a:chExt cx="1346200" cy="1538288"/>
          </a:xfrm>
          <a:solidFill>
            <a:schemeClr val="bg1"/>
          </a:solidFill>
        </p:grpSpPr>
        <p:sp>
          <p:nvSpPr>
            <p:cNvPr id="28" name="Freeform 5"/>
            <p:cNvSpPr>
              <a:spLocks/>
            </p:cNvSpPr>
            <p:nvPr/>
          </p:nvSpPr>
          <p:spPr bwMode="auto">
            <a:xfrm>
              <a:off x="906560" y="4555602"/>
              <a:ext cx="1346200" cy="1443038"/>
            </a:xfrm>
            <a:custGeom>
              <a:avLst/>
              <a:gdLst>
                <a:gd name="T0" fmla="*/ 351 w 424"/>
                <a:gd name="T1" fmla="*/ 306 h 454"/>
                <a:gd name="T2" fmla="*/ 284 w 424"/>
                <a:gd name="T3" fmla="*/ 293 h 454"/>
                <a:gd name="T4" fmla="*/ 272 w 424"/>
                <a:gd name="T5" fmla="*/ 278 h 454"/>
                <a:gd name="T6" fmla="*/ 272 w 424"/>
                <a:gd name="T7" fmla="*/ 263 h 454"/>
                <a:gd name="T8" fmla="*/ 285 w 424"/>
                <a:gd name="T9" fmla="*/ 240 h 454"/>
                <a:gd name="T10" fmla="*/ 295 w 424"/>
                <a:gd name="T11" fmla="*/ 222 h 454"/>
                <a:gd name="T12" fmla="*/ 326 w 424"/>
                <a:gd name="T13" fmla="*/ 173 h 454"/>
                <a:gd name="T14" fmla="*/ 322 w 424"/>
                <a:gd name="T15" fmla="*/ 138 h 454"/>
                <a:gd name="T16" fmla="*/ 316 w 424"/>
                <a:gd name="T17" fmla="*/ 76 h 454"/>
                <a:gd name="T18" fmla="*/ 301 w 424"/>
                <a:gd name="T19" fmla="*/ 28 h 454"/>
                <a:gd name="T20" fmla="*/ 273 w 424"/>
                <a:gd name="T21" fmla="*/ 16 h 454"/>
                <a:gd name="T22" fmla="*/ 262 w 424"/>
                <a:gd name="T23" fmla="*/ 13 h 454"/>
                <a:gd name="T24" fmla="*/ 211 w 424"/>
                <a:gd name="T25" fmla="*/ 0 h 454"/>
                <a:gd name="T26" fmla="*/ 106 w 424"/>
                <a:gd name="T27" fmla="*/ 72 h 454"/>
                <a:gd name="T28" fmla="*/ 102 w 424"/>
                <a:gd name="T29" fmla="*/ 127 h 454"/>
                <a:gd name="T30" fmla="*/ 101 w 424"/>
                <a:gd name="T31" fmla="*/ 138 h 454"/>
                <a:gd name="T32" fmla="*/ 97 w 424"/>
                <a:gd name="T33" fmla="*/ 173 h 454"/>
                <a:gd name="T34" fmla="*/ 128 w 424"/>
                <a:gd name="T35" fmla="*/ 222 h 454"/>
                <a:gd name="T36" fmla="*/ 138 w 424"/>
                <a:gd name="T37" fmla="*/ 240 h 454"/>
                <a:gd name="T38" fmla="*/ 151 w 424"/>
                <a:gd name="T39" fmla="*/ 263 h 454"/>
                <a:gd name="T40" fmla="*/ 151 w 424"/>
                <a:gd name="T41" fmla="*/ 278 h 454"/>
                <a:gd name="T42" fmla="*/ 139 w 424"/>
                <a:gd name="T43" fmla="*/ 293 h 454"/>
                <a:gd name="T44" fmla="*/ 73 w 424"/>
                <a:gd name="T45" fmla="*/ 306 h 454"/>
                <a:gd name="T46" fmla="*/ 0 w 424"/>
                <a:gd name="T47" fmla="*/ 395 h 454"/>
                <a:gd name="T48" fmla="*/ 0 w 424"/>
                <a:gd name="T49" fmla="*/ 424 h 454"/>
                <a:gd name="T50" fmla="*/ 30 w 424"/>
                <a:gd name="T51" fmla="*/ 454 h 454"/>
                <a:gd name="T52" fmla="*/ 393 w 424"/>
                <a:gd name="T53" fmla="*/ 454 h 454"/>
                <a:gd name="T54" fmla="*/ 424 w 424"/>
                <a:gd name="T55" fmla="*/ 424 h 454"/>
                <a:gd name="T56" fmla="*/ 424 w 424"/>
                <a:gd name="T57" fmla="*/ 395 h 454"/>
                <a:gd name="T58" fmla="*/ 351 w 424"/>
                <a:gd name="T59" fmla="*/ 306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24" h="454">
                  <a:moveTo>
                    <a:pt x="351" y="306"/>
                  </a:moveTo>
                  <a:cubicBezTo>
                    <a:pt x="284" y="293"/>
                    <a:pt x="284" y="293"/>
                    <a:pt x="284" y="293"/>
                  </a:cubicBezTo>
                  <a:cubicBezTo>
                    <a:pt x="277" y="291"/>
                    <a:pt x="272" y="285"/>
                    <a:pt x="272" y="278"/>
                  </a:cubicBezTo>
                  <a:cubicBezTo>
                    <a:pt x="272" y="263"/>
                    <a:pt x="272" y="263"/>
                    <a:pt x="272" y="263"/>
                  </a:cubicBezTo>
                  <a:cubicBezTo>
                    <a:pt x="277" y="256"/>
                    <a:pt x="281" y="248"/>
                    <a:pt x="285" y="240"/>
                  </a:cubicBezTo>
                  <a:cubicBezTo>
                    <a:pt x="288" y="234"/>
                    <a:pt x="293" y="224"/>
                    <a:pt x="295" y="222"/>
                  </a:cubicBezTo>
                  <a:cubicBezTo>
                    <a:pt x="308" y="209"/>
                    <a:pt x="322" y="194"/>
                    <a:pt x="326" y="173"/>
                  </a:cubicBezTo>
                  <a:cubicBezTo>
                    <a:pt x="330" y="155"/>
                    <a:pt x="326" y="145"/>
                    <a:pt x="322" y="138"/>
                  </a:cubicBezTo>
                  <a:cubicBezTo>
                    <a:pt x="322" y="123"/>
                    <a:pt x="322" y="96"/>
                    <a:pt x="316" y="76"/>
                  </a:cubicBezTo>
                  <a:cubicBezTo>
                    <a:pt x="316" y="53"/>
                    <a:pt x="312" y="39"/>
                    <a:pt x="301" y="28"/>
                  </a:cubicBezTo>
                  <a:cubicBezTo>
                    <a:pt x="293" y="19"/>
                    <a:pt x="282" y="17"/>
                    <a:pt x="273" y="16"/>
                  </a:cubicBezTo>
                  <a:cubicBezTo>
                    <a:pt x="269" y="15"/>
                    <a:pt x="264" y="14"/>
                    <a:pt x="262" y="13"/>
                  </a:cubicBezTo>
                  <a:cubicBezTo>
                    <a:pt x="247" y="5"/>
                    <a:pt x="231" y="0"/>
                    <a:pt x="211" y="0"/>
                  </a:cubicBezTo>
                  <a:cubicBezTo>
                    <a:pt x="171" y="1"/>
                    <a:pt x="122" y="27"/>
                    <a:pt x="106" y="72"/>
                  </a:cubicBezTo>
                  <a:cubicBezTo>
                    <a:pt x="101" y="86"/>
                    <a:pt x="101" y="109"/>
                    <a:pt x="102" y="127"/>
                  </a:cubicBezTo>
                  <a:cubicBezTo>
                    <a:pt x="101" y="138"/>
                    <a:pt x="101" y="138"/>
                    <a:pt x="101" y="138"/>
                  </a:cubicBezTo>
                  <a:cubicBezTo>
                    <a:pt x="97" y="145"/>
                    <a:pt x="94" y="155"/>
                    <a:pt x="97" y="173"/>
                  </a:cubicBezTo>
                  <a:cubicBezTo>
                    <a:pt x="102" y="194"/>
                    <a:pt x="115" y="209"/>
                    <a:pt x="128" y="222"/>
                  </a:cubicBezTo>
                  <a:cubicBezTo>
                    <a:pt x="130" y="224"/>
                    <a:pt x="135" y="234"/>
                    <a:pt x="138" y="240"/>
                  </a:cubicBezTo>
                  <a:cubicBezTo>
                    <a:pt x="143" y="248"/>
                    <a:pt x="147" y="256"/>
                    <a:pt x="151" y="263"/>
                  </a:cubicBezTo>
                  <a:cubicBezTo>
                    <a:pt x="151" y="278"/>
                    <a:pt x="151" y="278"/>
                    <a:pt x="151" y="278"/>
                  </a:cubicBezTo>
                  <a:cubicBezTo>
                    <a:pt x="151" y="285"/>
                    <a:pt x="146" y="291"/>
                    <a:pt x="139" y="293"/>
                  </a:cubicBezTo>
                  <a:cubicBezTo>
                    <a:pt x="73" y="306"/>
                    <a:pt x="73" y="306"/>
                    <a:pt x="73" y="306"/>
                  </a:cubicBezTo>
                  <a:cubicBezTo>
                    <a:pt x="31" y="314"/>
                    <a:pt x="0" y="352"/>
                    <a:pt x="0" y="395"/>
                  </a:cubicBezTo>
                  <a:cubicBezTo>
                    <a:pt x="0" y="424"/>
                    <a:pt x="0" y="424"/>
                    <a:pt x="0" y="424"/>
                  </a:cubicBezTo>
                  <a:cubicBezTo>
                    <a:pt x="0" y="440"/>
                    <a:pt x="13" y="454"/>
                    <a:pt x="30" y="454"/>
                  </a:cubicBezTo>
                  <a:cubicBezTo>
                    <a:pt x="393" y="454"/>
                    <a:pt x="393" y="454"/>
                    <a:pt x="393" y="454"/>
                  </a:cubicBezTo>
                  <a:cubicBezTo>
                    <a:pt x="410" y="454"/>
                    <a:pt x="424" y="440"/>
                    <a:pt x="424" y="424"/>
                  </a:cubicBezTo>
                  <a:cubicBezTo>
                    <a:pt x="424" y="395"/>
                    <a:pt x="424" y="395"/>
                    <a:pt x="424" y="395"/>
                  </a:cubicBezTo>
                  <a:cubicBezTo>
                    <a:pt x="424" y="352"/>
                    <a:pt x="393" y="314"/>
                    <a:pt x="351" y="3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9" name="Freeform 6"/>
            <p:cNvSpPr>
              <a:spLocks/>
            </p:cNvSpPr>
            <p:nvPr/>
          </p:nvSpPr>
          <p:spPr bwMode="auto">
            <a:xfrm>
              <a:off x="906560" y="4460352"/>
              <a:ext cx="288925" cy="385763"/>
            </a:xfrm>
            <a:custGeom>
              <a:avLst/>
              <a:gdLst>
                <a:gd name="T0" fmla="*/ 15 w 91"/>
                <a:gd name="T1" fmla="*/ 121 h 121"/>
                <a:gd name="T2" fmla="*/ 30 w 91"/>
                <a:gd name="T3" fmla="*/ 106 h 121"/>
                <a:gd name="T4" fmla="*/ 30 w 91"/>
                <a:gd name="T5" fmla="*/ 30 h 121"/>
                <a:gd name="T6" fmla="*/ 75 w 91"/>
                <a:gd name="T7" fmla="*/ 30 h 121"/>
                <a:gd name="T8" fmla="*/ 91 w 91"/>
                <a:gd name="T9" fmla="*/ 15 h 121"/>
                <a:gd name="T10" fmla="*/ 75 w 91"/>
                <a:gd name="T11" fmla="*/ 0 h 121"/>
                <a:gd name="T12" fmla="*/ 15 w 91"/>
                <a:gd name="T13" fmla="*/ 0 h 121"/>
                <a:gd name="T14" fmla="*/ 0 w 91"/>
                <a:gd name="T15" fmla="*/ 15 h 121"/>
                <a:gd name="T16" fmla="*/ 0 w 91"/>
                <a:gd name="T17" fmla="*/ 106 h 121"/>
                <a:gd name="T18" fmla="*/ 15 w 91"/>
                <a:gd name="T19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1" h="121">
                  <a:moveTo>
                    <a:pt x="15" y="121"/>
                  </a:moveTo>
                  <a:cubicBezTo>
                    <a:pt x="23" y="121"/>
                    <a:pt x="30" y="114"/>
                    <a:pt x="30" y="106"/>
                  </a:cubicBezTo>
                  <a:cubicBezTo>
                    <a:pt x="30" y="30"/>
                    <a:pt x="30" y="30"/>
                    <a:pt x="30" y="30"/>
                  </a:cubicBezTo>
                  <a:cubicBezTo>
                    <a:pt x="75" y="30"/>
                    <a:pt x="75" y="30"/>
                    <a:pt x="75" y="30"/>
                  </a:cubicBezTo>
                  <a:cubicBezTo>
                    <a:pt x="84" y="30"/>
                    <a:pt x="91" y="23"/>
                    <a:pt x="91" y="15"/>
                  </a:cubicBezTo>
                  <a:cubicBezTo>
                    <a:pt x="91" y="6"/>
                    <a:pt x="84" y="0"/>
                    <a:pt x="7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6"/>
                    <a:pt x="0" y="15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14"/>
                    <a:pt x="7" y="121"/>
                    <a:pt x="15" y="1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0" name="Freeform 7"/>
            <p:cNvSpPr>
              <a:spLocks/>
            </p:cNvSpPr>
            <p:nvPr/>
          </p:nvSpPr>
          <p:spPr bwMode="auto">
            <a:xfrm>
              <a:off x="906560" y="5036614"/>
              <a:ext cx="288925" cy="384175"/>
            </a:xfrm>
            <a:custGeom>
              <a:avLst/>
              <a:gdLst>
                <a:gd name="T0" fmla="*/ 15 w 91"/>
                <a:gd name="T1" fmla="*/ 121 h 121"/>
                <a:gd name="T2" fmla="*/ 75 w 91"/>
                <a:gd name="T3" fmla="*/ 121 h 121"/>
                <a:gd name="T4" fmla="*/ 91 w 91"/>
                <a:gd name="T5" fmla="*/ 106 h 121"/>
                <a:gd name="T6" fmla="*/ 75 w 91"/>
                <a:gd name="T7" fmla="*/ 91 h 121"/>
                <a:gd name="T8" fmla="*/ 30 w 91"/>
                <a:gd name="T9" fmla="*/ 91 h 121"/>
                <a:gd name="T10" fmla="*/ 30 w 91"/>
                <a:gd name="T11" fmla="*/ 15 h 121"/>
                <a:gd name="T12" fmla="*/ 15 w 91"/>
                <a:gd name="T13" fmla="*/ 0 h 121"/>
                <a:gd name="T14" fmla="*/ 0 w 91"/>
                <a:gd name="T15" fmla="*/ 15 h 121"/>
                <a:gd name="T16" fmla="*/ 0 w 91"/>
                <a:gd name="T17" fmla="*/ 106 h 121"/>
                <a:gd name="T18" fmla="*/ 15 w 91"/>
                <a:gd name="T19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1" h="121">
                  <a:moveTo>
                    <a:pt x="15" y="121"/>
                  </a:moveTo>
                  <a:cubicBezTo>
                    <a:pt x="75" y="121"/>
                    <a:pt x="75" y="121"/>
                    <a:pt x="75" y="121"/>
                  </a:cubicBezTo>
                  <a:cubicBezTo>
                    <a:pt x="84" y="121"/>
                    <a:pt x="91" y="114"/>
                    <a:pt x="91" y="106"/>
                  </a:cubicBezTo>
                  <a:cubicBezTo>
                    <a:pt x="91" y="98"/>
                    <a:pt x="84" y="91"/>
                    <a:pt x="75" y="91"/>
                  </a:cubicBezTo>
                  <a:cubicBezTo>
                    <a:pt x="30" y="91"/>
                    <a:pt x="30" y="91"/>
                    <a:pt x="30" y="91"/>
                  </a:cubicBezTo>
                  <a:cubicBezTo>
                    <a:pt x="30" y="15"/>
                    <a:pt x="30" y="15"/>
                    <a:pt x="30" y="15"/>
                  </a:cubicBezTo>
                  <a:cubicBezTo>
                    <a:pt x="30" y="7"/>
                    <a:pt x="23" y="0"/>
                    <a:pt x="15" y="0"/>
                  </a:cubicBezTo>
                  <a:cubicBezTo>
                    <a:pt x="7" y="0"/>
                    <a:pt x="0" y="7"/>
                    <a:pt x="0" y="15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14"/>
                    <a:pt x="7" y="121"/>
                    <a:pt x="15" y="1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1" name="Freeform 8"/>
            <p:cNvSpPr>
              <a:spLocks/>
            </p:cNvSpPr>
            <p:nvPr/>
          </p:nvSpPr>
          <p:spPr bwMode="auto">
            <a:xfrm>
              <a:off x="1963835" y="4460352"/>
              <a:ext cx="288925" cy="385763"/>
            </a:xfrm>
            <a:custGeom>
              <a:avLst/>
              <a:gdLst>
                <a:gd name="T0" fmla="*/ 75 w 91"/>
                <a:gd name="T1" fmla="*/ 0 h 121"/>
                <a:gd name="T2" fmla="*/ 15 w 91"/>
                <a:gd name="T3" fmla="*/ 0 h 121"/>
                <a:gd name="T4" fmla="*/ 0 w 91"/>
                <a:gd name="T5" fmla="*/ 15 h 121"/>
                <a:gd name="T6" fmla="*/ 15 w 91"/>
                <a:gd name="T7" fmla="*/ 30 h 121"/>
                <a:gd name="T8" fmla="*/ 60 w 91"/>
                <a:gd name="T9" fmla="*/ 30 h 121"/>
                <a:gd name="T10" fmla="*/ 60 w 91"/>
                <a:gd name="T11" fmla="*/ 106 h 121"/>
                <a:gd name="T12" fmla="*/ 75 w 91"/>
                <a:gd name="T13" fmla="*/ 121 h 121"/>
                <a:gd name="T14" fmla="*/ 91 w 91"/>
                <a:gd name="T15" fmla="*/ 106 h 121"/>
                <a:gd name="T16" fmla="*/ 91 w 91"/>
                <a:gd name="T17" fmla="*/ 15 h 121"/>
                <a:gd name="T18" fmla="*/ 75 w 91"/>
                <a:gd name="T19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1" h="121">
                  <a:moveTo>
                    <a:pt x="75" y="0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6"/>
                    <a:pt x="0" y="15"/>
                  </a:cubicBezTo>
                  <a:cubicBezTo>
                    <a:pt x="0" y="23"/>
                    <a:pt x="7" y="30"/>
                    <a:pt x="15" y="30"/>
                  </a:cubicBezTo>
                  <a:cubicBezTo>
                    <a:pt x="60" y="30"/>
                    <a:pt x="60" y="30"/>
                    <a:pt x="60" y="30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60" y="114"/>
                    <a:pt x="67" y="121"/>
                    <a:pt x="75" y="121"/>
                  </a:cubicBezTo>
                  <a:cubicBezTo>
                    <a:pt x="84" y="121"/>
                    <a:pt x="91" y="114"/>
                    <a:pt x="91" y="106"/>
                  </a:cubicBezTo>
                  <a:cubicBezTo>
                    <a:pt x="91" y="15"/>
                    <a:pt x="91" y="15"/>
                    <a:pt x="91" y="15"/>
                  </a:cubicBezTo>
                  <a:cubicBezTo>
                    <a:pt x="91" y="6"/>
                    <a:pt x="84" y="0"/>
                    <a:pt x="7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2" name="Freeform 9"/>
            <p:cNvSpPr>
              <a:spLocks/>
            </p:cNvSpPr>
            <p:nvPr/>
          </p:nvSpPr>
          <p:spPr bwMode="auto">
            <a:xfrm>
              <a:off x="1963835" y="5036614"/>
              <a:ext cx="288925" cy="384175"/>
            </a:xfrm>
            <a:custGeom>
              <a:avLst/>
              <a:gdLst>
                <a:gd name="T0" fmla="*/ 75 w 91"/>
                <a:gd name="T1" fmla="*/ 0 h 121"/>
                <a:gd name="T2" fmla="*/ 60 w 91"/>
                <a:gd name="T3" fmla="*/ 15 h 121"/>
                <a:gd name="T4" fmla="*/ 60 w 91"/>
                <a:gd name="T5" fmla="*/ 91 h 121"/>
                <a:gd name="T6" fmla="*/ 15 w 91"/>
                <a:gd name="T7" fmla="*/ 91 h 121"/>
                <a:gd name="T8" fmla="*/ 0 w 91"/>
                <a:gd name="T9" fmla="*/ 106 h 121"/>
                <a:gd name="T10" fmla="*/ 15 w 91"/>
                <a:gd name="T11" fmla="*/ 121 h 121"/>
                <a:gd name="T12" fmla="*/ 75 w 91"/>
                <a:gd name="T13" fmla="*/ 121 h 121"/>
                <a:gd name="T14" fmla="*/ 91 w 91"/>
                <a:gd name="T15" fmla="*/ 106 h 121"/>
                <a:gd name="T16" fmla="*/ 91 w 91"/>
                <a:gd name="T17" fmla="*/ 15 h 121"/>
                <a:gd name="T18" fmla="*/ 75 w 91"/>
                <a:gd name="T19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1" h="121">
                  <a:moveTo>
                    <a:pt x="75" y="0"/>
                  </a:moveTo>
                  <a:cubicBezTo>
                    <a:pt x="67" y="0"/>
                    <a:pt x="60" y="7"/>
                    <a:pt x="60" y="15"/>
                  </a:cubicBezTo>
                  <a:cubicBezTo>
                    <a:pt x="60" y="91"/>
                    <a:pt x="60" y="91"/>
                    <a:pt x="60" y="91"/>
                  </a:cubicBezTo>
                  <a:cubicBezTo>
                    <a:pt x="15" y="91"/>
                    <a:pt x="15" y="91"/>
                    <a:pt x="15" y="91"/>
                  </a:cubicBezTo>
                  <a:cubicBezTo>
                    <a:pt x="7" y="91"/>
                    <a:pt x="0" y="98"/>
                    <a:pt x="0" y="106"/>
                  </a:cubicBezTo>
                  <a:cubicBezTo>
                    <a:pt x="0" y="114"/>
                    <a:pt x="7" y="121"/>
                    <a:pt x="15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84" y="121"/>
                    <a:pt x="91" y="114"/>
                    <a:pt x="91" y="106"/>
                  </a:cubicBezTo>
                  <a:cubicBezTo>
                    <a:pt x="91" y="15"/>
                    <a:pt x="91" y="15"/>
                    <a:pt x="91" y="15"/>
                  </a:cubicBezTo>
                  <a:cubicBezTo>
                    <a:pt x="91" y="7"/>
                    <a:pt x="84" y="0"/>
                    <a:pt x="7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47113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F5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989027" y="1332397"/>
            <a:ext cx="1918467" cy="1918467"/>
          </a:xfrm>
          <a:prstGeom prst="ellipse">
            <a:avLst/>
          </a:prstGeom>
          <a:solidFill>
            <a:srgbClr val="F0E6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17017" y="1860153"/>
            <a:ext cx="43239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cs typeface="+mn-ea"/>
                <a:sym typeface="+mn-lt"/>
              </a:rPr>
              <a:t>Workspace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17018" y="2847924"/>
            <a:ext cx="2735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pc="3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Our Office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17018" y="3340650"/>
            <a:ext cx="3723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3000"/>
              </a:spcAft>
            </a:pPr>
            <a:r>
              <a:rPr lang="en-US" sz="1200" dirty="0">
                <a:cs typeface="+mn-ea"/>
                <a:sym typeface="+mn-lt"/>
              </a:rPr>
              <a:t>Lorem ipsum dolor sit </a:t>
            </a:r>
            <a:r>
              <a:rPr lang="en-US" sz="1200" dirty="0" err="1">
                <a:cs typeface="+mn-ea"/>
                <a:sym typeface="+mn-lt"/>
              </a:rPr>
              <a:t>amet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consectetur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adipiscing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elit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sed</a:t>
            </a:r>
            <a:r>
              <a:rPr lang="en-US" sz="1200" dirty="0">
                <a:cs typeface="+mn-ea"/>
                <a:sym typeface="+mn-lt"/>
              </a:rPr>
              <a:t> do </a:t>
            </a:r>
            <a:r>
              <a:rPr lang="en-US" sz="1200" dirty="0" err="1">
                <a:cs typeface="+mn-ea"/>
                <a:sym typeface="+mn-lt"/>
              </a:rPr>
              <a:t>eiusmod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tempor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incididunt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labore</a:t>
            </a:r>
            <a:r>
              <a:rPr lang="en-US" sz="1200" dirty="0">
                <a:cs typeface="+mn-ea"/>
                <a:sym typeface="+mn-lt"/>
              </a:rPr>
              <a:t> et </a:t>
            </a:r>
            <a:r>
              <a:rPr lang="en-US" sz="1200" dirty="0" err="1">
                <a:cs typeface="+mn-ea"/>
                <a:sym typeface="+mn-lt"/>
              </a:rPr>
              <a:t>dolore</a:t>
            </a:r>
            <a:r>
              <a:rPr lang="en-US" sz="1200" dirty="0">
                <a:cs typeface="+mn-ea"/>
                <a:sym typeface="+mn-lt"/>
              </a:rPr>
              <a:t> magna </a:t>
            </a:r>
            <a:r>
              <a:rPr lang="en-US" sz="1200" dirty="0" err="1">
                <a:cs typeface="+mn-ea"/>
                <a:sym typeface="+mn-lt"/>
              </a:rPr>
              <a:t>aliqua</a:t>
            </a:r>
            <a:r>
              <a:rPr lang="en-US" sz="1200" dirty="0">
                <a:cs typeface="+mn-ea"/>
                <a:sym typeface="+mn-lt"/>
              </a:rPr>
              <a:t>.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enim</a:t>
            </a:r>
            <a:r>
              <a:rPr lang="en-US" sz="1200" dirty="0">
                <a:cs typeface="+mn-ea"/>
                <a:sym typeface="+mn-lt"/>
              </a:rPr>
              <a:t> ad minim </a:t>
            </a:r>
            <a:r>
              <a:rPr lang="en-US" sz="1200" dirty="0" err="1">
                <a:cs typeface="+mn-ea"/>
                <a:sym typeface="+mn-lt"/>
              </a:rPr>
              <a:t>veniam</a:t>
            </a:r>
            <a:endParaRPr lang="en-US" sz="1200" dirty="0">
              <a:cs typeface="+mn-ea"/>
              <a:sym typeface="+mn-lt"/>
            </a:endParaRPr>
          </a:p>
        </p:txBody>
      </p:sp>
      <p:sp>
        <p:nvSpPr>
          <p:cNvPr id="20" name="Freeform 5"/>
          <p:cNvSpPr>
            <a:spLocks/>
          </p:cNvSpPr>
          <p:nvPr/>
        </p:nvSpPr>
        <p:spPr bwMode="auto">
          <a:xfrm>
            <a:off x="5294860" y="4041775"/>
            <a:ext cx="6878638" cy="2816225"/>
          </a:xfrm>
          <a:custGeom>
            <a:avLst/>
            <a:gdLst>
              <a:gd name="T0" fmla="*/ 1071 w 2141"/>
              <a:gd name="T1" fmla="*/ 0 h 876"/>
              <a:gd name="T2" fmla="*/ 0 w 2141"/>
              <a:gd name="T3" fmla="*/ 876 h 876"/>
              <a:gd name="T4" fmla="*/ 2141 w 2141"/>
              <a:gd name="T5" fmla="*/ 876 h 876"/>
              <a:gd name="T6" fmla="*/ 1071 w 2141"/>
              <a:gd name="T7" fmla="*/ 0 h 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41" h="876">
                <a:moveTo>
                  <a:pt x="1071" y="0"/>
                </a:moveTo>
                <a:cubicBezTo>
                  <a:pt x="542" y="0"/>
                  <a:pt x="100" y="376"/>
                  <a:pt x="0" y="876"/>
                </a:cubicBezTo>
                <a:cubicBezTo>
                  <a:pt x="2141" y="876"/>
                  <a:pt x="2141" y="876"/>
                  <a:pt x="2141" y="876"/>
                </a:cubicBezTo>
                <a:cubicBezTo>
                  <a:pt x="2041" y="376"/>
                  <a:pt x="1600" y="0"/>
                  <a:pt x="1071" y="0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21" name="Freeform 6"/>
          <p:cNvSpPr>
            <a:spLocks/>
          </p:cNvSpPr>
          <p:nvPr/>
        </p:nvSpPr>
        <p:spPr bwMode="auto">
          <a:xfrm>
            <a:off x="4950440" y="4192587"/>
            <a:ext cx="6511925" cy="2665413"/>
          </a:xfrm>
          <a:custGeom>
            <a:avLst/>
            <a:gdLst>
              <a:gd name="T0" fmla="*/ 1014 w 2027"/>
              <a:gd name="T1" fmla="*/ 0 h 829"/>
              <a:gd name="T2" fmla="*/ 0 w 2027"/>
              <a:gd name="T3" fmla="*/ 829 h 829"/>
              <a:gd name="T4" fmla="*/ 2027 w 2027"/>
              <a:gd name="T5" fmla="*/ 829 h 829"/>
              <a:gd name="T6" fmla="*/ 1014 w 2027"/>
              <a:gd name="T7" fmla="*/ 0 h 8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27" h="829">
                <a:moveTo>
                  <a:pt x="1014" y="0"/>
                </a:moveTo>
                <a:cubicBezTo>
                  <a:pt x="513" y="0"/>
                  <a:pt x="95" y="356"/>
                  <a:pt x="0" y="829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1932" y="356"/>
                  <a:pt x="1515" y="0"/>
                  <a:pt x="1014" y="0"/>
                </a:cubicBezTo>
              </a:path>
            </a:pathLst>
          </a:custGeom>
          <a:solidFill>
            <a:srgbClr val="A6DE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22" name="Freeform 11"/>
          <p:cNvSpPr>
            <a:spLocks/>
          </p:cNvSpPr>
          <p:nvPr/>
        </p:nvSpPr>
        <p:spPr bwMode="auto">
          <a:xfrm>
            <a:off x="5929312" y="187"/>
            <a:ext cx="6262688" cy="2562225"/>
          </a:xfrm>
          <a:custGeom>
            <a:avLst/>
            <a:gdLst>
              <a:gd name="T0" fmla="*/ 1903 w 1903"/>
              <a:gd name="T1" fmla="*/ 0 h 778"/>
              <a:gd name="T2" fmla="*/ 0 w 1903"/>
              <a:gd name="T3" fmla="*/ 0 h 778"/>
              <a:gd name="T4" fmla="*/ 952 w 1903"/>
              <a:gd name="T5" fmla="*/ 778 h 778"/>
              <a:gd name="T6" fmla="*/ 1903 w 1903"/>
              <a:gd name="T7" fmla="*/ 0 h 7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03" h="778">
                <a:moveTo>
                  <a:pt x="1903" y="0"/>
                </a:moveTo>
                <a:cubicBezTo>
                  <a:pt x="0" y="0"/>
                  <a:pt x="0" y="0"/>
                  <a:pt x="0" y="0"/>
                </a:cubicBezTo>
                <a:cubicBezTo>
                  <a:pt x="89" y="444"/>
                  <a:pt x="481" y="778"/>
                  <a:pt x="952" y="778"/>
                </a:cubicBezTo>
                <a:cubicBezTo>
                  <a:pt x="1422" y="778"/>
                  <a:pt x="1814" y="444"/>
                  <a:pt x="1903" y="0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23" name="Freeform 12"/>
          <p:cNvSpPr>
            <a:spLocks/>
          </p:cNvSpPr>
          <p:nvPr/>
        </p:nvSpPr>
        <p:spPr bwMode="auto">
          <a:xfrm>
            <a:off x="4668745" y="187"/>
            <a:ext cx="7045325" cy="2884488"/>
          </a:xfrm>
          <a:custGeom>
            <a:avLst/>
            <a:gdLst>
              <a:gd name="T0" fmla="*/ 2141 w 2141"/>
              <a:gd name="T1" fmla="*/ 0 h 876"/>
              <a:gd name="T2" fmla="*/ 0 w 2141"/>
              <a:gd name="T3" fmla="*/ 0 h 876"/>
              <a:gd name="T4" fmla="*/ 1071 w 2141"/>
              <a:gd name="T5" fmla="*/ 876 h 876"/>
              <a:gd name="T6" fmla="*/ 2141 w 2141"/>
              <a:gd name="T7" fmla="*/ 0 h 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41" h="876">
                <a:moveTo>
                  <a:pt x="2141" y="0"/>
                </a:moveTo>
                <a:cubicBezTo>
                  <a:pt x="0" y="0"/>
                  <a:pt x="0" y="0"/>
                  <a:pt x="0" y="0"/>
                </a:cubicBezTo>
                <a:cubicBezTo>
                  <a:pt x="100" y="500"/>
                  <a:pt x="541" y="876"/>
                  <a:pt x="1071" y="876"/>
                </a:cubicBezTo>
                <a:cubicBezTo>
                  <a:pt x="1600" y="876"/>
                  <a:pt x="2041" y="500"/>
                  <a:pt x="2141" y="0"/>
                </a:cubicBezTo>
              </a:path>
            </a:pathLst>
          </a:custGeom>
          <a:solidFill>
            <a:srgbClr val="FEAFC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pic>
        <p:nvPicPr>
          <p:cNvPr id="5" name="图片占位符 4">
            <a:extLst>
              <a:ext uri="{FF2B5EF4-FFF2-40B4-BE49-F238E27FC236}">
                <a16:creationId xmlns:a16="http://schemas.microsoft.com/office/drawing/2014/main" id="{F98667BA-4584-4494-82C8-6A040FF14721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7" name="图片占位符 6">
            <a:extLst>
              <a:ext uri="{FF2B5EF4-FFF2-40B4-BE49-F238E27FC236}">
                <a16:creationId xmlns:a16="http://schemas.microsoft.com/office/drawing/2014/main" id="{47D8BF64-DACE-48B1-AE3F-C1A18BFBA972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997119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F5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0" y="0"/>
            <a:ext cx="7454900" cy="6858000"/>
          </a:xfrm>
          <a:custGeom>
            <a:avLst/>
            <a:gdLst>
              <a:gd name="T0" fmla="*/ 2151 w 2349"/>
              <a:gd name="T1" fmla="*/ 0 h 2160"/>
              <a:gd name="T2" fmla="*/ 0 w 2349"/>
              <a:gd name="T3" fmla="*/ 0 h 2160"/>
              <a:gd name="T4" fmla="*/ 0 w 2349"/>
              <a:gd name="T5" fmla="*/ 2160 h 2160"/>
              <a:gd name="T6" fmla="*/ 1852 w 2349"/>
              <a:gd name="T7" fmla="*/ 2160 h 2160"/>
              <a:gd name="T8" fmla="*/ 1644 w 2349"/>
              <a:gd name="T9" fmla="*/ 1460 h 2160"/>
              <a:gd name="T10" fmla="*/ 2312 w 2349"/>
              <a:gd name="T11" fmla="*/ 565 h 2160"/>
              <a:gd name="T12" fmla="*/ 2151 w 2349"/>
              <a:gd name="T13" fmla="*/ 0 h 2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349" h="2160">
                <a:moveTo>
                  <a:pt x="215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852" y="2160"/>
                  <a:pt x="1852" y="2160"/>
                  <a:pt x="1852" y="2160"/>
                </a:cubicBezTo>
                <a:cubicBezTo>
                  <a:pt x="1791" y="2091"/>
                  <a:pt x="1594" y="1834"/>
                  <a:pt x="1644" y="1460"/>
                </a:cubicBezTo>
                <a:cubicBezTo>
                  <a:pt x="1694" y="1080"/>
                  <a:pt x="2268" y="883"/>
                  <a:pt x="2312" y="565"/>
                </a:cubicBezTo>
                <a:cubicBezTo>
                  <a:pt x="2349" y="298"/>
                  <a:pt x="2199" y="66"/>
                  <a:pt x="2151" y="0"/>
                </a:cubicBezTo>
              </a:path>
            </a:pathLst>
          </a:custGeom>
          <a:solidFill>
            <a:srgbClr val="FEAFC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70456" y="708800"/>
            <a:ext cx="34063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dirty="0">
                <a:cs typeface="+mn-ea"/>
                <a:sym typeface="+mn-lt"/>
              </a:rPr>
              <a:t>Product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74107" y="1746060"/>
            <a:ext cx="33692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spc="3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Our Company Product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9357" y="708800"/>
            <a:ext cx="24023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cs typeface="+mn-ea"/>
                <a:sym typeface="+mn-lt"/>
              </a:rPr>
              <a:t>Business Application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65300" y="1619426"/>
            <a:ext cx="28460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3000"/>
              </a:spcAft>
            </a:pPr>
            <a:r>
              <a:rPr lang="en-US" sz="1200" dirty="0">
                <a:cs typeface="+mn-ea"/>
                <a:sym typeface="+mn-lt"/>
              </a:rPr>
              <a:t>Lorem ipsum dolor sit </a:t>
            </a:r>
            <a:r>
              <a:rPr lang="en-US" sz="1200" dirty="0" err="1">
                <a:cs typeface="+mn-ea"/>
                <a:sym typeface="+mn-lt"/>
              </a:rPr>
              <a:t>amet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consectetur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adipiscing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elit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sed</a:t>
            </a:r>
            <a:r>
              <a:rPr lang="en-US" sz="1200" dirty="0">
                <a:cs typeface="+mn-ea"/>
                <a:sym typeface="+mn-lt"/>
              </a:rPr>
              <a:t> do </a:t>
            </a:r>
            <a:r>
              <a:rPr lang="en-US" sz="1200" dirty="0" err="1">
                <a:cs typeface="+mn-ea"/>
                <a:sym typeface="+mn-lt"/>
              </a:rPr>
              <a:t>eiusmod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tempor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incididunt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labore</a:t>
            </a:r>
            <a:r>
              <a:rPr lang="en-US" sz="1200" dirty="0">
                <a:cs typeface="+mn-ea"/>
                <a:sym typeface="+mn-lt"/>
              </a:rPr>
              <a:t> et </a:t>
            </a:r>
            <a:r>
              <a:rPr lang="en-US" sz="1200" dirty="0" err="1">
                <a:cs typeface="+mn-ea"/>
                <a:sym typeface="+mn-lt"/>
              </a:rPr>
              <a:t>dolore</a:t>
            </a:r>
            <a:r>
              <a:rPr lang="en-US" sz="1200" dirty="0">
                <a:cs typeface="+mn-ea"/>
                <a:sym typeface="+mn-lt"/>
              </a:rPr>
              <a:t> magna </a:t>
            </a:r>
            <a:r>
              <a:rPr lang="en-US" sz="1200" dirty="0" err="1">
                <a:cs typeface="+mn-ea"/>
                <a:sym typeface="+mn-lt"/>
              </a:rPr>
              <a:t>aliqua</a:t>
            </a:r>
            <a:r>
              <a:rPr lang="en-US" sz="1200" dirty="0">
                <a:cs typeface="+mn-ea"/>
                <a:sym typeface="+mn-lt"/>
              </a:rPr>
              <a:t>.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enim</a:t>
            </a:r>
            <a:r>
              <a:rPr lang="en-US" sz="1200" dirty="0">
                <a:cs typeface="+mn-ea"/>
                <a:sym typeface="+mn-lt"/>
              </a:rPr>
              <a:t> ad minim </a:t>
            </a:r>
            <a:r>
              <a:rPr lang="en-US" sz="1200" dirty="0" err="1">
                <a:cs typeface="+mn-ea"/>
                <a:sym typeface="+mn-lt"/>
              </a:rPr>
              <a:t>veniam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quis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nostrud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exerci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tation</a:t>
            </a:r>
            <a:endParaRPr lang="en-US" sz="1200" dirty="0">
              <a:cs typeface="+mn-ea"/>
              <a:sym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38017" y="4237310"/>
            <a:ext cx="28460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3000"/>
              </a:spcAft>
            </a:pPr>
            <a:r>
              <a:rPr lang="en-US" sz="1200" dirty="0">
                <a:cs typeface="+mn-ea"/>
                <a:sym typeface="+mn-lt"/>
              </a:rPr>
              <a:t>Lorem ipsum dolor sit </a:t>
            </a:r>
            <a:r>
              <a:rPr lang="en-US" sz="1200" dirty="0" err="1">
                <a:cs typeface="+mn-ea"/>
                <a:sym typeface="+mn-lt"/>
              </a:rPr>
              <a:t>amet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consectetur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adipiscing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elit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sed</a:t>
            </a:r>
            <a:r>
              <a:rPr lang="en-US" sz="1200" dirty="0">
                <a:cs typeface="+mn-ea"/>
                <a:sym typeface="+mn-lt"/>
              </a:rPr>
              <a:t> do </a:t>
            </a:r>
            <a:r>
              <a:rPr lang="en-US" sz="1200" dirty="0" err="1">
                <a:cs typeface="+mn-ea"/>
                <a:sym typeface="+mn-lt"/>
              </a:rPr>
              <a:t>eiusmod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tempor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incididunt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labore</a:t>
            </a:r>
            <a:r>
              <a:rPr lang="en-US" sz="1200" dirty="0">
                <a:cs typeface="+mn-ea"/>
                <a:sym typeface="+mn-lt"/>
              </a:rPr>
              <a:t> et </a:t>
            </a:r>
            <a:r>
              <a:rPr lang="en-US" sz="1200" dirty="0" err="1">
                <a:cs typeface="+mn-ea"/>
                <a:sym typeface="+mn-lt"/>
              </a:rPr>
              <a:t>dolore</a:t>
            </a:r>
            <a:r>
              <a:rPr lang="en-US" sz="1200" dirty="0">
                <a:cs typeface="+mn-ea"/>
                <a:sym typeface="+mn-lt"/>
              </a:rPr>
              <a:t> magna </a:t>
            </a:r>
            <a:r>
              <a:rPr lang="en-US" sz="1200" dirty="0" err="1">
                <a:cs typeface="+mn-ea"/>
                <a:sym typeface="+mn-lt"/>
              </a:rPr>
              <a:t>aliqua</a:t>
            </a:r>
            <a:r>
              <a:rPr lang="en-US" sz="1200" dirty="0">
                <a:cs typeface="+mn-ea"/>
                <a:sym typeface="+mn-lt"/>
              </a:rPr>
              <a:t>. </a:t>
            </a:r>
            <a:r>
              <a:rPr lang="en-US" sz="1200" dirty="0" err="1">
                <a:cs typeface="+mn-ea"/>
                <a:sym typeface="+mn-lt"/>
              </a:rPr>
              <a:t>Ut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enim</a:t>
            </a:r>
            <a:r>
              <a:rPr lang="en-US" sz="1200" dirty="0">
                <a:cs typeface="+mn-ea"/>
                <a:sym typeface="+mn-lt"/>
              </a:rPr>
              <a:t> ad minim </a:t>
            </a:r>
            <a:r>
              <a:rPr lang="en-US" sz="1200" dirty="0" err="1">
                <a:cs typeface="+mn-ea"/>
                <a:sym typeface="+mn-lt"/>
              </a:rPr>
              <a:t>veniam</a:t>
            </a:r>
            <a:r>
              <a:rPr lang="en-US" sz="1200" dirty="0">
                <a:cs typeface="+mn-ea"/>
                <a:sym typeface="+mn-lt"/>
              </a:rPr>
              <a:t>, </a:t>
            </a:r>
            <a:r>
              <a:rPr lang="en-US" sz="1200" dirty="0" err="1">
                <a:cs typeface="+mn-ea"/>
                <a:sym typeface="+mn-lt"/>
              </a:rPr>
              <a:t>quis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nostrud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exerci</a:t>
            </a:r>
            <a:r>
              <a:rPr lang="en-US" sz="1200" dirty="0">
                <a:cs typeface="+mn-ea"/>
                <a:sym typeface="+mn-lt"/>
              </a:rPr>
              <a:t> </a:t>
            </a:r>
            <a:r>
              <a:rPr lang="en-US" sz="1200" dirty="0" err="1">
                <a:cs typeface="+mn-ea"/>
                <a:sym typeface="+mn-lt"/>
              </a:rPr>
              <a:t>tation</a:t>
            </a:r>
            <a:endParaRPr lang="en-US" sz="1200" dirty="0">
              <a:cs typeface="+mn-ea"/>
              <a:sym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938017" y="3280158"/>
            <a:ext cx="24023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cs typeface="+mn-ea"/>
                <a:sym typeface="+mn-lt"/>
              </a:rPr>
              <a:t>Trade Marketing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979829" y="5991636"/>
            <a:ext cx="1513958" cy="327546"/>
            <a:chOff x="9935570" y="532264"/>
            <a:chExt cx="1513958" cy="327546"/>
          </a:xfrm>
          <a:solidFill>
            <a:srgbClr val="F0E6ED"/>
          </a:solidFill>
        </p:grpSpPr>
        <p:sp>
          <p:nvSpPr>
            <p:cNvPr id="13" name="Oval 12"/>
            <p:cNvSpPr/>
            <p:nvPr/>
          </p:nvSpPr>
          <p:spPr>
            <a:xfrm>
              <a:off x="9935570" y="545911"/>
              <a:ext cx="313899" cy="31389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10538346" y="545911"/>
              <a:ext cx="313899" cy="31389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11135629" y="532264"/>
              <a:ext cx="313899" cy="31389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pic>
        <p:nvPicPr>
          <p:cNvPr id="17" name="图片占位符 16">
            <a:extLst>
              <a:ext uri="{FF2B5EF4-FFF2-40B4-BE49-F238E27FC236}">
                <a16:creationId xmlns:a16="http://schemas.microsoft.com/office/drawing/2014/main" id="{33C379EF-5A5C-43DA-AA01-CE710A9BF73A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9" name="图片占位符 18">
            <a:extLst>
              <a:ext uri="{FF2B5EF4-FFF2-40B4-BE49-F238E27FC236}">
                <a16:creationId xmlns:a16="http://schemas.microsoft.com/office/drawing/2014/main" id="{66219264-DF48-4071-8E09-C8EA42CC0D0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024181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heme/theme1.xml><?xml version="1.0" encoding="utf-8"?>
<a:theme xmlns:a="http://schemas.openxmlformats.org/drawingml/2006/main" name="www.jpppt.com">
  <a:themeElements>
    <a:clrScheme name="自定义 62">
      <a:dk1>
        <a:srgbClr val="000000"/>
      </a:dk1>
      <a:lt1>
        <a:srgbClr val="FFFFFF"/>
      </a:lt1>
      <a:dk2>
        <a:srgbClr val="575F6D"/>
      </a:dk2>
      <a:lt2>
        <a:srgbClr val="6B7EDB"/>
      </a:lt2>
      <a:accent1>
        <a:srgbClr val="F3CAD3"/>
      </a:accent1>
      <a:accent2>
        <a:srgbClr val="E0A5A0"/>
      </a:accent2>
      <a:accent3>
        <a:srgbClr val="6B7EDB"/>
      </a:accent3>
      <a:accent4>
        <a:srgbClr val="EBA7B7"/>
      </a:accent4>
      <a:accent5>
        <a:srgbClr val="D3D3D3"/>
      </a:accent5>
      <a:accent6>
        <a:srgbClr val="EBA7B7"/>
      </a:accent6>
      <a:hlink>
        <a:srgbClr val="8D8D8D"/>
      </a:hlink>
      <a:folHlink>
        <a:srgbClr val="3B435B"/>
      </a:folHlink>
    </a:clrScheme>
    <a:fontScheme name="mdkpdjcq">
      <a:majorFont>
        <a:latin typeface="微软雅黑" panose="020F0302020204030204"/>
        <a:ea typeface="微软雅黑"/>
        <a:cs typeface=""/>
      </a:majorFont>
      <a:minorFont>
        <a:latin typeface="微软雅黑" panose="020F0502020204030204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892</Words>
  <Application>Microsoft Office PowerPoint</Application>
  <PresentationFormat>宽屏</PresentationFormat>
  <Paragraphs>186</Paragraphs>
  <Slides>28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28</vt:i4>
      </vt:variant>
    </vt:vector>
  </HeadingPairs>
  <TitlesOfParts>
    <vt:vector size="33" baseType="lpstr">
      <vt:lpstr>微软雅黑</vt:lpstr>
      <vt:lpstr>Arial</vt:lpstr>
      <vt:lpstr>Calibri</vt:lpstr>
      <vt:lpstr>www.jpppt.com</vt:lpstr>
      <vt:lpstr>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www.freeppt7.com</Manager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www.freeppt7.com</dc:creator>
  <cp:keywords>www.freeppt7.com</cp:keywords>
  <dc:description>www.freeppt7.com</dc:description>
  <cp:lastModifiedBy>宇 之灵</cp:lastModifiedBy>
  <cp:revision>36</cp:revision>
  <dcterms:created xsi:type="dcterms:W3CDTF">2018-11-16T10:39:54Z</dcterms:created>
  <dcterms:modified xsi:type="dcterms:W3CDTF">2021-07-30T13:51:49Z</dcterms:modified>
</cp:coreProperties>
</file>