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338" r:id="rId3"/>
    <p:sldId id="339" r:id="rId4"/>
    <p:sldId id="341" r:id="rId5"/>
    <p:sldId id="345" r:id="rId6"/>
    <p:sldId id="346" r:id="rId7"/>
    <p:sldId id="348" r:id="rId8"/>
    <p:sldId id="349" r:id="rId9"/>
    <p:sldId id="347" r:id="rId10"/>
    <p:sldId id="342" r:id="rId11"/>
    <p:sldId id="351" r:id="rId12"/>
    <p:sldId id="350" r:id="rId13"/>
    <p:sldId id="352" r:id="rId14"/>
    <p:sldId id="353" r:id="rId15"/>
    <p:sldId id="344" r:id="rId16"/>
    <p:sldId id="354" r:id="rId17"/>
    <p:sldId id="355" r:id="rId18"/>
    <p:sldId id="356" r:id="rId19"/>
    <p:sldId id="357" r:id="rId20"/>
    <p:sldId id="343" r:id="rId21"/>
    <p:sldId id="358" r:id="rId22"/>
    <p:sldId id="359" r:id="rId23"/>
    <p:sldId id="360" r:id="rId24"/>
    <p:sldId id="361" r:id="rId25"/>
    <p:sldId id="362" r:id="rId26"/>
    <p:sldId id="340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A36C"/>
    <a:srgbClr val="2394AF"/>
    <a:srgbClr val="FF5621"/>
    <a:srgbClr val="203864"/>
    <a:srgbClr val="FFCC00"/>
    <a:srgbClr val="FDCEED"/>
    <a:srgbClr val="CE79FF"/>
    <a:srgbClr val="AB91A9"/>
    <a:srgbClr val="FFFFDC"/>
    <a:srgbClr val="FFF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84" autoAdjust="0"/>
    <p:restoredTop sz="88060" autoAdjust="0"/>
  </p:normalViewPr>
  <p:slideViewPr>
    <p:cSldViewPr snapToGrid="0">
      <p:cViewPr varScale="1">
        <p:scale>
          <a:sx n="64" d="100"/>
          <a:sy n="64" d="100"/>
        </p:scale>
        <p:origin x="73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zh-CN"/>
              <a:t>图表标题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C1A36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09-4965-A5DF-322DC67CF4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09-4965-A5DF-322DC67CF4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0"/>
        <c:axId val="724341120"/>
        <c:axId val="724342656"/>
      </c:barChart>
      <c:catAx>
        <c:axId val="72434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724342656"/>
        <c:crosses val="autoZero"/>
        <c:auto val="1"/>
        <c:lblAlgn val="ctr"/>
        <c:lblOffset val="100"/>
        <c:noMultiLvlLbl val="0"/>
      </c:catAx>
      <c:valAx>
        <c:axId val="724342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72434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95000"/>
        </a:schemeClr>
      </a:solidFill>
      <a:round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7C8D6-8378-491C-A88C-F5C0F1DDB3DF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1912-8CC0-4B9F-BE2A-5B54BD796B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606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155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053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98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028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963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27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804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627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19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2396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672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9391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7099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1156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3972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5630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9447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812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544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845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155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837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902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921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1912-8CC0-4B9F-BE2A-5B54BD796BF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139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70607A-EB09-4464-B9F9-BBAE9FEA8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F884A62-FE00-4E3D-ADA0-E22F86BE8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06559F-931E-4C1C-BAA3-CE3BB96CA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0C8357-4EE7-434F-8F1D-EB72F50A2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63E9BA-C35D-4623-8AEC-12CBA176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3912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C113AC-DF3C-45F8-8376-712B7F9BF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9E7EF9C-8988-4176-8DA2-5346BDB81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72ECB9-BC6A-47B2-9484-877938926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7DA26D-1083-4E20-8433-3EACB7812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8488704-F74A-430C-9177-1F6D51338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EEC994E-AAE0-4342-820B-14F521FAD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21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F35A-5862-461C-A776-246D30F82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AA2EDF-8154-4C55-8E92-834173DDF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806EFA-9976-4A7A-810D-76C7047B7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8A798A-BE9A-4072-A93C-D1D1E2030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DD673F-0533-4515-9B56-B753621D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509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9D47182-1EDE-4FA1-B130-E58222460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FE14DC1-ED6B-47BE-A195-B8D73B1D8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C965E7-1B02-43B7-BFDC-37294AFC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516B03-A310-4DD8-90FD-D6C9AA68E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74A88E-0943-4A05-8AAD-3E4E90A97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062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2021/8/2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28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2021/8/2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53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642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461D68-9D60-45C1-84CF-8694F122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A4BDC1-FF73-432D-AC47-8EEEC5E09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CF9B87-024B-4A06-BA78-956CBBDA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57915F-D67C-484A-9A5C-333C71D1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8CB9FE-E585-479C-9939-C1DF8EC97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14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1C1372-734A-4296-9FB4-2B237227A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504FB-3962-4ABB-8F21-3B1297384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73F61E-C842-45A9-9C07-EC60B6A6D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C42772-006F-42F3-A53C-D6F9334C5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E654AF-4882-4FA1-A3C1-F88A71FB2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27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3E3B72-32AE-40DB-856E-1F79DC1CC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6AB566-0A02-47B8-B36A-57903E92C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0B06DF-2A5D-49B6-940D-1C73553E3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D9A042-4577-4206-93A8-735631107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D834B9-AC17-4E4F-9973-2C6080B7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1C0070B-569D-4FDB-83D2-2831B39FB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45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FA247E-FC99-4DEE-9659-A61E58CA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EFF825-A106-4C43-96EC-00D9D7D29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2506D75-1984-4130-BBE1-66A0B2075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05EF971-1A5F-4FCD-A849-5068EEBFA0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74A3C7F-A504-486F-AC52-BAFC7D2EE7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CF8FD0D-2A45-42AA-9F3A-D4BBA2C3F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E9B8A7F-BFA8-4329-AFC8-89D05783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2C94869-7BF3-4FFD-812C-03E8CEB5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26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FA247E-FC99-4DEE-9659-A61E58CA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EFF825-A106-4C43-96EC-00D9D7D29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2506D75-1984-4130-BBE1-66A0B2075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05EF971-1A5F-4FCD-A849-5068EEBFA0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74A3C7F-A504-486F-AC52-BAFC7D2EE7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CF8FD0D-2A45-42AA-9F3A-D4BBA2C3F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E9B8A7F-BFA8-4329-AFC8-89D05783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2C94869-7BF3-4FFD-812C-03E8CEB5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4886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71819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7CC1BC-64C9-4962-A764-37E770FBC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638FC6B-45DE-432B-B145-F8D8AB2A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413F784-0D7C-43D2-A802-629BA7317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8781AAF-B2A9-4052-BD38-326FE4C13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84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5BCC6E6-411E-4830-BEE1-1A6268018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F4BA76C-B531-4C6F-850E-214EA4DF3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662A71-4ED7-4C0E-AF3B-EACBFA468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26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2B54FA-E333-4D04-A18F-7D50B83F6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2AD769-544A-47A1-A306-AEDAED293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514AB2-F4D7-4383-B3E7-D0F716378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5D2DB71-2A42-4C00-9449-CA0DA297B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DC5D84D-5127-4599-9769-61D2E6955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5A3411-124D-4AEE-9E12-7E304879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43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A2F3B47-B08B-4181-88A1-0D61C596F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9D1A009-55AC-40B1-BECE-C8E17CE74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4A7723-30C6-41D1-B39D-85DF3D3995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C556E-D11A-48D7-81C0-B1B5323EC136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6D8014-D4F0-4B30-B629-8D6D50AFB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5A88B7-1EF5-48FA-988D-161EF7D69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63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2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395A325F-09AC-4FC5-AB1C-6DCD16341D2F}"/>
              </a:ext>
            </a:extLst>
          </p:cNvPr>
          <p:cNvSpPr/>
          <p:nvPr/>
        </p:nvSpPr>
        <p:spPr>
          <a:xfrm>
            <a:off x="1736034" y="2067339"/>
            <a:ext cx="8719934" cy="3135702"/>
          </a:xfrm>
          <a:prstGeom prst="roundRect">
            <a:avLst/>
          </a:prstGeom>
          <a:noFill/>
          <a:ln w="57150">
            <a:solidFill>
              <a:srgbClr val="C1A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2543E92-B01B-4123-9235-E95CE16B17B0}"/>
              </a:ext>
            </a:extLst>
          </p:cNvPr>
          <p:cNvSpPr txBox="1"/>
          <p:nvPr/>
        </p:nvSpPr>
        <p:spPr>
          <a:xfrm>
            <a:off x="557134" y="2586147"/>
            <a:ext cx="11077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The best </a:t>
            </a:r>
            <a:r>
              <a:rPr lang="zh-CN" alt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business</a:t>
            </a:r>
            <a:endParaRPr lang="zh-CN" altLang="en-US" sz="6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BE967CD-26C7-49CB-B708-8E61BFFFBA58}"/>
              </a:ext>
            </a:extLst>
          </p:cNvPr>
          <p:cNvSpPr txBox="1"/>
          <p:nvPr/>
        </p:nvSpPr>
        <p:spPr>
          <a:xfrm>
            <a:off x="3965988" y="3779441"/>
            <a:ext cx="4260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POWERPOINT TEMPLATE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41BA4C9-FB99-4921-AD0F-D7FF61E009D6}"/>
              </a:ext>
            </a:extLst>
          </p:cNvPr>
          <p:cNvSpPr txBox="1"/>
          <p:nvPr/>
        </p:nvSpPr>
        <p:spPr>
          <a:xfrm>
            <a:off x="3250877" y="4241106"/>
            <a:ext cx="5690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 Life isn't about waiting for the storm to pass. it's about learning to dance Life isn't it's about learning to dance in the rain.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057FD50-776F-4258-B116-519055A501A9}"/>
              </a:ext>
            </a:extLst>
          </p:cNvPr>
          <p:cNvSpPr txBox="1"/>
          <p:nvPr/>
        </p:nvSpPr>
        <p:spPr>
          <a:xfrm>
            <a:off x="5274363" y="918978"/>
            <a:ext cx="1643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solidFill>
                  <a:srgbClr val="C1A36C"/>
                </a:solidFill>
                <a:cs typeface="+mn-ea"/>
                <a:sym typeface="+mn-lt"/>
              </a:rPr>
              <a:t>LOGO</a:t>
            </a:r>
            <a:endParaRPr lang="zh-CN" altLang="en-US" sz="4000" dirty="0">
              <a:solidFill>
                <a:srgbClr val="C1A36C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505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:a16="http://schemas.microsoft.com/office/drawing/2014/main"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374CEACE-ADD5-4FA6-B0CA-32191578C65F}"/>
              </a:ext>
            </a:extLst>
          </p:cNvPr>
          <p:cNvSpPr/>
          <p:nvPr/>
        </p:nvSpPr>
        <p:spPr>
          <a:xfrm>
            <a:off x="9553432" y="4135521"/>
            <a:ext cx="2638567" cy="2722479"/>
          </a:xfrm>
          <a:prstGeom prst="rect">
            <a:avLst/>
          </a:prstGeom>
          <a:solidFill>
            <a:srgbClr val="C1A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Google Shape;86;p19">
            <a:extLst>
              <a:ext uri="{FF2B5EF4-FFF2-40B4-BE49-F238E27FC236}">
                <a16:creationId xmlns:a16="http://schemas.microsoft.com/office/drawing/2014/main" id="{A853EF4C-30DD-49E6-877E-AF73140C8CDC}"/>
              </a:ext>
            </a:extLst>
          </p:cNvPr>
          <p:cNvSpPr txBox="1"/>
          <p:nvPr/>
        </p:nvSpPr>
        <p:spPr>
          <a:xfrm>
            <a:off x="984537" y="2268717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YOUR TITLE HERE</a:t>
            </a:r>
            <a:endParaRPr sz="24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Rectangle 66">
            <a:extLst>
              <a:ext uri="{FF2B5EF4-FFF2-40B4-BE49-F238E27FC236}">
                <a16:creationId xmlns:a16="http://schemas.microsoft.com/office/drawing/2014/main" id="{48649CC2-7B1A-47E9-ACE7-E6DC2EC560F3}"/>
              </a:ext>
            </a:extLst>
          </p:cNvPr>
          <p:cNvSpPr/>
          <p:nvPr/>
        </p:nvSpPr>
        <p:spPr>
          <a:xfrm>
            <a:off x="984537" y="2940253"/>
            <a:ext cx="46519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 rtl="0">
              <a:lnSpc>
                <a:spcPct val="150000"/>
              </a:lnSpc>
              <a:spcBef>
                <a:spcPts val="1200"/>
              </a:spcBef>
              <a:buClr>
                <a:srgbClr val="E24848"/>
              </a:buClr>
              <a:defRPr/>
            </a:pPr>
            <a:r>
              <a:rPr lang="en-US" sz="1600" kern="1200" noProof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amet, consectetur adipiscing elit. Nulla imperdiet volutpat dui at fermentum</a:t>
            </a:r>
          </a:p>
        </p:txBody>
      </p:sp>
      <p:sp>
        <p:nvSpPr>
          <p:cNvPr id="10" name="Rectangle 66">
            <a:extLst>
              <a:ext uri="{FF2B5EF4-FFF2-40B4-BE49-F238E27FC236}">
                <a16:creationId xmlns:a16="http://schemas.microsoft.com/office/drawing/2014/main" id="{859DDF4B-F0D5-4EDD-B4C6-88AC23725621}"/>
              </a:ext>
            </a:extLst>
          </p:cNvPr>
          <p:cNvSpPr/>
          <p:nvPr/>
        </p:nvSpPr>
        <p:spPr>
          <a:xfrm>
            <a:off x="984537" y="4275304"/>
            <a:ext cx="68563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>
              <a:lnSpc>
                <a:spcPct val="150000"/>
              </a:lnSpc>
              <a:spcBef>
                <a:spcPts val="1200"/>
              </a:spcBef>
              <a:buClr>
                <a:srgbClr val="E24848"/>
              </a:buClr>
              <a:defRPr/>
            </a:pPr>
            <a:r>
              <a:rPr lang="zh-CN" altLang="en-US" sz="1600" noProof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add specific content here, the text as simple as possible, simple description can be, do not have to be too cumbersome, pay attention to the beauty of the board</a:t>
            </a:r>
            <a:r>
              <a:rPr lang="zh-CN" altLang="en-US" sz="1600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1600" noProof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CD58FBB-5F4F-463C-8A89-75410F08EF70}"/>
              </a:ext>
            </a:extLst>
          </p:cNvPr>
          <p:cNvSpPr/>
          <p:nvPr/>
        </p:nvSpPr>
        <p:spPr>
          <a:xfrm>
            <a:off x="1082527" y="910205"/>
            <a:ext cx="845632" cy="847676"/>
          </a:xfrm>
          <a:prstGeom prst="rect">
            <a:avLst/>
          </a:prstGeom>
          <a:solidFill>
            <a:srgbClr val="C1A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315A7B5-0054-472B-894A-FEEAD58366DD}"/>
              </a:ext>
            </a:extLst>
          </p:cNvPr>
          <p:cNvSpPr/>
          <p:nvPr/>
        </p:nvSpPr>
        <p:spPr>
          <a:xfrm>
            <a:off x="7567652" y="2971215"/>
            <a:ext cx="2019868" cy="1164306"/>
          </a:xfrm>
          <a:prstGeom prst="rect">
            <a:avLst/>
          </a:prstGeom>
          <a:solidFill>
            <a:srgbClr val="C1A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CD5D9E8-B364-4233-9F7D-BCD23091D01D}"/>
              </a:ext>
            </a:extLst>
          </p:cNvPr>
          <p:cNvSpPr/>
          <p:nvPr/>
        </p:nvSpPr>
        <p:spPr>
          <a:xfrm>
            <a:off x="9553432" y="0"/>
            <a:ext cx="845632" cy="2971216"/>
          </a:xfrm>
          <a:prstGeom prst="rect">
            <a:avLst/>
          </a:prstGeom>
          <a:solidFill>
            <a:srgbClr val="C1A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27A452A-06C3-4324-A27E-A4EBD27DE479}"/>
              </a:ext>
            </a:extLst>
          </p:cNvPr>
          <p:cNvSpPr txBox="1"/>
          <p:nvPr/>
        </p:nvSpPr>
        <p:spPr>
          <a:xfrm>
            <a:off x="6374135" y="56611"/>
            <a:ext cx="174505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3900" b="1">
                <a:solidFill>
                  <a:srgbClr val="ECF8F6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CB158C7-ABB1-409A-B3A6-99A42CB1C614}"/>
              </a:ext>
            </a:extLst>
          </p:cNvPr>
          <p:cNvSpPr txBox="1"/>
          <p:nvPr/>
        </p:nvSpPr>
        <p:spPr>
          <a:xfrm>
            <a:off x="9976248" y="2358163"/>
            <a:ext cx="174505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3900" b="1">
                <a:solidFill>
                  <a:srgbClr val="ECF8F6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6458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:p14="http://schemas.microsoft.com/office/powerpoint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 animBg="1"/>
      <p:bldP spid="13" grpId="0" animBg="1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E639BF3D-DAD5-4167-932B-8016FB0BBBCF}"/>
              </a:ext>
            </a:extLst>
          </p:cNvPr>
          <p:cNvSpPr/>
          <p:nvPr/>
        </p:nvSpPr>
        <p:spPr>
          <a:xfrm flipH="1" flipV="1">
            <a:off x="9173449" y="-1"/>
            <a:ext cx="1867081" cy="2396836"/>
          </a:xfrm>
          <a:prstGeom prst="rect">
            <a:avLst/>
          </a:prstGeom>
          <a:solidFill>
            <a:srgbClr val="C1A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2100328-87C2-4C87-AD74-77EE587B14CE}"/>
              </a:ext>
            </a:extLst>
          </p:cNvPr>
          <p:cNvSpPr/>
          <p:nvPr/>
        </p:nvSpPr>
        <p:spPr>
          <a:xfrm flipV="1">
            <a:off x="1967346" y="3444877"/>
            <a:ext cx="7373476" cy="532988"/>
          </a:xfrm>
          <a:prstGeom prst="rect">
            <a:avLst/>
          </a:prstGeom>
          <a:solidFill>
            <a:srgbClr val="C1A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Google Shape;86;p19">
            <a:extLst>
              <a:ext uri="{FF2B5EF4-FFF2-40B4-BE49-F238E27FC236}">
                <a16:creationId xmlns:a16="http://schemas.microsoft.com/office/drawing/2014/main" id="{31B6F26A-2E70-465E-A676-14388AE303E1}"/>
              </a:ext>
            </a:extLst>
          </p:cNvPr>
          <p:cNvSpPr txBox="1"/>
          <p:nvPr/>
        </p:nvSpPr>
        <p:spPr>
          <a:xfrm>
            <a:off x="2495449" y="1416395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YOUR TITLE HERE</a:t>
            </a:r>
            <a:endParaRPr sz="24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Rectangle 66">
            <a:extLst>
              <a:ext uri="{FF2B5EF4-FFF2-40B4-BE49-F238E27FC236}">
                <a16:creationId xmlns:a16="http://schemas.microsoft.com/office/drawing/2014/main" id="{442C8A8B-F6FA-47A3-B9CE-A5E45C65E03C}"/>
              </a:ext>
            </a:extLst>
          </p:cNvPr>
          <p:cNvSpPr/>
          <p:nvPr/>
        </p:nvSpPr>
        <p:spPr>
          <a:xfrm>
            <a:off x="2495449" y="2087931"/>
            <a:ext cx="5499846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 rtl="0">
              <a:lnSpc>
                <a:spcPct val="150000"/>
              </a:lnSpc>
              <a:spcBef>
                <a:spcPts val="1200"/>
              </a:spcBef>
              <a:buClr>
                <a:srgbClr val="E24848"/>
              </a:buClr>
              <a:defRPr/>
            </a:pPr>
            <a:r>
              <a:rPr lang="en-US" sz="1600" kern="1200" noProof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amet, consectetur adipiscing elit. Nulla imperdiet volutpat dui at fermentum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8FD7256-2F0E-42A1-9509-9AF6CF6D3535}"/>
              </a:ext>
            </a:extLst>
          </p:cNvPr>
          <p:cNvSpPr/>
          <p:nvPr/>
        </p:nvSpPr>
        <p:spPr>
          <a:xfrm>
            <a:off x="0" y="1416395"/>
            <a:ext cx="1967346" cy="2012605"/>
          </a:xfrm>
          <a:prstGeom prst="rect">
            <a:avLst/>
          </a:prstGeom>
          <a:solidFill>
            <a:srgbClr val="C1A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523D02E-7172-4DD3-95B4-5D53526C533D}"/>
              </a:ext>
            </a:extLst>
          </p:cNvPr>
          <p:cNvSpPr txBox="1"/>
          <p:nvPr/>
        </p:nvSpPr>
        <p:spPr>
          <a:xfrm>
            <a:off x="1194447" y="2880136"/>
            <a:ext cx="174505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3900" b="1">
                <a:solidFill>
                  <a:srgbClr val="ECF8F6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857803F-8EAB-45D1-842B-17104D4EE8DD}"/>
              </a:ext>
            </a:extLst>
          </p:cNvPr>
          <p:cNvSpPr txBox="1"/>
          <p:nvPr/>
        </p:nvSpPr>
        <p:spPr>
          <a:xfrm>
            <a:off x="8300925" y="592002"/>
            <a:ext cx="174505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3900" b="1">
                <a:solidFill>
                  <a:srgbClr val="ECF8F6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D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Rectangle 66">
            <a:extLst>
              <a:ext uri="{FF2B5EF4-FFF2-40B4-BE49-F238E27FC236}">
                <a16:creationId xmlns:a16="http://schemas.microsoft.com/office/drawing/2014/main" id="{3BDACE3F-2236-48D5-8AA6-26F0641113AF}"/>
              </a:ext>
            </a:extLst>
          </p:cNvPr>
          <p:cNvSpPr/>
          <p:nvPr/>
        </p:nvSpPr>
        <p:spPr>
          <a:xfrm>
            <a:off x="3671454" y="4599532"/>
            <a:ext cx="73734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>
              <a:lnSpc>
                <a:spcPct val="150000"/>
              </a:lnSpc>
              <a:spcBef>
                <a:spcPts val="1200"/>
              </a:spcBef>
              <a:buClr>
                <a:srgbClr val="E24848"/>
              </a:buClr>
              <a:defRPr/>
            </a:pPr>
            <a:r>
              <a:rPr lang="zh-CN" altLang="en-US" sz="1600" noProof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add specific content here, the text as simple as possible, simple description can be, do not have to be too cumbersome, pay attention to the beauty of the board</a:t>
            </a:r>
            <a:r>
              <a:rPr lang="zh-CN" altLang="en-US" sz="1600" noProof="1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1600" noProof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0032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:p14="http://schemas.microsoft.com/office/powerpoint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9" grpId="0"/>
      <p:bldP spid="10" grpId="0" animBg="1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DF18AD9-01F0-4268-B41D-0099FD25F3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286"/>
          <a:stretch/>
        </p:blipFill>
        <p:spPr>
          <a:xfrm>
            <a:off x="8935034" y="0"/>
            <a:ext cx="3256966" cy="6858000"/>
          </a:xfrm>
          <a:prstGeom prst="rect">
            <a:avLst/>
          </a:prstGeom>
        </p:spPr>
      </p:pic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85D950EF-05F0-47BA-AB31-534794AEA712}"/>
              </a:ext>
            </a:extLst>
          </p:cNvPr>
          <p:cNvSpPr txBox="1">
            <a:spLocks/>
          </p:cNvSpPr>
          <p:nvPr/>
        </p:nvSpPr>
        <p:spPr>
          <a:xfrm>
            <a:off x="7552976" y="1890499"/>
            <a:ext cx="3181350" cy="3181350"/>
          </a:xfrm>
          <a:custGeom>
            <a:avLst/>
            <a:gdLst>
              <a:gd name="connsiteX0" fmla="*/ 0 w 3181350"/>
              <a:gd name="connsiteY0" fmla="*/ 0 h 3181350"/>
              <a:gd name="connsiteX1" fmla="*/ 3181350 w 3181350"/>
              <a:gd name="connsiteY1" fmla="*/ 0 h 3181350"/>
              <a:gd name="connsiteX2" fmla="*/ 3181350 w 3181350"/>
              <a:gd name="connsiteY2" fmla="*/ 3181350 h 3181350"/>
              <a:gd name="connsiteX3" fmla="*/ 0 w 3181350"/>
              <a:gd name="connsiteY3" fmla="*/ 3181350 h 31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1350" h="3181350">
                <a:moveTo>
                  <a:pt x="0" y="0"/>
                </a:moveTo>
                <a:lnTo>
                  <a:pt x="3181350" y="0"/>
                </a:lnTo>
                <a:lnTo>
                  <a:pt x="3181350" y="3181350"/>
                </a:lnTo>
                <a:lnTo>
                  <a:pt x="0" y="3181350"/>
                </a:lnTo>
                <a:close/>
              </a:path>
            </a:pathLst>
          </a:custGeom>
          <a:blipFill>
            <a:blip r:embed="rId4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 l="-3727" r="-3727"/>
            </a:stretch>
          </a:blipFill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478EB5-B4AB-441B-A31F-E3B8534810CD}"/>
              </a:ext>
            </a:extLst>
          </p:cNvPr>
          <p:cNvSpPr txBox="1"/>
          <p:nvPr/>
        </p:nvSpPr>
        <p:spPr>
          <a:xfrm>
            <a:off x="1317814" y="189050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the page title content</a:t>
            </a:r>
          </a:p>
        </p:txBody>
      </p:sp>
      <p:sp>
        <p:nvSpPr>
          <p:cNvPr id="9" name="Google Shape;86;p19">
            <a:extLst>
              <a:ext uri="{FF2B5EF4-FFF2-40B4-BE49-F238E27FC236}">
                <a16:creationId xmlns:a16="http://schemas.microsoft.com/office/drawing/2014/main" id="{F9DF1350-F2C0-408F-BCE5-BC50B899DB58}"/>
              </a:ext>
            </a:extLst>
          </p:cNvPr>
          <p:cNvSpPr txBox="1"/>
          <p:nvPr/>
        </p:nvSpPr>
        <p:spPr>
          <a:xfrm>
            <a:off x="1317814" y="1456230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YOUR TITLE HERE</a:t>
            </a:r>
            <a:endParaRPr sz="2400" b="0" i="0" u="none" strike="noStrike" cap="none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extBox 24">
            <a:extLst>
              <a:ext uri="{FF2B5EF4-FFF2-40B4-BE49-F238E27FC236}">
                <a16:creationId xmlns:a16="http://schemas.microsoft.com/office/drawing/2014/main" id="{EF552367-9AEF-4D28-A61A-F604F87CFC31}"/>
              </a:ext>
            </a:extLst>
          </p:cNvPr>
          <p:cNvSpPr txBox="1"/>
          <p:nvPr/>
        </p:nvSpPr>
        <p:spPr>
          <a:xfrm>
            <a:off x="1317813" y="2688507"/>
            <a:ext cx="5245357" cy="605278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Please add specific content here, the text as simple as possible, simple description can be, do not have to be too cumbersome, pay attention to the beauty of the board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0AAD42D6-0E02-4B01-8184-7065A1915113}"/>
              </a:ext>
            </a:extLst>
          </p:cNvPr>
          <p:cNvSpPr txBox="1"/>
          <p:nvPr/>
        </p:nvSpPr>
        <p:spPr>
          <a:xfrm>
            <a:off x="4198306" y="4084535"/>
            <a:ext cx="2268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r>
              <a:rPr lang="en-US" altLang="zh-CN" sz="5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sz="54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8FB1C0E3-1765-4AB7-A5D2-D629155EF7BB}"/>
              </a:ext>
            </a:extLst>
          </p:cNvPr>
          <p:cNvSpPr/>
          <p:nvPr/>
        </p:nvSpPr>
        <p:spPr>
          <a:xfrm>
            <a:off x="4198306" y="5027510"/>
            <a:ext cx="2122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Short Text Here</a:t>
            </a: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3FD92D81-DA53-4843-987B-4536AE8E765E}"/>
              </a:ext>
            </a:extLst>
          </p:cNvPr>
          <p:cNvSpPr/>
          <p:nvPr/>
        </p:nvSpPr>
        <p:spPr>
          <a:xfrm>
            <a:off x="1317813" y="5027510"/>
            <a:ext cx="2122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Short Text Here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BDB75C4E-6FB6-4D1A-B8AA-48A9BE78C421}"/>
              </a:ext>
            </a:extLst>
          </p:cNvPr>
          <p:cNvSpPr txBox="1"/>
          <p:nvPr/>
        </p:nvSpPr>
        <p:spPr>
          <a:xfrm>
            <a:off x="1317813" y="4084535"/>
            <a:ext cx="2268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lang="en-US" altLang="zh-CN" sz="5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en-US" sz="54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5224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F0ADAAAB-33B7-4A68-9F2D-D3E7AEECD688}"/>
              </a:ext>
            </a:extLst>
          </p:cNvPr>
          <p:cNvGrpSpPr/>
          <p:nvPr/>
        </p:nvGrpSpPr>
        <p:grpSpPr>
          <a:xfrm>
            <a:off x="645459" y="484095"/>
            <a:ext cx="537883" cy="510988"/>
            <a:chOff x="753035" y="201706"/>
            <a:chExt cx="537883" cy="510988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3A21832E-16EB-4C94-AB88-EEB7C5015D9D}"/>
                </a:ext>
              </a:extLst>
            </p:cNvPr>
            <p:cNvSpPr/>
            <p:nvPr/>
          </p:nvSpPr>
          <p:spPr>
            <a:xfrm>
              <a:off x="887506" y="309282"/>
              <a:ext cx="403412" cy="40341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0E86C01F-DD96-49C0-BF99-A96C9B6A7070}"/>
                </a:ext>
              </a:extLst>
            </p:cNvPr>
            <p:cNvSpPr/>
            <p:nvPr/>
          </p:nvSpPr>
          <p:spPr>
            <a:xfrm>
              <a:off x="753035" y="201706"/>
              <a:ext cx="403412" cy="403412"/>
            </a:xfrm>
            <a:prstGeom prst="roundRect">
              <a:avLst/>
            </a:prstGeom>
            <a:noFill/>
            <a:ln w="38100">
              <a:solidFill>
                <a:srgbClr val="C1A3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TextBox 7">
            <a:extLst>
              <a:ext uri="{FF2B5EF4-FFF2-40B4-BE49-F238E27FC236}">
                <a16:creationId xmlns:a16="http://schemas.microsoft.com/office/drawing/2014/main" id="{19ADCF51-1ECF-44C0-8DCE-4E782C23F697}"/>
              </a:ext>
            </a:extLst>
          </p:cNvPr>
          <p:cNvSpPr txBox="1"/>
          <p:nvPr/>
        </p:nvSpPr>
        <p:spPr>
          <a:xfrm>
            <a:off x="1317813" y="46409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the title content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6E4208F0-E5A1-41DE-A7F5-934D1C8CD138}"/>
              </a:ext>
            </a:extLst>
          </p:cNvPr>
          <p:cNvSpPr/>
          <p:nvPr/>
        </p:nvSpPr>
        <p:spPr>
          <a:xfrm>
            <a:off x="1344156" y="2000059"/>
            <a:ext cx="211660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 rtl="0"/>
            <a:r>
              <a:rPr lang="en-US" b="1" kern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2016/08</a:t>
            </a:r>
          </a:p>
          <a:p>
            <a:pPr defTabSz="1828800" rtl="0"/>
            <a:r>
              <a: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NEW EVENT</a:t>
            </a:r>
          </a:p>
          <a:p>
            <a:pPr defTabSz="1828800" rtl="0"/>
            <a:r>
              <a:rPr lang="en-US" sz="1600" kern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Conveniently iterate top-line alignments for wireless metrics. </a:t>
            </a: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2CB0986F-F592-4DE5-A5CB-81E4B37CEEBD}"/>
              </a:ext>
            </a:extLst>
          </p:cNvPr>
          <p:cNvSpPr/>
          <p:nvPr/>
        </p:nvSpPr>
        <p:spPr>
          <a:xfrm>
            <a:off x="3848169" y="2000059"/>
            <a:ext cx="211660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 rtl="0"/>
            <a:r>
              <a:rPr lang="en-US" b="1" kern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2017/08</a:t>
            </a:r>
          </a:p>
          <a:p>
            <a:pPr defTabSz="1828800" rtl="0"/>
            <a:r>
              <a: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NEW EVENT</a:t>
            </a:r>
          </a:p>
          <a:p>
            <a:pPr defTabSz="1828800" rtl="0"/>
            <a:r>
              <a:rPr lang="en-US" sz="1600" kern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Conveniently iterate top-line alignments for wireless metrics. </a:t>
            </a:r>
          </a:p>
        </p:txBody>
      </p:sp>
      <p:sp>
        <p:nvSpPr>
          <p:cNvPr id="9" name="Rectangle 32">
            <a:extLst>
              <a:ext uri="{FF2B5EF4-FFF2-40B4-BE49-F238E27FC236}">
                <a16:creationId xmlns:a16="http://schemas.microsoft.com/office/drawing/2014/main" id="{CDE046B7-B8C4-4DF0-8FE0-80B31C310FAB}"/>
              </a:ext>
            </a:extLst>
          </p:cNvPr>
          <p:cNvSpPr/>
          <p:nvPr/>
        </p:nvSpPr>
        <p:spPr>
          <a:xfrm>
            <a:off x="6352182" y="2000059"/>
            <a:ext cx="211660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 rtl="0"/>
            <a:r>
              <a:rPr lang="en-US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2021/08</a:t>
            </a:r>
            <a:endParaRPr lang="en-US" b="1" kern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defTabSz="1828800" rtl="0"/>
            <a:r>
              <a: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NEW EVENT</a:t>
            </a:r>
          </a:p>
          <a:p>
            <a:pPr defTabSz="1828800" rtl="0"/>
            <a:r>
              <a:rPr lang="en-US" sz="1600" kern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Conveniently iterate top-line alignments for wireless metrics. </a:t>
            </a:r>
          </a:p>
        </p:txBody>
      </p:sp>
      <p:sp>
        <p:nvSpPr>
          <p:cNvPr id="10" name="Rectangle 35">
            <a:extLst>
              <a:ext uri="{FF2B5EF4-FFF2-40B4-BE49-F238E27FC236}">
                <a16:creationId xmlns:a16="http://schemas.microsoft.com/office/drawing/2014/main" id="{ABAD4130-BFED-4BC9-B909-63C986F6AFF7}"/>
              </a:ext>
            </a:extLst>
          </p:cNvPr>
          <p:cNvSpPr/>
          <p:nvPr/>
        </p:nvSpPr>
        <p:spPr>
          <a:xfrm>
            <a:off x="8856194" y="2000059"/>
            <a:ext cx="211660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 rtl="0"/>
            <a:r>
              <a:rPr lang="en-US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</a:t>
            </a:r>
            <a:r>
              <a:rPr lang="en-US" altLang="zh-CN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XX</a:t>
            </a:r>
            <a:r>
              <a:rPr lang="en-US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/08</a:t>
            </a:r>
            <a:endParaRPr lang="en-US" b="1" kern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defTabSz="1828800" rtl="0"/>
            <a:r>
              <a: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NEW EVENT</a:t>
            </a:r>
          </a:p>
          <a:p>
            <a:pPr defTabSz="1828800" rtl="0"/>
            <a:r>
              <a:rPr lang="en-US" sz="1600" kern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Conveniently iterate top-line alignments for wireless metrics. 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70C5D61-0C1A-4FFF-9FED-3A26CF1094E1}"/>
              </a:ext>
            </a:extLst>
          </p:cNvPr>
          <p:cNvGrpSpPr/>
          <p:nvPr/>
        </p:nvGrpSpPr>
        <p:grpSpPr>
          <a:xfrm>
            <a:off x="642284" y="3811354"/>
            <a:ext cx="10907432" cy="719744"/>
            <a:chOff x="562391" y="3690331"/>
            <a:chExt cx="10907432" cy="719744"/>
          </a:xfrm>
          <a:solidFill>
            <a:srgbClr val="C1A36C"/>
          </a:solidFill>
        </p:grpSpPr>
        <p:grpSp>
          <p:nvGrpSpPr>
            <p:cNvPr id="12" name="Group 1">
              <a:extLst>
                <a:ext uri="{FF2B5EF4-FFF2-40B4-BE49-F238E27FC236}">
                  <a16:creationId xmlns:a16="http://schemas.microsoft.com/office/drawing/2014/main" id="{C936B259-EBA4-4512-ABDC-2FC29F09FB70}"/>
                </a:ext>
              </a:extLst>
            </p:cNvPr>
            <p:cNvGrpSpPr/>
            <p:nvPr/>
          </p:nvGrpSpPr>
          <p:grpSpPr>
            <a:xfrm>
              <a:off x="562391" y="4021553"/>
              <a:ext cx="10907432" cy="112324"/>
              <a:chOff x="441036" y="3933555"/>
              <a:chExt cx="11357541" cy="116959"/>
            </a:xfrm>
            <a:grpFill/>
          </p:grpSpPr>
          <p:cxnSp>
            <p:nvCxnSpPr>
              <p:cNvPr id="41" name="Straight Connector 2">
                <a:extLst>
                  <a:ext uri="{FF2B5EF4-FFF2-40B4-BE49-F238E27FC236}">
                    <a16:creationId xmlns:a16="http://schemas.microsoft.com/office/drawing/2014/main" id="{8A041E39-B9AF-4BEF-8B00-CF8B4134A8E7}"/>
                  </a:ext>
                </a:extLst>
              </p:cNvPr>
              <p:cNvCxnSpPr/>
              <p:nvPr/>
            </p:nvCxnSpPr>
            <p:spPr>
              <a:xfrm>
                <a:off x="499516" y="3992034"/>
                <a:ext cx="11251450" cy="0"/>
              </a:xfrm>
              <a:prstGeom prst="line">
                <a:avLst/>
              </a:prstGeom>
              <a:grpFill/>
              <a:ln w="28575">
                <a:solidFill>
                  <a:srgbClr val="B98D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42" name="Oval 10">
                <a:extLst>
                  <a:ext uri="{FF2B5EF4-FFF2-40B4-BE49-F238E27FC236}">
                    <a16:creationId xmlns:a16="http://schemas.microsoft.com/office/drawing/2014/main" id="{EE35A916-14A7-4A1B-858C-7C084226237C}"/>
                  </a:ext>
                </a:extLst>
              </p:cNvPr>
              <p:cNvSpPr/>
              <p:nvPr/>
            </p:nvSpPr>
            <p:spPr>
              <a:xfrm>
                <a:off x="441036" y="3933555"/>
                <a:ext cx="116959" cy="116959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800" rtl="0"/>
                <a:endParaRPr lang="en-US" sz="2400" kern="1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Oval 19">
                <a:extLst>
                  <a:ext uri="{FF2B5EF4-FFF2-40B4-BE49-F238E27FC236}">
                    <a16:creationId xmlns:a16="http://schemas.microsoft.com/office/drawing/2014/main" id="{9BDEECF5-E5A0-468E-B4D3-4C898B792ECB}"/>
                  </a:ext>
                </a:extLst>
              </p:cNvPr>
              <p:cNvSpPr/>
              <p:nvPr/>
            </p:nvSpPr>
            <p:spPr>
              <a:xfrm>
                <a:off x="11681618" y="3933555"/>
                <a:ext cx="116959" cy="116959"/>
              </a:xfrm>
              <a:prstGeom prst="ellips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800" rtl="0"/>
                <a:endParaRPr lang="en-US" sz="2400" kern="1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C4191703-57C9-4FCC-98F4-EA71C83CCE05}"/>
                </a:ext>
              </a:extLst>
            </p:cNvPr>
            <p:cNvGrpSpPr/>
            <p:nvPr/>
          </p:nvGrpSpPr>
          <p:grpSpPr>
            <a:xfrm>
              <a:off x="1875420" y="3690331"/>
              <a:ext cx="828834" cy="714513"/>
              <a:chOff x="1875420" y="3690331"/>
              <a:chExt cx="828834" cy="714513"/>
            </a:xfrm>
            <a:grpFill/>
          </p:grpSpPr>
          <p:sp>
            <p:nvSpPr>
              <p:cNvPr id="27" name="Hexagon 17">
                <a:extLst>
                  <a:ext uri="{FF2B5EF4-FFF2-40B4-BE49-F238E27FC236}">
                    <a16:creationId xmlns:a16="http://schemas.microsoft.com/office/drawing/2014/main" id="{A80E3DC3-F3F0-4B5C-A575-CA9F2CDA577F}"/>
                  </a:ext>
                </a:extLst>
              </p:cNvPr>
              <p:cNvSpPr/>
              <p:nvPr/>
            </p:nvSpPr>
            <p:spPr>
              <a:xfrm>
                <a:off x="1875420" y="3690331"/>
                <a:ext cx="828834" cy="714513"/>
              </a:xfrm>
              <a:prstGeom prst="hexagon">
                <a:avLst/>
              </a:prstGeom>
              <a:grpFill/>
              <a:ln w="12700">
                <a:noFill/>
                <a:headEnd type="oval" w="med" len="med"/>
                <a:tailEnd type="oval" w="med" len="me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defTabSz="1828800" rtl="0"/>
                <a:endParaRPr lang="en-US" sz="24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8" name="Group 22">
                <a:extLst>
                  <a:ext uri="{FF2B5EF4-FFF2-40B4-BE49-F238E27FC236}">
                    <a16:creationId xmlns:a16="http://schemas.microsoft.com/office/drawing/2014/main" id="{76228E6E-5044-4E07-9EEA-EC7F6C5520E0}"/>
                  </a:ext>
                </a:extLst>
              </p:cNvPr>
              <p:cNvGrpSpPr/>
              <p:nvPr/>
            </p:nvGrpSpPr>
            <p:grpSpPr>
              <a:xfrm>
                <a:off x="2096466" y="3879231"/>
                <a:ext cx="337678" cy="336716"/>
                <a:chOff x="1573213" y="346076"/>
                <a:chExt cx="557213" cy="555625"/>
              </a:xfrm>
              <a:grpFill/>
            </p:grpSpPr>
            <p:sp>
              <p:nvSpPr>
                <p:cNvPr id="29" name="Freeform 239">
                  <a:extLst>
                    <a:ext uri="{FF2B5EF4-FFF2-40B4-BE49-F238E27FC236}">
                      <a16:creationId xmlns:a16="http://schemas.microsoft.com/office/drawing/2014/main" id="{27C2DF9F-2C17-43BA-94C3-7DEC5402DA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3700" y="592138"/>
                  <a:ext cx="76200" cy="80963"/>
                </a:xfrm>
                <a:custGeom>
                  <a:avLst/>
                  <a:gdLst/>
                  <a:ahLst/>
                  <a:cxnLst>
                    <a:cxn ang="0">
                      <a:pos x="26" y="31"/>
                    </a:cxn>
                    <a:cxn ang="0">
                      <a:pos x="29" y="29"/>
                    </a:cxn>
                    <a:cxn ang="0">
                      <a:pos x="23" y="4"/>
                    </a:cxn>
                    <a:cxn ang="0">
                      <a:pos x="19" y="3"/>
                    </a:cxn>
                    <a:cxn ang="0">
                      <a:pos x="13" y="0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26" y="31"/>
                    </a:cxn>
                  </a:cxnLst>
                  <a:rect l="0" t="0" r="r" b="b"/>
                  <a:pathLst>
                    <a:path w="29" h="31">
                      <a:moveTo>
                        <a:pt x="26" y="31"/>
                      </a:moveTo>
                      <a:cubicBezTo>
                        <a:pt x="27" y="30"/>
                        <a:pt x="28" y="29"/>
                        <a:pt x="29" y="29"/>
                      </a:cubicBezTo>
                      <a:cubicBezTo>
                        <a:pt x="27" y="20"/>
                        <a:pt x="24" y="12"/>
                        <a:pt x="23" y="4"/>
                      </a:cubicBezTo>
                      <a:cubicBezTo>
                        <a:pt x="22" y="4"/>
                        <a:pt x="20" y="3"/>
                        <a:pt x="19" y="3"/>
                      </a:cubicBezTo>
                      <a:cubicBezTo>
                        <a:pt x="17" y="3"/>
                        <a:pt x="14" y="1"/>
                        <a:pt x="13" y="0"/>
                      </a:cubicBezTo>
                      <a:cubicBezTo>
                        <a:pt x="8" y="5"/>
                        <a:pt x="4" y="10"/>
                        <a:pt x="0" y="16"/>
                      </a:cubicBezTo>
                      <a:cubicBezTo>
                        <a:pt x="1" y="18"/>
                        <a:pt x="2" y="20"/>
                        <a:pt x="2" y="22"/>
                      </a:cubicBezTo>
                      <a:cubicBezTo>
                        <a:pt x="9" y="26"/>
                        <a:pt x="18" y="29"/>
                        <a:pt x="26" y="31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defTabSz="1828800" rtl="0"/>
                  <a:endParaRPr lang="en-US" sz="2400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Freeform 240">
                  <a:extLst>
                    <a:ext uri="{FF2B5EF4-FFF2-40B4-BE49-F238E27FC236}">
                      <a16:creationId xmlns:a16="http://schemas.microsoft.com/office/drawing/2014/main" id="{E1E69D11-4B87-42FA-BB17-ACBA29879D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2125" y="690563"/>
                  <a:ext cx="142875" cy="127000"/>
                </a:xfrm>
                <a:custGeom>
                  <a:avLst/>
                  <a:gdLst/>
                  <a:ahLst/>
                  <a:cxnLst>
                    <a:cxn ang="0">
                      <a:pos x="24" y="2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2" y="7"/>
                    </a:cxn>
                    <a:cxn ang="0">
                      <a:pos x="27" y="49"/>
                    </a:cxn>
                    <a:cxn ang="0">
                      <a:pos x="36" y="47"/>
                    </a:cxn>
                    <a:cxn ang="0">
                      <a:pos x="39" y="48"/>
                    </a:cxn>
                    <a:cxn ang="0">
                      <a:pos x="55" y="12"/>
                    </a:cxn>
                    <a:cxn ang="0">
                      <a:pos x="46" y="1"/>
                    </a:cxn>
                    <a:cxn ang="0">
                      <a:pos x="24" y="2"/>
                    </a:cxn>
                  </a:cxnLst>
                  <a:rect l="0" t="0" r="r" b="b"/>
                  <a:pathLst>
                    <a:path w="55" h="49">
                      <a:moveTo>
                        <a:pt x="24" y="2"/>
                      </a:moveTo>
                      <a:cubicBezTo>
                        <a:pt x="16" y="2"/>
                        <a:pt x="8" y="1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3"/>
                        <a:pt x="1" y="5"/>
                        <a:pt x="2" y="7"/>
                      </a:cubicBezTo>
                      <a:cubicBezTo>
                        <a:pt x="9" y="23"/>
                        <a:pt x="17" y="37"/>
                        <a:pt x="27" y="49"/>
                      </a:cubicBezTo>
                      <a:cubicBezTo>
                        <a:pt x="29" y="47"/>
                        <a:pt x="33" y="46"/>
                        <a:pt x="36" y="47"/>
                      </a:cubicBezTo>
                      <a:cubicBezTo>
                        <a:pt x="37" y="47"/>
                        <a:pt x="38" y="47"/>
                        <a:pt x="39" y="48"/>
                      </a:cubicBezTo>
                      <a:cubicBezTo>
                        <a:pt x="46" y="37"/>
                        <a:pt x="51" y="25"/>
                        <a:pt x="55" y="12"/>
                      </a:cubicBezTo>
                      <a:cubicBezTo>
                        <a:pt x="51" y="10"/>
                        <a:pt x="47" y="5"/>
                        <a:pt x="46" y="1"/>
                      </a:cubicBezTo>
                      <a:cubicBezTo>
                        <a:pt x="39" y="2"/>
                        <a:pt x="31" y="2"/>
                        <a:pt x="24" y="2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defTabSz="1828800" rtl="0"/>
                  <a:endParaRPr lang="en-US" sz="2400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 241">
                  <a:extLst>
                    <a:ext uri="{FF2B5EF4-FFF2-40B4-BE49-F238E27FC236}">
                      <a16:creationId xmlns:a16="http://schemas.microsoft.com/office/drawing/2014/main" id="{AF5BCEF0-B9D0-4BAA-A759-8332636117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3550" y="460376"/>
                  <a:ext cx="196850" cy="225425"/>
                </a:xfrm>
                <a:custGeom>
                  <a:avLst/>
                  <a:gdLst/>
                  <a:ahLst/>
                  <a:cxnLst>
                    <a:cxn ang="0">
                      <a:pos x="76" y="41"/>
                    </a:cxn>
                    <a:cxn ang="0">
                      <a:pos x="74" y="6"/>
                    </a:cxn>
                    <a:cxn ang="0">
                      <a:pos x="70" y="6"/>
                    </a:cxn>
                    <a:cxn ang="0">
                      <a:pos x="63" y="0"/>
                    </a:cxn>
                    <a:cxn ang="0">
                      <a:pos x="11" y="28"/>
                    </a:cxn>
                    <a:cxn ang="0">
                      <a:pos x="9" y="29"/>
                    </a:cxn>
                    <a:cxn ang="0">
                      <a:pos x="11" y="42"/>
                    </a:cxn>
                    <a:cxn ang="0">
                      <a:pos x="0" y="54"/>
                    </a:cxn>
                    <a:cxn ang="0">
                      <a:pos x="7" y="79"/>
                    </a:cxn>
                    <a:cxn ang="0">
                      <a:pos x="7" y="79"/>
                    </a:cxn>
                    <a:cxn ang="0">
                      <a:pos x="12" y="85"/>
                    </a:cxn>
                    <a:cxn ang="0">
                      <a:pos x="35" y="86"/>
                    </a:cxn>
                    <a:cxn ang="0">
                      <a:pos x="57" y="85"/>
                    </a:cxn>
                    <a:cxn ang="0">
                      <a:pos x="57" y="81"/>
                    </a:cxn>
                    <a:cxn ang="0">
                      <a:pos x="74" y="68"/>
                    </a:cxn>
                    <a:cxn ang="0">
                      <a:pos x="76" y="41"/>
                    </a:cxn>
                  </a:cxnLst>
                  <a:rect l="0" t="0" r="r" b="b"/>
                  <a:pathLst>
                    <a:path w="76" h="87">
                      <a:moveTo>
                        <a:pt x="76" y="41"/>
                      </a:moveTo>
                      <a:cubicBezTo>
                        <a:pt x="76" y="29"/>
                        <a:pt x="75" y="17"/>
                        <a:pt x="74" y="6"/>
                      </a:cubicBezTo>
                      <a:cubicBezTo>
                        <a:pt x="73" y="6"/>
                        <a:pt x="72" y="6"/>
                        <a:pt x="70" y="6"/>
                      </a:cubicBezTo>
                      <a:cubicBezTo>
                        <a:pt x="67" y="5"/>
                        <a:pt x="65" y="3"/>
                        <a:pt x="63" y="0"/>
                      </a:cubicBezTo>
                      <a:cubicBezTo>
                        <a:pt x="45" y="7"/>
                        <a:pt x="27" y="16"/>
                        <a:pt x="11" y="28"/>
                      </a:cubicBezTo>
                      <a:cubicBezTo>
                        <a:pt x="10" y="28"/>
                        <a:pt x="9" y="29"/>
                        <a:pt x="9" y="29"/>
                      </a:cubicBezTo>
                      <a:cubicBezTo>
                        <a:pt x="11" y="33"/>
                        <a:pt x="12" y="38"/>
                        <a:pt x="11" y="42"/>
                      </a:cubicBezTo>
                      <a:cubicBezTo>
                        <a:pt x="10" y="48"/>
                        <a:pt x="5" y="53"/>
                        <a:pt x="0" y="54"/>
                      </a:cubicBezTo>
                      <a:cubicBezTo>
                        <a:pt x="2" y="63"/>
                        <a:pt x="4" y="71"/>
                        <a:pt x="7" y="79"/>
                      </a:cubicBezTo>
                      <a:cubicBezTo>
                        <a:pt x="7" y="79"/>
                        <a:pt x="7" y="79"/>
                        <a:pt x="7" y="79"/>
                      </a:cubicBezTo>
                      <a:cubicBezTo>
                        <a:pt x="10" y="80"/>
                        <a:pt x="12" y="82"/>
                        <a:pt x="12" y="85"/>
                      </a:cubicBezTo>
                      <a:cubicBezTo>
                        <a:pt x="20" y="86"/>
                        <a:pt x="27" y="86"/>
                        <a:pt x="35" y="86"/>
                      </a:cubicBezTo>
                      <a:cubicBezTo>
                        <a:pt x="42" y="87"/>
                        <a:pt x="49" y="86"/>
                        <a:pt x="57" y="85"/>
                      </a:cubicBezTo>
                      <a:cubicBezTo>
                        <a:pt x="57" y="84"/>
                        <a:pt x="57" y="83"/>
                        <a:pt x="57" y="81"/>
                      </a:cubicBezTo>
                      <a:cubicBezTo>
                        <a:pt x="59" y="74"/>
                        <a:pt x="66" y="68"/>
                        <a:pt x="74" y="68"/>
                      </a:cubicBezTo>
                      <a:cubicBezTo>
                        <a:pt x="75" y="59"/>
                        <a:pt x="76" y="50"/>
                        <a:pt x="76" y="41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defTabSz="1828800" rtl="0"/>
                  <a:endParaRPr lang="en-US" sz="2400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242">
                  <a:extLst>
                    <a:ext uri="{FF2B5EF4-FFF2-40B4-BE49-F238E27FC236}">
                      <a16:creationId xmlns:a16="http://schemas.microsoft.com/office/drawing/2014/main" id="{FB262E9C-B2CE-4324-87F5-3CF9ADDDCB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3213" y="590551"/>
                  <a:ext cx="65088" cy="155575"/>
                </a:xfrm>
                <a:custGeom>
                  <a:avLst/>
                  <a:gdLst/>
                  <a:ahLst/>
                  <a:cxnLst>
                    <a:cxn ang="0">
                      <a:pos x="24" y="20"/>
                    </a:cxn>
                    <a:cxn ang="0">
                      <a:pos x="3" y="0"/>
                    </a:cxn>
                    <a:cxn ang="0">
                      <a:pos x="13" y="60"/>
                    </a:cxn>
                    <a:cxn ang="0">
                      <a:pos x="25" y="25"/>
                    </a:cxn>
                    <a:cxn ang="0">
                      <a:pos x="24" y="20"/>
                    </a:cxn>
                  </a:cxnLst>
                  <a:rect l="0" t="0" r="r" b="b"/>
                  <a:pathLst>
                    <a:path w="25" h="60">
                      <a:moveTo>
                        <a:pt x="24" y="20"/>
                      </a:moveTo>
                      <a:cubicBezTo>
                        <a:pt x="16" y="15"/>
                        <a:pt x="8" y="8"/>
                        <a:pt x="3" y="0"/>
                      </a:cubicBezTo>
                      <a:cubicBezTo>
                        <a:pt x="0" y="21"/>
                        <a:pt x="4" y="42"/>
                        <a:pt x="13" y="60"/>
                      </a:cubicBezTo>
                      <a:cubicBezTo>
                        <a:pt x="15" y="48"/>
                        <a:pt x="19" y="36"/>
                        <a:pt x="25" y="25"/>
                      </a:cubicBezTo>
                      <a:cubicBezTo>
                        <a:pt x="24" y="24"/>
                        <a:pt x="24" y="22"/>
                        <a:pt x="24" y="2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defTabSz="1828800" rtl="0"/>
                  <a:endParaRPr lang="en-US" sz="2400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Freeform 243">
                  <a:extLst>
                    <a:ext uri="{FF2B5EF4-FFF2-40B4-BE49-F238E27FC236}">
                      <a16:creationId xmlns:a16="http://schemas.microsoft.com/office/drawing/2014/main" id="{9B1F28C7-F76C-4450-AD3B-F2C50480E8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4488" y="657226"/>
                  <a:ext cx="207963" cy="228600"/>
                </a:xfrm>
                <a:custGeom>
                  <a:avLst/>
                  <a:gdLst/>
                  <a:ahLst/>
                  <a:cxnLst>
                    <a:cxn ang="0">
                      <a:pos x="79" y="68"/>
                    </a:cxn>
                    <a:cxn ang="0">
                      <a:pos x="80" y="65"/>
                    </a:cxn>
                    <a:cxn ang="0">
                      <a:pos x="55" y="21"/>
                    </a:cxn>
                    <a:cxn ang="0">
                      <a:pos x="53" y="17"/>
                    </a:cxn>
                    <a:cxn ang="0">
                      <a:pos x="50" y="17"/>
                    </a:cxn>
                    <a:cxn ang="0">
                      <a:pos x="44" y="10"/>
                    </a:cxn>
                    <a:cxn ang="0">
                      <a:pos x="18" y="0"/>
                    </a:cxn>
                    <a:cxn ang="0">
                      <a:pos x="13" y="2"/>
                    </a:cxn>
                    <a:cxn ang="0">
                      <a:pos x="0" y="41"/>
                    </a:cxn>
                    <a:cxn ang="0">
                      <a:pos x="58" y="88"/>
                    </a:cxn>
                    <a:cxn ang="0">
                      <a:pos x="80" y="77"/>
                    </a:cxn>
                    <a:cxn ang="0">
                      <a:pos x="79" y="68"/>
                    </a:cxn>
                  </a:cxnLst>
                  <a:rect l="0" t="0" r="r" b="b"/>
                  <a:pathLst>
                    <a:path w="80" h="88">
                      <a:moveTo>
                        <a:pt x="79" y="68"/>
                      </a:moveTo>
                      <a:cubicBezTo>
                        <a:pt x="79" y="67"/>
                        <a:pt x="80" y="66"/>
                        <a:pt x="80" y="65"/>
                      </a:cubicBezTo>
                      <a:cubicBezTo>
                        <a:pt x="70" y="53"/>
                        <a:pt x="62" y="38"/>
                        <a:pt x="55" y="21"/>
                      </a:cubicBezTo>
                      <a:cubicBezTo>
                        <a:pt x="54" y="20"/>
                        <a:pt x="54" y="18"/>
                        <a:pt x="53" y="17"/>
                      </a:cubicBezTo>
                      <a:cubicBezTo>
                        <a:pt x="52" y="17"/>
                        <a:pt x="51" y="17"/>
                        <a:pt x="50" y="17"/>
                      </a:cubicBezTo>
                      <a:cubicBezTo>
                        <a:pt x="47" y="16"/>
                        <a:pt x="44" y="13"/>
                        <a:pt x="44" y="10"/>
                      </a:cubicBezTo>
                      <a:cubicBezTo>
                        <a:pt x="35" y="8"/>
                        <a:pt x="26" y="5"/>
                        <a:pt x="18" y="0"/>
                      </a:cubicBezTo>
                      <a:cubicBezTo>
                        <a:pt x="17" y="2"/>
                        <a:pt x="15" y="2"/>
                        <a:pt x="13" y="2"/>
                      </a:cubicBezTo>
                      <a:cubicBezTo>
                        <a:pt x="7" y="14"/>
                        <a:pt x="2" y="27"/>
                        <a:pt x="0" y="41"/>
                      </a:cubicBezTo>
                      <a:cubicBezTo>
                        <a:pt x="13" y="62"/>
                        <a:pt x="33" y="79"/>
                        <a:pt x="58" y="88"/>
                      </a:cubicBezTo>
                      <a:cubicBezTo>
                        <a:pt x="66" y="86"/>
                        <a:pt x="74" y="83"/>
                        <a:pt x="80" y="77"/>
                      </a:cubicBezTo>
                      <a:cubicBezTo>
                        <a:pt x="79" y="75"/>
                        <a:pt x="78" y="72"/>
                        <a:pt x="79" y="68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defTabSz="1828800" rtl="0"/>
                  <a:endParaRPr lang="en-US" sz="2400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 244">
                  <a:extLst>
                    <a:ext uri="{FF2B5EF4-FFF2-40B4-BE49-F238E27FC236}">
                      <a16:creationId xmlns:a16="http://schemas.microsoft.com/office/drawing/2014/main" id="{2069B652-59D6-4EED-8CA2-380CD2ABBF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5938" y="866776"/>
                  <a:ext cx="127000" cy="34925"/>
                </a:xfrm>
                <a:custGeom>
                  <a:avLst/>
                  <a:gdLst/>
                  <a:ahLst/>
                  <a:cxnLst>
                    <a:cxn ang="0">
                      <a:pos x="31" y="0"/>
                    </a:cxn>
                    <a:cxn ang="0">
                      <a:pos x="22" y="2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" y="10"/>
                    </a:cxn>
                    <a:cxn ang="0">
                      <a:pos x="49" y="10"/>
                    </a:cxn>
                    <a:cxn ang="0">
                      <a:pos x="41" y="6"/>
                    </a:cxn>
                    <a:cxn ang="0">
                      <a:pos x="31" y="0"/>
                    </a:cxn>
                  </a:cxnLst>
                  <a:rect l="0" t="0" r="r" b="b"/>
                  <a:pathLst>
                    <a:path w="49" h="13">
                      <a:moveTo>
                        <a:pt x="31" y="0"/>
                      </a:moveTo>
                      <a:cubicBezTo>
                        <a:pt x="29" y="2"/>
                        <a:pt x="25" y="3"/>
                        <a:pt x="22" y="2"/>
                      </a:cubicBezTo>
                      <a:cubicBezTo>
                        <a:pt x="20" y="1"/>
                        <a:pt x="19" y="1"/>
                        <a:pt x="17" y="0"/>
                      </a:cubicBezTo>
                      <a:cubicBezTo>
                        <a:pt x="12" y="4"/>
                        <a:pt x="6" y="7"/>
                        <a:pt x="0" y="9"/>
                      </a:cubicBezTo>
                      <a:cubicBezTo>
                        <a:pt x="1" y="9"/>
                        <a:pt x="1" y="9"/>
                        <a:pt x="2" y="10"/>
                      </a:cubicBezTo>
                      <a:cubicBezTo>
                        <a:pt x="18" y="13"/>
                        <a:pt x="34" y="13"/>
                        <a:pt x="49" y="10"/>
                      </a:cubicBezTo>
                      <a:cubicBezTo>
                        <a:pt x="46" y="9"/>
                        <a:pt x="43" y="7"/>
                        <a:pt x="41" y="6"/>
                      </a:cubicBezTo>
                      <a:cubicBezTo>
                        <a:pt x="37" y="4"/>
                        <a:pt x="34" y="2"/>
                        <a:pt x="31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defTabSz="1828800" rtl="0"/>
                  <a:endParaRPr lang="en-US" sz="2400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Freeform 245">
                  <a:extLst>
                    <a:ext uri="{FF2B5EF4-FFF2-40B4-BE49-F238E27FC236}">
                      <a16:creationId xmlns:a16="http://schemas.microsoft.com/office/drawing/2014/main" id="{83486B00-DFDC-4BD5-B674-0F36B48D51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1663" y="582613"/>
                  <a:ext cx="258763" cy="304800"/>
                </a:xfrm>
                <a:custGeom>
                  <a:avLst/>
                  <a:gdLst/>
                  <a:ahLst/>
                  <a:cxnLst>
                    <a:cxn ang="0">
                      <a:pos x="98" y="0"/>
                    </a:cxn>
                    <a:cxn ang="0">
                      <a:pos x="57" y="28"/>
                    </a:cxn>
                    <a:cxn ang="0">
                      <a:pos x="37" y="35"/>
                    </a:cxn>
                    <a:cxn ang="0">
                      <a:pos x="37" y="42"/>
                    </a:cxn>
                    <a:cxn ang="0">
                      <a:pos x="18" y="55"/>
                    </a:cxn>
                    <a:cxn ang="0">
                      <a:pos x="0" y="92"/>
                    </a:cxn>
                    <a:cxn ang="0">
                      <a:pos x="3" y="103"/>
                    </a:cxn>
                    <a:cxn ang="0">
                      <a:pos x="1" y="107"/>
                    </a:cxn>
                    <a:cxn ang="0">
                      <a:pos x="10" y="112"/>
                    </a:cxn>
                    <a:cxn ang="0">
                      <a:pos x="25" y="118"/>
                    </a:cxn>
                    <a:cxn ang="0">
                      <a:pos x="96" y="41"/>
                    </a:cxn>
                    <a:cxn ang="0">
                      <a:pos x="98" y="0"/>
                    </a:cxn>
                  </a:cxnLst>
                  <a:rect l="0" t="0" r="r" b="b"/>
                  <a:pathLst>
                    <a:path w="100" h="118">
                      <a:moveTo>
                        <a:pt x="98" y="0"/>
                      </a:moveTo>
                      <a:cubicBezTo>
                        <a:pt x="86" y="11"/>
                        <a:pt x="72" y="21"/>
                        <a:pt x="57" y="28"/>
                      </a:cubicBezTo>
                      <a:cubicBezTo>
                        <a:pt x="50" y="31"/>
                        <a:pt x="44" y="33"/>
                        <a:pt x="37" y="35"/>
                      </a:cubicBezTo>
                      <a:cubicBezTo>
                        <a:pt x="38" y="38"/>
                        <a:pt x="38" y="40"/>
                        <a:pt x="37" y="42"/>
                      </a:cubicBezTo>
                      <a:cubicBezTo>
                        <a:pt x="35" y="51"/>
                        <a:pt x="26" y="57"/>
                        <a:pt x="18" y="55"/>
                      </a:cubicBezTo>
                      <a:cubicBezTo>
                        <a:pt x="13" y="69"/>
                        <a:pt x="7" y="82"/>
                        <a:pt x="0" y="92"/>
                      </a:cubicBezTo>
                      <a:cubicBezTo>
                        <a:pt x="3" y="95"/>
                        <a:pt x="4" y="99"/>
                        <a:pt x="3" y="103"/>
                      </a:cubicBezTo>
                      <a:cubicBezTo>
                        <a:pt x="3" y="104"/>
                        <a:pt x="2" y="106"/>
                        <a:pt x="1" y="107"/>
                      </a:cubicBezTo>
                      <a:cubicBezTo>
                        <a:pt x="4" y="109"/>
                        <a:pt x="7" y="110"/>
                        <a:pt x="10" y="112"/>
                      </a:cubicBezTo>
                      <a:cubicBezTo>
                        <a:pt x="14" y="114"/>
                        <a:pt x="19" y="116"/>
                        <a:pt x="25" y="118"/>
                      </a:cubicBezTo>
                      <a:cubicBezTo>
                        <a:pt x="59" y="107"/>
                        <a:pt x="87" y="79"/>
                        <a:pt x="96" y="41"/>
                      </a:cubicBezTo>
                      <a:cubicBezTo>
                        <a:pt x="100" y="27"/>
                        <a:pt x="100" y="13"/>
                        <a:pt x="98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defTabSz="1828800" rtl="0"/>
                  <a:endParaRPr lang="en-US" sz="2400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Freeform 246">
                  <a:extLst>
                    <a:ext uri="{FF2B5EF4-FFF2-40B4-BE49-F238E27FC236}">
                      <a16:creationId xmlns:a16="http://schemas.microsoft.com/office/drawing/2014/main" id="{B986F454-5D1B-4F9C-841C-2B626E0803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6750" y="431801"/>
                  <a:ext cx="185738" cy="230188"/>
                </a:xfrm>
                <a:custGeom>
                  <a:avLst/>
                  <a:gdLst/>
                  <a:ahLst/>
                  <a:cxnLst>
                    <a:cxn ang="0">
                      <a:pos x="5" y="9"/>
                    </a:cxn>
                    <a:cxn ang="0">
                      <a:pos x="0" y="16"/>
                    </a:cxn>
                    <a:cxn ang="0">
                      <a:pos x="2" y="52"/>
                    </a:cxn>
                    <a:cxn ang="0">
                      <a:pos x="0" y="80"/>
                    </a:cxn>
                    <a:cxn ang="0">
                      <a:pos x="11" y="89"/>
                    </a:cxn>
                    <a:cxn ang="0">
                      <a:pos x="30" y="82"/>
                    </a:cxn>
                    <a:cxn ang="0">
                      <a:pos x="72" y="52"/>
                    </a:cxn>
                    <a:cxn ang="0">
                      <a:pos x="44" y="0"/>
                    </a:cxn>
                    <a:cxn ang="0">
                      <a:pos x="6" y="5"/>
                    </a:cxn>
                    <a:cxn ang="0">
                      <a:pos x="5" y="9"/>
                    </a:cxn>
                  </a:cxnLst>
                  <a:rect l="0" t="0" r="r" b="b"/>
                  <a:pathLst>
                    <a:path w="72" h="89">
                      <a:moveTo>
                        <a:pt x="5" y="9"/>
                      </a:moveTo>
                      <a:cubicBezTo>
                        <a:pt x="5" y="12"/>
                        <a:pt x="3" y="14"/>
                        <a:pt x="0" y="16"/>
                      </a:cubicBezTo>
                      <a:cubicBezTo>
                        <a:pt x="2" y="27"/>
                        <a:pt x="3" y="39"/>
                        <a:pt x="2" y="52"/>
                      </a:cubicBezTo>
                      <a:cubicBezTo>
                        <a:pt x="2" y="61"/>
                        <a:pt x="1" y="71"/>
                        <a:pt x="0" y="80"/>
                      </a:cubicBezTo>
                      <a:cubicBezTo>
                        <a:pt x="5" y="81"/>
                        <a:pt x="9" y="85"/>
                        <a:pt x="11" y="89"/>
                      </a:cubicBezTo>
                      <a:cubicBezTo>
                        <a:pt x="17" y="87"/>
                        <a:pt x="24" y="85"/>
                        <a:pt x="30" y="82"/>
                      </a:cubicBezTo>
                      <a:cubicBezTo>
                        <a:pt x="45" y="75"/>
                        <a:pt x="59" y="65"/>
                        <a:pt x="72" y="52"/>
                      </a:cubicBezTo>
                      <a:cubicBezTo>
                        <a:pt x="68" y="33"/>
                        <a:pt x="58" y="15"/>
                        <a:pt x="44" y="0"/>
                      </a:cubicBezTo>
                      <a:cubicBezTo>
                        <a:pt x="31" y="1"/>
                        <a:pt x="18" y="2"/>
                        <a:pt x="6" y="5"/>
                      </a:cubicBezTo>
                      <a:cubicBezTo>
                        <a:pt x="6" y="6"/>
                        <a:pt x="6" y="8"/>
                        <a:pt x="5" y="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defTabSz="1828800" rtl="0"/>
                  <a:endParaRPr lang="en-US" sz="2400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Freeform 247">
                  <a:extLst>
                    <a:ext uri="{FF2B5EF4-FFF2-40B4-BE49-F238E27FC236}">
                      <a16:creationId xmlns:a16="http://schemas.microsoft.com/office/drawing/2014/main" id="{7F2DE3C2-A0F2-49E3-AC98-BC95970BBE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2300" y="350838"/>
                  <a:ext cx="147638" cy="84138"/>
                </a:xfrm>
                <a:custGeom>
                  <a:avLst/>
                  <a:gdLst/>
                  <a:ahLst/>
                  <a:cxnLst>
                    <a:cxn ang="0">
                      <a:pos x="14" y="27"/>
                    </a:cxn>
                    <a:cxn ang="0">
                      <a:pos x="22" y="32"/>
                    </a:cxn>
                    <a:cxn ang="0">
                      <a:pos x="57" y="27"/>
                    </a:cxn>
                    <a:cxn ang="0">
                      <a:pos x="9" y="2"/>
                    </a:cxn>
                    <a:cxn ang="0">
                      <a:pos x="0" y="0"/>
                    </a:cxn>
                    <a:cxn ang="0">
                      <a:pos x="12" y="26"/>
                    </a:cxn>
                    <a:cxn ang="0">
                      <a:pos x="14" y="27"/>
                    </a:cxn>
                  </a:cxnLst>
                  <a:rect l="0" t="0" r="r" b="b"/>
                  <a:pathLst>
                    <a:path w="57" h="32">
                      <a:moveTo>
                        <a:pt x="14" y="27"/>
                      </a:moveTo>
                      <a:cubicBezTo>
                        <a:pt x="18" y="27"/>
                        <a:pt x="20" y="29"/>
                        <a:pt x="22" y="32"/>
                      </a:cubicBezTo>
                      <a:cubicBezTo>
                        <a:pt x="33" y="29"/>
                        <a:pt x="45" y="28"/>
                        <a:pt x="57" y="27"/>
                      </a:cubicBezTo>
                      <a:cubicBezTo>
                        <a:pt x="44" y="15"/>
                        <a:pt x="28" y="6"/>
                        <a:pt x="9" y="2"/>
                      </a:cubicBezTo>
                      <a:cubicBezTo>
                        <a:pt x="6" y="1"/>
                        <a:pt x="3" y="1"/>
                        <a:pt x="0" y="0"/>
                      </a:cubicBezTo>
                      <a:cubicBezTo>
                        <a:pt x="5" y="8"/>
                        <a:pt x="9" y="16"/>
                        <a:pt x="12" y="26"/>
                      </a:cubicBezTo>
                      <a:cubicBezTo>
                        <a:pt x="13" y="26"/>
                        <a:pt x="14" y="26"/>
                        <a:pt x="14" y="27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defTabSz="1828800" rtl="0"/>
                  <a:endParaRPr lang="en-US" sz="2400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 248">
                  <a:extLst>
                    <a:ext uri="{FF2B5EF4-FFF2-40B4-BE49-F238E27FC236}">
                      <a16:creationId xmlns:a16="http://schemas.microsoft.com/office/drawing/2014/main" id="{3A5EF448-C377-4964-9DD9-7B5CAA968A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0850" y="346076"/>
                  <a:ext cx="192088" cy="180975"/>
                </a:xfrm>
                <a:custGeom>
                  <a:avLst/>
                  <a:gdLst/>
                  <a:ahLst/>
                  <a:cxnLst>
                    <a:cxn ang="0">
                      <a:pos x="5" y="68"/>
                    </a:cxn>
                    <a:cxn ang="0">
                      <a:pos x="10" y="70"/>
                    </a:cxn>
                    <a:cxn ang="0">
                      <a:pos x="13" y="68"/>
                    </a:cxn>
                    <a:cxn ang="0">
                      <a:pos x="67" y="40"/>
                    </a:cxn>
                    <a:cxn ang="0">
                      <a:pos x="67" y="37"/>
                    </a:cxn>
                    <a:cxn ang="0">
                      <a:pos x="74" y="29"/>
                    </a:cxn>
                    <a:cxn ang="0">
                      <a:pos x="60" y="2"/>
                    </a:cxn>
                    <a:cxn ang="0">
                      <a:pos x="5" y="12"/>
                    </a:cxn>
                    <a:cxn ang="0">
                      <a:pos x="0" y="47"/>
                    </a:cxn>
                    <a:cxn ang="0">
                      <a:pos x="1" y="67"/>
                    </a:cxn>
                    <a:cxn ang="0">
                      <a:pos x="5" y="68"/>
                    </a:cxn>
                  </a:cxnLst>
                  <a:rect l="0" t="0" r="r" b="b"/>
                  <a:pathLst>
                    <a:path w="74" h="70">
                      <a:moveTo>
                        <a:pt x="5" y="68"/>
                      </a:moveTo>
                      <a:cubicBezTo>
                        <a:pt x="7" y="68"/>
                        <a:pt x="9" y="69"/>
                        <a:pt x="10" y="70"/>
                      </a:cubicBezTo>
                      <a:cubicBezTo>
                        <a:pt x="11" y="70"/>
                        <a:pt x="12" y="69"/>
                        <a:pt x="13" y="68"/>
                      </a:cubicBezTo>
                      <a:cubicBezTo>
                        <a:pt x="29" y="56"/>
                        <a:pt x="48" y="47"/>
                        <a:pt x="67" y="40"/>
                      </a:cubicBezTo>
                      <a:cubicBezTo>
                        <a:pt x="67" y="39"/>
                        <a:pt x="67" y="38"/>
                        <a:pt x="67" y="37"/>
                      </a:cubicBezTo>
                      <a:cubicBezTo>
                        <a:pt x="68" y="33"/>
                        <a:pt x="71" y="30"/>
                        <a:pt x="74" y="29"/>
                      </a:cubicBezTo>
                      <a:cubicBezTo>
                        <a:pt x="70" y="18"/>
                        <a:pt x="66" y="9"/>
                        <a:pt x="60" y="2"/>
                      </a:cubicBezTo>
                      <a:cubicBezTo>
                        <a:pt x="41" y="0"/>
                        <a:pt x="22" y="4"/>
                        <a:pt x="5" y="12"/>
                      </a:cubicBezTo>
                      <a:cubicBezTo>
                        <a:pt x="2" y="23"/>
                        <a:pt x="1" y="34"/>
                        <a:pt x="0" y="47"/>
                      </a:cubicBezTo>
                      <a:cubicBezTo>
                        <a:pt x="0" y="53"/>
                        <a:pt x="0" y="60"/>
                        <a:pt x="1" y="67"/>
                      </a:cubicBezTo>
                      <a:cubicBezTo>
                        <a:pt x="2" y="67"/>
                        <a:pt x="3" y="67"/>
                        <a:pt x="5" y="68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defTabSz="1828800" rtl="0"/>
                  <a:endParaRPr lang="en-US" sz="2400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 249">
                  <a:extLst>
                    <a:ext uri="{FF2B5EF4-FFF2-40B4-BE49-F238E27FC236}">
                      <a16:creationId xmlns:a16="http://schemas.microsoft.com/office/drawing/2014/main" id="{713820AD-54E4-4ED9-A6A2-141A4325C5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4325" y="382588"/>
                  <a:ext cx="136525" cy="249238"/>
                </a:xfrm>
                <a:custGeom>
                  <a:avLst/>
                  <a:gdLst/>
                  <a:ahLst/>
                  <a:cxnLst>
                    <a:cxn ang="0">
                      <a:pos x="22" y="96"/>
                    </a:cxn>
                    <a:cxn ang="0">
                      <a:pos x="27" y="95"/>
                    </a:cxn>
                    <a:cxn ang="0">
                      <a:pos x="41" y="77"/>
                    </a:cxn>
                    <a:cxn ang="0">
                      <a:pos x="39" y="65"/>
                    </a:cxn>
                    <a:cxn ang="0">
                      <a:pos x="49" y="54"/>
                    </a:cxn>
                    <a:cxn ang="0">
                      <a:pos x="49" y="32"/>
                    </a:cxn>
                    <a:cxn ang="0">
                      <a:pos x="53" y="0"/>
                    </a:cxn>
                    <a:cxn ang="0">
                      <a:pos x="1" y="69"/>
                    </a:cxn>
                    <a:cxn ang="0">
                      <a:pos x="0" y="73"/>
                    </a:cxn>
                    <a:cxn ang="0">
                      <a:pos x="22" y="96"/>
                    </a:cxn>
                  </a:cxnLst>
                  <a:rect l="0" t="0" r="r" b="b"/>
                  <a:pathLst>
                    <a:path w="53" h="96">
                      <a:moveTo>
                        <a:pt x="22" y="96"/>
                      </a:moveTo>
                      <a:cubicBezTo>
                        <a:pt x="23" y="95"/>
                        <a:pt x="25" y="95"/>
                        <a:pt x="27" y="95"/>
                      </a:cubicBezTo>
                      <a:cubicBezTo>
                        <a:pt x="31" y="89"/>
                        <a:pt x="36" y="83"/>
                        <a:pt x="41" y="77"/>
                      </a:cubicBezTo>
                      <a:cubicBezTo>
                        <a:pt x="38" y="74"/>
                        <a:pt x="38" y="70"/>
                        <a:pt x="39" y="65"/>
                      </a:cubicBezTo>
                      <a:cubicBezTo>
                        <a:pt x="40" y="60"/>
                        <a:pt x="44" y="55"/>
                        <a:pt x="49" y="54"/>
                      </a:cubicBezTo>
                      <a:cubicBezTo>
                        <a:pt x="49" y="47"/>
                        <a:pt x="49" y="39"/>
                        <a:pt x="49" y="32"/>
                      </a:cubicBezTo>
                      <a:cubicBezTo>
                        <a:pt x="49" y="21"/>
                        <a:pt x="51" y="11"/>
                        <a:pt x="53" y="0"/>
                      </a:cubicBezTo>
                      <a:cubicBezTo>
                        <a:pt x="28" y="14"/>
                        <a:pt x="8" y="39"/>
                        <a:pt x="1" y="69"/>
                      </a:cubicBezTo>
                      <a:cubicBezTo>
                        <a:pt x="1" y="70"/>
                        <a:pt x="0" y="72"/>
                        <a:pt x="0" y="73"/>
                      </a:cubicBezTo>
                      <a:cubicBezTo>
                        <a:pt x="5" y="82"/>
                        <a:pt x="13" y="90"/>
                        <a:pt x="22" y="9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defTabSz="1828800" rtl="0"/>
                  <a:endParaRPr lang="en-US" sz="2400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AABCD5F1-C3EC-4AB3-A2E2-554F552A49B7}"/>
                </a:ext>
              </a:extLst>
            </p:cNvPr>
            <p:cNvGrpSpPr/>
            <p:nvPr/>
          </p:nvGrpSpPr>
          <p:grpSpPr>
            <a:xfrm>
              <a:off x="4354902" y="3695562"/>
              <a:ext cx="828834" cy="714513"/>
              <a:chOff x="4354902" y="3695562"/>
              <a:chExt cx="828834" cy="714513"/>
            </a:xfrm>
            <a:grpFill/>
          </p:grpSpPr>
          <p:sp>
            <p:nvSpPr>
              <p:cNvPr id="25" name="Hexagon 30">
                <a:extLst>
                  <a:ext uri="{FF2B5EF4-FFF2-40B4-BE49-F238E27FC236}">
                    <a16:creationId xmlns:a16="http://schemas.microsoft.com/office/drawing/2014/main" id="{EAFCF063-59D8-4632-BF62-4E8EBA5FE8BE}"/>
                  </a:ext>
                </a:extLst>
              </p:cNvPr>
              <p:cNvSpPr/>
              <p:nvPr/>
            </p:nvSpPr>
            <p:spPr>
              <a:xfrm>
                <a:off x="4354902" y="3695562"/>
                <a:ext cx="828834" cy="714513"/>
              </a:xfrm>
              <a:prstGeom prst="hexagon">
                <a:avLst/>
              </a:prstGeom>
              <a:grpFill/>
              <a:ln w="12700">
                <a:noFill/>
                <a:headEnd type="oval" w="med" len="med"/>
                <a:tailEnd type="oval" w="med" len="me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defTabSz="1828800" rtl="0"/>
                <a:endParaRPr lang="en-US" sz="2400" kern="1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187">
                <a:extLst>
                  <a:ext uri="{FF2B5EF4-FFF2-40B4-BE49-F238E27FC236}">
                    <a16:creationId xmlns:a16="http://schemas.microsoft.com/office/drawing/2014/main" id="{483DCA6C-BA18-43C0-8EF9-8E51630E3F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65546" y="3877654"/>
                <a:ext cx="235715" cy="339869"/>
              </a:xfrm>
              <a:custGeom>
                <a:avLst/>
                <a:gdLst/>
                <a:ahLst/>
                <a:cxnLst>
                  <a:cxn ang="0">
                    <a:pos x="69" y="131"/>
                  </a:cxn>
                  <a:cxn ang="0">
                    <a:pos x="69" y="138"/>
                  </a:cxn>
                  <a:cxn ang="0">
                    <a:pos x="59" y="148"/>
                  </a:cxn>
                  <a:cxn ang="0">
                    <a:pos x="50" y="138"/>
                  </a:cxn>
                  <a:cxn ang="0">
                    <a:pos x="50" y="131"/>
                  </a:cxn>
                  <a:cxn ang="0">
                    <a:pos x="40" y="115"/>
                  </a:cxn>
                  <a:cxn ang="0">
                    <a:pos x="59" y="96"/>
                  </a:cxn>
                  <a:cxn ang="0">
                    <a:pos x="78" y="115"/>
                  </a:cxn>
                  <a:cxn ang="0">
                    <a:pos x="69" y="131"/>
                  </a:cxn>
                  <a:cxn ang="0">
                    <a:pos x="21" y="53"/>
                  </a:cxn>
                  <a:cxn ang="0">
                    <a:pos x="59" y="14"/>
                  </a:cxn>
                  <a:cxn ang="0">
                    <a:pos x="98" y="53"/>
                  </a:cxn>
                  <a:cxn ang="0">
                    <a:pos x="98" y="70"/>
                  </a:cxn>
                  <a:cxn ang="0">
                    <a:pos x="96" y="72"/>
                  </a:cxn>
                  <a:cxn ang="0">
                    <a:pos x="23" y="72"/>
                  </a:cxn>
                  <a:cxn ang="0">
                    <a:pos x="21" y="69"/>
                  </a:cxn>
                  <a:cxn ang="0">
                    <a:pos x="21" y="53"/>
                  </a:cxn>
                  <a:cxn ang="0">
                    <a:pos x="101" y="158"/>
                  </a:cxn>
                  <a:cxn ang="0">
                    <a:pos x="94" y="151"/>
                  </a:cxn>
                  <a:cxn ang="0">
                    <a:pos x="101" y="145"/>
                  </a:cxn>
                  <a:cxn ang="0">
                    <a:pos x="116" y="145"/>
                  </a:cxn>
                  <a:cxn ang="0">
                    <a:pos x="119" y="143"/>
                  </a:cxn>
                  <a:cxn ang="0">
                    <a:pos x="119" y="134"/>
                  </a:cxn>
                  <a:cxn ang="0">
                    <a:pos x="116" y="132"/>
                  </a:cxn>
                  <a:cxn ang="0">
                    <a:pos x="101" y="132"/>
                  </a:cxn>
                  <a:cxn ang="0">
                    <a:pos x="94" y="125"/>
                  </a:cxn>
                  <a:cxn ang="0">
                    <a:pos x="101" y="119"/>
                  </a:cxn>
                  <a:cxn ang="0">
                    <a:pos x="116" y="119"/>
                  </a:cxn>
                  <a:cxn ang="0">
                    <a:pos x="119" y="117"/>
                  </a:cxn>
                  <a:cxn ang="0">
                    <a:pos x="119" y="108"/>
                  </a:cxn>
                  <a:cxn ang="0">
                    <a:pos x="117" y="106"/>
                  </a:cxn>
                  <a:cxn ang="0">
                    <a:pos x="101" y="106"/>
                  </a:cxn>
                  <a:cxn ang="0">
                    <a:pos x="94" y="100"/>
                  </a:cxn>
                  <a:cxn ang="0">
                    <a:pos x="101" y="93"/>
                  </a:cxn>
                  <a:cxn ang="0">
                    <a:pos x="117" y="93"/>
                  </a:cxn>
                  <a:cxn ang="0">
                    <a:pos x="119" y="91"/>
                  </a:cxn>
                  <a:cxn ang="0">
                    <a:pos x="119" y="76"/>
                  </a:cxn>
                  <a:cxn ang="0">
                    <a:pos x="115" y="72"/>
                  </a:cxn>
                  <a:cxn ang="0">
                    <a:pos x="114" y="72"/>
                  </a:cxn>
                  <a:cxn ang="0">
                    <a:pos x="112" y="70"/>
                  </a:cxn>
                  <a:cxn ang="0">
                    <a:pos x="112" y="53"/>
                  </a:cxn>
                  <a:cxn ang="0">
                    <a:pos x="59" y="0"/>
                  </a:cxn>
                  <a:cxn ang="0">
                    <a:pos x="7" y="53"/>
                  </a:cxn>
                  <a:cxn ang="0">
                    <a:pos x="7" y="70"/>
                  </a:cxn>
                  <a:cxn ang="0">
                    <a:pos x="4" y="72"/>
                  </a:cxn>
                  <a:cxn ang="0">
                    <a:pos x="4" y="72"/>
                  </a:cxn>
                  <a:cxn ang="0">
                    <a:pos x="0" y="76"/>
                  </a:cxn>
                  <a:cxn ang="0">
                    <a:pos x="0" y="168"/>
                  </a:cxn>
                  <a:cxn ang="0">
                    <a:pos x="4" y="172"/>
                  </a:cxn>
                  <a:cxn ang="0">
                    <a:pos x="115" y="172"/>
                  </a:cxn>
                  <a:cxn ang="0">
                    <a:pos x="119" y="168"/>
                  </a:cxn>
                  <a:cxn ang="0">
                    <a:pos x="119" y="160"/>
                  </a:cxn>
                  <a:cxn ang="0">
                    <a:pos x="117" y="158"/>
                  </a:cxn>
                  <a:cxn ang="0">
                    <a:pos x="101" y="158"/>
                  </a:cxn>
                </a:cxnLst>
                <a:rect l="0" t="0" r="r" b="b"/>
                <a:pathLst>
                  <a:path w="119" h="172">
                    <a:moveTo>
                      <a:pt x="69" y="131"/>
                    </a:moveTo>
                    <a:cubicBezTo>
                      <a:pt x="69" y="134"/>
                      <a:pt x="69" y="138"/>
                      <a:pt x="69" y="138"/>
                    </a:cubicBezTo>
                    <a:cubicBezTo>
                      <a:pt x="69" y="144"/>
                      <a:pt x="64" y="148"/>
                      <a:pt x="59" y="148"/>
                    </a:cubicBezTo>
                    <a:cubicBezTo>
                      <a:pt x="54" y="148"/>
                      <a:pt x="50" y="144"/>
                      <a:pt x="50" y="138"/>
                    </a:cubicBezTo>
                    <a:cubicBezTo>
                      <a:pt x="50" y="138"/>
                      <a:pt x="50" y="134"/>
                      <a:pt x="50" y="131"/>
                    </a:cubicBezTo>
                    <a:cubicBezTo>
                      <a:pt x="50" y="126"/>
                      <a:pt x="40" y="127"/>
                      <a:pt x="40" y="115"/>
                    </a:cubicBezTo>
                    <a:cubicBezTo>
                      <a:pt x="40" y="105"/>
                      <a:pt x="49" y="96"/>
                      <a:pt x="59" y="96"/>
                    </a:cubicBezTo>
                    <a:cubicBezTo>
                      <a:pt x="70" y="96"/>
                      <a:pt x="78" y="105"/>
                      <a:pt x="78" y="115"/>
                    </a:cubicBezTo>
                    <a:cubicBezTo>
                      <a:pt x="78" y="127"/>
                      <a:pt x="69" y="126"/>
                      <a:pt x="69" y="131"/>
                    </a:cubicBezTo>
                    <a:moveTo>
                      <a:pt x="21" y="53"/>
                    </a:moveTo>
                    <a:cubicBezTo>
                      <a:pt x="21" y="31"/>
                      <a:pt x="38" y="14"/>
                      <a:pt x="59" y="14"/>
                    </a:cubicBezTo>
                    <a:cubicBezTo>
                      <a:pt x="80" y="14"/>
                      <a:pt x="98" y="31"/>
                      <a:pt x="98" y="53"/>
                    </a:cubicBezTo>
                    <a:cubicBezTo>
                      <a:pt x="98" y="70"/>
                      <a:pt x="98" y="70"/>
                      <a:pt x="98" y="70"/>
                    </a:cubicBezTo>
                    <a:cubicBezTo>
                      <a:pt x="98" y="70"/>
                      <a:pt x="98" y="72"/>
                      <a:pt x="96" y="72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1" y="72"/>
                      <a:pt x="21" y="69"/>
                      <a:pt x="21" y="69"/>
                    </a:cubicBezTo>
                    <a:cubicBezTo>
                      <a:pt x="21" y="53"/>
                      <a:pt x="21" y="53"/>
                      <a:pt x="21" y="53"/>
                    </a:cubicBezTo>
                    <a:close/>
                    <a:moveTo>
                      <a:pt x="101" y="158"/>
                    </a:moveTo>
                    <a:cubicBezTo>
                      <a:pt x="97" y="158"/>
                      <a:pt x="94" y="155"/>
                      <a:pt x="94" y="151"/>
                    </a:cubicBezTo>
                    <a:cubicBezTo>
                      <a:pt x="94" y="148"/>
                      <a:pt x="97" y="145"/>
                      <a:pt x="101" y="145"/>
                    </a:cubicBezTo>
                    <a:cubicBezTo>
                      <a:pt x="116" y="145"/>
                      <a:pt x="116" y="145"/>
                      <a:pt x="116" y="145"/>
                    </a:cubicBezTo>
                    <a:cubicBezTo>
                      <a:pt x="116" y="145"/>
                      <a:pt x="119" y="145"/>
                      <a:pt x="119" y="143"/>
                    </a:cubicBezTo>
                    <a:cubicBezTo>
                      <a:pt x="119" y="134"/>
                      <a:pt x="119" y="134"/>
                      <a:pt x="119" y="134"/>
                    </a:cubicBezTo>
                    <a:cubicBezTo>
                      <a:pt x="119" y="132"/>
                      <a:pt x="116" y="132"/>
                      <a:pt x="116" y="132"/>
                    </a:cubicBezTo>
                    <a:cubicBezTo>
                      <a:pt x="101" y="132"/>
                      <a:pt x="101" y="132"/>
                      <a:pt x="101" y="132"/>
                    </a:cubicBezTo>
                    <a:cubicBezTo>
                      <a:pt x="97" y="132"/>
                      <a:pt x="94" y="129"/>
                      <a:pt x="94" y="125"/>
                    </a:cubicBezTo>
                    <a:cubicBezTo>
                      <a:pt x="94" y="122"/>
                      <a:pt x="97" y="119"/>
                      <a:pt x="101" y="119"/>
                    </a:cubicBezTo>
                    <a:cubicBezTo>
                      <a:pt x="116" y="119"/>
                      <a:pt x="116" y="119"/>
                      <a:pt x="116" y="119"/>
                    </a:cubicBezTo>
                    <a:cubicBezTo>
                      <a:pt x="116" y="119"/>
                      <a:pt x="119" y="119"/>
                      <a:pt x="119" y="117"/>
                    </a:cubicBezTo>
                    <a:cubicBezTo>
                      <a:pt x="119" y="108"/>
                      <a:pt x="119" y="108"/>
                      <a:pt x="119" y="108"/>
                    </a:cubicBezTo>
                    <a:cubicBezTo>
                      <a:pt x="119" y="106"/>
                      <a:pt x="117" y="106"/>
                      <a:pt x="117" y="106"/>
                    </a:cubicBezTo>
                    <a:cubicBezTo>
                      <a:pt x="101" y="106"/>
                      <a:pt x="101" y="106"/>
                      <a:pt x="101" y="106"/>
                    </a:cubicBezTo>
                    <a:cubicBezTo>
                      <a:pt x="97" y="106"/>
                      <a:pt x="94" y="103"/>
                      <a:pt x="94" y="100"/>
                    </a:cubicBezTo>
                    <a:cubicBezTo>
                      <a:pt x="94" y="96"/>
                      <a:pt x="97" y="93"/>
                      <a:pt x="101" y="93"/>
                    </a:cubicBezTo>
                    <a:cubicBezTo>
                      <a:pt x="117" y="93"/>
                      <a:pt x="117" y="93"/>
                      <a:pt x="117" y="93"/>
                    </a:cubicBezTo>
                    <a:cubicBezTo>
                      <a:pt x="117" y="93"/>
                      <a:pt x="119" y="93"/>
                      <a:pt x="119" y="91"/>
                    </a:cubicBezTo>
                    <a:cubicBezTo>
                      <a:pt x="119" y="76"/>
                      <a:pt x="119" y="76"/>
                      <a:pt x="119" y="76"/>
                    </a:cubicBezTo>
                    <a:cubicBezTo>
                      <a:pt x="119" y="74"/>
                      <a:pt x="117" y="72"/>
                      <a:pt x="115" y="72"/>
                    </a:cubicBezTo>
                    <a:cubicBezTo>
                      <a:pt x="114" y="72"/>
                      <a:pt x="114" y="72"/>
                      <a:pt x="114" y="72"/>
                    </a:cubicBezTo>
                    <a:cubicBezTo>
                      <a:pt x="112" y="72"/>
                      <a:pt x="112" y="70"/>
                      <a:pt x="112" y="70"/>
                    </a:cubicBezTo>
                    <a:cubicBezTo>
                      <a:pt x="112" y="53"/>
                      <a:pt x="112" y="53"/>
                      <a:pt x="112" y="53"/>
                    </a:cubicBezTo>
                    <a:cubicBezTo>
                      <a:pt x="112" y="24"/>
                      <a:pt x="88" y="0"/>
                      <a:pt x="59" y="0"/>
                    </a:cubicBezTo>
                    <a:cubicBezTo>
                      <a:pt x="30" y="0"/>
                      <a:pt x="7" y="24"/>
                      <a:pt x="7" y="53"/>
                    </a:cubicBezTo>
                    <a:cubicBezTo>
                      <a:pt x="7" y="70"/>
                      <a:pt x="7" y="70"/>
                      <a:pt x="7" y="70"/>
                    </a:cubicBezTo>
                    <a:cubicBezTo>
                      <a:pt x="7" y="70"/>
                      <a:pt x="7" y="72"/>
                      <a:pt x="4" y="72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2" y="72"/>
                      <a:pt x="0" y="74"/>
                      <a:pt x="0" y="76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70"/>
                      <a:pt x="2" y="172"/>
                      <a:pt x="4" y="172"/>
                    </a:cubicBezTo>
                    <a:cubicBezTo>
                      <a:pt x="115" y="172"/>
                      <a:pt x="115" y="172"/>
                      <a:pt x="115" y="172"/>
                    </a:cubicBezTo>
                    <a:cubicBezTo>
                      <a:pt x="117" y="172"/>
                      <a:pt x="119" y="170"/>
                      <a:pt x="119" y="168"/>
                    </a:cubicBezTo>
                    <a:cubicBezTo>
                      <a:pt x="119" y="160"/>
                      <a:pt x="119" y="160"/>
                      <a:pt x="119" y="160"/>
                    </a:cubicBezTo>
                    <a:cubicBezTo>
                      <a:pt x="119" y="158"/>
                      <a:pt x="117" y="158"/>
                      <a:pt x="117" y="158"/>
                    </a:cubicBezTo>
                    <a:lnTo>
                      <a:pt x="101" y="15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828800" rtl="0"/>
                <a:endParaRPr lang="en-US" sz="24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A33FDD35-995A-4781-99E8-452504154698}"/>
                </a:ext>
              </a:extLst>
            </p:cNvPr>
            <p:cNvGrpSpPr/>
            <p:nvPr/>
          </p:nvGrpSpPr>
          <p:grpSpPr>
            <a:xfrm>
              <a:off x="6858915" y="3695562"/>
              <a:ext cx="828834" cy="714513"/>
              <a:chOff x="6858915" y="3695562"/>
              <a:chExt cx="828834" cy="714513"/>
            </a:xfrm>
            <a:grpFill/>
          </p:grpSpPr>
          <p:sp>
            <p:nvSpPr>
              <p:cNvPr id="21" name="Hexagon 33">
                <a:extLst>
                  <a:ext uri="{FF2B5EF4-FFF2-40B4-BE49-F238E27FC236}">
                    <a16:creationId xmlns:a16="http://schemas.microsoft.com/office/drawing/2014/main" id="{EA4832B6-9C04-4980-BADD-9B89A950FD9F}"/>
                  </a:ext>
                </a:extLst>
              </p:cNvPr>
              <p:cNvSpPr/>
              <p:nvPr/>
            </p:nvSpPr>
            <p:spPr>
              <a:xfrm>
                <a:off x="6858915" y="3695562"/>
                <a:ext cx="828834" cy="714513"/>
              </a:xfrm>
              <a:prstGeom prst="hexagon">
                <a:avLst/>
              </a:prstGeom>
              <a:grpFill/>
              <a:ln w="12700">
                <a:noFill/>
                <a:headEnd type="oval" w="med" len="med"/>
                <a:tailEnd type="oval" w="med" len="me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defTabSz="1828800" rtl="0"/>
                <a:endParaRPr lang="en-US" sz="2400" kern="1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2" name="Group 44">
                <a:extLst>
                  <a:ext uri="{FF2B5EF4-FFF2-40B4-BE49-F238E27FC236}">
                    <a16:creationId xmlns:a16="http://schemas.microsoft.com/office/drawing/2014/main" id="{4BA2C55F-B26B-421E-8F03-D0E2B6B58D42}"/>
                  </a:ext>
                </a:extLst>
              </p:cNvPr>
              <p:cNvGrpSpPr/>
              <p:nvPr/>
            </p:nvGrpSpPr>
            <p:grpSpPr>
              <a:xfrm>
                <a:off x="7111423" y="3867690"/>
                <a:ext cx="323816" cy="359798"/>
                <a:chOff x="3125788" y="2924174"/>
                <a:chExt cx="271462" cy="301625"/>
              </a:xfrm>
              <a:grpFill/>
            </p:grpSpPr>
            <p:sp>
              <p:nvSpPr>
                <p:cNvPr id="23" name="Freeform 303">
                  <a:extLst>
                    <a:ext uri="{FF2B5EF4-FFF2-40B4-BE49-F238E27FC236}">
                      <a16:creationId xmlns:a16="http://schemas.microsoft.com/office/drawing/2014/main" id="{F8E48007-2789-4D46-9717-64D4C94D85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0725" y="2998787"/>
                  <a:ext cx="92075" cy="85725"/>
                </a:xfrm>
                <a:custGeom>
                  <a:avLst/>
                  <a:gdLst/>
                  <a:ahLst/>
                  <a:cxnLst>
                    <a:cxn ang="0">
                      <a:pos x="38" y="37"/>
                    </a:cxn>
                    <a:cxn ang="0">
                      <a:pos x="40" y="35"/>
                    </a:cxn>
                    <a:cxn ang="0">
                      <a:pos x="3" y="0"/>
                    </a:cxn>
                    <a:cxn ang="0">
                      <a:pos x="0" y="2"/>
                    </a:cxn>
                    <a:cxn ang="0">
                      <a:pos x="0" y="35"/>
                    </a:cxn>
                    <a:cxn ang="0">
                      <a:pos x="3" y="37"/>
                    </a:cxn>
                    <a:cxn ang="0">
                      <a:pos x="38" y="37"/>
                    </a:cxn>
                  </a:cxnLst>
                  <a:rect l="0" t="0" r="r" b="b"/>
                  <a:pathLst>
                    <a:path w="40" h="37">
                      <a:moveTo>
                        <a:pt x="38" y="37"/>
                      </a:moveTo>
                      <a:cubicBezTo>
                        <a:pt x="40" y="37"/>
                        <a:pt x="40" y="36"/>
                        <a:pt x="40" y="35"/>
                      </a:cubicBezTo>
                      <a:cubicBezTo>
                        <a:pt x="38" y="16"/>
                        <a:pt x="22" y="1"/>
                        <a:pt x="3" y="0"/>
                      </a:cubicBezTo>
                      <a:cubicBezTo>
                        <a:pt x="2" y="0"/>
                        <a:pt x="0" y="0"/>
                        <a:pt x="0" y="2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5"/>
                        <a:pt x="0" y="37"/>
                        <a:pt x="3" y="37"/>
                      </a:cubicBezTo>
                      <a:lnTo>
                        <a:pt x="38" y="37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defTabSz="1828800" rtl="0"/>
                  <a:endParaRPr lang="en-US" sz="2400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Freeform 304">
                  <a:extLst>
                    <a:ext uri="{FF2B5EF4-FFF2-40B4-BE49-F238E27FC236}">
                      <a16:creationId xmlns:a16="http://schemas.microsoft.com/office/drawing/2014/main" id="{6D74BB01-9327-4709-8F09-B871C6321A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25788" y="2924174"/>
                  <a:ext cx="271462" cy="301625"/>
                </a:xfrm>
                <a:custGeom>
                  <a:avLst/>
                  <a:gdLst/>
                  <a:ahLst/>
                  <a:cxnLst>
                    <a:cxn ang="0">
                      <a:pos x="107" y="78"/>
                    </a:cxn>
                    <a:cxn ang="0">
                      <a:pos x="59" y="121"/>
                    </a:cxn>
                    <a:cxn ang="0">
                      <a:pos x="11" y="73"/>
                    </a:cxn>
                    <a:cxn ang="0">
                      <a:pos x="24" y="41"/>
                    </a:cxn>
                    <a:cxn ang="0">
                      <a:pos x="59" y="25"/>
                    </a:cxn>
                    <a:cxn ang="0">
                      <a:pos x="107" y="73"/>
                    </a:cxn>
                    <a:cxn ang="0">
                      <a:pos x="107" y="78"/>
                    </a:cxn>
                    <a:cxn ang="0">
                      <a:pos x="106" y="36"/>
                    </a:cxn>
                    <a:cxn ang="0">
                      <a:pos x="109" y="33"/>
                    </a:cxn>
                    <a:cxn ang="0">
                      <a:pos x="109" y="33"/>
                    </a:cxn>
                    <a:cxn ang="0">
                      <a:pos x="112" y="33"/>
                    </a:cxn>
                    <a:cxn ang="0">
                      <a:pos x="110" y="24"/>
                    </a:cxn>
                    <a:cxn ang="0">
                      <a:pos x="101" y="22"/>
                    </a:cxn>
                    <a:cxn ang="0">
                      <a:pos x="101" y="25"/>
                    </a:cxn>
                    <a:cxn ang="0">
                      <a:pos x="101" y="25"/>
                    </a:cxn>
                    <a:cxn ang="0">
                      <a:pos x="98" y="28"/>
                    </a:cxn>
                    <a:cxn ang="0">
                      <a:pos x="97" y="28"/>
                    </a:cxn>
                    <a:cxn ang="0">
                      <a:pos x="69" y="15"/>
                    </a:cxn>
                    <a:cxn ang="0">
                      <a:pos x="68" y="14"/>
                    </a:cxn>
                    <a:cxn ang="0">
                      <a:pos x="68" y="12"/>
                    </a:cxn>
                    <a:cxn ang="0">
                      <a:pos x="68" y="12"/>
                    </a:cxn>
                    <a:cxn ang="0">
                      <a:pos x="74" y="7"/>
                    </a:cxn>
                    <a:cxn ang="0">
                      <a:pos x="59" y="0"/>
                    </a:cxn>
                    <a:cxn ang="0">
                      <a:pos x="45" y="7"/>
                    </a:cxn>
                    <a:cxn ang="0">
                      <a:pos x="50" y="12"/>
                    </a:cxn>
                    <a:cxn ang="0">
                      <a:pos x="51" y="13"/>
                    </a:cxn>
                    <a:cxn ang="0">
                      <a:pos x="51" y="14"/>
                    </a:cxn>
                    <a:cxn ang="0">
                      <a:pos x="50" y="15"/>
                    </a:cxn>
                    <a:cxn ang="0">
                      <a:pos x="15" y="34"/>
                    </a:cxn>
                    <a:cxn ang="0">
                      <a:pos x="0" y="73"/>
                    </a:cxn>
                    <a:cxn ang="0">
                      <a:pos x="59" y="132"/>
                    </a:cxn>
                    <a:cxn ang="0">
                      <a:pos x="118" y="78"/>
                    </a:cxn>
                    <a:cxn ang="0">
                      <a:pos x="119" y="73"/>
                    </a:cxn>
                    <a:cxn ang="0">
                      <a:pos x="106" y="37"/>
                    </a:cxn>
                    <a:cxn ang="0">
                      <a:pos x="106" y="36"/>
                    </a:cxn>
                  </a:cxnLst>
                  <a:rect l="0" t="0" r="r" b="b"/>
                  <a:pathLst>
                    <a:path w="119" h="132">
                      <a:moveTo>
                        <a:pt x="107" y="78"/>
                      </a:moveTo>
                      <a:cubicBezTo>
                        <a:pt x="105" y="102"/>
                        <a:pt x="84" y="121"/>
                        <a:pt x="59" y="121"/>
                      </a:cubicBezTo>
                      <a:cubicBezTo>
                        <a:pt x="33" y="121"/>
                        <a:pt x="11" y="100"/>
                        <a:pt x="11" y="73"/>
                      </a:cubicBezTo>
                      <a:cubicBezTo>
                        <a:pt x="11" y="61"/>
                        <a:pt x="16" y="50"/>
                        <a:pt x="24" y="41"/>
                      </a:cubicBezTo>
                      <a:cubicBezTo>
                        <a:pt x="32" y="31"/>
                        <a:pt x="45" y="25"/>
                        <a:pt x="59" y="25"/>
                      </a:cubicBezTo>
                      <a:cubicBezTo>
                        <a:pt x="86" y="25"/>
                        <a:pt x="107" y="47"/>
                        <a:pt x="107" y="73"/>
                      </a:cubicBezTo>
                      <a:cubicBezTo>
                        <a:pt x="107" y="75"/>
                        <a:pt x="107" y="76"/>
                        <a:pt x="107" y="78"/>
                      </a:cubicBezTo>
                      <a:moveTo>
                        <a:pt x="106" y="36"/>
                      </a:moveTo>
                      <a:cubicBezTo>
                        <a:pt x="109" y="33"/>
                        <a:pt x="109" y="33"/>
                        <a:pt x="109" y="33"/>
                      </a:cubicBezTo>
                      <a:cubicBezTo>
                        <a:pt x="109" y="33"/>
                        <a:pt x="109" y="33"/>
                        <a:pt x="109" y="33"/>
                      </a:cubicBezTo>
                      <a:cubicBezTo>
                        <a:pt x="110" y="33"/>
                        <a:pt x="111" y="33"/>
                        <a:pt x="112" y="33"/>
                      </a:cubicBezTo>
                      <a:cubicBezTo>
                        <a:pt x="116" y="32"/>
                        <a:pt x="114" y="28"/>
                        <a:pt x="110" y="24"/>
                      </a:cubicBezTo>
                      <a:cubicBezTo>
                        <a:pt x="106" y="20"/>
                        <a:pt x="102" y="18"/>
                        <a:pt x="101" y="22"/>
                      </a:cubicBezTo>
                      <a:cubicBezTo>
                        <a:pt x="101" y="23"/>
                        <a:pt x="101" y="24"/>
                        <a:pt x="101" y="25"/>
                      </a:cubicBezTo>
                      <a:cubicBezTo>
                        <a:pt x="101" y="25"/>
                        <a:pt x="101" y="25"/>
                        <a:pt x="101" y="25"/>
                      </a:cubicBezTo>
                      <a:cubicBezTo>
                        <a:pt x="98" y="28"/>
                        <a:pt x="98" y="28"/>
                        <a:pt x="98" y="28"/>
                      </a:cubicBezTo>
                      <a:cubicBezTo>
                        <a:pt x="98" y="28"/>
                        <a:pt x="97" y="28"/>
                        <a:pt x="97" y="28"/>
                      </a:cubicBezTo>
                      <a:cubicBezTo>
                        <a:pt x="89" y="21"/>
                        <a:pt x="79" y="16"/>
                        <a:pt x="69" y="15"/>
                      </a:cubicBezTo>
                      <a:cubicBezTo>
                        <a:pt x="68" y="15"/>
                        <a:pt x="68" y="15"/>
                        <a:pt x="68" y="14"/>
                      </a:cubicBezTo>
                      <a:cubicBezTo>
                        <a:pt x="68" y="12"/>
                        <a:pt x="68" y="12"/>
                        <a:pt x="68" y="12"/>
                      </a:cubicBezTo>
                      <a:cubicBezTo>
                        <a:pt x="68" y="12"/>
                        <a:pt x="68" y="12"/>
                        <a:pt x="68" y="12"/>
                      </a:cubicBezTo>
                      <a:cubicBezTo>
                        <a:pt x="71" y="11"/>
                        <a:pt x="72" y="9"/>
                        <a:pt x="74" y="7"/>
                      </a:cubicBezTo>
                      <a:cubicBezTo>
                        <a:pt x="78" y="3"/>
                        <a:pt x="68" y="0"/>
                        <a:pt x="59" y="0"/>
                      </a:cubicBezTo>
                      <a:cubicBezTo>
                        <a:pt x="51" y="0"/>
                        <a:pt x="41" y="3"/>
                        <a:pt x="45" y="7"/>
                      </a:cubicBezTo>
                      <a:cubicBezTo>
                        <a:pt x="46" y="9"/>
                        <a:pt x="48" y="11"/>
                        <a:pt x="50" y="12"/>
                      </a:cubicBezTo>
                      <a:cubicBezTo>
                        <a:pt x="51" y="12"/>
                        <a:pt x="51" y="12"/>
                        <a:pt x="51" y="13"/>
                      </a:cubicBezTo>
                      <a:cubicBezTo>
                        <a:pt x="51" y="14"/>
                        <a:pt x="51" y="14"/>
                        <a:pt x="51" y="14"/>
                      </a:cubicBezTo>
                      <a:cubicBezTo>
                        <a:pt x="51" y="15"/>
                        <a:pt x="51" y="15"/>
                        <a:pt x="50" y="15"/>
                      </a:cubicBezTo>
                      <a:cubicBezTo>
                        <a:pt x="36" y="17"/>
                        <a:pt x="24" y="24"/>
                        <a:pt x="15" y="34"/>
                      </a:cubicBezTo>
                      <a:cubicBezTo>
                        <a:pt x="6" y="44"/>
                        <a:pt x="0" y="58"/>
                        <a:pt x="0" y="73"/>
                      </a:cubicBezTo>
                      <a:cubicBezTo>
                        <a:pt x="0" y="106"/>
                        <a:pt x="27" y="132"/>
                        <a:pt x="59" y="132"/>
                      </a:cubicBezTo>
                      <a:cubicBezTo>
                        <a:pt x="90" y="132"/>
                        <a:pt x="116" y="108"/>
                        <a:pt x="118" y="78"/>
                      </a:cubicBezTo>
                      <a:cubicBezTo>
                        <a:pt x="118" y="76"/>
                        <a:pt x="119" y="75"/>
                        <a:pt x="119" y="73"/>
                      </a:cubicBezTo>
                      <a:cubicBezTo>
                        <a:pt x="119" y="60"/>
                        <a:pt x="114" y="47"/>
                        <a:pt x="106" y="37"/>
                      </a:cubicBezTo>
                      <a:cubicBezTo>
                        <a:pt x="106" y="37"/>
                        <a:pt x="106" y="36"/>
                        <a:pt x="106" y="36"/>
                      </a:cubicBezTo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defTabSz="1828800" rtl="0"/>
                  <a:endParaRPr lang="en-US" sz="2400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6" name="Group 9">
              <a:extLst>
                <a:ext uri="{FF2B5EF4-FFF2-40B4-BE49-F238E27FC236}">
                  <a16:creationId xmlns:a16="http://schemas.microsoft.com/office/drawing/2014/main" id="{20AB1AC2-C698-4311-9A55-540AF139F1E3}"/>
                </a:ext>
              </a:extLst>
            </p:cNvPr>
            <p:cNvGrpSpPr/>
            <p:nvPr/>
          </p:nvGrpSpPr>
          <p:grpSpPr>
            <a:xfrm>
              <a:off x="9362927" y="3695562"/>
              <a:ext cx="828834" cy="714513"/>
              <a:chOff x="9604737" y="3438393"/>
              <a:chExt cx="863037" cy="743998"/>
            </a:xfrm>
            <a:grpFill/>
          </p:grpSpPr>
          <p:sp>
            <p:nvSpPr>
              <p:cNvPr id="17" name="Hexagon 36">
                <a:extLst>
                  <a:ext uri="{FF2B5EF4-FFF2-40B4-BE49-F238E27FC236}">
                    <a16:creationId xmlns:a16="http://schemas.microsoft.com/office/drawing/2014/main" id="{DB4E6401-25FD-44D7-B460-53A9F69EF74E}"/>
                  </a:ext>
                </a:extLst>
              </p:cNvPr>
              <p:cNvSpPr/>
              <p:nvPr/>
            </p:nvSpPr>
            <p:spPr>
              <a:xfrm>
                <a:off x="9604737" y="3438393"/>
                <a:ext cx="863037" cy="743998"/>
              </a:xfrm>
              <a:prstGeom prst="hexagon">
                <a:avLst/>
              </a:prstGeom>
              <a:grpFill/>
              <a:ln w="12700">
                <a:noFill/>
                <a:headEnd type="oval" w="med" len="med"/>
                <a:tailEnd type="oval" w="med" len="med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defTabSz="1828800" rtl="0"/>
                <a:endParaRPr lang="en-US" sz="24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8" name="Group 47">
                <a:extLst>
                  <a:ext uri="{FF2B5EF4-FFF2-40B4-BE49-F238E27FC236}">
                    <a16:creationId xmlns:a16="http://schemas.microsoft.com/office/drawing/2014/main" id="{772D887B-6DE6-4C85-AB9A-129621BBF0A9}"/>
                  </a:ext>
                </a:extLst>
              </p:cNvPr>
              <p:cNvGrpSpPr/>
              <p:nvPr/>
            </p:nvGrpSpPr>
            <p:grpSpPr>
              <a:xfrm>
                <a:off x="9832881" y="3613396"/>
                <a:ext cx="385205" cy="383100"/>
                <a:chOff x="7605713" y="2366962"/>
                <a:chExt cx="290512" cy="288925"/>
              </a:xfrm>
              <a:grpFill/>
            </p:grpSpPr>
            <p:sp>
              <p:nvSpPr>
                <p:cNvPr id="19" name="Freeform 277">
                  <a:extLst>
                    <a:ext uri="{FF2B5EF4-FFF2-40B4-BE49-F238E27FC236}">
                      <a16:creationId xmlns:a16="http://schemas.microsoft.com/office/drawing/2014/main" id="{BB0148B8-B546-4FCB-B026-B6D280F7D8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26350" y="2549524"/>
                  <a:ext cx="87312" cy="85725"/>
                </a:xfrm>
                <a:custGeom>
                  <a:avLst/>
                  <a:gdLst/>
                  <a:ahLst/>
                  <a:cxnLst>
                    <a:cxn ang="0">
                      <a:pos x="23" y="2"/>
                    </a:cxn>
                    <a:cxn ang="0">
                      <a:pos x="20" y="2"/>
                    </a:cxn>
                    <a:cxn ang="0">
                      <a:pos x="5" y="35"/>
                    </a:cxn>
                    <a:cxn ang="0">
                      <a:pos x="36" y="18"/>
                    </a:cxn>
                    <a:cxn ang="0">
                      <a:pos x="36" y="15"/>
                    </a:cxn>
                    <a:cxn ang="0">
                      <a:pos x="23" y="2"/>
                    </a:cxn>
                  </a:cxnLst>
                  <a:rect l="0" t="0" r="r" b="b"/>
                  <a:pathLst>
                    <a:path w="38" h="37">
                      <a:moveTo>
                        <a:pt x="23" y="2"/>
                      </a:moveTo>
                      <a:cubicBezTo>
                        <a:pt x="21" y="0"/>
                        <a:pt x="20" y="1"/>
                        <a:pt x="20" y="2"/>
                      </a:cubicBezTo>
                      <a:cubicBezTo>
                        <a:pt x="10" y="12"/>
                        <a:pt x="0" y="37"/>
                        <a:pt x="5" y="35"/>
                      </a:cubicBezTo>
                      <a:cubicBezTo>
                        <a:pt x="23" y="26"/>
                        <a:pt x="26" y="29"/>
                        <a:pt x="36" y="18"/>
                      </a:cubicBezTo>
                      <a:cubicBezTo>
                        <a:pt x="37" y="18"/>
                        <a:pt x="38" y="17"/>
                        <a:pt x="36" y="15"/>
                      </a:cubicBezTo>
                      <a:lnTo>
                        <a:pt x="23" y="2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defTabSz="1828800" rtl="0"/>
                  <a:endParaRPr lang="en-US" sz="2400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278">
                  <a:extLst>
                    <a:ext uri="{FF2B5EF4-FFF2-40B4-BE49-F238E27FC236}">
                      <a16:creationId xmlns:a16="http://schemas.microsoft.com/office/drawing/2014/main" id="{967C544A-C4D2-4598-9E2C-B5233D6EDDB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605713" y="2366962"/>
                  <a:ext cx="290512" cy="288925"/>
                </a:xfrm>
                <a:custGeom>
                  <a:avLst/>
                  <a:gdLst/>
                  <a:ahLst/>
                  <a:cxnLst>
                    <a:cxn ang="0">
                      <a:pos x="82" y="45"/>
                    </a:cxn>
                    <a:cxn ang="0">
                      <a:pos x="82" y="28"/>
                    </a:cxn>
                    <a:cxn ang="0">
                      <a:pos x="99" y="28"/>
                    </a:cxn>
                    <a:cxn ang="0">
                      <a:pos x="99" y="45"/>
                    </a:cxn>
                    <a:cxn ang="0">
                      <a:pos x="82" y="45"/>
                    </a:cxn>
                    <a:cxn ang="0">
                      <a:pos x="88" y="82"/>
                    </a:cxn>
                    <a:cxn ang="0">
                      <a:pos x="89" y="79"/>
                    </a:cxn>
                    <a:cxn ang="0">
                      <a:pos x="116" y="10"/>
                    </a:cxn>
                    <a:cxn ang="0">
                      <a:pos x="48" y="38"/>
                    </a:cxn>
                    <a:cxn ang="0">
                      <a:pos x="45" y="39"/>
                    </a:cxn>
                    <a:cxn ang="0">
                      <a:pos x="37" y="37"/>
                    </a:cxn>
                    <a:cxn ang="0">
                      <a:pos x="30" y="39"/>
                    </a:cxn>
                    <a:cxn ang="0">
                      <a:pos x="2" y="67"/>
                    </a:cxn>
                    <a:cxn ang="0">
                      <a:pos x="3" y="71"/>
                    </a:cxn>
                    <a:cxn ang="0">
                      <a:pos x="24" y="74"/>
                    </a:cxn>
                    <a:cxn ang="0">
                      <a:pos x="31" y="72"/>
                    </a:cxn>
                    <a:cxn ang="0">
                      <a:pos x="33" y="72"/>
                    </a:cxn>
                    <a:cxn ang="0">
                      <a:pos x="55" y="94"/>
                    </a:cxn>
                    <a:cxn ang="0">
                      <a:pos x="55" y="96"/>
                    </a:cxn>
                    <a:cxn ang="0">
                      <a:pos x="53" y="103"/>
                    </a:cxn>
                    <a:cxn ang="0">
                      <a:pos x="56" y="124"/>
                    </a:cxn>
                    <a:cxn ang="0">
                      <a:pos x="60" y="125"/>
                    </a:cxn>
                    <a:cxn ang="0">
                      <a:pos x="88" y="96"/>
                    </a:cxn>
                    <a:cxn ang="0">
                      <a:pos x="90" y="89"/>
                    </a:cxn>
                    <a:cxn ang="0">
                      <a:pos x="88" y="82"/>
                    </a:cxn>
                  </a:cxnLst>
                  <a:rect l="0" t="0" r="r" b="b"/>
                  <a:pathLst>
                    <a:path w="127" h="126">
                      <a:moveTo>
                        <a:pt x="82" y="45"/>
                      </a:moveTo>
                      <a:cubicBezTo>
                        <a:pt x="77" y="40"/>
                        <a:pt x="77" y="33"/>
                        <a:pt x="82" y="28"/>
                      </a:cubicBezTo>
                      <a:cubicBezTo>
                        <a:pt x="87" y="23"/>
                        <a:pt x="95" y="23"/>
                        <a:pt x="99" y="28"/>
                      </a:cubicBezTo>
                      <a:cubicBezTo>
                        <a:pt x="104" y="33"/>
                        <a:pt x="104" y="40"/>
                        <a:pt x="99" y="45"/>
                      </a:cubicBezTo>
                      <a:cubicBezTo>
                        <a:pt x="95" y="50"/>
                        <a:pt x="87" y="50"/>
                        <a:pt x="82" y="45"/>
                      </a:cubicBezTo>
                      <a:moveTo>
                        <a:pt x="88" y="82"/>
                      </a:moveTo>
                      <a:cubicBezTo>
                        <a:pt x="88" y="81"/>
                        <a:pt x="89" y="80"/>
                        <a:pt x="89" y="79"/>
                      </a:cubicBezTo>
                      <a:cubicBezTo>
                        <a:pt x="112" y="54"/>
                        <a:pt x="127" y="21"/>
                        <a:pt x="116" y="10"/>
                      </a:cubicBezTo>
                      <a:cubicBezTo>
                        <a:pt x="105" y="0"/>
                        <a:pt x="73" y="15"/>
                        <a:pt x="48" y="38"/>
                      </a:cubicBezTo>
                      <a:cubicBezTo>
                        <a:pt x="48" y="38"/>
                        <a:pt x="47" y="39"/>
                        <a:pt x="45" y="39"/>
                      </a:cubicBezTo>
                      <a:cubicBezTo>
                        <a:pt x="37" y="37"/>
                        <a:pt x="37" y="37"/>
                        <a:pt x="37" y="37"/>
                      </a:cubicBezTo>
                      <a:cubicBezTo>
                        <a:pt x="35" y="36"/>
                        <a:pt x="32" y="37"/>
                        <a:pt x="30" y="39"/>
                      </a:cubicBezTo>
                      <a:cubicBezTo>
                        <a:pt x="2" y="67"/>
                        <a:pt x="2" y="67"/>
                        <a:pt x="2" y="67"/>
                      </a:cubicBezTo>
                      <a:cubicBezTo>
                        <a:pt x="0" y="69"/>
                        <a:pt x="1" y="70"/>
                        <a:pt x="3" y="71"/>
                      </a:cubicBezTo>
                      <a:cubicBezTo>
                        <a:pt x="24" y="74"/>
                        <a:pt x="24" y="74"/>
                        <a:pt x="24" y="74"/>
                      </a:cubicBezTo>
                      <a:cubicBezTo>
                        <a:pt x="26" y="74"/>
                        <a:pt x="29" y="73"/>
                        <a:pt x="31" y="72"/>
                      </a:cubicBezTo>
                      <a:cubicBezTo>
                        <a:pt x="31" y="72"/>
                        <a:pt x="32" y="70"/>
                        <a:pt x="33" y="72"/>
                      </a:cubicBezTo>
                      <a:cubicBezTo>
                        <a:pt x="39" y="77"/>
                        <a:pt x="50" y="88"/>
                        <a:pt x="55" y="94"/>
                      </a:cubicBezTo>
                      <a:cubicBezTo>
                        <a:pt x="56" y="95"/>
                        <a:pt x="55" y="96"/>
                        <a:pt x="55" y="96"/>
                      </a:cubicBezTo>
                      <a:cubicBezTo>
                        <a:pt x="54" y="98"/>
                        <a:pt x="53" y="101"/>
                        <a:pt x="53" y="103"/>
                      </a:cubicBezTo>
                      <a:cubicBezTo>
                        <a:pt x="56" y="124"/>
                        <a:pt x="56" y="124"/>
                        <a:pt x="56" y="124"/>
                      </a:cubicBezTo>
                      <a:cubicBezTo>
                        <a:pt x="57" y="126"/>
                        <a:pt x="58" y="126"/>
                        <a:pt x="60" y="125"/>
                      </a:cubicBezTo>
                      <a:cubicBezTo>
                        <a:pt x="88" y="96"/>
                        <a:pt x="88" y="96"/>
                        <a:pt x="88" y="96"/>
                      </a:cubicBezTo>
                      <a:cubicBezTo>
                        <a:pt x="90" y="95"/>
                        <a:pt x="91" y="92"/>
                        <a:pt x="90" y="89"/>
                      </a:cubicBezTo>
                      <a:lnTo>
                        <a:pt x="88" y="82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182880" tIns="91440" rIns="182880" bIns="9144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defTabSz="1828800" rtl="0"/>
                  <a:endParaRPr lang="en-US" sz="2400" kern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21708B91-C27F-4721-83C3-2B8D6D05C69D}"/>
              </a:ext>
            </a:extLst>
          </p:cNvPr>
          <p:cNvSpPr txBox="1">
            <a:spLocks/>
          </p:cNvSpPr>
          <p:nvPr/>
        </p:nvSpPr>
        <p:spPr>
          <a:xfrm>
            <a:off x="1582601" y="5320125"/>
            <a:ext cx="8877447" cy="9233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This is a sample letter that has been placed to demonstrate the typing format on the letterhead design. When positioned properly. This is a sample letter that has been placed to demonstrate the typing format on the letterhead design. When positioned properly. </a:t>
            </a:r>
          </a:p>
        </p:txBody>
      </p:sp>
    </p:spTree>
    <p:extLst>
      <p:ext uri="{BB962C8B-B14F-4D97-AF65-F5344CB8AC3E}">
        <p14:creationId xmlns:p14="http://schemas.microsoft.com/office/powerpoint/2010/main" val="974328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:p14="http://schemas.microsoft.com/office/powerpoint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395A325F-09AC-4FC5-AB1C-6DCD16341D2F}"/>
              </a:ext>
            </a:extLst>
          </p:cNvPr>
          <p:cNvSpPr/>
          <p:nvPr/>
        </p:nvSpPr>
        <p:spPr>
          <a:xfrm>
            <a:off x="11436823" y="459914"/>
            <a:ext cx="1019034" cy="874205"/>
          </a:xfrm>
          <a:prstGeom prst="roundRect">
            <a:avLst>
              <a:gd name="adj" fmla="val 10456"/>
            </a:avLst>
          </a:prstGeom>
          <a:noFill/>
          <a:ln w="38100">
            <a:solidFill>
              <a:srgbClr val="C1A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78F4B31-814C-4E43-8C24-BAFA259717F1}"/>
              </a:ext>
            </a:extLst>
          </p:cNvPr>
          <p:cNvSpPr/>
          <p:nvPr/>
        </p:nvSpPr>
        <p:spPr>
          <a:xfrm>
            <a:off x="6778213" y="1851063"/>
            <a:ext cx="1896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4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</a:t>
            </a:r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art 03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299B806-E94D-4BE5-8632-7D15D14E9899}"/>
              </a:ext>
            </a:extLst>
          </p:cNvPr>
          <p:cNvSpPr/>
          <p:nvPr/>
        </p:nvSpPr>
        <p:spPr>
          <a:xfrm>
            <a:off x="6679173" y="3440912"/>
            <a:ext cx="5103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69493CE-3DE6-4D3C-B13B-B659CCBA62DB}"/>
              </a:ext>
            </a:extLst>
          </p:cNvPr>
          <p:cNvSpPr txBox="1"/>
          <p:nvPr/>
        </p:nvSpPr>
        <p:spPr>
          <a:xfrm>
            <a:off x="6715608" y="4242329"/>
            <a:ext cx="4331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 Life isn't about waiting for the storm to pass. it's about learning to dance Life isn't it's about learning to dance in the rain.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F6DEE837-37B4-4C97-A6CB-533647F2D6EE}"/>
              </a:ext>
            </a:extLst>
          </p:cNvPr>
          <p:cNvSpPr/>
          <p:nvPr/>
        </p:nvSpPr>
        <p:spPr>
          <a:xfrm>
            <a:off x="6878451" y="2708485"/>
            <a:ext cx="1065661" cy="45719"/>
          </a:xfrm>
          <a:prstGeom prst="roundRect">
            <a:avLst>
              <a:gd name="adj" fmla="val 0"/>
            </a:avLst>
          </a:prstGeom>
          <a:solidFill>
            <a:srgbClr val="C1A36C"/>
          </a:solidFill>
          <a:ln w="12700">
            <a:solidFill>
              <a:srgbClr val="C1A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0A5BD354-551B-4EB6-9DDB-87F2EEF4B7E2}"/>
              </a:ext>
            </a:extLst>
          </p:cNvPr>
          <p:cNvSpPr/>
          <p:nvPr/>
        </p:nvSpPr>
        <p:spPr>
          <a:xfrm>
            <a:off x="-263857" y="3560618"/>
            <a:ext cx="5381767" cy="4068481"/>
          </a:xfrm>
          <a:prstGeom prst="roundRect">
            <a:avLst>
              <a:gd name="adj" fmla="val 10456"/>
            </a:avLst>
          </a:prstGeom>
          <a:noFill/>
          <a:ln w="38100">
            <a:solidFill>
              <a:srgbClr val="C1A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A7EC238-508C-48B0-BBD3-BCFEF8F3E114}"/>
              </a:ext>
            </a:extLst>
          </p:cNvPr>
          <p:cNvSpPr txBox="1"/>
          <p:nvPr/>
        </p:nvSpPr>
        <p:spPr>
          <a:xfrm>
            <a:off x="1156534" y="-469756"/>
            <a:ext cx="4657278" cy="12803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3900" b="1">
                <a:solidFill>
                  <a:srgbClr val="ECF8F6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l"/>
            <a:r>
              <a:rPr lang="en-US" altLang="zh-CN" sz="413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C.</a:t>
            </a:r>
            <a:endParaRPr lang="zh-CN" altLang="en-US" sz="413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132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:a16="http://schemas.microsoft.com/office/drawing/2014/main"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 animBg="1"/>
      <p:bldP spid="11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F0ADAAAB-33B7-4A68-9F2D-D3E7AEECD688}"/>
              </a:ext>
            </a:extLst>
          </p:cNvPr>
          <p:cNvGrpSpPr/>
          <p:nvPr/>
        </p:nvGrpSpPr>
        <p:grpSpPr>
          <a:xfrm>
            <a:off x="645459" y="484095"/>
            <a:ext cx="537883" cy="510988"/>
            <a:chOff x="753035" y="201706"/>
            <a:chExt cx="537883" cy="510988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3A21832E-16EB-4C94-AB88-EEB7C5015D9D}"/>
                </a:ext>
              </a:extLst>
            </p:cNvPr>
            <p:cNvSpPr/>
            <p:nvPr/>
          </p:nvSpPr>
          <p:spPr>
            <a:xfrm>
              <a:off x="887506" y="309282"/>
              <a:ext cx="403412" cy="40341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0E86C01F-DD96-49C0-BF99-A96C9B6A7070}"/>
                </a:ext>
              </a:extLst>
            </p:cNvPr>
            <p:cNvSpPr/>
            <p:nvPr/>
          </p:nvSpPr>
          <p:spPr>
            <a:xfrm>
              <a:off x="753035" y="201706"/>
              <a:ext cx="403412" cy="403412"/>
            </a:xfrm>
            <a:prstGeom prst="roundRect">
              <a:avLst/>
            </a:prstGeom>
            <a:noFill/>
            <a:ln w="38100">
              <a:solidFill>
                <a:srgbClr val="C1A3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TextBox 7">
            <a:extLst>
              <a:ext uri="{FF2B5EF4-FFF2-40B4-BE49-F238E27FC236}">
                <a16:creationId xmlns:a16="http://schemas.microsoft.com/office/drawing/2014/main" id="{19ADCF51-1ECF-44C0-8DCE-4E782C23F697}"/>
              </a:ext>
            </a:extLst>
          </p:cNvPr>
          <p:cNvSpPr txBox="1"/>
          <p:nvPr/>
        </p:nvSpPr>
        <p:spPr>
          <a:xfrm>
            <a:off x="1317813" y="46409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the title content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7D3F6FC-4A7C-4788-A5B0-F6D4CAC5EBF1}"/>
              </a:ext>
            </a:extLst>
          </p:cNvPr>
          <p:cNvGrpSpPr/>
          <p:nvPr/>
        </p:nvGrpSpPr>
        <p:grpSpPr>
          <a:xfrm>
            <a:off x="1048870" y="2096867"/>
            <a:ext cx="5888744" cy="3780888"/>
            <a:chOff x="1159753" y="1934528"/>
            <a:chExt cx="5888744" cy="3780888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8EBB831-2B71-4109-94D9-90ECC3E98FEA}"/>
                </a:ext>
              </a:extLst>
            </p:cNvPr>
            <p:cNvGrpSpPr/>
            <p:nvPr/>
          </p:nvGrpSpPr>
          <p:grpSpPr>
            <a:xfrm>
              <a:off x="1369333" y="2364445"/>
              <a:ext cx="5076824" cy="2613956"/>
              <a:chOff x="1280433" y="2287660"/>
              <a:chExt cx="5076824" cy="2903538"/>
            </a:xfrm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DF1927EC-19A3-4634-B247-66BC44134265}"/>
                  </a:ext>
                </a:extLst>
              </p:cNvPr>
              <p:cNvSpPr/>
              <p:nvPr/>
            </p:nvSpPr>
            <p:spPr>
              <a:xfrm>
                <a:off x="1280433" y="3633860"/>
                <a:ext cx="624539" cy="155733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01600" dist="762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BF27D0A0-9AAD-4B65-8218-B1D58156F1B1}"/>
                  </a:ext>
                </a:extLst>
              </p:cNvPr>
              <p:cNvSpPr/>
              <p:nvPr/>
            </p:nvSpPr>
            <p:spPr>
              <a:xfrm>
                <a:off x="2393505" y="2287660"/>
                <a:ext cx="624539" cy="2903538"/>
              </a:xfrm>
              <a:prstGeom prst="rect">
                <a:avLst/>
              </a:prstGeom>
              <a:solidFill>
                <a:srgbClr val="C1A36C"/>
              </a:solidFill>
              <a:ln>
                <a:noFill/>
              </a:ln>
              <a:effectLst>
                <a:outerShdw blurRad="101600" dist="762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7769AB2C-E861-43E6-9DAA-2BFCDB403AD6}"/>
                  </a:ext>
                </a:extLst>
              </p:cNvPr>
              <p:cNvSpPr/>
              <p:nvPr/>
            </p:nvSpPr>
            <p:spPr>
              <a:xfrm>
                <a:off x="3506576" y="2859160"/>
                <a:ext cx="624539" cy="233203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01600" dist="762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44CAB3E1-3CEC-45EE-9880-27CCBAEF8A9D}"/>
                  </a:ext>
                </a:extLst>
              </p:cNvPr>
              <p:cNvSpPr/>
              <p:nvPr/>
            </p:nvSpPr>
            <p:spPr>
              <a:xfrm>
                <a:off x="4619648" y="4014860"/>
                <a:ext cx="624539" cy="1176338"/>
              </a:xfrm>
              <a:prstGeom prst="rect">
                <a:avLst/>
              </a:prstGeom>
              <a:solidFill>
                <a:srgbClr val="C1A36C"/>
              </a:solidFill>
              <a:ln>
                <a:noFill/>
              </a:ln>
              <a:effectLst>
                <a:outerShdw blurRad="101600" dist="762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2CDA53E8-4FA5-4D94-AE45-A649F43EAF44}"/>
                  </a:ext>
                </a:extLst>
              </p:cNvPr>
              <p:cNvSpPr/>
              <p:nvPr/>
            </p:nvSpPr>
            <p:spPr>
              <a:xfrm>
                <a:off x="5732718" y="3189360"/>
                <a:ext cx="624539" cy="200183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01600" dist="762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164FAFD-5313-4B8F-9929-FAC4EA8066DB}"/>
                </a:ext>
              </a:extLst>
            </p:cNvPr>
            <p:cNvSpPr txBox="1"/>
            <p:nvPr/>
          </p:nvSpPr>
          <p:spPr bwMode="auto">
            <a:xfrm>
              <a:off x="1159753" y="5376862"/>
              <a:ext cx="1322651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EEC766A3-BF75-4E32-BFC3-A77BCAABDCA0}"/>
                </a:ext>
              </a:extLst>
            </p:cNvPr>
            <p:cNvSpPr txBox="1"/>
            <p:nvPr/>
          </p:nvSpPr>
          <p:spPr bwMode="auto">
            <a:xfrm>
              <a:off x="2272824" y="5376862"/>
              <a:ext cx="1322651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520DDAE-01F0-4B92-822A-91CB30C12DB6}"/>
                </a:ext>
              </a:extLst>
            </p:cNvPr>
            <p:cNvSpPr txBox="1"/>
            <p:nvPr/>
          </p:nvSpPr>
          <p:spPr bwMode="auto">
            <a:xfrm>
              <a:off x="5612039" y="5376862"/>
              <a:ext cx="1436458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1ACBFF8E-A636-4B4D-9785-D6EC09E70431}"/>
                </a:ext>
              </a:extLst>
            </p:cNvPr>
            <p:cNvSpPr txBox="1"/>
            <p:nvPr/>
          </p:nvSpPr>
          <p:spPr bwMode="auto">
            <a:xfrm>
              <a:off x="4498966" y="5376862"/>
              <a:ext cx="1322651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67CE3F5-532F-49B1-BE5B-7DF7971612E5}"/>
                </a:ext>
              </a:extLst>
            </p:cNvPr>
            <p:cNvSpPr txBox="1"/>
            <p:nvPr/>
          </p:nvSpPr>
          <p:spPr bwMode="auto">
            <a:xfrm>
              <a:off x="3385896" y="5376862"/>
              <a:ext cx="1322650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BD16D36B-8337-4FA8-976F-4BA3BD4092F9}"/>
                </a:ext>
              </a:extLst>
            </p:cNvPr>
            <p:cNvSpPr txBox="1"/>
            <p:nvPr/>
          </p:nvSpPr>
          <p:spPr bwMode="auto">
            <a:xfrm>
              <a:off x="1440089" y="5085347"/>
              <a:ext cx="483026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6F770AFF-8527-4720-AE67-F7A157143922}"/>
                </a:ext>
              </a:extLst>
            </p:cNvPr>
            <p:cNvSpPr txBox="1"/>
            <p:nvPr/>
          </p:nvSpPr>
          <p:spPr bwMode="auto">
            <a:xfrm>
              <a:off x="2553160" y="5085347"/>
              <a:ext cx="483026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55FA56C5-33A7-4AC5-A534-1B9D81CB022C}"/>
                </a:ext>
              </a:extLst>
            </p:cNvPr>
            <p:cNvSpPr txBox="1"/>
            <p:nvPr/>
          </p:nvSpPr>
          <p:spPr bwMode="auto">
            <a:xfrm>
              <a:off x="5892374" y="5085347"/>
              <a:ext cx="483026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05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80771FD8-726F-4016-BE0B-B8D68AF4CB37}"/>
                </a:ext>
              </a:extLst>
            </p:cNvPr>
            <p:cNvSpPr txBox="1"/>
            <p:nvPr/>
          </p:nvSpPr>
          <p:spPr bwMode="auto">
            <a:xfrm>
              <a:off x="4779302" y="5085347"/>
              <a:ext cx="483026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04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41DDB8E1-3207-4E73-8A2D-3F97DFD74B4F}"/>
                </a:ext>
              </a:extLst>
            </p:cNvPr>
            <p:cNvSpPr txBox="1"/>
            <p:nvPr/>
          </p:nvSpPr>
          <p:spPr bwMode="auto">
            <a:xfrm>
              <a:off x="3666231" y="5085347"/>
              <a:ext cx="483026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9BC31E10-F8CB-412A-9E17-B03C002A4895}"/>
                </a:ext>
              </a:extLst>
            </p:cNvPr>
            <p:cNvSpPr txBox="1"/>
            <p:nvPr/>
          </p:nvSpPr>
          <p:spPr bwMode="auto">
            <a:xfrm>
              <a:off x="1369335" y="3148110"/>
              <a:ext cx="624534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47%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0CB28BD-8DCE-46EA-A72B-20861D677F14}"/>
                </a:ext>
              </a:extLst>
            </p:cNvPr>
            <p:cNvSpPr txBox="1"/>
            <p:nvPr/>
          </p:nvSpPr>
          <p:spPr bwMode="auto">
            <a:xfrm>
              <a:off x="2482406" y="1934528"/>
              <a:ext cx="624534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75%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891B3A93-4BA7-4C76-B4B8-B183088AA88A}"/>
                </a:ext>
              </a:extLst>
            </p:cNvPr>
            <p:cNvSpPr txBox="1"/>
            <p:nvPr/>
          </p:nvSpPr>
          <p:spPr bwMode="auto">
            <a:xfrm>
              <a:off x="5821620" y="2753872"/>
              <a:ext cx="624534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50%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170F4A8B-D39E-4E75-B426-9F0926DC65E6}"/>
                </a:ext>
              </a:extLst>
            </p:cNvPr>
            <p:cNvSpPr txBox="1"/>
            <p:nvPr/>
          </p:nvSpPr>
          <p:spPr bwMode="auto">
            <a:xfrm>
              <a:off x="4708548" y="3495186"/>
              <a:ext cx="624534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42%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02FA80F-633A-4D5D-9220-0EF030B58D17}"/>
                </a:ext>
              </a:extLst>
            </p:cNvPr>
            <p:cNvSpPr txBox="1"/>
            <p:nvPr/>
          </p:nvSpPr>
          <p:spPr bwMode="auto">
            <a:xfrm>
              <a:off x="3595477" y="2458059"/>
              <a:ext cx="624534" cy="3385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60%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TextBox 15">
            <a:extLst>
              <a:ext uri="{FF2B5EF4-FFF2-40B4-BE49-F238E27FC236}">
                <a16:creationId xmlns:a16="http://schemas.microsoft.com/office/drawing/2014/main" id="{E41575F6-191A-48B7-BC49-FC88CD9E82EE}"/>
              </a:ext>
            </a:extLst>
          </p:cNvPr>
          <p:cNvSpPr txBox="1"/>
          <p:nvPr/>
        </p:nvSpPr>
        <p:spPr>
          <a:xfrm>
            <a:off x="8050685" y="3990141"/>
            <a:ext cx="3081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rtl="0"/>
            <a:r>
              <a:rPr lang="en-US" sz="1600" kern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Phenomenon whereby something new and somehow valuable</a:t>
            </a:r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9D07E9F5-7844-43E3-BE7D-E2794740BB99}"/>
              </a:ext>
            </a:extLst>
          </p:cNvPr>
          <p:cNvSpPr/>
          <p:nvPr/>
        </p:nvSpPr>
        <p:spPr>
          <a:xfrm>
            <a:off x="8044971" y="3729156"/>
            <a:ext cx="113411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rtl="0"/>
            <a:r>
              <a: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2018</a:t>
            </a:r>
          </a:p>
        </p:txBody>
      </p:sp>
      <p:sp>
        <p:nvSpPr>
          <p:cNvPr id="32" name="TextBox 19">
            <a:extLst>
              <a:ext uri="{FF2B5EF4-FFF2-40B4-BE49-F238E27FC236}">
                <a16:creationId xmlns:a16="http://schemas.microsoft.com/office/drawing/2014/main" id="{2015E42D-4417-42E2-A729-E83F3721CF0E}"/>
              </a:ext>
            </a:extLst>
          </p:cNvPr>
          <p:cNvSpPr txBox="1"/>
          <p:nvPr/>
        </p:nvSpPr>
        <p:spPr>
          <a:xfrm>
            <a:off x="8050686" y="2618541"/>
            <a:ext cx="3031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rtl="0"/>
            <a:r>
              <a:rPr lang="en-US" sz="1600" kern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Phenomenon whereby something new and somehow valuable</a:t>
            </a:r>
          </a:p>
        </p:txBody>
      </p:sp>
      <p:sp>
        <p:nvSpPr>
          <p:cNvPr id="33" name="Rectangle 20">
            <a:extLst>
              <a:ext uri="{FF2B5EF4-FFF2-40B4-BE49-F238E27FC236}">
                <a16:creationId xmlns:a16="http://schemas.microsoft.com/office/drawing/2014/main" id="{56B8F196-A786-479F-B98E-58FA9EF839EB}"/>
              </a:ext>
            </a:extLst>
          </p:cNvPr>
          <p:cNvSpPr/>
          <p:nvPr/>
        </p:nvSpPr>
        <p:spPr>
          <a:xfrm>
            <a:off x="8044971" y="2358191"/>
            <a:ext cx="113411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rtl="0"/>
            <a:r>
              <a: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2017</a:t>
            </a:r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CD80CD07-D53E-4472-89AE-385A1DDB1269}"/>
              </a:ext>
            </a:extLst>
          </p:cNvPr>
          <p:cNvSpPr/>
          <p:nvPr/>
        </p:nvSpPr>
        <p:spPr>
          <a:xfrm>
            <a:off x="7705246" y="3827777"/>
            <a:ext cx="64770" cy="683895"/>
          </a:xfrm>
          <a:prstGeom prst="rect">
            <a:avLst/>
          </a:prstGeom>
          <a:solidFill>
            <a:srgbClr val="C1A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rtl="0"/>
            <a:endParaRPr lang="en-US" sz="1200" kern="12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Rectangle 25">
            <a:extLst>
              <a:ext uri="{FF2B5EF4-FFF2-40B4-BE49-F238E27FC236}">
                <a16:creationId xmlns:a16="http://schemas.microsoft.com/office/drawing/2014/main" id="{D7CCB5ED-7AA8-400E-B334-B205D0C1C5F6}"/>
              </a:ext>
            </a:extLst>
          </p:cNvPr>
          <p:cNvSpPr/>
          <p:nvPr/>
        </p:nvSpPr>
        <p:spPr>
          <a:xfrm>
            <a:off x="7705246" y="2451097"/>
            <a:ext cx="64770" cy="683895"/>
          </a:xfrm>
          <a:prstGeom prst="rect">
            <a:avLst/>
          </a:prstGeom>
          <a:solidFill>
            <a:srgbClr val="C1A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rtl="0"/>
            <a:endParaRPr lang="en-US" sz="1200" kern="12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TextBox 15">
            <a:extLst>
              <a:ext uri="{FF2B5EF4-FFF2-40B4-BE49-F238E27FC236}">
                <a16:creationId xmlns:a16="http://schemas.microsoft.com/office/drawing/2014/main" id="{C73B29EA-A67D-4671-B317-50E99054795E}"/>
              </a:ext>
            </a:extLst>
          </p:cNvPr>
          <p:cNvSpPr txBox="1"/>
          <p:nvPr/>
        </p:nvSpPr>
        <p:spPr>
          <a:xfrm>
            <a:off x="8050685" y="5285541"/>
            <a:ext cx="3081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rtl="0"/>
            <a:r>
              <a:rPr lang="en-US" sz="1600" kern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Phenomenon whereby something new and somehow valuable</a:t>
            </a:r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9FD7DC66-F633-427B-BC44-C11E79536435}"/>
              </a:ext>
            </a:extLst>
          </p:cNvPr>
          <p:cNvSpPr/>
          <p:nvPr/>
        </p:nvSpPr>
        <p:spPr>
          <a:xfrm>
            <a:off x="8044971" y="5024556"/>
            <a:ext cx="113411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rtl="0"/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2020</a:t>
            </a:r>
            <a:endParaRPr lang="en-US" sz="1600" b="1" kern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Rectangle 23">
            <a:extLst>
              <a:ext uri="{FF2B5EF4-FFF2-40B4-BE49-F238E27FC236}">
                <a16:creationId xmlns:a16="http://schemas.microsoft.com/office/drawing/2014/main" id="{73A165DF-6B66-4EAE-BEF6-DB82080662B2}"/>
              </a:ext>
            </a:extLst>
          </p:cNvPr>
          <p:cNvSpPr/>
          <p:nvPr/>
        </p:nvSpPr>
        <p:spPr>
          <a:xfrm>
            <a:off x="7705246" y="5123177"/>
            <a:ext cx="64770" cy="683895"/>
          </a:xfrm>
          <a:prstGeom prst="rect">
            <a:avLst/>
          </a:prstGeom>
          <a:solidFill>
            <a:srgbClr val="C1A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rtl="0"/>
            <a:endParaRPr lang="en-US" sz="1200" kern="12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1250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:p14="http://schemas.microsoft.com/office/powerpoint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F0ADAAAB-33B7-4A68-9F2D-D3E7AEECD688}"/>
              </a:ext>
            </a:extLst>
          </p:cNvPr>
          <p:cNvGrpSpPr/>
          <p:nvPr/>
        </p:nvGrpSpPr>
        <p:grpSpPr>
          <a:xfrm>
            <a:off x="645459" y="484095"/>
            <a:ext cx="537883" cy="510988"/>
            <a:chOff x="753035" y="201706"/>
            <a:chExt cx="537883" cy="510988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3A21832E-16EB-4C94-AB88-EEB7C5015D9D}"/>
                </a:ext>
              </a:extLst>
            </p:cNvPr>
            <p:cNvSpPr/>
            <p:nvPr/>
          </p:nvSpPr>
          <p:spPr>
            <a:xfrm>
              <a:off x="887506" y="309282"/>
              <a:ext cx="403412" cy="40341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0E86C01F-DD96-49C0-BF99-A96C9B6A7070}"/>
                </a:ext>
              </a:extLst>
            </p:cNvPr>
            <p:cNvSpPr/>
            <p:nvPr/>
          </p:nvSpPr>
          <p:spPr>
            <a:xfrm>
              <a:off x="753035" y="201706"/>
              <a:ext cx="403412" cy="403412"/>
            </a:xfrm>
            <a:prstGeom prst="roundRect">
              <a:avLst/>
            </a:prstGeom>
            <a:noFill/>
            <a:ln w="38100">
              <a:solidFill>
                <a:srgbClr val="C1A3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TextBox 7">
            <a:extLst>
              <a:ext uri="{FF2B5EF4-FFF2-40B4-BE49-F238E27FC236}">
                <a16:creationId xmlns:a16="http://schemas.microsoft.com/office/drawing/2014/main" id="{19ADCF51-1ECF-44C0-8DCE-4E782C23F697}"/>
              </a:ext>
            </a:extLst>
          </p:cNvPr>
          <p:cNvSpPr txBox="1"/>
          <p:nvPr/>
        </p:nvSpPr>
        <p:spPr>
          <a:xfrm>
            <a:off x="1317813" y="46409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the title content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89982A9-1DA7-42C2-80E4-6A9F2FFCEE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2" r="16622"/>
          <a:stretch/>
        </p:blipFill>
        <p:spPr>
          <a:xfrm>
            <a:off x="-275716" y="3480781"/>
            <a:ext cx="3764152" cy="3764150"/>
          </a:xfrm>
          <a:prstGeom prst="ellipse">
            <a:avLst/>
          </a:prstGeom>
        </p:spPr>
      </p:pic>
      <p:sp>
        <p:nvSpPr>
          <p:cNvPr id="8" name="圆: 空心 7">
            <a:extLst>
              <a:ext uri="{FF2B5EF4-FFF2-40B4-BE49-F238E27FC236}">
                <a16:creationId xmlns:a16="http://schemas.microsoft.com/office/drawing/2014/main" id="{C81A6476-31FE-46F6-832A-06AD4C02AF89}"/>
              </a:ext>
            </a:extLst>
          </p:cNvPr>
          <p:cNvSpPr/>
          <p:nvPr/>
        </p:nvSpPr>
        <p:spPr>
          <a:xfrm>
            <a:off x="-839296" y="2975256"/>
            <a:ext cx="4891313" cy="4775200"/>
          </a:xfrm>
          <a:prstGeom prst="donut">
            <a:avLst>
              <a:gd name="adj" fmla="val 15279"/>
            </a:avLst>
          </a:prstGeom>
          <a:solidFill>
            <a:srgbClr val="C1A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圆: 空心 8">
            <a:extLst>
              <a:ext uri="{FF2B5EF4-FFF2-40B4-BE49-F238E27FC236}">
                <a16:creationId xmlns:a16="http://schemas.microsoft.com/office/drawing/2014/main" id="{CC148530-1337-428D-8E71-39E855C1A294}"/>
              </a:ext>
            </a:extLst>
          </p:cNvPr>
          <p:cNvSpPr/>
          <p:nvPr/>
        </p:nvSpPr>
        <p:spPr>
          <a:xfrm>
            <a:off x="3706818" y="2361979"/>
            <a:ext cx="1675072" cy="1635308"/>
          </a:xfrm>
          <a:prstGeom prst="donut">
            <a:avLst>
              <a:gd name="adj" fmla="val 165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圆: 空心 9">
            <a:extLst>
              <a:ext uri="{FF2B5EF4-FFF2-40B4-BE49-F238E27FC236}">
                <a16:creationId xmlns:a16="http://schemas.microsoft.com/office/drawing/2014/main" id="{56F5A455-305C-4CFC-A17A-606B63196A56}"/>
              </a:ext>
            </a:extLst>
          </p:cNvPr>
          <p:cNvSpPr/>
          <p:nvPr/>
        </p:nvSpPr>
        <p:spPr>
          <a:xfrm>
            <a:off x="3159581" y="1368427"/>
            <a:ext cx="805110" cy="785998"/>
          </a:xfrm>
          <a:prstGeom prst="donut">
            <a:avLst>
              <a:gd name="adj" fmla="val 2593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1" name="组合 12">
            <a:extLst>
              <a:ext uri="{FF2B5EF4-FFF2-40B4-BE49-F238E27FC236}">
                <a16:creationId xmlns:a16="http://schemas.microsoft.com/office/drawing/2014/main" id="{5481B561-D1E8-4496-B615-CD29FC4F1BFC}"/>
              </a:ext>
            </a:extLst>
          </p:cNvPr>
          <p:cNvGrpSpPr/>
          <p:nvPr/>
        </p:nvGrpSpPr>
        <p:grpSpPr bwMode="auto">
          <a:xfrm>
            <a:off x="6055378" y="1849675"/>
            <a:ext cx="2432818" cy="616397"/>
            <a:chOff x="-102083" y="-111058"/>
            <a:chExt cx="3243397" cy="821862"/>
          </a:xfrm>
        </p:grpSpPr>
        <p:sp>
          <p:nvSpPr>
            <p:cNvPr id="12" name="TextBox 1">
              <a:extLst>
                <a:ext uri="{FF2B5EF4-FFF2-40B4-BE49-F238E27FC236}">
                  <a16:creationId xmlns:a16="http://schemas.microsoft.com/office/drawing/2014/main" id="{34E7EB4F-9443-42CF-9146-DD10BBEF7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2083" y="-111058"/>
              <a:ext cx="462042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</a:t>
              </a:r>
              <a:endParaRPr lang="zh-CN" altLang="en-US" sz="2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直接连接符 15">
              <a:extLst>
                <a:ext uri="{FF2B5EF4-FFF2-40B4-BE49-F238E27FC236}">
                  <a16:creationId xmlns:a16="http://schemas.microsoft.com/office/drawing/2014/main" id="{D7CC4480-E73E-4933-B4B4-28183FA74C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0"/>
              <a:ext cx="590550" cy="590550"/>
            </a:xfrm>
            <a:prstGeom prst="line">
              <a:avLst/>
            </a:pr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7">
              <a:extLst>
                <a:ext uri="{FF2B5EF4-FFF2-40B4-BE49-F238E27FC236}">
                  <a16:creationId xmlns:a16="http://schemas.microsoft.com/office/drawing/2014/main" id="{061B1DDE-C882-499C-8CF8-84A77DE76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435" y="95251"/>
              <a:ext cx="2688879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text</a:t>
              </a:r>
            </a:p>
          </p:txBody>
        </p:sp>
      </p:grpSp>
      <p:sp>
        <p:nvSpPr>
          <p:cNvPr id="15" name="矩形 8">
            <a:extLst>
              <a:ext uri="{FF2B5EF4-FFF2-40B4-BE49-F238E27FC236}">
                <a16:creationId xmlns:a16="http://schemas.microsoft.com/office/drawing/2014/main" id="{12C126E9-8CAA-4503-BF86-30BA81752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1276" y="2438364"/>
            <a:ext cx="4676666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79" tIns="34289" rIns="68579" bIns="3428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here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text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6" name="组合 18">
            <a:extLst>
              <a:ext uri="{FF2B5EF4-FFF2-40B4-BE49-F238E27FC236}">
                <a16:creationId xmlns:a16="http://schemas.microsoft.com/office/drawing/2014/main" id="{0A5C2A94-41BC-4EEB-8245-A1B90A9F88EE}"/>
              </a:ext>
            </a:extLst>
          </p:cNvPr>
          <p:cNvGrpSpPr/>
          <p:nvPr/>
        </p:nvGrpSpPr>
        <p:grpSpPr bwMode="auto">
          <a:xfrm>
            <a:off x="6055378" y="3361843"/>
            <a:ext cx="1831687" cy="652041"/>
            <a:chOff x="-106851" y="-158584"/>
            <a:chExt cx="2442121" cy="869387"/>
          </a:xfrm>
        </p:grpSpPr>
        <p:sp>
          <p:nvSpPr>
            <p:cNvPr id="17" name="TextBox 10">
              <a:extLst>
                <a:ext uri="{FF2B5EF4-FFF2-40B4-BE49-F238E27FC236}">
                  <a16:creationId xmlns:a16="http://schemas.microsoft.com/office/drawing/2014/main" id="{1CB3F424-6FAC-40A4-BCF4-68E8D80D7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6851" y="-158584"/>
              <a:ext cx="462069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</a:t>
              </a:r>
              <a:endParaRPr lang="zh-CN" altLang="en-US" sz="2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直接连接符 20">
              <a:extLst>
                <a:ext uri="{FF2B5EF4-FFF2-40B4-BE49-F238E27FC236}">
                  <a16:creationId xmlns:a16="http://schemas.microsoft.com/office/drawing/2014/main" id="{6A0D2F69-F0FD-4958-88EC-E945BBB028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0"/>
              <a:ext cx="590550" cy="590550"/>
            </a:xfrm>
            <a:prstGeom prst="line">
              <a:avLst/>
            </a:pr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2">
              <a:extLst>
                <a:ext uri="{FF2B5EF4-FFF2-40B4-BE49-F238E27FC236}">
                  <a16:creationId xmlns:a16="http://schemas.microsoft.com/office/drawing/2014/main" id="{0C7162FF-06CB-4F29-8E84-593070D94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73" y="95250"/>
              <a:ext cx="1887597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text</a:t>
              </a:r>
            </a:p>
          </p:txBody>
        </p:sp>
      </p:grpSp>
      <p:sp>
        <p:nvSpPr>
          <p:cNvPr id="20" name="矩形 9">
            <a:extLst>
              <a:ext uri="{FF2B5EF4-FFF2-40B4-BE49-F238E27FC236}">
                <a16:creationId xmlns:a16="http://schemas.microsoft.com/office/drawing/2014/main" id="{1D96B932-0691-422B-AABF-552B46621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1276" y="3973766"/>
            <a:ext cx="4676666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79" tIns="34289" rIns="68579" bIns="3428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here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text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179A909-3C14-47C6-83D9-57385A295F82}"/>
              </a:ext>
            </a:extLst>
          </p:cNvPr>
          <p:cNvGrpSpPr/>
          <p:nvPr/>
        </p:nvGrpSpPr>
        <p:grpSpPr bwMode="auto">
          <a:xfrm>
            <a:off x="6083280" y="5018027"/>
            <a:ext cx="1831687" cy="652041"/>
            <a:chOff x="-106851" y="-158584"/>
            <a:chExt cx="2442121" cy="869387"/>
          </a:xfrm>
        </p:grpSpPr>
        <p:sp>
          <p:nvSpPr>
            <p:cNvPr id="22" name="TextBox 10">
              <a:extLst>
                <a:ext uri="{FF2B5EF4-FFF2-40B4-BE49-F238E27FC236}">
                  <a16:creationId xmlns:a16="http://schemas.microsoft.com/office/drawing/2014/main" id="{C6C79841-EC8D-4EF3-932F-A2E47E1CE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6851" y="-158584"/>
              <a:ext cx="462069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</a:t>
              </a:r>
              <a:endParaRPr lang="zh-CN" altLang="en-US" sz="2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直接连接符 22">
              <a:extLst>
                <a:ext uri="{FF2B5EF4-FFF2-40B4-BE49-F238E27FC236}">
                  <a16:creationId xmlns:a16="http://schemas.microsoft.com/office/drawing/2014/main" id="{61AF2BAD-2C8F-4FA0-93DE-CCFE133F46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0"/>
              <a:ext cx="590550" cy="590550"/>
            </a:xfrm>
            <a:prstGeom prst="line">
              <a:avLst/>
            </a:pr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12">
              <a:extLst>
                <a:ext uri="{FF2B5EF4-FFF2-40B4-BE49-F238E27FC236}">
                  <a16:creationId xmlns:a16="http://schemas.microsoft.com/office/drawing/2014/main" id="{CB5805B4-069E-483F-A43C-17E579A97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73" y="95250"/>
              <a:ext cx="1887597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text</a:t>
              </a:r>
            </a:p>
          </p:txBody>
        </p:sp>
      </p:grpSp>
      <p:sp>
        <p:nvSpPr>
          <p:cNvPr id="25" name="矩形 9">
            <a:extLst>
              <a:ext uri="{FF2B5EF4-FFF2-40B4-BE49-F238E27FC236}">
                <a16:creationId xmlns:a16="http://schemas.microsoft.com/office/drawing/2014/main" id="{2C0DF207-2649-423E-AE39-D7237D63B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178" y="5629950"/>
            <a:ext cx="4676666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79" tIns="34289" rIns="68579" bIns="3428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here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text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6358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5" grpId="0" bldLvl="0" autoUpdateAnimBg="0"/>
      <p:bldP spid="20" grpId="0" bldLvl="0" autoUpdateAnimBg="0"/>
      <p:bldP spid="25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F0ADAAAB-33B7-4A68-9F2D-D3E7AEECD688}"/>
              </a:ext>
            </a:extLst>
          </p:cNvPr>
          <p:cNvGrpSpPr/>
          <p:nvPr/>
        </p:nvGrpSpPr>
        <p:grpSpPr>
          <a:xfrm>
            <a:off x="645459" y="484095"/>
            <a:ext cx="537883" cy="510988"/>
            <a:chOff x="753035" y="201706"/>
            <a:chExt cx="537883" cy="510988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3A21832E-16EB-4C94-AB88-EEB7C5015D9D}"/>
                </a:ext>
              </a:extLst>
            </p:cNvPr>
            <p:cNvSpPr/>
            <p:nvPr/>
          </p:nvSpPr>
          <p:spPr>
            <a:xfrm>
              <a:off x="887506" y="309282"/>
              <a:ext cx="403412" cy="40341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0E86C01F-DD96-49C0-BF99-A96C9B6A7070}"/>
                </a:ext>
              </a:extLst>
            </p:cNvPr>
            <p:cNvSpPr/>
            <p:nvPr/>
          </p:nvSpPr>
          <p:spPr>
            <a:xfrm>
              <a:off x="753035" y="201706"/>
              <a:ext cx="403412" cy="403412"/>
            </a:xfrm>
            <a:prstGeom prst="roundRect">
              <a:avLst/>
            </a:prstGeom>
            <a:noFill/>
            <a:ln w="38100">
              <a:solidFill>
                <a:srgbClr val="C1A3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TextBox 7">
            <a:extLst>
              <a:ext uri="{FF2B5EF4-FFF2-40B4-BE49-F238E27FC236}">
                <a16:creationId xmlns:a16="http://schemas.microsoft.com/office/drawing/2014/main" id="{19ADCF51-1ECF-44C0-8DCE-4E782C23F697}"/>
              </a:ext>
            </a:extLst>
          </p:cNvPr>
          <p:cNvSpPr txBox="1"/>
          <p:nvPr/>
        </p:nvSpPr>
        <p:spPr>
          <a:xfrm>
            <a:off x="1317813" y="46409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the title content</a:t>
            </a:r>
          </a:p>
        </p:txBody>
      </p:sp>
      <p:grpSp>
        <p:nvGrpSpPr>
          <p:cNvPr id="7" name="Group 34">
            <a:extLst>
              <a:ext uri="{FF2B5EF4-FFF2-40B4-BE49-F238E27FC236}">
                <a16:creationId xmlns:a16="http://schemas.microsoft.com/office/drawing/2014/main" id="{F193BAE9-5D19-4471-B971-084B89855EEC}"/>
              </a:ext>
            </a:extLst>
          </p:cNvPr>
          <p:cNvGrpSpPr/>
          <p:nvPr/>
        </p:nvGrpSpPr>
        <p:grpSpPr>
          <a:xfrm>
            <a:off x="998232" y="2113024"/>
            <a:ext cx="2458064" cy="3561080"/>
            <a:chOff x="2790186" y="1624044"/>
            <a:chExt cx="1843548" cy="2670810"/>
          </a:xfrm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A798EF88-0170-413C-8858-4296EDB8B878}"/>
                </a:ext>
              </a:extLst>
            </p:cNvPr>
            <p:cNvSpPr/>
            <p:nvPr/>
          </p:nvSpPr>
          <p:spPr>
            <a:xfrm>
              <a:off x="2790186" y="1780254"/>
              <a:ext cx="1843548" cy="2514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id="{1C5C5D17-D0D1-440F-9434-36BE379A587C}"/>
                </a:ext>
              </a:extLst>
            </p:cNvPr>
            <p:cNvGrpSpPr/>
            <p:nvPr/>
          </p:nvGrpSpPr>
          <p:grpSpPr>
            <a:xfrm>
              <a:off x="3149985" y="1624044"/>
              <a:ext cx="1123950" cy="746637"/>
              <a:chOff x="2645799" y="1958340"/>
              <a:chExt cx="1123950" cy="746637"/>
            </a:xfrm>
          </p:grpSpPr>
          <p:sp>
            <p:nvSpPr>
              <p:cNvPr id="10" name="Trapezoid 10">
                <a:extLst>
                  <a:ext uri="{FF2B5EF4-FFF2-40B4-BE49-F238E27FC236}">
                    <a16:creationId xmlns:a16="http://schemas.microsoft.com/office/drawing/2014/main" id="{760DFB45-4E1A-4419-AB42-641B0A5F0428}"/>
                  </a:ext>
                </a:extLst>
              </p:cNvPr>
              <p:cNvSpPr/>
              <p:nvPr/>
            </p:nvSpPr>
            <p:spPr>
              <a:xfrm>
                <a:off x="2645799" y="1958975"/>
                <a:ext cx="1123950" cy="156210"/>
              </a:xfrm>
              <a:prstGeom prst="trapezoid">
                <a:avLst>
                  <a:gd name="adj" fmla="val 67927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Pentagon 9">
                <a:extLst>
                  <a:ext uri="{FF2B5EF4-FFF2-40B4-BE49-F238E27FC236}">
                    <a16:creationId xmlns:a16="http://schemas.microsoft.com/office/drawing/2014/main" id="{187737B0-0452-4127-8B1F-5C76761A2E2B}"/>
                  </a:ext>
                </a:extLst>
              </p:cNvPr>
              <p:cNvSpPr/>
              <p:nvPr/>
            </p:nvSpPr>
            <p:spPr>
              <a:xfrm rot="5400000">
                <a:off x="2834456" y="1874459"/>
                <a:ext cx="746637" cy="914400"/>
              </a:xfrm>
              <a:prstGeom prst="homePlate">
                <a:avLst>
                  <a:gd name="adj" fmla="val 31720"/>
                </a:avLst>
              </a:prstGeom>
              <a:solidFill>
                <a:srgbClr val="C1A3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1639E73-078F-413F-A87C-AFCED587805A}"/>
              </a:ext>
            </a:extLst>
          </p:cNvPr>
          <p:cNvSpPr txBox="1">
            <a:spLocks/>
          </p:cNvSpPr>
          <p:nvPr/>
        </p:nvSpPr>
        <p:spPr>
          <a:xfrm>
            <a:off x="1236451" y="3329573"/>
            <a:ext cx="1981627" cy="144655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zh-CN" altLang="en-US" sz="24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to</a:t>
            </a:r>
            <a:r>
              <a:rPr lang="zh-CN" altLang="en-U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title</a:t>
            </a:r>
          </a:p>
          <a:p>
            <a:pPr>
              <a:defRPr/>
            </a:pP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add detailed description text here to try to match the style of the title text language, and the language description as concise and vivid as possible.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8EDDA9AB-3797-49B6-8B2D-32B3F9D5748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966346" y="2318711"/>
            <a:ext cx="521839" cy="526011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4" name="Group 35">
            <a:extLst>
              <a:ext uri="{FF2B5EF4-FFF2-40B4-BE49-F238E27FC236}">
                <a16:creationId xmlns:a16="http://schemas.microsoft.com/office/drawing/2014/main" id="{17B747BC-7AC2-449C-BC95-781F06F1EF48}"/>
              </a:ext>
            </a:extLst>
          </p:cNvPr>
          <p:cNvGrpSpPr/>
          <p:nvPr/>
        </p:nvGrpSpPr>
        <p:grpSpPr>
          <a:xfrm>
            <a:off x="3560764" y="2113024"/>
            <a:ext cx="2458064" cy="3561080"/>
            <a:chOff x="4712085" y="1624044"/>
            <a:chExt cx="1843548" cy="2670810"/>
          </a:xfrm>
        </p:grpSpPr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8CFBE290-8AF0-4F5B-B893-F43386B1919F}"/>
                </a:ext>
              </a:extLst>
            </p:cNvPr>
            <p:cNvSpPr/>
            <p:nvPr/>
          </p:nvSpPr>
          <p:spPr>
            <a:xfrm>
              <a:off x="4712085" y="1780254"/>
              <a:ext cx="1843548" cy="2514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EDD9A6CD-E65C-4712-8F21-AF3404E56FD3}"/>
                </a:ext>
              </a:extLst>
            </p:cNvPr>
            <p:cNvGrpSpPr/>
            <p:nvPr/>
          </p:nvGrpSpPr>
          <p:grpSpPr>
            <a:xfrm>
              <a:off x="5071884" y="1624044"/>
              <a:ext cx="1123950" cy="746637"/>
              <a:chOff x="2645799" y="1958340"/>
              <a:chExt cx="1123950" cy="746637"/>
            </a:xfrm>
          </p:grpSpPr>
          <p:sp>
            <p:nvSpPr>
              <p:cNvPr id="17" name="Trapezoid 17">
                <a:extLst>
                  <a:ext uri="{FF2B5EF4-FFF2-40B4-BE49-F238E27FC236}">
                    <a16:creationId xmlns:a16="http://schemas.microsoft.com/office/drawing/2014/main" id="{94089D6C-B737-4DF6-98ED-6B0F56FAC96B}"/>
                  </a:ext>
                </a:extLst>
              </p:cNvPr>
              <p:cNvSpPr/>
              <p:nvPr/>
            </p:nvSpPr>
            <p:spPr>
              <a:xfrm>
                <a:off x="2645799" y="1958975"/>
                <a:ext cx="1123950" cy="156210"/>
              </a:xfrm>
              <a:prstGeom prst="trapezoid">
                <a:avLst>
                  <a:gd name="adj" fmla="val 67927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Pentagon 18">
                <a:extLst>
                  <a:ext uri="{FF2B5EF4-FFF2-40B4-BE49-F238E27FC236}">
                    <a16:creationId xmlns:a16="http://schemas.microsoft.com/office/drawing/2014/main" id="{52D637D6-D30D-4B69-8774-79D6DE7F5A55}"/>
                  </a:ext>
                </a:extLst>
              </p:cNvPr>
              <p:cNvSpPr/>
              <p:nvPr/>
            </p:nvSpPr>
            <p:spPr>
              <a:xfrm rot="5400000">
                <a:off x="2834456" y="1874459"/>
                <a:ext cx="746637" cy="914400"/>
              </a:xfrm>
              <a:prstGeom prst="homePlate">
                <a:avLst>
                  <a:gd name="adj" fmla="val 31720"/>
                </a:avLst>
              </a:prstGeom>
              <a:solidFill>
                <a:srgbClr val="C1A3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07CB40B-60A4-4574-98AD-583265708E61}"/>
              </a:ext>
            </a:extLst>
          </p:cNvPr>
          <p:cNvSpPr txBox="1">
            <a:spLocks/>
          </p:cNvSpPr>
          <p:nvPr/>
        </p:nvSpPr>
        <p:spPr>
          <a:xfrm>
            <a:off x="3851218" y="3329573"/>
            <a:ext cx="2028900" cy="144655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zh-CN" altLang="en-US" sz="24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to</a:t>
            </a:r>
            <a:r>
              <a:rPr lang="zh-CN" altLang="en-U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title</a:t>
            </a:r>
          </a:p>
          <a:p>
            <a:pPr>
              <a:defRPr/>
            </a:pP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add detailed description text here to try to match the style of the title text language, and the language description as concise and vivid as possible.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0" name="Group 36">
            <a:extLst>
              <a:ext uri="{FF2B5EF4-FFF2-40B4-BE49-F238E27FC236}">
                <a16:creationId xmlns:a16="http://schemas.microsoft.com/office/drawing/2014/main" id="{A7CDBB4B-0DC7-4993-91B3-3B160677E03E}"/>
              </a:ext>
            </a:extLst>
          </p:cNvPr>
          <p:cNvGrpSpPr/>
          <p:nvPr/>
        </p:nvGrpSpPr>
        <p:grpSpPr>
          <a:xfrm>
            <a:off x="6123296" y="2113024"/>
            <a:ext cx="2458064" cy="3561080"/>
            <a:chOff x="6633984" y="1624044"/>
            <a:chExt cx="1843548" cy="2670810"/>
          </a:xfrm>
        </p:grpSpPr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45956903-A03A-420D-B7C9-D5176A6CB36D}"/>
                </a:ext>
              </a:extLst>
            </p:cNvPr>
            <p:cNvSpPr/>
            <p:nvPr/>
          </p:nvSpPr>
          <p:spPr>
            <a:xfrm>
              <a:off x="6633984" y="1780254"/>
              <a:ext cx="1843548" cy="2514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2" name="Group 22">
              <a:extLst>
                <a:ext uri="{FF2B5EF4-FFF2-40B4-BE49-F238E27FC236}">
                  <a16:creationId xmlns:a16="http://schemas.microsoft.com/office/drawing/2014/main" id="{CF387DCC-EDA3-4B08-8479-9D19D15AF9BE}"/>
                </a:ext>
              </a:extLst>
            </p:cNvPr>
            <p:cNvGrpSpPr/>
            <p:nvPr/>
          </p:nvGrpSpPr>
          <p:grpSpPr>
            <a:xfrm>
              <a:off x="6993783" y="1624044"/>
              <a:ext cx="1123950" cy="746637"/>
              <a:chOff x="2645799" y="1958340"/>
              <a:chExt cx="1123950" cy="746637"/>
            </a:xfrm>
          </p:grpSpPr>
          <p:sp>
            <p:nvSpPr>
              <p:cNvPr id="23" name="Trapezoid 23">
                <a:extLst>
                  <a:ext uri="{FF2B5EF4-FFF2-40B4-BE49-F238E27FC236}">
                    <a16:creationId xmlns:a16="http://schemas.microsoft.com/office/drawing/2014/main" id="{DE3FE4AE-215F-41BE-BF07-C72A6CD9FC9E}"/>
                  </a:ext>
                </a:extLst>
              </p:cNvPr>
              <p:cNvSpPr/>
              <p:nvPr/>
            </p:nvSpPr>
            <p:spPr>
              <a:xfrm>
                <a:off x="2645799" y="1958975"/>
                <a:ext cx="1123950" cy="156210"/>
              </a:xfrm>
              <a:prstGeom prst="trapezoid">
                <a:avLst>
                  <a:gd name="adj" fmla="val 67927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Pentagon 24">
                <a:extLst>
                  <a:ext uri="{FF2B5EF4-FFF2-40B4-BE49-F238E27FC236}">
                    <a16:creationId xmlns:a16="http://schemas.microsoft.com/office/drawing/2014/main" id="{08CBF990-A3D5-4A62-8DE8-C2C0A4D78506}"/>
                  </a:ext>
                </a:extLst>
              </p:cNvPr>
              <p:cNvSpPr/>
              <p:nvPr/>
            </p:nvSpPr>
            <p:spPr>
              <a:xfrm rot="5400000">
                <a:off x="2834456" y="1874459"/>
                <a:ext cx="746637" cy="914400"/>
              </a:xfrm>
              <a:prstGeom prst="homePlate">
                <a:avLst>
                  <a:gd name="adj" fmla="val 31720"/>
                </a:avLst>
              </a:prstGeom>
              <a:solidFill>
                <a:srgbClr val="C1A3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C4C98915-A244-4FC1-A684-74E09269932E}"/>
              </a:ext>
            </a:extLst>
          </p:cNvPr>
          <p:cNvSpPr txBox="1">
            <a:spLocks/>
          </p:cNvSpPr>
          <p:nvPr/>
        </p:nvSpPr>
        <p:spPr>
          <a:xfrm>
            <a:off x="6413749" y="3329573"/>
            <a:ext cx="1938635" cy="144655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zh-CN" altLang="en-US" sz="24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to</a:t>
            </a:r>
            <a:r>
              <a:rPr lang="zh-CN" altLang="en-U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title</a:t>
            </a:r>
          </a:p>
          <a:p>
            <a:pPr>
              <a:defRPr/>
            </a:pP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add detailed description text here to try to match the style of the title text language, and the language description as concise and vivid as possible.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Freeform 245">
            <a:extLst>
              <a:ext uri="{FF2B5EF4-FFF2-40B4-BE49-F238E27FC236}">
                <a16:creationId xmlns:a16="http://schemas.microsoft.com/office/drawing/2014/main" id="{70BCBEB4-2299-4EC2-B304-796AC1847501}"/>
              </a:ext>
            </a:extLst>
          </p:cNvPr>
          <p:cNvSpPr>
            <a:spLocks noChangeAspect="1"/>
          </p:cNvSpPr>
          <p:nvPr/>
        </p:nvSpPr>
        <p:spPr bwMode="auto">
          <a:xfrm>
            <a:off x="4533054" y="2324974"/>
            <a:ext cx="513485" cy="513485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Freeform 132">
            <a:extLst>
              <a:ext uri="{FF2B5EF4-FFF2-40B4-BE49-F238E27FC236}">
                <a16:creationId xmlns:a16="http://schemas.microsoft.com/office/drawing/2014/main" id="{D028B2F2-301A-4FDE-9BF5-DD4E71BE251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047527" y="2290168"/>
            <a:ext cx="609603" cy="583096"/>
          </a:xfrm>
          <a:custGeom>
            <a:avLst/>
            <a:gdLst/>
            <a:ahLst/>
            <a:cxnLst>
              <a:cxn ang="0">
                <a:pos x="62" y="31"/>
              </a:cxn>
              <a:cxn ang="0">
                <a:pos x="62" y="31"/>
              </a:cxn>
              <a:cxn ang="0">
                <a:pos x="54" y="27"/>
              </a:cxn>
              <a:cxn ang="0">
                <a:pos x="45" y="33"/>
              </a:cxn>
              <a:cxn ang="0">
                <a:pos x="44" y="35"/>
              </a:cxn>
              <a:cxn ang="0">
                <a:pos x="43" y="35"/>
              </a:cxn>
              <a:cxn ang="0">
                <a:pos x="42" y="35"/>
              </a:cxn>
              <a:cxn ang="0">
                <a:pos x="41" y="33"/>
              </a:cxn>
              <a:cxn ang="0">
                <a:pos x="32" y="27"/>
              </a:cxn>
              <a:cxn ang="0">
                <a:pos x="23" y="33"/>
              </a:cxn>
              <a:cxn ang="0">
                <a:pos x="22" y="35"/>
              </a:cxn>
              <a:cxn ang="0">
                <a:pos x="21" y="35"/>
              </a:cxn>
              <a:cxn ang="0">
                <a:pos x="20" y="35"/>
              </a:cxn>
              <a:cxn ang="0">
                <a:pos x="19" y="33"/>
              </a:cxn>
              <a:cxn ang="0">
                <a:pos x="10" y="27"/>
              </a:cxn>
              <a:cxn ang="0">
                <a:pos x="3" y="31"/>
              </a:cxn>
              <a:cxn ang="0">
                <a:pos x="2" y="31"/>
              </a:cxn>
              <a:cxn ang="0">
                <a:pos x="0" y="30"/>
              </a:cxn>
              <a:cxn ang="0">
                <a:pos x="0" y="30"/>
              </a:cxn>
              <a:cxn ang="0">
                <a:pos x="32" y="7"/>
              </a:cxn>
              <a:cxn ang="0">
                <a:pos x="64" y="30"/>
              </a:cxn>
              <a:cxn ang="0">
                <a:pos x="64" y="30"/>
              </a:cxn>
              <a:cxn ang="0">
                <a:pos x="62" y="31"/>
              </a:cxn>
              <a:cxn ang="0">
                <a:pos x="34" y="51"/>
              </a:cxn>
              <a:cxn ang="0">
                <a:pos x="25" y="61"/>
              </a:cxn>
              <a:cxn ang="0">
                <a:pos x="15" y="51"/>
              </a:cxn>
              <a:cxn ang="0">
                <a:pos x="17" y="49"/>
              </a:cxn>
              <a:cxn ang="0">
                <a:pos x="20" y="51"/>
              </a:cxn>
              <a:cxn ang="0">
                <a:pos x="25" y="56"/>
              </a:cxn>
              <a:cxn ang="0">
                <a:pos x="30" y="51"/>
              </a:cxn>
              <a:cxn ang="0">
                <a:pos x="30" y="29"/>
              </a:cxn>
              <a:cxn ang="0">
                <a:pos x="32" y="29"/>
              </a:cxn>
              <a:cxn ang="0">
                <a:pos x="34" y="29"/>
              </a:cxn>
              <a:cxn ang="0">
                <a:pos x="34" y="51"/>
              </a:cxn>
              <a:cxn ang="0">
                <a:pos x="34" y="6"/>
              </a:cxn>
              <a:cxn ang="0">
                <a:pos x="32" y="6"/>
              </a:cxn>
              <a:cxn ang="0">
                <a:pos x="30" y="6"/>
              </a:cxn>
              <a:cxn ang="0">
                <a:pos x="30" y="3"/>
              </a:cxn>
              <a:cxn ang="0">
                <a:pos x="32" y="0"/>
              </a:cxn>
              <a:cxn ang="0">
                <a:pos x="34" y="3"/>
              </a:cxn>
              <a:cxn ang="0">
                <a:pos x="34" y="6"/>
              </a:cxn>
            </a:cxnLst>
            <a:rect l="0" t="0" r="r" b="b"/>
            <a:pathLst>
              <a:path w="64" h="61">
                <a:moveTo>
                  <a:pt x="62" y="31"/>
                </a:moveTo>
                <a:cubicBezTo>
                  <a:pt x="62" y="31"/>
                  <a:pt x="62" y="31"/>
                  <a:pt x="62" y="31"/>
                </a:cubicBezTo>
                <a:cubicBezTo>
                  <a:pt x="59" y="29"/>
                  <a:pt x="57" y="27"/>
                  <a:pt x="54" y="27"/>
                </a:cubicBezTo>
                <a:cubicBezTo>
                  <a:pt x="51" y="27"/>
                  <a:pt x="47" y="30"/>
                  <a:pt x="45" y="33"/>
                </a:cubicBezTo>
                <a:cubicBezTo>
                  <a:pt x="45" y="33"/>
                  <a:pt x="45" y="34"/>
                  <a:pt x="44" y="35"/>
                </a:cubicBezTo>
                <a:cubicBezTo>
                  <a:pt x="44" y="35"/>
                  <a:pt x="44" y="35"/>
                  <a:pt x="43" y="35"/>
                </a:cubicBezTo>
                <a:cubicBezTo>
                  <a:pt x="43" y="35"/>
                  <a:pt x="42" y="35"/>
                  <a:pt x="42" y="35"/>
                </a:cubicBezTo>
                <a:cubicBezTo>
                  <a:pt x="42" y="34"/>
                  <a:pt x="41" y="33"/>
                  <a:pt x="41" y="33"/>
                </a:cubicBezTo>
                <a:cubicBezTo>
                  <a:pt x="39" y="30"/>
                  <a:pt x="36" y="27"/>
                  <a:pt x="32" y="27"/>
                </a:cubicBezTo>
                <a:cubicBezTo>
                  <a:pt x="28" y="27"/>
                  <a:pt x="25" y="30"/>
                  <a:pt x="23" y="33"/>
                </a:cubicBezTo>
                <a:cubicBezTo>
                  <a:pt x="23" y="33"/>
                  <a:pt x="22" y="34"/>
                  <a:pt x="22" y="35"/>
                </a:cubicBezTo>
                <a:cubicBezTo>
                  <a:pt x="22" y="35"/>
                  <a:pt x="22" y="35"/>
                  <a:pt x="21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4"/>
                  <a:pt x="19" y="33"/>
                  <a:pt x="19" y="33"/>
                </a:cubicBezTo>
                <a:cubicBezTo>
                  <a:pt x="17" y="30"/>
                  <a:pt x="14" y="27"/>
                  <a:pt x="10" y="27"/>
                </a:cubicBezTo>
                <a:cubicBezTo>
                  <a:pt x="7" y="27"/>
                  <a:pt x="5" y="29"/>
                  <a:pt x="3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0" y="31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4" y="16"/>
                  <a:pt x="18" y="7"/>
                  <a:pt x="32" y="7"/>
                </a:cubicBezTo>
                <a:cubicBezTo>
                  <a:pt x="46" y="7"/>
                  <a:pt x="60" y="16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3" y="31"/>
                  <a:pt x="62" y="31"/>
                </a:cubicBezTo>
                <a:close/>
                <a:moveTo>
                  <a:pt x="34" y="51"/>
                </a:moveTo>
                <a:cubicBezTo>
                  <a:pt x="34" y="56"/>
                  <a:pt x="30" y="61"/>
                  <a:pt x="25" y="61"/>
                </a:cubicBezTo>
                <a:cubicBezTo>
                  <a:pt x="19" y="61"/>
                  <a:pt x="15" y="56"/>
                  <a:pt x="15" y="51"/>
                </a:cubicBezTo>
                <a:cubicBezTo>
                  <a:pt x="15" y="50"/>
                  <a:pt x="16" y="49"/>
                  <a:pt x="17" y="49"/>
                </a:cubicBezTo>
                <a:cubicBezTo>
                  <a:pt x="19" y="49"/>
                  <a:pt x="20" y="50"/>
                  <a:pt x="20" y="51"/>
                </a:cubicBezTo>
                <a:cubicBezTo>
                  <a:pt x="20" y="54"/>
                  <a:pt x="22" y="56"/>
                  <a:pt x="25" y="56"/>
                </a:cubicBezTo>
                <a:cubicBezTo>
                  <a:pt x="27" y="56"/>
                  <a:pt x="30" y="54"/>
                  <a:pt x="30" y="51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1" y="29"/>
                  <a:pt x="32" y="29"/>
                </a:cubicBezTo>
                <a:cubicBezTo>
                  <a:pt x="33" y="29"/>
                  <a:pt x="34" y="29"/>
                  <a:pt x="34" y="29"/>
                </a:cubicBezTo>
                <a:lnTo>
                  <a:pt x="34" y="51"/>
                </a:lnTo>
                <a:close/>
                <a:moveTo>
                  <a:pt x="34" y="6"/>
                </a:moveTo>
                <a:cubicBezTo>
                  <a:pt x="34" y="6"/>
                  <a:pt x="33" y="6"/>
                  <a:pt x="32" y="6"/>
                </a:cubicBezTo>
                <a:cubicBezTo>
                  <a:pt x="31" y="6"/>
                  <a:pt x="30" y="6"/>
                  <a:pt x="30" y="6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1"/>
                  <a:pt x="31" y="0"/>
                  <a:pt x="32" y="0"/>
                </a:cubicBezTo>
                <a:cubicBezTo>
                  <a:pt x="33" y="0"/>
                  <a:pt x="34" y="1"/>
                  <a:pt x="34" y="3"/>
                </a:cubicBezTo>
                <a:lnTo>
                  <a:pt x="34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8" name="Group 34">
            <a:extLst>
              <a:ext uri="{FF2B5EF4-FFF2-40B4-BE49-F238E27FC236}">
                <a16:creationId xmlns:a16="http://schemas.microsoft.com/office/drawing/2014/main" id="{0919A662-0312-4670-9927-078EB7F735BB}"/>
              </a:ext>
            </a:extLst>
          </p:cNvPr>
          <p:cNvGrpSpPr/>
          <p:nvPr/>
        </p:nvGrpSpPr>
        <p:grpSpPr>
          <a:xfrm>
            <a:off x="8695660" y="2113025"/>
            <a:ext cx="2458064" cy="3561080"/>
            <a:chOff x="2790186" y="1624044"/>
            <a:chExt cx="1843548" cy="2670810"/>
          </a:xfrm>
        </p:grpSpPr>
        <p:sp>
          <p:nvSpPr>
            <p:cNvPr id="29" name="Rectangle 8">
              <a:extLst>
                <a:ext uri="{FF2B5EF4-FFF2-40B4-BE49-F238E27FC236}">
                  <a16:creationId xmlns:a16="http://schemas.microsoft.com/office/drawing/2014/main" id="{048D7F39-17C2-4442-8A60-4148F4028922}"/>
                </a:ext>
              </a:extLst>
            </p:cNvPr>
            <p:cNvSpPr/>
            <p:nvPr/>
          </p:nvSpPr>
          <p:spPr>
            <a:xfrm>
              <a:off x="2790186" y="1780254"/>
              <a:ext cx="1843548" cy="2514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0" name="Group 11">
              <a:extLst>
                <a:ext uri="{FF2B5EF4-FFF2-40B4-BE49-F238E27FC236}">
                  <a16:creationId xmlns:a16="http://schemas.microsoft.com/office/drawing/2014/main" id="{4EA2FB1A-B701-4B9B-95B0-A9DC28F6E52A}"/>
                </a:ext>
              </a:extLst>
            </p:cNvPr>
            <p:cNvGrpSpPr/>
            <p:nvPr/>
          </p:nvGrpSpPr>
          <p:grpSpPr>
            <a:xfrm>
              <a:off x="3149985" y="1624044"/>
              <a:ext cx="1123950" cy="746637"/>
              <a:chOff x="2645799" y="1958340"/>
              <a:chExt cx="1123950" cy="746637"/>
            </a:xfrm>
          </p:grpSpPr>
          <p:sp>
            <p:nvSpPr>
              <p:cNvPr id="32" name="Trapezoid 10">
                <a:extLst>
                  <a:ext uri="{FF2B5EF4-FFF2-40B4-BE49-F238E27FC236}">
                    <a16:creationId xmlns:a16="http://schemas.microsoft.com/office/drawing/2014/main" id="{494BE815-099C-44B3-BF53-BE98D2FD671E}"/>
                  </a:ext>
                </a:extLst>
              </p:cNvPr>
              <p:cNvSpPr/>
              <p:nvPr/>
            </p:nvSpPr>
            <p:spPr>
              <a:xfrm>
                <a:off x="2645799" y="1958975"/>
                <a:ext cx="1123950" cy="156210"/>
              </a:xfrm>
              <a:prstGeom prst="trapezoid">
                <a:avLst>
                  <a:gd name="adj" fmla="val 67927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Pentagon 9">
                <a:extLst>
                  <a:ext uri="{FF2B5EF4-FFF2-40B4-BE49-F238E27FC236}">
                    <a16:creationId xmlns:a16="http://schemas.microsoft.com/office/drawing/2014/main" id="{64C7B963-F5F1-4DF1-A47F-0329A8452A67}"/>
                  </a:ext>
                </a:extLst>
              </p:cNvPr>
              <p:cNvSpPr/>
              <p:nvPr/>
            </p:nvSpPr>
            <p:spPr>
              <a:xfrm rot="5400000">
                <a:off x="2834456" y="1874459"/>
                <a:ext cx="746637" cy="914400"/>
              </a:xfrm>
              <a:prstGeom prst="homePlate">
                <a:avLst>
                  <a:gd name="adj" fmla="val 31720"/>
                </a:avLst>
              </a:prstGeom>
              <a:solidFill>
                <a:srgbClr val="C1A3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3B3C59F5-A29E-4950-BA0F-2B59EDB5B4EF}"/>
              </a:ext>
            </a:extLst>
          </p:cNvPr>
          <p:cNvSpPr txBox="1">
            <a:spLocks/>
          </p:cNvSpPr>
          <p:nvPr/>
        </p:nvSpPr>
        <p:spPr>
          <a:xfrm>
            <a:off x="8933879" y="3329574"/>
            <a:ext cx="1981627" cy="144655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zh-CN" altLang="en-US" sz="24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to</a:t>
            </a:r>
            <a:r>
              <a:rPr lang="zh-CN" altLang="en-U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title</a:t>
            </a:r>
          </a:p>
          <a:p>
            <a:pPr>
              <a:defRPr/>
            </a:pP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add detailed description text here to try to match the style of the title text language, and the language description as concise and vivid as possible.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Freeform 62">
            <a:extLst>
              <a:ext uri="{FF2B5EF4-FFF2-40B4-BE49-F238E27FC236}">
                <a16:creationId xmlns:a16="http://schemas.microsoft.com/office/drawing/2014/main" id="{701C1AE6-0FBE-4484-8279-D7B4D2618BB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663774" y="2318712"/>
            <a:ext cx="521839" cy="526011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8218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:p14="http://schemas.microsoft.com/office/powerpoint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9" grpId="0"/>
      <p:bldP spid="25" grpId="0"/>
      <p:bldP spid="26" grpId="0" animBg="1"/>
      <p:bldP spid="27" grpId="0" animBg="1"/>
      <p:bldP spid="34" grpId="0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F0ADAAAB-33B7-4A68-9F2D-D3E7AEECD688}"/>
              </a:ext>
            </a:extLst>
          </p:cNvPr>
          <p:cNvGrpSpPr/>
          <p:nvPr/>
        </p:nvGrpSpPr>
        <p:grpSpPr>
          <a:xfrm>
            <a:off x="645459" y="484095"/>
            <a:ext cx="537883" cy="510988"/>
            <a:chOff x="753035" y="201706"/>
            <a:chExt cx="537883" cy="510988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3A21832E-16EB-4C94-AB88-EEB7C5015D9D}"/>
                </a:ext>
              </a:extLst>
            </p:cNvPr>
            <p:cNvSpPr/>
            <p:nvPr/>
          </p:nvSpPr>
          <p:spPr>
            <a:xfrm>
              <a:off x="887506" y="309282"/>
              <a:ext cx="403412" cy="40341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0E86C01F-DD96-49C0-BF99-A96C9B6A7070}"/>
                </a:ext>
              </a:extLst>
            </p:cNvPr>
            <p:cNvSpPr/>
            <p:nvPr/>
          </p:nvSpPr>
          <p:spPr>
            <a:xfrm>
              <a:off x="753035" y="201706"/>
              <a:ext cx="403412" cy="403412"/>
            </a:xfrm>
            <a:prstGeom prst="roundRect">
              <a:avLst/>
            </a:prstGeom>
            <a:noFill/>
            <a:ln w="38100">
              <a:solidFill>
                <a:srgbClr val="C1A3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TextBox 7">
            <a:extLst>
              <a:ext uri="{FF2B5EF4-FFF2-40B4-BE49-F238E27FC236}">
                <a16:creationId xmlns:a16="http://schemas.microsoft.com/office/drawing/2014/main" id="{19ADCF51-1ECF-44C0-8DCE-4E782C23F697}"/>
              </a:ext>
            </a:extLst>
          </p:cNvPr>
          <p:cNvSpPr txBox="1"/>
          <p:nvPr/>
        </p:nvSpPr>
        <p:spPr>
          <a:xfrm>
            <a:off x="1317813" y="46409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the title content</a:t>
            </a:r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B02F1203-7866-4CEB-B6C0-22234639FDDC}"/>
              </a:ext>
            </a:extLst>
          </p:cNvPr>
          <p:cNvSpPr/>
          <p:nvPr/>
        </p:nvSpPr>
        <p:spPr>
          <a:xfrm>
            <a:off x="1922108" y="1992990"/>
            <a:ext cx="679975" cy="4945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93" y="13692"/>
                </a:moveTo>
                <a:lnTo>
                  <a:pt x="10114" y="15237"/>
                </a:lnTo>
                <a:cubicBezTo>
                  <a:pt x="10458" y="15355"/>
                  <a:pt x="11518" y="15826"/>
                  <a:pt x="11675" y="14955"/>
                </a:cubicBezTo>
                <a:cubicBezTo>
                  <a:pt x="11839" y="14046"/>
                  <a:pt x="10737" y="13811"/>
                  <a:pt x="10393" y="13692"/>
                </a:cubicBezTo>
                <a:moveTo>
                  <a:pt x="12834" y="12706"/>
                </a:moveTo>
                <a:cubicBezTo>
                  <a:pt x="12767" y="13329"/>
                  <a:pt x="12517" y="13631"/>
                  <a:pt x="12186" y="13737"/>
                </a:cubicBezTo>
                <a:cubicBezTo>
                  <a:pt x="12641" y="14064"/>
                  <a:pt x="12873" y="14567"/>
                  <a:pt x="12652" y="15439"/>
                </a:cubicBezTo>
                <a:cubicBezTo>
                  <a:pt x="12378" y="16521"/>
                  <a:pt x="11728" y="16613"/>
                  <a:pt x="10863" y="16386"/>
                </a:cubicBezTo>
                <a:lnTo>
                  <a:pt x="10653" y="17550"/>
                </a:lnTo>
                <a:lnTo>
                  <a:pt x="10147" y="17375"/>
                </a:lnTo>
                <a:lnTo>
                  <a:pt x="10354" y="16227"/>
                </a:lnTo>
                <a:cubicBezTo>
                  <a:pt x="10222" y="16182"/>
                  <a:pt x="10088" y="16133"/>
                  <a:pt x="9950" y="16081"/>
                </a:cubicBezTo>
                <a:lnTo>
                  <a:pt x="9741" y="17235"/>
                </a:lnTo>
                <a:lnTo>
                  <a:pt x="9235" y="17061"/>
                </a:lnTo>
                <a:lnTo>
                  <a:pt x="9445" y="15894"/>
                </a:lnTo>
                <a:cubicBezTo>
                  <a:pt x="9326" y="15852"/>
                  <a:pt x="9206" y="15808"/>
                  <a:pt x="9083" y="15765"/>
                </a:cubicBezTo>
                <a:lnTo>
                  <a:pt x="8424" y="15538"/>
                </a:lnTo>
                <a:lnTo>
                  <a:pt x="8675" y="14735"/>
                </a:lnTo>
                <a:cubicBezTo>
                  <a:pt x="8675" y="14735"/>
                  <a:pt x="9049" y="14872"/>
                  <a:pt x="9044" y="14862"/>
                </a:cubicBezTo>
                <a:cubicBezTo>
                  <a:pt x="9187" y="14911"/>
                  <a:pt x="9251" y="14781"/>
                  <a:pt x="9276" y="14695"/>
                </a:cubicBezTo>
                <a:lnTo>
                  <a:pt x="9608" y="12855"/>
                </a:lnTo>
                <a:cubicBezTo>
                  <a:pt x="9626" y="12862"/>
                  <a:pt x="9645" y="12868"/>
                  <a:pt x="9661" y="12874"/>
                </a:cubicBezTo>
                <a:cubicBezTo>
                  <a:pt x="9641" y="12862"/>
                  <a:pt x="9623" y="12855"/>
                  <a:pt x="9609" y="12850"/>
                </a:cubicBezTo>
                <a:lnTo>
                  <a:pt x="9845" y="11537"/>
                </a:lnTo>
                <a:cubicBezTo>
                  <a:pt x="9852" y="11388"/>
                  <a:pt x="9814" y="11200"/>
                  <a:pt x="9609" y="11129"/>
                </a:cubicBezTo>
                <a:cubicBezTo>
                  <a:pt x="9617" y="11121"/>
                  <a:pt x="9241" y="11002"/>
                  <a:pt x="9241" y="11002"/>
                </a:cubicBezTo>
                <a:lnTo>
                  <a:pt x="9376" y="10253"/>
                </a:lnTo>
                <a:lnTo>
                  <a:pt x="10075" y="10494"/>
                </a:lnTo>
                <a:lnTo>
                  <a:pt x="10074" y="10498"/>
                </a:lnTo>
                <a:cubicBezTo>
                  <a:pt x="10180" y="10534"/>
                  <a:pt x="10288" y="10569"/>
                  <a:pt x="10398" y="10603"/>
                </a:cubicBezTo>
                <a:lnTo>
                  <a:pt x="10606" y="9451"/>
                </a:lnTo>
                <a:lnTo>
                  <a:pt x="11113" y="9626"/>
                </a:lnTo>
                <a:lnTo>
                  <a:pt x="10909" y="10755"/>
                </a:lnTo>
                <a:cubicBezTo>
                  <a:pt x="11045" y="10798"/>
                  <a:pt x="11182" y="10842"/>
                  <a:pt x="11316" y="10887"/>
                </a:cubicBezTo>
                <a:lnTo>
                  <a:pt x="11518" y="9765"/>
                </a:lnTo>
                <a:lnTo>
                  <a:pt x="12025" y="9940"/>
                </a:lnTo>
                <a:lnTo>
                  <a:pt x="11817" y="11093"/>
                </a:lnTo>
                <a:cubicBezTo>
                  <a:pt x="12457" y="11398"/>
                  <a:pt x="12926" y="11855"/>
                  <a:pt x="12834" y="12706"/>
                </a:cubicBezTo>
                <a:moveTo>
                  <a:pt x="10800" y="8100"/>
                </a:moveTo>
                <a:cubicBezTo>
                  <a:pt x="8631" y="8100"/>
                  <a:pt x="6873" y="10518"/>
                  <a:pt x="6873" y="13500"/>
                </a:cubicBezTo>
                <a:cubicBezTo>
                  <a:pt x="6873" y="16482"/>
                  <a:pt x="8631" y="18900"/>
                  <a:pt x="10800" y="18900"/>
                </a:cubicBezTo>
                <a:cubicBezTo>
                  <a:pt x="12969" y="18900"/>
                  <a:pt x="14727" y="16482"/>
                  <a:pt x="14727" y="13500"/>
                </a:cubicBezTo>
                <a:cubicBezTo>
                  <a:pt x="14727" y="10518"/>
                  <a:pt x="12969" y="8100"/>
                  <a:pt x="10800" y="8100"/>
                </a:cubicBezTo>
                <a:moveTo>
                  <a:pt x="5400" y="8100"/>
                </a:moveTo>
                <a:lnTo>
                  <a:pt x="4418" y="8100"/>
                </a:lnTo>
                <a:cubicBezTo>
                  <a:pt x="4147" y="8100"/>
                  <a:pt x="3927" y="8402"/>
                  <a:pt x="3927" y="8775"/>
                </a:cubicBezTo>
                <a:cubicBezTo>
                  <a:pt x="3927" y="9148"/>
                  <a:pt x="4147" y="9450"/>
                  <a:pt x="4418" y="9450"/>
                </a:cubicBezTo>
                <a:lnTo>
                  <a:pt x="5400" y="9450"/>
                </a:lnTo>
                <a:cubicBezTo>
                  <a:pt x="5671" y="9450"/>
                  <a:pt x="5891" y="9148"/>
                  <a:pt x="5891" y="8775"/>
                </a:cubicBezTo>
                <a:cubicBezTo>
                  <a:pt x="5891" y="8402"/>
                  <a:pt x="5671" y="8100"/>
                  <a:pt x="5400" y="8100"/>
                </a:cubicBezTo>
                <a:moveTo>
                  <a:pt x="17182" y="17550"/>
                </a:moveTo>
                <a:lnTo>
                  <a:pt x="16200" y="17550"/>
                </a:lnTo>
                <a:cubicBezTo>
                  <a:pt x="15929" y="17550"/>
                  <a:pt x="15709" y="17853"/>
                  <a:pt x="15709" y="18225"/>
                </a:cubicBezTo>
                <a:cubicBezTo>
                  <a:pt x="15709" y="18598"/>
                  <a:pt x="15929" y="18900"/>
                  <a:pt x="16200" y="18900"/>
                </a:cubicBezTo>
                <a:lnTo>
                  <a:pt x="17182" y="18900"/>
                </a:lnTo>
                <a:cubicBezTo>
                  <a:pt x="17453" y="18900"/>
                  <a:pt x="17673" y="18598"/>
                  <a:pt x="17673" y="18225"/>
                </a:cubicBezTo>
                <a:cubicBezTo>
                  <a:pt x="17673" y="17853"/>
                  <a:pt x="17453" y="17550"/>
                  <a:pt x="17182" y="17550"/>
                </a:cubicBezTo>
                <a:moveTo>
                  <a:pt x="20127" y="8100"/>
                </a:moveTo>
                <a:cubicBezTo>
                  <a:pt x="19856" y="8100"/>
                  <a:pt x="19636" y="7798"/>
                  <a:pt x="19636" y="7425"/>
                </a:cubicBezTo>
                <a:cubicBezTo>
                  <a:pt x="19636" y="7052"/>
                  <a:pt x="19856" y="6750"/>
                  <a:pt x="20127" y="6750"/>
                </a:cubicBezTo>
                <a:cubicBezTo>
                  <a:pt x="20399" y="6750"/>
                  <a:pt x="20618" y="7052"/>
                  <a:pt x="20618" y="7425"/>
                </a:cubicBezTo>
                <a:cubicBezTo>
                  <a:pt x="20618" y="7798"/>
                  <a:pt x="20399" y="8100"/>
                  <a:pt x="20127" y="8100"/>
                </a:cubicBezTo>
                <a:moveTo>
                  <a:pt x="20618" y="17674"/>
                </a:moveTo>
                <a:cubicBezTo>
                  <a:pt x="20464" y="17599"/>
                  <a:pt x="20300" y="17550"/>
                  <a:pt x="20127" y="17550"/>
                </a:cubicBezTo>
                <a:cubicBezTo>
                  <a:pt x="19314" y="17550"/>
                  <a:pt x="18655" y="18457"/>
                  <a:pt x="18655" y="19575"/>
                </a:cubicBezTo>
                <a:cubicBezTo>
                  <a:pt x="18655" y="19813"/>
                  <a:pt x="18690" y="20038"/>
                  <a:pt x="18745" y="20250"/>
                </a:cubicBezTo>
                <a:lnTo>
                  <a:pt x="2855" y="20250"/>
                </a:lnTo>
                <a:cubicBezTo>
                  <a:pt x="2910" y="20038"/>
                  <a:pt x="2945" y="19813"/>
                  <a:pt x="2945" y="19575"/>
                </a:cubicBezTo>
                <a:cubicBezTo>
                  <a:pt x="2945" y="18457"/>
                  <a:pt x="2286" y="17550"/>
                  <a:pt x="1473" y="17550"/>
                </a:cubicBezTo>
                <a:cubicBezTo>
                  <a:pt x="1300" y="17550"/>
                  <a:pt x="1136" y="17599"/>
                  <a:pt x="982" y="17674"/>
                </a:cubicBezTo>
                <a:lnTo>
                  <a:pt x="982" y="9326"/>
                </a:lnTo>
                <a:cubicBezTo>
                  <a:pt x="1136" y="9402"/>
                  <a:pt x="1300" y="9450"/>
                  <a:pt x="1473" y="9450"/>
                </a:cubicBezTo>
                <a:cubicBezTo>
                  <a:pt x="2286" y="9450"/>
                  <a:pt x="2945" y="8544"/>
                  <a:pt x="2945" y="7425"/>
                </a:cubicBezTo>
                <a:cubicBezTo>
                  <a:pt x="2945" y="7187"/>
                  <a:pt x="2910" y="6962"/>
                  <a:pt x="2855" y="6750"/>
                </a:cubicBezTo>
                <a:lnTo>
                  <a:pt x="18745" y="6750"/>
                </a:lnTo>
                <a:cubicBezTo>
                  <a:pt x="18690" y="6962"/>
                  <a:pt x="18655" y="7187"/>
                  <a:pt x="18655" y="7425"/>
                </a:cubicBezTo>
                <a:cubicBezTo>
                  <a:pt x="18655" y="8544"/>
                  <a:pt x="19314" y="9450"/>
                  <a:pt x="20127" y="9450"/>
                </a:cubicBezTo>
                <a:cubicBezTo>
                  <a:pt x="20300" y="9450"/>
                  <a:pt x="20464" y="9402"/>
                  <a:pt x="20618" y="9326"/>
                </a:cubicBezTo>
                <a:cubicBezTo>
                  <a:pt x="20618" y="9326"/>
                  <a:pt x="20618" y="17674"/>
                  <a:pt x="20618" y="17674"/>
                </a:cubicBezTo>
                <a:close/>
                <a:moveTo>
                  <a:pt x="20127" y="20250"/>
                </a:moveTo>
                <a:cubicBezTo>
                  <a:pt x="19856" y="20250"/>
                  <a:pt x="19636" y="19948"/>
                  <a:pt x="19636" y="19575"/>
                </a:cubicBezTo>
                <a:cubicBezTo>
                  <a:pt x="19636" y="19203"/>
                  <a:pt x="19856" y="18900"/>
                  <a:pt x="20127" y="18900"/>
                </a:cubicBezTo>
                <a:cubicBezTo>
                  <a:pt x="20399" y="18900"/>
                  <a:pt x="20618" y="19203"/>
                  <a:pt x="20618" y="19575"/>
                </a:cubicBezTo>
                <a:cubicBezTo>
                  <a:pt x="20618" y="19948"/>
                  <a:pt x="20399" y="20250"/>
                  <a:pt x="20127" y="20250"/>
                </a:cubicBezTo>
                <a:moveTo>
                  <a:pt x="1473" y="20250"/>
                </a:moveTo>
                <a:cubicBezTo>
                  <a:pt x="1201" y="20250"/>
                  <a:pt x="982" y="19948"/>
                  <a:pt x="982" y="19575"/>
                </a:cubicBezTo>
                <a:cubicBezTo>
                  <a:pt x="982" y="19203"/>
                  <a:pt x="1201" y="18900"/>
                  <a:pt x="1473" y="18900"/>
                </a:cubicBezTo>
                <a:cubicBezTo>
                  <a:pt x="1744" y="18900"/>
                  <a:pt x="1964" y="19203"/>
                  <a:pt x="1964" y="19575"/>
                </a:cubicBezTo>
                <a:cubicBezTo>
                  <a:pt x="1964" y="19948"/>
                  <a:pt x="1744" y="20250"/>
                  <a:pt x="1473" y="20250"/>
                </a:cubicBezTo>
                <a:moveTo>
                  <a:pt x="1473" y="6750"/>
                </a:moveTo>
                <a:cubicBezTo>
                  <a:pt x="1744" y="6750"/>
                  <a:pt x="1964" y="7052"/>
                  <a:pt x="1964" y="7425"/>
                </a:cubicBezTo>
                <a:cubicBezTo>
                  <a:pt x="1964" y="7798"/>
                  <a:pt x="1744" y="8100"/>
                  <a:pt x="1473" y="8100"/>
                </a:cubicBezTo>
                <a:cubicBezTo>
                  <a:pt x="1201" y="8100"/>
                  <a:pt x="982" y="7798"/>
                  <a:pt x="982" y="7425"/>
                </a:cubicBezTo>
                <a:cubicBezTo>
                  <a:pt x="982" y="7052"/>
                  <a:pt x="1201" y="6750"/>
                  <a:pt x="1473" y="6750"/>
                </a:cubicBezTo>
                <a:moveTo>
                  <a:pt x="20618" y="5400"/>
                </a:moveTo>
                <a:lnTo>
                  <a:pt x="982" y="5400"/>
                </a:lnTo>
                <a:cubicBezTo>
                  <a:pt x="440" y="5400"/>
                  <a:pt x="0" y="6004"/>
                  <a:pt x="0" y="6750"/>
                </a:cubicBez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6750"/>
                </a:lnTo>
                <a:cubicBezTo>
                  <a:pt x="21600" y="6004"/>
                  <a:pt x="21160" y="5400"/>
                  <a:pt x="20618" y="5400"/>
                </a:cubicBezTo>
                <a:moveTo>
                  <a:pt x="10773" y="11584"/>
                </a:moveTo>
                <a:lnTo>
                  <a:pt x="10520" y="12985"/>
                </a:lnTo>
                <a:cubicBezTo>
                  <a:pt x="10807" y="13084"/>
                  <a:pt x="11689" y="13487"/>
                  <a:pt x="11832" y="12694"/>
                </a:cubicBezTo>
                <a:cubicBezTo>
                  <a:pt x="11981" y="11867"/>
                  <a:pt x="11059" y="11683"/>
                  <a:pt x="10773" y="11584"/>
                </a:cubicBezTo>
                <a:moveTo>
                  <a:pt x="2455" y="4050"/>
                </a:moveTo>
                <a:lnTo>
                  <a:pt x="19145" y="4050"/>
                </a:lnTo>
                <a:cubicBezTo>
                  <a:pt x="19417" y="4050"/>
                  <a:pt x="19636" y="3748"/>
                  <a:pt x="19636" y="3375"/>
                </a:cubicBezTo>
                <a:cubicBezTo>
                  <a:pt x="19636" y="3002"/>
                  <a:pt x="19417" y="2700"/>
                  <a:pt x="19145" y="2700"/>
                </a:cubicBezTo>
                <a:lnTo>
                  <a:pt x="2455" y="2700"/>
                </a:lnTo>
                <a:cubicBezTo>
                  <a:pt x="2183" y="2700"/>
                  <a:pt x="1964" y="3002"/>
                  <a:pt x="1964" y="3375"/>
                </a:cubicBezTo>
                <a:cubicBezTo>
                  <a:pt x="1964" y="3748"/>
                  <a:pt x="2183" y="4050"/>
                  <a:pt x="2455" y="4050"/>
                </a:cubicBezTo>
                <a:moveTo>
                  <a:pt x="4418" y="1350"/>
                </a:moveTo>
                <a:lnTo>
                  <a:pt x="17182" y="1350"/>
                </a:lnTo>
                <a:cubicBezTo>
                  <a:pt x="17453" y="1350"/>
                  <a:pt x="17673" y="1048"/>
                  <a:pt x="17673" y="675"/>
                </a:cubicBezTo>
                <a:cubicBezTo>
                  <a:pt x="17673" y="302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302"/>
                  <a:pt x="3927" y="675"/>
                </a:cubicBezTo>
                <a:cubicBezTo>
                  <a:pt x="3927" y="1048"/>
                  <a:pt x="4147" y="1350"/>
                  <a:pt x="4418" y="1350"/>
                </a:cubicBezTo>
              </a:path>
            </a:pathLst>
          </a:custGeom>
          <a:solidFill>
            <a:srgbClr val="B79669"/>
          </a:solidFill>
          <a:ln w="12700">
            <a:miter lim="400000"/>
          </a:ln>
        </p:spPr>
        <p:txBody>
          <a:bodyPr lIns="76200" tIns="76200" rIns="76200" bIns="76200" anchor="ctr"/>
          <a:lstStyle/>
          <a:p>
            <a:pPr algn="l" defTabSz="914400" rtl="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600" kern="120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E138F9A2-38C2-4279-9A7F-3CB58BD129B7}"/>
              </a:ext>
            </a:extLst>
          </p:cNvPr>
          <p:cNvSpPr/>
          <p:nvPr/>
        </p:nvSpPr>
        <p:spPr>
          <a:xfrm>
            <a:off x="4398180" y="1807543"/>
            <a:ext cx="679975" cy="6799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5" y="14727"/>
                </a:moveTo>
                <a:lnTo>
                  <a:pt x="17294" y="12764"/>
                </a:lnTo>
                <a:lnTo>
                  <a:pt x="19843" y="12764"/>
                </a:lnTo>
                <a:lnTo>
                  <a:pt x="19406" y="14727"/>
                </a:lnTo>
                <a:cubicBezTo>
                  <a:pt x="19406" y="14727"/>
                  <a:pt x="17075" y="14727"/>
                  <a:pt x="17075" y="14727"/>
                </a:cubicBezTo>
                <a:close/>
                <a:moveTo>
                  <a:pt x="18752" y="17673"/>
                </a:moveTo>
                <a:lnTo>
                  <a:pt x="16748" y="17673"/>
                </a:lnTo>
                <a:lnTo>
                  <a:pt x="16967" y="15709"/>
                </a:lnTo>
                <a:lnTo>
                  <a:pt x="19188" y="15709"/>
                </a:lnTo>
                <a:cubicBezTo>
                  <a:pt x="19188" y="15709"/>
                  <a:pt x="18752" y="17673"/>
                  <a:pt x="18752" y="17673"/>
                </a:cubicBezTo>
                <a:close/>
                <a:moveTo>
                  <a:pt x="17673" y="20618"/>
                </a:moveTo>
                <a:cubicBezTo>
                  <a:pt x="17131" y="20618"/>
                  <a:pt x="16691" y="20179"/>
                  <a:pt x="16691" y="19636"/>
                </a:cubicBezTo>
                <a:cubicBezTo>
                  <a:pt x="16691" y="19095"/>
                  <a:pt x="17131" y="18655"/>
                  <a:pt x="17673" y="18655"/>
                </a:cubicBezTo>
                <a:cubicBezTo>
                  <a:pt x="18215" y="18655"/>
                  <a:pt x="18655" y="19095"/>
                  <a:pt x="18655" y="19636"/>
                </a:cubicBezTo>
                <a:cubicBezTo>
                  <a:pt x="18655" y="20179"/>
                  <a:pt x="18215" y="20618"/>
                  <a:pt x="17673" y="20618"/>
                </a:cubicBezTo>
                <a:moveTo>
                  <a:pt x="16415" y="11782"/>
                </a:moveTo>
                <a:lnTo>
                  <a:pt x="13745" y="11782"/>
                </a:lnTo>
                <a:lnTo>
                  <a:pt x="13745" y="9818"/>
                </a:lnTo>
                <a:lnTo>
                  <a:pt x="16633" y="9818"/>
                </a:lnTo>
                <a:cubicBezTo>
                  <a:pt x="16633" y="9818"/>
                  <a:pt x="16415" y="11782"/>
                  <a:pt x="16415" y="11782"/>
                </a:cubicBezTo>
                <a:close/>
                <a:moveTo>
                  <a:pt x="16088" y="14727"/>
                </a:moveTo>
                <a:lnTo>
                  <a:pt x="13745" y="14727"/>
                </a:lnTo>
                <a:lnTo>
                  <a:pt x="13745" y="12764"/>
                </a:lnTo>
                <a:lnTo>
                  <a:pt x="16306" y="12764"/>
                </a:lnTo>
                <a:cubicBezTo>
                  <a:pt x="16306" y="12764"/>
                  <a:pt x="16088" y="14727"/>
                  <a:pt x="16088" y="14727"/>
                </a:cubicBezTo>
                <a:close/>
                <a:moveTo>
                  <a:pt x="15761" y="17673"/>
                </a:moveTo>
                <a:lnTo>
                  <a:pt x="13745" y="17673"/>
                </a:lnTo>
                <a:lnTo>
                  <a:pt x="13745" y="15709"/>
                </a:lnTo>
                <a:lnTo>
                  <a:pt x="15979" y="15709"/>
                </a:lnTo>
                <a:cubicBezTo>
                  <a:pt x="15979" y="15709"/>
                  <a:pt x="15761" y="17673"/>
                  <a:pt x="15761" y="17673"/>
                </a:cubicBezTo>
                <a:close/>
                <a:moveTo>
                  <a:pt x="12764" y="11782"/>
                </a:moveTo>
                <a:lnTo>
                  <a:pt x="10094" y="11782"/>
                </a:lnTo>
                <a:lnTo>
                  <a:pt x="9876" y="9818"/>
                </a:lnTo>
                <a:lnTo>
                  <a:pt x="12764" y="9818"/>
                </a:lnTo>
                <a:cubicBezTo>
                  <a:pt x="12764" y="9818"/>
                  <a:pt x="12764" y="11782"/>
                  <a:pt x="12764" y="11782"/>
                </a:cubicBezTo>
                <a:close/>
                <a:moveTo>
                  <a:pt x="12764" y="14727"/>
                </a:moveTo>
                <a:lnTo>
                  <a:pt x="10421" y="14727"/>
                </a:lnTo>
                <a:lnTo>
                  <a:pt x="10203" y="12764"/>
                </a:lnTo>
                <a:lnTo>
                  <a:pt x="12764" y="12764"/>
                </a:lnTo>
                <a:cubicBezTo>
                  <a:pt x="12764" y="12764"/>
                  <a:pt x="12764" y="14727"/>
                  <a:pt x="12764" y="14727"/>
                </a:cubicBezTo>
                <a:close/>
                <a:moveTo>
                  <a:pt x="12764" y="17673"/>
                </a:moveTo>
                <a:lnTo>
                  <a:pt x="10748" y="17673"/>
                </a:lnTo>
                <a:lnTo>
                  <a:pt x="10531" y="15709"/>
                </a:lnTo>
                <a:lnTo>
                  <a:pt x="12764" y="15709"/>
                </a:lnTo>
                <a:cubicBezTo>
                  <a:pt x="12764" y="15709"/>
                  <a:pt x="12764" y="17673"/>
                  <a:pt x="12764" y="17673"/>
                </a:cubicBezTo>
                <a:close/>
                <a:moveTo>
                  <a:pt x="8836" y="20618"/>
                </a:moveTo>
                <a:cubicBezTo>
                  <a:pt x="8294" y="20618"/>
                  <a:pt x="7855" y="20179"/>
                  <a:pt x="7855" y="19636"/>
                </a:cubicBezTo>
                <a:cubicBezTo>
                  <a:pt x="7855" y="19095"/>
                  <a:pt x="8294" y="18655"/>
                  <a:pt x="8836" y="18655"/>
                </a:cubicBezTo>
                <a:cubicBezTo>
                  <a:pt x="9379" y="18655"/>
                  <a:pt x="9818" y="19095"/>
                  <a:pt x="9818" y="19636"/>
                </a:cubicBezTo>
                <a:cubicBezTo>
                  <a:pt x="9818" y="20179"/>
                  <a:pt x="9379" y="20618"/>
                  <a:pt x="8836" y="20618"/>
                </a:cubicBezTo>
                <a:moveTo>
                  <a:pt x="7213" y="15709"/>
                </a:moveTo>
                <a:lnTo>
                  <a:pt x="9543" y="15709"/>
                </a:lnTo>
                <a:lnTo>
                  <a:pt x="9761" y="17673"/>
                </a:lnTo>
                <a:lnTo>
                  <a:pt x="7740" y="17673"/>
                </a:lnTo>
                <a:cubicBezTo>
                  <a:pt x="7740" y="17673"/>
                  <a:pt x="7213" y="15709"/>
                  <a:pt x="7213" y="15709"/>
                </a:cubicBezTo>
                <a:close/>
                <a:moveTo>
                  <a:pt x="6950" y="14727"/>
                </a:moveTo>
                <a:lnTo>
                  <a:pt x="6423" y="12764"/>
                </a:lnTo>
                <a:lnTo>
                  <a:pt x="9215" y="12764"/>
                </a:lnTo>
                <a:lnTo>
                  <a:pt x="9434" y="14727"/>
                </a:lnTo>
                <a:cubicBezTo>
                  <a:pt x="9434" y="14727"/>
                  <a:pt x="6950" y="14727"/>
                  <a:pt x="6950" y="14727"/>
                </a:cubicBezTo>
                <a:close/>
                <a:moveTo>
                  <a:pt x="5633" y="9818"/>
                </a:moveTo>
                <a:lnTo>
                  <a:pt x="8888" y="9818"/>
                </a:lnTo>
                <a:lnTo>
                  <a:pt x="9106" y="11782"/>
                </a:lnTo>
                <a:lnTo>
                  <a:pt x="6160" y="11782"/>
                </a:lnTo>
                <a:cubicBezTo>
                  <a:pt x="6160" y="11782"/>
                  <a:pt x="5633" y="9818"/>
                  <a:pt x="5633" y="9818"/>
                </a:cubicBezTo>
                <a:close/>
                <a:moveTo>
                  <a:pt x="17621" y="9818"/>
                </a:moveTo>
                <a:lnTo>
                  <a:pt x="20497" y="9818"/>
                </a:lnTo>
                <a:lnTo>
                  <a:pt x="20061" y="11782"/>
                </a:lnTo>
                <a:lnTo>
                  <a:pt x="17403" y="11782"/>
                </a:lnTo>
                <a:cubicBezTo>
                  <a:pt x="17403" y="11782"/>
                  <a:pt x="17621" y="9818"/>
                  <a:pt x="17621" y="9818"/>
                </a:cubicBezTo>
                <a:close/>
                <a:moveTo>
                  <a:pt x="19619" y="18282"/>
                </a:moveTo>
                <a:lnTo>
                  <a:pt x="19622" y="18283"/>
                </a:lnTo>
                <a:lnTo>
                  <a:pt x="21586" y="9447"/>
                </a:lnTo>
                <a:lnTo>
                  <a:pt x="21577" y="9444"/>
                </a:lnTo>
                <a:cubicBezTo>
                  <a:pt x="21586" y="9406"/>
                  <a:pt x="21600" y="9369"/>
                  <a:pt x="21600" y="9327"/>
                </a:cubicBezTo>
                <a:cubicBezTo>
                  <a:pt x="21600" y="9056"/>
                  <a:pt x="21380" y="8836"/>
                  <a:pt x="21109" y="8836"/>
                </a:cubicBezTo>
                <a:lnTo>
                  <a:pt x="5370" y="8836"/>
                </a:lnTo>
                <a:lnTo>
                  <a:pt x="4674" y="6241"/>
                </a:lnTo>
                <a:lnTo>
                  <a:pt x="4667" y="6243"/>
                </a:lnTo>
                <a:cubicBezTo>
                  <a:pt x="4606" y="6041"/>
                  <a:pt x="4425" y="5891"/>
                  <a:pt x="4203" y="5891"/>
                </a:cubicBezTo>
                <a:lnTo>
                  <a:pt x="491" y="5891"/>
                </a:lnTo>
                <a:cubicBezTo>
                  <a:pt x="220" y="5891"/>
                  <a:pt x="0" y="6110"/>
                  <a:pt x="0" y="6382"/>
                </a:cubicBezTo>
                <a:cubicBezTo>
                  <a:pt x="0" y="6653"/>
                  <a:pt x="220" y="6873"/>
                  <a:pt x="491" y="6873"/>
                </a:cubicBezTo>
                <a:lnTo>
                  <a:pt x="3827" y="6873"/>
                </a:lnTo>
                <a:lnTo>
                  <a:pt x="6893" y="18305"/>
                </a:lnTo>
                <a:lnTo>
                  <a:pt x="6894" y="18305"/>
                </a:lnTo>
                <a:cubicBezTo>
                  <a:pt x="6936" y="18443"/>
                  <a:pt x="7037" y="18555"/>
                  <a:pt x="7168" y="18613"/>
                </a:cubicBezTo>
                <a:cubicBezTo>
                  <a:pt x="6984" y="18912"/>
                  <a:pt x="6873" y="19260"/>
                  <a:pt x="6873" y="19636"/>
                </a:cubicBezTo>
                <a:cubicBezTo>
                  <a:pt x="6873" y="20721"/>
                  <a:pt x="7752" y="21600"/>
                  <a:pt x="8836" y="21600"/>
                </a:cubicBezTo>
                <a:cubicBezTo>
                  <a:pt x="9921" y="21600"/>
                  <a:pt x="10800" y="20721"/>
                  <a:pt x="10800" y="19636"/>
                </a:cubicBezTo>
                <a:cubicBezTo>
                  <a:pt x="10800" y="19277"/>
                  <a:pt x="10696" y="18945"/>
                  <a:pt x="10528" y="18655"/>
                </a:cubicBezTo>
                <a:lnTo>
                  <a:pt x="15981" y="18655"/>
                </a:lnTo>
                <a:cubicBezTo>
                  <a:pt x="15813" y="18945"/>
                  <a:pt x="15709" y="19277"/>
                  <a:pt x="15709" y="19636"/>
                </a:cubicBezTo>
                <a:cubicBezTo>
                  <a:pt x="15709" y="20721"/>
                  <a:pt x="16588" y="21600"/>
                  <a:pt x="17673" y="21600"/>
                </a:cubicBezTo>
                <a:cubicBezTo>
                  <a:pt x="18757" y="21600"/>
                  <a:pt x="19636" y="20721"/>
                  <a:pt x="19636" y="19636"/>
                </a:cubicBezTo>
                <a:cubicBezTo>
                  <a:pt x="19636" y="19260"/>
                  <a:pt x="19525" y="18912"/>
                  <a:pt x="19341" y="18613"/>
                </a:cubicBezTo>
                <a:cubicBezTo>
                  <a:pt x="19479" y="18552"/>
                  <a:pt x="19581" y="18430"/>
                  <a:pt x="19619" y="18282"/>
                </a:cubicBezTo>
                <a:moveTo>
                  <a:pt x="12907" y="7711"/>
                </a:moveTo>
                <a:cubicBezTo>
                  <a:pt x="12996" y="7800"/>
                  <a:pt x="13119" y="7855"/>
                  <a:pt x="13255" y="7855"/>
                </a:cubicBezTo>
                <a:cubicBezTo>
                  <a:pt x="13390" y="7855"/>
                  <a:pt x="13513" y="7800"/>
                  <a:pt x="13602" y="7711"/>
                </a:cubicBezTo>
                <a:lnTo>
                  <a:pt x="15565" y="5747"/>
                </a:lnTo>
                <a:cubicBezTo>
                  <a:pt x="15654" y="5658"/>
                  <a:pt x="15709" y="5536"/>
                  <a:pt x="15709" y="5400"/>
                </a:cubicBezTo>
                <a:cubicBezTo>
                  <a:pt x="15709" y="5129"/>
                  <a:pt x="15490" y="4910"/>
                  <a:pt x="15218" y="4910"/>
                </a:cubicBezTo>
                <a:cubicBezTo>
                  <a:pt x="15083" y="4910"/>
                  <a:pt x="14960" y="4964"/>
                  <a:pt x="14871" y="5053"/>
                </a:cubicBezTo>
                <a:lnTo>
                  <a:pt x="13745" y="6179"/>
                </a:lnTo>
                <a:lnTo>
                  <a:pt x="13745" y="491"/>
                </a:lnTo>
                <a:lnTo>
                  <a:pt x="13745" y="491"/>
                </a:lnTo>
                <a:cubicBezTo>
                  <a:pt x="13745" y="220"/>
                  <a:pt x="13526" y="0"/>
                  <a:pt x="13255" y="0"/>
                </a:cubicBezTo>
                <a:cubicBezTo>
                  <a:pt x="12983" y="0"/>
                  <a:pt x="12764" y="220"/>
                  <a:pt x="12764" y="491"/>
                </a:cubicBezTo>
                <a:lnTo>
                  <a:pt x="12764" y="6179"/>
                </a:lnTo>
                <a:lnTo>
                  <a:pt x="11638" y="5053"/>
                </a:lnTo>
                <a:cubicBezTo>
                  <a:pt x="11549" y="4964"/>
                  <a:pt x="11427" y="4910"/>
                  <a:pt x="11291" y="4910"/>
                </a:cubicBezTo>
                <a:cubicBezTo>
                  <a:pt x="11020" y="4910"/>
                  <a:pt x="10800" y="5129"/>
                  <a:pt x="10800" y="5400"/>
                </a:cubicBezTo>
                <a:cubicBezTo>
                  <a:pt x="10800" y="5536"/>
                  <a:pt x="10855" y="5658"/>
                  <a:pt x="10944" y="5747"/>
                </a:cubicBezTo>
                <a:cubicBezTo>
                  <a:pt x="10944" y="5747"/>
                  <a:pt x="12907" y="7711"/>
                  <a:pt x="12907" y="7711"/>
                </a:cubicBezTo>
                <a:close/>
              </a:path>
            </a:pathLst>
          </a:custGeom>
          <a:solidFill>
            <a:srgbClr val="B79669"/>
          </a:solidFill>
          <a:ln w="12700">
            <a:miter lim="400000"/>
          </a:ln>
        </p:spPr>
        <p:txBody>
          <a:bodyPr lIns="76200" tIns="76200" rIns="76200" bIns="76200" anchor="ctr"/>
          <a:lstStyle/>
          <a:p>
            <a:pPr algn="l" defTabSz="914400" rtl="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600" kern="120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A8109DF-56B9-42C8-95DA-833115E37D55}"/>
              </a:ext>
            </a:extLst>
          </p:cNvPr>
          <p:cNvSpPr txBox="1"/>
          <p:nvPr/>
        </p:nvSpPr>
        <p:spPr>
          <a:xfrm>
            <a:off x="803708" y="2605407"/>
            <a:ext cx="28577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R="0" lvl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title text</a:t>
            </a:r>
          </a:p>
        </p:txBody>
      </p:sp>
      <p:sp>
        <p:nvSpPr>
          <p:cNvPr id="10" name="TextBox 34">
            <a:extLst>
              <a:ext uri="{FF2B5EF4-FFF2-40B4-BE49-F238E27FC236}">
                <a16:creationId xmlns:a16="http://schemas.microsoft.com/office/drawing/2014/main" id="{A57342EF-0ACC-46DE-B954-3C5F762336D7}"/>
              </a:ext>
            </a:extLst>
          </p:cNvPr>
          <p:cNvSpPr txBox="1"/>
          <p:nvPr/>
        </p:nvSpPr>
        <p:spPr>
          <a:xfrm>
            <a:off x="1052827" y="3067075"/>
            <a:ext cx="234319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commodoconsequat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D90B518-CF31-404F-B767-2D14DDA082A9}"/>
              </a:ext>
            </a:extLst>
          </p:cNvPr>
          <p:cNvSpPr txBox="1"/>
          <p:nvPr/>
        </p:nvSpPr>
        <p:spPr>
          <a:xfrm>
            <a:off x="3408161" y="2605407"/>
            <a:ext cx="28577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R="0" lvl="0" indent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title text</a:t>
            </a:r>
          </a:p>
        </p:txBody>
      </p:sp>
      <p:sp>
        <p:nvSpPr>
          <p:cNvPr id="12" name="TextBox 34">
            <a:extLst>
              <a:ext uri="{FF2B5EF4-FFF2-40B4-BE49-F238E27FC236}">
                <a16:creationId xmlns:a16="http://schemas.microsoft.com/office/drawing/2014/main" id="{F28DF9E2-E439-4240-B97D-62D5BFC52182}"/>
              </a:ext>
            </a:extLst>
          </p:cNvPr>
          <p:cNvSpPr txBox="1"/>
          <p:nvPr/>
        </p:nvSpPr>
        <p:spPr>
          <a:xfrm>
            <a:off x="3657280" y="3067075"/>
            <a:ext cx="234319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commodoconsequat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13" name="Title 11">
            <a:extLst>
              <a:ext uri="{FF2B5EF4-FFF2-40B4-BE49-F238E27FC236}">
                <a16:creationId xmlns:a16="http://schemas.microsoft.com/office/drawing/2014/main" id="{C22251AE-A5D0-4FE5-9823-5AC794AF2BDE}"/>
              </a:ext>
            </a:extLst>
          </p:cNvPr>
          <p:cNvSpPr txBox="1"/>
          <p:nvPr/>
        </p:nvSpPr>
        <p:spPr>
          <a:xfrm>
            <a:off x="1161733" y="4526758"/>
            <a:ext cx="1635968" cy="606425"/>
          </a:xfrm>
          <a:prstGeom prst="rect">
            <a:avLst/>
          </a:prstGeom>
        </p:spPr>
        <p:txBody>
          <a:bodyPr vert="horz" wrap="square" lIns="182880" tIns="91440" rIns="182880" bIns="9144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828800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45%</a:t>
            </a:r>
          </a:p>
        </p:txBody>
      </p:sp>
      <p:sp>
        <p:nvSpPr>
          <p:cNvPr id="14" name="Title 11">
            <a:extLst>
              <a:ext uri="{FF2B5EF4-FFF2-40B4-BE49-F238E27FC236}">
                <a16:creationId xmlns:a16="http://schemas.microsoft.com/office/drawing/2014/main" id="{9EB46476-56E6-47BD-9F20-D29C2D455979}"/>
              </a:ext>
            </a:extLst>
          </p:cNvPr>
          <p:cNvSpPr txBox="1"/>
          <p:nvPr/>
        </p:nvSpPr>
        <p:spPr>
          <a:xfrm>
            <a:off x="1161733" y="5435685"/>
            <a:ext cx="1635968" cy="606425"/>
          </a:xfrm>
          <a:prstGeom prst="rect">
            <a:avLst/>
          </a:prstGeom>
        </p:spPr>
        <p:txBody>
          <a:bodyPr vert="horz" wrap="square" lIns="182880" tIns="91440" rIns="182880" bIns="9144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828800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85%</a:t>
            </a:r>
          </a:p>
        </p:txBody>
      </p:sp>
      <p:sp>
        <p:nvSpPr>
          <p:cNvPr id="15" name="TextBox 34">
            <a:extLst>
              <a:ext uri="{FF2B5EF4-FFF2-40B4-BE49-F238E27FC236}">
                <a16:creationId xmlns:a16="http://schemas.microsoft.com/office/drawing/2014/main" id="{492E3F46-8B77-4F8B-8E6D-E781F6B52F6A}"/>
              </a:ext>
            </a:extLst>
          </p:cNvPr>
          <p:cNvSpPr txBox="1"/>
          <p:nvPr/>
        </p:nvSpPr>
        <p:spPr>
          <a:xfrm>
            <a:off x="2497219" y="4439870"/>
            <a:ext cx="3642864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adipisicing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, sed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commodoconsequat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16" name="TextBox 34">
            <a:extLst>
              <a:ext uri="{FF2B5EF4-FFF2-40B4-BE49-F238E27FC236}">
                <a16:creationId xmlns:a16="http://schemas.microsoft.com/office/drawing/2014/main" id="{2E7424C2-7B09-498D-A4F2-9AE4F528B304}"/>
              </a:ext>
            </a:extLst>
          </p:cNvPr>
          <p:cNvSpPr txBox="1"/>
          <p:nvPr/>
        </p:nvSpPr>
        <p:spPr>
          <a:xfrm>
            <a:off x="2497219" y="5385251"/>
            <a:ext cx="3642864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lorem ipsum dolor sit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amet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consectetur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adipisicing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elit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, sed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commodoconsequat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4FD96F3-3DA6-410D-921F-77EC8F6C89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155" y="1907806"/>
            <a:ext cx="4337370" cy="4134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F906D369-E6D5-43BD-A360-879E317D120A}"/>
              </a:ext>
            </a:extLst>
          </p:cNvPr>
          <p:cNvSpPr/>
          <p:nvPr/>
        </p:nvSpPr>
        <p:spPr>
          <a:xfrm>
            <a:off x="7303825" y="2090235"/>
            <a:ext cx="4202819" cy="4193719"/>
          </a:xfrm>
          <a:prstGeom prst="rect">
            <a:avLst/>
          </a:prstGeom>
          <a:noFill/>
          <a:ln w="28575">
            <a:solidFill>
              <a:srgbClr val="C1A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9720" y="65647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template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89697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395A325F-09AC-4FC5-AB1C-6DCD16341D2F}"/>
              </a:ext>
            </a:extLst>
          </p:cNvPr>
          <p:cNvSpPr/>
          <p:nvPr/>
        </p:nvSpPr>
        <p:spPr>
          <a:xfrm>
            <a:off x="11436823" y="459914"/>
            <a:ext cx="1019034" cy="874205"/>
          </a:xfrm>
          <a:prstGeom prst="roundRect">
            <a:avLst>
              <a:gd name="adj" fmla="val 10456"/>
            </a:avLst>
          </a:prstGeom>
          <a:noFill/>
          <a:ln w="38100">
            <a:solidFill>
              <a:srgbClr val="C1A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78F4B31-814C-4E43-8C24-BAFA259717F1}"/>
              </a:ext>
            </a:extLst>
          </p:cNvPr>
          <p:cNvSpPr/>
          <p:nvPr/>
        </p:nvSpPr>
        <p:spPr>
          <a:xfrm>
            <a:off x="6778213" y="1851063"/>
            <a:ext cx="1896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4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</a:t>
            </a:r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art 04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299B806-E94D-4BE5-8632-7D15D14E9899}"/>
              </a:ext>
            </a:extLst>
          </p:cNvPr>
          <p:cNvSpPr/>
          <p:nvPr/>
        </p:nvSpPr>
        <p:spPr>
          <a:xfrm>
            <a:off x="6679173" y="3440912"/>
            <a:ext cx="5312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69493CE-3DE6-4D3C-B13B-B659CCBA62DB}"/>
              </a:ext>
            </a:extLst>
          </p:cNvPr>
          <p:cNvSpPr txBox="1"/>
          <p:nvPr/>
        </p:nvSpPr>
        <p:spPr>
          <a:xfrm>
            <a:off x="6715608" y="4242329"/>
            <a:ext cx="4331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 Life isn't about waiting for the storm to pass. it's about learning to dance Life isn't it's about learning to dance in the rain.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F6DEE837-37B4-4C97-A6CB-533647F2D6EE}"/>
              </a:ext>
            </a:extLst>
          </p:cNvPr>
          <p:cNvSpPr/>
          <p:nvPr/>
        </p:nvSpPr>
        <p:spPr>
          <a:xfrm>
            <a:off x="6878451" y="2708485"/>
            <a:ext cx="1065661" cy="45719"/>
          </a:xfrm>
          <a:prstGeom prst="roundRect">
            <a:avLst>
              <a:gd name="adj" fmla="val 0"/>
            </a:avLst>
          </a:prstGeom>
          <a:solidFill>
            <a:srgbClr val="C1A36C"/>
          </a:solidFill>
          <a:ln w="12700">
            <a:solidFill>
              <a:srgbClr val="C1A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0A5BD354-551B-4EB6-9DDB-87F2EEF4B7E2}"/>
              </a:ext>
            </a:extLst>
          </p:cNvPr>
          <p:cNvSpPr/>
          <p:nvPr/>
        </p:nvSpPr>
        <p:spPr>
          <a:xfrm>
            <a:off x="-263857" y="3560618"/>
            <a:ext cx="5381767" cy="4068481"/>
          </a:xfrm>
          <a:prstGeom prst="roundRect">
            <a:avLst>
              <a:gd name="adj" fmla="val 10456"/>
            </a:avLst>
          </a:prstGeom>
          <a:noFill/>
          <a:ln w="38100">
            <a:solidFill>
              <a:srgbClr val="C1A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A7EC238-508C-48B0-BBD3-BCFEF8F3E114}"/>
              </a:ext>
            </a:extLst>
          </p:cNvPr>
          <p:cNvSpPr txBox="1"/>
          <p:nvPr/>
        </p:nvSpPr>
        <p:spPr>
          <a:xfrm>
            <a:off x="1156534" y="-469756"/>
            <a:ext cx="4657278" cy="12803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3900" b="1">
                <a:solidFill>
                  <a:srgbClr val="ECF8F6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l"/>
            <a:r>
              <a:rPr lang="en-US" altLang="zh-CN" sz="413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D.</a:t>
            </a:r>
            <a:endParaRPr lang="zh-CN" altLang="en-US" sz="413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420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:a16="http://schemas.microsoft.com/office/drawing/2014/main"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 animBg="1"/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7D42908-18D0-48D4-AF52-5317E1D0E04D}"/>
              </a:ext>
            </a:extLst>
          </p:cNvPr>
          <p:cNvSpPr/>
          <p:nvPr/>
        </p:nvSpPr>
        <p:spPr>
          <a:xfrm>
            <a:off x="1404730" y="3882886"/>
            <a:ext cx="3803375" cy="1971262"/>
          </a:xfrm>
          <a:prstGeom prst="roundRect">
            <a:avLst>
              <a:gd name="adj" fmla="val 0"/>
            </a:avLst>
          </a:prstGeom>
          <a:solidFill>
            <a:srgbClr val="C1A36C"/>
          </a:solidFill>
          <a:ln w="57150">
            <a:solidFill>
              <a:srgbClr val="C1A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80316DBA-E63B-42DB-BB69-A8A2516443BF}"/>
              </a:ext>
            </a:extLst>
          </p:cNvPr>
          <p:cNvSpPr/>
          <p:nvPr/>
        </p:nvSpPr>
        <p:spPr>
          <a:xfrm>
            <a:off x="1404729" y="1003852"/>
            <a:ext cx="3803375" cy="3130826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587C49C-7326-456D-9963-FB822DFDBD08}"/>
              </a:ext>
            </a:extLst>
          </p:cNvPr>
          <p:cNvSpPr/>
          <p:nvPr/>
        </p:nvSpPr>
        <p:spPr>
          <a:xfrm>
            <a:off x="6885010" y="2068960"/>
            <a:ext cx="1173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Part 01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6F44243-D309-4DD2-AB6E-FACCDA2EC385}"/>
              </a:ext>
            </a:extLst>
          </p:cNvPr>
          <p:cNvSpPr/>
          <p:nvPr/>
        </p:nvSpPr>
        <p:spPr>
          <a:xfrm>
            <a:off x="8330067" y="2043560"/>
            <a:ext cx="2867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INPUT  TITLE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447B338-E25D-46D5-B9BA-400C5BCBB584}"/>
              </a:ext>
            </a:extLst>
          </p:cNvPr>
          <p:cNvSpPr/>
          <p:nvPr/>
        </p:nvSpPr>
        <p:spPr>
          <a:xfrm>
            <a:off x="6818164" y="2804989"/>
            <a:ext cx="1389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Part 02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6B370F4-58C2-4C22-91A3-5833C9734E57}"/>
              </a:ext>
            </a:extLst>
          </p:cNvPr>
          <p:cNvSpPr/>
          <p:nvPr/>
        </p:nvSpPr>
        <p:spPr>
          <a:xfrm>
            <a:off x="8330067" y="2779589"/>
            <a:ext cx="2867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INPUT  TITLE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C1577CF-8C5C-41C6-9D1A-9167BA36850B}"/>
              </a:ext>
            </a:extLst>
          </p:cNvPr>
          <p:cNvSpPr/>
          <p:nvPr/>
        </p:nvSpPr>
        <p:spPr>
          <a:xfrm>
            <a:off x="6818165" y="3541018"/>
            <a:ext cx="13073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Part 03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B51C672-E704-419A-BBC3-99A1DC725FAD}"/>
              </a:ext>
            </a:extLst>
          </p:cNvPr>
          <p:cNvSpPr/>
          <p:nvPr/>
        </p:nvSpPr>
        <p:spPr>
          <a:xfrm>
            <a:off x="8330067" y="3515618"/>
            <a:ext cx="2867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INPUT  TITLE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CAE37F4-DE7C-4014-B459-396B97FFAD58}"/>
              </a:ext>
            </a:extLst>
          </p:cNvPr>
          <p:cNvSpPr/>
          <p:nvPr/>
        </p:nvSpPr>
        <p:spPr>
          <a:xfrm>
            <a:off x="6835679" y="4275630"/>
            <a:ext cx="13073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Part 04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6F87B5B-E08B-40DB-A221-21668DE4EE3A}"/>
              </a:ext>
            </a:extLst>
          </p:cNvPr>
          <p:cNvSpPr/>
          <p:nvPr/>
        </p:nvSpPr>
        <p:spPr>
          <a:xfrm>
            <a:off x="8347581" y="4250230"/>
            <a:ext cx="2867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INPUT  TITLE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576E5C6-F91C-4F72-B14D-489D1FA9BCB7}"/>
              </a:ext>
            </a:extLst>
          </p:cNvPr>
          <p:cNvGrpSpPr/>
          <p:nvPr/>
        </p:nvGrpSpPr>
        <p:grpSpPr>
          <a:xfrm>
            <a:off x="6400801" y="1630017"/>
            <a:ext cx="225286" cy="3604592"/>
            <a:chOff x="6400801" y="1630017"/>
            <a:chExt cx="225286" cy="3604592"/>
          </a:xfrm>
        </p:grpSpPr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530093F0-67DA-4313-BC52-E5B8DAECD45B}"/>
                </a:ext>
              </a:extLst>
            </p:cNvPr>
            <p:cNvCxnSpPr/>
            <p:nvPr/>
          </p:nvCxnSpPr>
          <p:spPr>
            <a:xfrm>
              <a:off x="6520070" y="1630017"/>
              <a:ext cx="0" cy="3604592"/>
            </a:xfrm>
            <a:prstGeom prst="straightConnector1">
              <a:avLst/>
            </a:prstGeom>
            <a:ln w="28575">
              <a:solidFill>
                <a:srgbClr val="C1A36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155BC776-9C30-4CCC-9A69-14336391EA3A}"/>
                </a:ext>
              </a:extLst>
            </p:cNvPr>
            <p:cNvSpPr/>
            <p:nvPr/>
          </p:nvSpPr>
          <p:spPr>
            <a:xfrm>
              <a:off x="6414053" y="2222224"/>
              <a:ext cx="212034" cy="212034"/>
            </a:xfrm>
            <a:prstGeom prst="ellipse">
              <a:avLst/>
            </a:prstGeom>
            <a:solidFill>
              <a:srgbClr val="C1A3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47FE72A0-2FEB-4C3A-A74C-39CB7C8C45A5}"/>
                </a:ext>
              </a:extLst>
            </p:cNvPr>
            <p:cNvSpPr/>
            <p:nvPr/>
          </p:nvSpPr>
          <p:spPr>
            <a:xfrm>
              <a:off x="6414051" y="2960857"/>
              <a:ext cx="212034" cy="212034"/>
            </a:xfrm>
            <a:prstGeom prst="ellipse">
              <a:avLst/>
            </a:prstGeom>
            <a:solidFill>
              <a:srgbClr val="C1A3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14B90A27-84FF-4938-8DE9-938CAE3B8B16}"/>
                </a:ext>
              </a:extLst>
            </p:cNvPr>
            <p:cNvSpPr/>
            <p:nvPr/>
          </p:nvSpPr>
          <p:spPr>
            <a:xfrm>
              <a:off x="6414051" y="3699490"/>
              <a:ext cx="212034" cy="212034"/>
            </a:xfrm>
            <a:prstGeom prst="ellipse">
              <a:avLst/>
            </a:prstGeom>
            <a:solidFill>
              <a:srgbClr val="C1A3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115EBE8D-2197-4EC7-A200-C77496EE7AC6}"/>
                </a:ext>
              </a:extLst>
            </p:cNvPr>
            <p:cNvSpPr/>
            <p:nvPr/>
          </p:nvSpPr>
          <p:spPr>
            <a:xfrm>
              <a:off x="6400801" y="4423743"/>
              <a:ext cx="212034" cy="212034"/>
            </a:xfrm>
            <a:prstGeom prst="ellipse">
              <a:avLst/>
            </a:prstGeom>
            <a:solidFill>
              <a:srgbClr val="C1A3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7CB634DA-62B6-459A-9F77-9014714DEEC9}"/>
              </a:ext>
            </a:extLst>
          </p:cNvPr>
          <p:cNvSpPr txBox="1"/>
          <p:nvPr/>
        </p:nvSpPr>
        <p:spPr>
          <a:xfrm>
            <a:off x="1657370" y="1429327"/>
            <a:ext cx="3181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b="1" i="1" dirty="0">
                <a:solidFill>
                  <a:srgbClr val="C1A36C"/>
                </a:solidFill>
                <a:cs typeface="+mn-ea"/>
                <a:sym typeface="+mn-lt"/>
              </a:rPr>
              <a:t>CONTENT</a:t>
            </a:r>
            <a:endParaRPr lang="zh-CN" altLang="en-US" sz="4400" b="1" i="1" dirty="0">
              <a:solidFill>
                <a:srgbClr val="C1A36C"/>
              </a:solidFill>
              <a:cs typeface="+mn-ea"/>
              <a:sym typeface="+mn-lt"/>
            </a:endParaRP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B93F2E1E-9F54-4BB4-9A19-FD583A0022DB}"/>
              </a:ext>
            </a:extLst>
          </p:cNvPr>
          <p:cNvSpPr/>
          <p:nvPr/>
        </p:nvSpPr>
        <p:spPr>
          <a:xfrm>
            <a:off x="1815547" y="2362035"/>
            <a:ext cx="702366" cy="45719"/>
          </a:xfrm>
          <a:prstGeom prst="roundRect">
            <a:avLst>
              <a:gd name="adj" fmla="val 0"/>
            </a:avLst>
          </a:prstGeom>
          <a:solidFill>
            <a:srgbClr val="C1A36C"/>
          </a:solidFill>
          <a:ln w="28575">
            <a:solidFill>
              <a:srgbClr val="C1A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2FBF1020-2456-47E5-93CD-521D0E1AFEFD}"/>
              </a:ext>
            </a:extLst>
          </p:cNvPr>
          <p:cNvSpPr txBox="1"/>
          <p:nvPr/>
        </p:nvSpPr>
        <p:spPr>
          <a:xfrm>
            <a:off x="1729176" y="2658968"/>
            <a:ext cx="2524772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 Life isn't about waiting for the storm to pass. it's about learning to dance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C58AA4ED-FEA2-4A3F-AADB-88C7CC346B7C}"/>
              </a:ext>
            </a:extLst>
          </p:cNvPr>
          <p:cNvSpPr/>
          <p:nvPr/>
        </p:nvSpPr>
        <p:spPr>
          <a:xfrm>
            <a:off x="4253948" y="5473479"/>
            <a:ext cx="702366" cy="45719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2478367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6" grpId="0"/>
      <p:bldP spid="27" grpId="0" animBg="1"/>
      <p:bldP spid="28" grpId="0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F0ADAAAB-33B7-4A68-9F2D-D3E7AEECD688}"/>
              </a:ext>
            </a:extLst>
          </p:cNvPr>
          <p:cNvGrpSpPr/>
          <p:nvPr/>
        </p:nvGrpSpPr>
        <p:grpSpPr>
          <a:xfrm>
            <a:off x="645459" y="484095"/>
            <a:ext cx="537883" cy="510988"/>
            <a:chOff x="753035" y="201706"/>
            <a:chExt cx="537883" cy="510988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3A21832E-16EB-4C94-AB88-EEB7C5015D9D}"/>
                </a:ext>
              </a:extLst>
            </p:cNvPr>
            <p:cNvSpPr/>
            <p:nvPr/>
          </p:nvSpPr>
          <p:spPr>
            <a:xfrm>
              <a:off x="887506" y="309282"/>
              <a:ext cx="403412" cy="40341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0E86C01F-DD96-49C0-BF99-A96C9B6A7070}"/>
                </a:ext>
              </a:extLst>
            </p:cNvPr>
            <p:cNvSpPr/>
            <p:nvPr/>
          </p:nvSpPr>
          <p:spPr>
            <a:xfrm>
              <a:off x="753035" y="201706"/>
              <a:ext cx="403412" cy="403412"/>
            </a:xfrm>
            <a:prstGeom prst="roundRect">
              <a:avLst/>
            </a:prstGeom>
            <a:noFill/>
            <a:ln w="38100">
              <a:solidFill>
                <a:srgbClr val="C1A3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TextBox 7">
            <a:extLst>
              <a:ext uri="{FF2B5EF4-FFF2-40B4-BE49-F238E27FC236}">
                <a16:creationId xmlns:a16="http://schemas.microsoft.com/office/drawing/2014/main" id="{19ADCF51-1ECF-44C0-8DCE-4E782C23F697}"/>
              </a:ext>
            </a:extLst>
          </p:cNvPr>
          <p:cNvSpPr txBox="1"/>
          <p:nvPr/>
        </p:nvSpPr>
        <p:spPr>
          <a:xfrm>
            <a:off x="1317813" y="46409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the title content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1278C09-1BD4-45BB-B5F9-CBE3559FDCF2}"/>
              </a:ext>
            </a:extLst>
          </p:cNvPr>
          <p:cNvSpPr/>
          <p:nvPr/>
        </p:nvSpPr>
        <p:spPr>
          <a:xfrm flipV="1">
            <a:off x="1627142" y="3415483"/>
            <a:ext cx="2355850" cy="60071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C1A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rtl="0"/>
            <a:endParaRPr lang="en-US" sz="700" kern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426F6254-3D00-4386-9882-7E95768ABEEC}"/>
              </a:ext>
            </a:extLst>
          </p:cNvPr>
          <p:cNvSpPr/>
          <p:nvPr/>
        </p:nvSpPr>
        <p:spPr>
          <a:xfrm flipV="1">
            <a:off x="4065542" y="3415483"/>
            <a:ext cx="2355850" cy="60071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C1A36C"/>
          </a:solidFill>
          <a:ln>
            <a:solidFill>
              <a:srgbClr val="C4CB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rtl="0"/>
            <a:endParaRPr lang="en-US" sz="700" kern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1F1DFDB9-BBC7-46A7-9C06-4EBB82ADF5B2}"/>
              </a:ext>
            </a:extLst>
          </p:cNvPr>
          <p:cNvSpPr/>
          <p:nvPr/>
        </p:nvSpPr>
        <p:spPr>
          <a:xfrm flipV="1">
            <a:off x="6503942" y="3415483"/>
            <a:ext cx="2355850" cy="60071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C1A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rtl="0"/>
            <a:endParaRPr lang="en-US" sz="700" kern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BAF3AFB9-B085-4DED-8DBF-3897F166561D}"/>
              </a:ext>
            </a:extLst>
          </p:cNvPr>
          <p:cNvSpPr/>
          <p:nvPr/>
        </p:nvSpPr>
        <p:spPr>
          <a:xfrm flipV="1">
            <a:off x="8942342" y="3415483"/>
            <a:ext cx="2355850" cy="60071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C1A36C"/>
          </a:solidFill>
          <a:ln>
            <a:solidFill>
              <a:srgbClr val="C4CB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rtl="0"/>
            <a:endParaRPr lang="en-US" sz="700" kern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7D69A4-D32B-4BCD-951E-2732520726C5}"/>
              </a:ext>
            </a:extLst>
          </p:cNvPr>
          <p:cNvSpPr txBox="1"/>
          <p:nvPr/>
        </p:nvSpPr>
        <p:spPr>
          <a:xfrm>
            <a:off x="1762397" y="3490413"/>
            <a:ext cx="2096770" cy="45085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2400" kern="0" smtClean="0">
                <a:solidFill>
                  <a:srgbClr val="DD2067"/>
                </a:solidFill>
                <a:latin typeface="+mj-lt"/>
                <a:ea typeface="+mj-ea"/>
                <a:cs typeface="Arial" panose="020B0604020202020204" pitchFamily="34" charset="0"/>
                <a:sym typeface="Calibri" panose="020F050202020403020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ヒラギノ角ゴ ProN W3" charset="0"/>
                <a:cs typeface="ヒラギノ角ゴ ProN W3" charset="0"/>
                <a:sym typeface="Calibri" panose="020F050202020403020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ヒラギノ角ゴ ProN W3" charset="0"/>
                <a:cs typeface="ヒラギノ角ゴ ProN W3" charset="0"/>
                <a:sym typeface="Calibri" panose="020F050202020403020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ヒラギノ角ゴ ProN W3" charset="0"/>
                <a:cs typeface="ヒラギノ角ゴ ProN W3" charset="0"/>
                <a:sym typeface="Calibri" panose="020F050202020403020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ヒラギノ角ゴ ProN W3" charset="0"/>
                <a:cs typeface="ヒラギノ角ゴ ProN W3" charset="0"/>
                <a:sym typeface="Calibri" panose="020F050202020403020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ヒラギノ角ゴ ProN W3" charset="0"/>
                <a:cs typeface="ヒラギノ角ゴ ProN W3" charset="0"/>
                <a:sym typeface="Calibri" panose="020F050202020403020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ヒラギノ角ゴ ProN W3" charset="0"/>
                <a:cs typeface="ヒラギノ角ゴ ProN W3" charset="0"/>
                <a:sym typeface="Calibri" panose="020F050202020403020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ヒラギノ角ゴ ProN W3" charset="0"/>
                <a:cs typeface="ヒラギノ角ゴ ProN W3" charset="0"/>
                <a:sym typeface="Calibri" panose="020F050202020403020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ヒラギノ角ゴ ProN W3" charset="0"/>
                <a:cs typeface="ヒラギノ角ゴ ProN W3" charset="0"/>
                <a:sym typeface="Calibri" panose="020F0502020204030204" charset="0"/>
              </a:defRPr>
            </a:lvl9pPr>
          </a:lstStyle>
          <a:p>
            <a:pPr defTabSz="1828800"/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Enter the title</a:t>
            </a:r>
            <a:endParaRPr 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CBE17FC-B2E6-4B91-8A81-2A03181F98F2}"/>
              </a:ext>
            </a:extLst>
          </p:cNvPr>
          <p:cNvSpPr txBox="1"/>
          <p:nvPr/>
        </p:nvSpPr>
        <p:spPr>
          <a:xfrm>
            <a:off x="4195082" y="3490413"/>
            <a:ext cx="2096770" cy="45085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2400" kern="0" smtClean="0">
                <a:solidFill>
                  <a:srgbClr val="DD2067"/>
                </a:solidFill>
                <a:latin typeface="+mj-lt"/>
                <a:ea typeface="+mj-ea"/>
                <a:cs typeface="Arial" panose="020B0604020202020204" pitchFamily="34" charset="0"/>
                <a:sym typeface="Calibri" panose="020F050202020403020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ヒラギノ角ゴ ProN W3" charset="0"/>
                <a:cs typeface="ヒラギノ角ゴ ProN W3" charset="0"/>
                <a:sym typeface="Calibri" panose="020F050202020403020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ヒラギノ角ゴ ProN W3" charset="0"/>
                <a:cs typeface="ヒラギノ角ゴ ProN W3" charset="0"/>
                <a:sym typeface="Calibri" panose="020F050202020403020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ヒラギノ角ゴ ProN W3" charset="0"/>
                <a:cs typeface="ヒラギノ角ゴ ProN W3" charset="0"/>
                <a:sym typeface="Calibri" panose="020F050202020403020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ヒラギノ角ゴ ProN W3" charset="0"/>
                <a:cs typeface="ヒラギノ角ゴ ProN W3" charset="0"/>
                <a:sym typeface="Calibri" panose="020F050202020403020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ヒラギノ角ゴ ProN W3" charset="0"/>
                <a:cs typeface="ヒラギノ角ゴ ProN W3" charset="0"/>
                <a:sym typeface="Calibri" panose="020F050202020403020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ヒラギノ角ゴ ProN W3" charset="0"/>
                <a:cs typeface="ヒラギノ角ゴ ProN W3" charset="0"/>
                <a:sym typeface="Calibri" panose="020F050202020403020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ヒラギノ角ゴ ProN W3" charset="0"/>
                <a:cs typeface="ヒラギノ角ゴ ProN W3" charset="0"/>
                <a:sym typeface="Calibri" panose="020F050202020403020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ヒラギノ角ゴ ProN W3" charset="0"/>
                <a:cs typeface="ヒラギノ角ゴ ProN W3" charset="0"/>
                <a:sym typeface="Calibri" panose="020F0502020204030204" charset="0"/>
              </a:defRPr>
            </a:lvl9pPr>
          </a:lstStyle>
          <a:p>
            <a:pPr defTabSz="1828800"/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Enter the title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BC03CA1-212C-4EB3-9A6D-316D7038AB49}"/>
              </a:ext>
            </a:extLst>
          </p:cNvPr>
          <p:cNvSpPr txBox="1"/>
          <p:nvPr/>
        </p:nvSpPr>
        <p:spPr>
          <a:xfrm>
            <a:off x="6633482" y="3490413"/>
            <a:ext cx="2096770" cy="45085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2400" kern="0" smtClean="0">
                <a:solidFill>
                  <a:srgbClr val="DD2067"/>
                </a:solidFill>
                <a:latin typeface="+mj-lt"/>
                <a:ea typeface="+mj-ea"/>
                <a:cs typeface="Arial" panose="020B0604020202020204" pitchFamily="34" charset="0"/>
                <a:sym typeface="Calibri" panose="020F050202020403020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ヒラギノ角ゴ ProN W3" charset="0"/>
                <a:cs typeface="ヒラギノ角ゴ ProN W3" charset="0"/>
                <a:sym typeface="Calibri" panose="020F050202020403020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ヒラギノ角ゴ ProN W3" charset="0"/>
                <a:cs typeface="ヒラギノ角ゴ ProN W3" charset="0"/>
                <a:sym typeface="Calibri" panose="020F050202020403020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ヒラギノ角ゴ ProN W3" charset="0"/>
                <a:cs typeface="ヒラギノ角ゴ ProN W3" charset="0"/>
                <a:sym typeface="Calibri" panose="020F050202020403020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ヒラギノ角ゴ ProN W3" charset="0"/>
                <a:cs typeface="ヒラギノ角ゴ ProN W3" charset="0"/>
                <a:sym typeface="Calibri" panose="020F050202020403020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ヒラギノ角ゴ ProN W3" charset="0"/>
                <a:cs typeface="ヒラギノ角ゴ ProN W3" charset="0"/>
                <a:sym typeface="Calibri" panose="020F050202020403020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ヒラギノ角ゴ ProN W3" charset="0"/>
                <a:cs typeface="ヒラギノ角ゴ ProN W3" charset="0"/>
                <a:sym typeface="Calibri" panose="020F050202020403020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ヒラギノ角ゴ ProN W3" charset="0"/>
                <a:cs typeface="ヒラギノ角ゴ ProN W3" charset="0"/>
                <a:sym typeface="Calibri" panose="020F050202020403020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ヒラギノ角ゴ ProN W3" charset="0"/>
                <a:cs typeface="ヒラギノ角ゴ ProN W3" charset="0"/>
                <a:sym typeface="Calibri" panose="020F0502020204030204" charset="0"/>
              </a:defRPr>
            </a:lvl9pPr>
          </a:lstStyle>
          <a:p>
            <a:pPr defTabSz="1828800"/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Enter the title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79DBD3-17F8-48FD-95A6-6B28C94A2815}"/>
              </a:ext>
            </a:extLst>
          </p:cNvPr>
          <p:cNvSpPr txBox="1"/>
          <p:nvPr/>
        </p:nvSpPr>
        <p:spPr>
          <a:xfrm>
            <a:off x="9071882" y="3490413"/>
            <a:ext cx="2096770" cy="45085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2400" kern="0" smtClean="0">
                <a:solidFill>
                  <a:srgbClr val="DD2067"/>
                </a:solidFill>
                <a:latin typeface="+mj-lt"/>
                <a:ea typeface="+mj-ea"/>
                <a:cs typeface="Arial" panose="020B0604020202020204" pitchFamily="34" charset="0"/>
                <a:sym typeface="Calibri" panose="020F050202020403020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ヒラギノ角ゴ ProN W3" charset="0"/>
                <a:cs typeface="ヒラギノ角ゴ ProN W3" charset="0"/>
                <a:sym typeface="Calibri" panose="020F050202020403020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ヒラギノ角ゴ ProN W3" charset="0"/>
                <a:cs typeface="ヒラギノ角ゴ ProN W3" charset="0"/>
                <a:sym typeface="Calibri" panose="020F050202020403020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ヒラギノ角ゴ ProN W3" charset="0"/>
                <a:cs typeface="ヒラギノ角ゴ ProN W3" charset="0"/>
                <a:sym typeface="Calibri" panose="020F050202020403020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ヒラギノ角ゴ ProN W3" charset="0"/>
                <a:cs typeface="ヒラギノ角ゴ ProN W3" charset="0"/>
                <a:sym typeface="Calibri" panose="020F050202020403020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ヒラギノ角ゴ ProN W3" charset="0"/>
                <a:cs typeface="ヒラギノ角ゴ ProN W3" charset="0"/>
                <a:sym typeface="Calibri" panose="020F050202020403020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ヒラギノ角ゴ ProN W3" charset="0"/>
                <a:cs typeface="ヒラギノ角ゴ ProN W3" charset="0"/>
                <a:sym typeface="Calibri" panose="020F050202020403020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ヒラギノ角ゴ ProN W3" charset="0"/>
                <a:cs typeface="ヒラギノ角ゴ ProN W3" charset="0"/>
                <a:sym typeface="Calibri" panose="020F050202020403020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charset="0"/>
                <a:ea typeface="ヒラギノ角ゴ ProN W3" charset="0"/>
                <a:cs typeface="ヒラギノ角ゴ ProN W3" charset="0"/>
                <a:sym typeface="Calibri" panose="020F0502020204030204" charset="0"/>
              </a:defRPr>
            </a:lvl9pPr>
          </a:lstStyle>
          <a:p>
            <a:pPr defTabSz="1828800"/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Enter the title</a:t>
            </a:r>
            <a:endParaRPr lang="en-US" altLang="zh-CN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8F5751-082A-49AD-AAC4-B0A85D4866AA}"/>
              </a:ext>
            </a:extLst>
          </p:cNvPr>
          <p:cNvSpPr/>
          <p:nvPr/>
        </p:nvSpPr>
        <p:spPr>
          <a:xfrm>
            <a:off x="1705247" y="4183833"/>
            <a:ext cx="21996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>
              <a:buClr>
                <a:srgbClr val="E24848"/>
              </a:buClr>
              <a:defRPr/>
            </a:pPr>
            <a:r>
              <a:rPr lang="zh-CN" altLang="en-US" sz="1200" noProof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enter your text here</a:t>
            </a:r>
            <a:r>
              <a:rPr lang="zh-CN" altLang="en-US" sz="1200" noProof="1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content</a:t>
            </a:r>
            <a:endParaRPr lang="zh-CN" altLang="en-US" sz="1200" noProof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078FCC-2195-4488-A911-333745C22069}"/>
              </a:ext>
            </a:extLst>
          </p:cNvPr>
          <p:cNvSpPr/>
          <p:nvPr/>
        </p:nvSpPr>
        <p:spPr>
          <a:xfrm>
            <a:off x="4065542" y="2170248"/>
            <a:ext cx="21996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>
              <a:buClr>
                <a:srgbClr val="E24848"/>
              </a:buClr>
              <a:defRPr/>
            </a:pPr>
            <a:r>
              <a:rPr lang="zh-CN" altLang="en-US" sz="1200" noProof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enter your text here</a:t>
            </a:r>
            <a:r>
              <a:rPr lang="zh-CN" altLang="en-US" sz="1200" noProof="1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content</a:t>
            </a:r>
            <a:endParaRPr lang="zh-CN" altLang="en-US" sz="1200" noProof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715FF8-D470-46FB-8A59-6CDAD85B938E}"/>
              </a:ext>
            </a:extLst>
          </p:cNvPr>
          <p:cNvSpPr/>
          <p:nvPr/>
        </p:nvSpPr>
        <p:spPr>
          <a:xfrm>
            <a:off x="6633482" y="4183833"/>
            <a:ext cx="21996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>
              <a:buClr>
                <a:srgbClr val="E24848"/>
              </a:buClr>
              <a:defRPr/>
            </a:pPr>
            <a:r>
              <a:rPr lang="zh-CN" altLang="en-US" sz="1200" noProof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enter your text here</a:t>
            </a:r>
            <a:r>
              <a:rPr lang="zh-CN" altLang="en-US" sz="1200" noProof="1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content</a:t>
            </a:r>
            <a:endParaRPr lang="zh-CN" altLang="en-US" sz="1200" noProof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59E34E-6CDF-419E-8487-7B1606BEE56A}"/>
              </a:ext>
            </a:extLst>
          </p:cNvPr>
          <p:cNvSpPr/>
          <p:nvPr/>
        </p:nvSpPr>
        <p:spPr>
          <a:xfrm>
            <a:off x="8972187" y="2170248"/>
            <a:ext cx="21996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>
              <a:buClr>
                <a:srgbClr val="E24848"/>
              </a:buClr>
              <a:defRPr/>
            </a:pPr>
            <a:r>
              <a:rPr lang="zh-CN" altLang="en-US" sz="1200" noProof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enter your text here</a:t>
            </a:r>
            <a:r>
              <a:rPr lang="zh-CN" altLang="en-US" sz="1200" noProof="1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content</a:t>
            </a:r>
            <a:endParaRPr lang="zh-CN" altLang="en-US" sz="1200" noProof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itle 11">
            <a:extLst>
              <a:ext uri="{FF2B5EF4-FFF2-40B4-BE49-F238E27FC236}">
                <a16:creationId xmlns:a16="http://schemas.microsoft.com/office/drawing/2014/main" id="{2501FD62-397E-4A0A-B653-C55EBA44EFEB}"/>
              </a:ext>
            </a:extLst>
          </p:cNvPr>
          <p:cNvSpPr txBox="1"/>
          <p:nvPr/>
        </p:nvSpPr>
        <p:spPr>
          <a:xfrm>
            <a:off x="377462" y="4303848"/>
            <a:ext cx="1287145" cy="606425"/>
          </a:xfrm>
          <a:prstGeom prst="rect">
            <a:avLst/>
          </a:prstGeom>
        </p:spPr>
        <p:txBody>
          <a:bodyPr vert="horz" wrap="square" lIns="182880" tIns="91440" rIns="182880" bIns="9144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828800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45%</a:t>
            </a:r>
          </a:p>
        </p:txBody>
      </p:sp>
      <p:sp>
        <p:nvSpPr>
          <p:cNvPr id="20" name="Title 11">
            <a:extLst>
              <a:ext uri="{FF2B5EF4-FFF2-40B4-BE49-F238E27FC236}">
                <a16:creationId xmlns:a16="http://schemas.microsoft.com/office/drawing/2014/main" id="{22E165BA-2BF7-4A8D-962C-70390188BA25}"/>
              </a:ext>
            </a:extLst>
          </p:cNvPr>
          <p:cNvSpPr txBox="1"/>
          <p:nvPr/>
        </p:nvSpPr>
        <p:spPr>
          <a:xfrm>
            <a:off x="2654572" y="2317568"/>
            <a:ext cx="1287145" cy="606425"/>
          </a:xfrm>
          <a:prstGeom prst="rect">
            <a:avLst/>
          </a:prstGeom>
        </p:spPr>
        <p:txBody>
          <a:bodyPr vert="horz" wrap="square" lIns="182880" tIns="91440" rIns="182880" bIns="9144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828800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95%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2E3CC9-AF05-4CD5-AD8E-B34A0237E161}"/>
              </a:ext>
            </a:extLst>
          </p:cNvPr>
          <p:cNvCxnSpPr/>
          <p:nvPr/>
        </p:nvCxnSpPr>
        <p:spPr>
          <a:xfrm>
            <a:off x="1623332" y="3774258"/>
            <a:ext cx="0" cy="143319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7C21D90-EC4B-49D0-BF98-EB9D07EA31AC}"/>
              </a:ext>
            </a:extLst>
          </p:cNvPr>
          <p:cNvCxnSpPr/>
          <p:nvPr/>
        </p:nvCxnSpPr>
        <p:spPr>
          <a:xfrm>
            <a:off x="4065542" y="2140403"/>
            <a:ext cx="0" cy="187579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1">
            <a:extLst>
              <a:ext uri="{FF2B5EF4-FFF2-40B4-BE49-F238E27FC236}">
                <a16:creationId xmlns:a16="http://schemas.microsoft.com/office/drawing/2014/main" id="{F92ECD1C-BB2A-4306-BF48-CEDD5D4E5ECA}"/>
              </a:ext>
            </a:extLst>
          </p:cNvPr>
          <p:cNvSpPr txBox="1"/>
          <p:nvPr/>
        </p:nvSpPr>
        <p:spPr>
          <a:xfrm>
            <a:off x="5246642" y="4298768"/>
            <a:ext cx="1287145" cy="606425"/>
          </a:xfrm>
          <a:prstGeom prst="rect">
            <a:avLst/>
          </a:prstGeom>
        </p:spPr>
        <p:txBody>
          <a:bodyPr vert="horz" wrap="square" lIns="182880" tIns="91440" rIns="182880" bIns="9144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828800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85%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AA51519-9BD6-4444-B802-8FB45EE0BC5F}"/>
              </a:ext>
            </a:extLst>
          </p:cNvPr>
          <p:cNvCxnSpPr/>
          <p:nvPr/>
        </p:nvCxnSpPr>
        <p:spPr>
          <a:xfrm>
            <a:off x="6503942" y="3765368"/>
            <a:ext cx="0" cy="143319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1">
            <a:extLst>
              <a:ext uri="{FF2B5EF4-FFF2-40B4-BE49-F238E27FC236}">
                <a16:creationId xmlns:a16="http://schemas.microsoft.com/office/drawing/2014/main" id="{A3D855DB-68D3-463F-BD46-676D688140A9}"/>
              </a:ext>
            </a:extLst>
          </p:cNvPr>
          <p:cNvSpPr txBox="1"/>
          <p:nvPr/>
        </p:nvSpPr>
        <p:spPr>
          <a:xfrm>
            <a:off x="7523752" y="2317568"/>
            <a:ext cx="1287145" cy="606425"/>
          </a:xfrm>
          <a:prstGeom prst="rect">
            <a:avLst/>
          </a:prstGeom>
        </p:spPr>
        <p:txBody>
          <a:bodyPr vert="horz" wrap="square" lIns="182880" tIns="91440" rIns="182880" bIns="9144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828800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25%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7AC21FC-1BCA-4DB4-A07A-60A77BE4C700}"/>
              </a:ext>
            </a:extLst>
          </p:cNvPr>
          <p:cNvCxnSpPr/>
          <p:nvPr/>
        </p:nvCxnSpPr>
        <p:spPr>
          <a:xfrm>
            <a:off x="8934087" y="2140403"/>
            <a:ext cx="0" cy="187579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023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:p14="http://schemas.microsoft.com/office/powerpoint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3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BFA99B50-4200-4ACB-847E-7BA5879DFD02}"/>
              </a:ext>
            </a:extLst>
          </p:cNvPr>
          <p:cNvSpPr/>
          <p:nvPr/>
        </p:nvSpPr>
        <p:spPr>
          <a:xfrm>
            <a:off x="977029" y="1693513"/>
            <a:ext cx="3544867" cy="4193719"/>
          </a:xfrm>
          <a:prstGeom prst="rect">
            <a:avLst/>
          </a:prstGeom>
          <a:noFill/>
          <a:ln w="28575">
            <a:solidFill>
              <a:srgbClr val="C1A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41B5E54-A6F0-44E0-8A7F-7CE1F809C1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369"/>
          <a:stretch/>
        </p:blipFill>
        <p:spPr>
          <a:xfrm>
            <a:off x="1397076" y="1950180"/>
            <a:ext cx="3459821" cy="4193718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0ADAAAB-33B7-4A68-9F2D-D3E7AEECD688}"/>
              </a:ext>
            </a:extLst>
          </p:cNvPr>
          <p:cNvGrpSpPr/>
          <p:nvPr/>
        </p:nvGrpSpPr>
        <p:grpSpPr>
          <a:xfrm>
            <a:off x="645459" y="484095"/>
            <a:ext cx="537883" cy="510988"/>
            <a:chOff x="753035" y="201706"/>
            <a:chExt cx="537883" cy="510988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3A21832E-16EB-4C94-AB88-EEB7C5015D9D}"/>
                </a:ext>
              </a:extLst>
            </p:cNvPr>
            <p:cNvSpPr/>
            <p:nvPr/>
          </p:nvSpPr>
          <p:spPr>
            <a:xfrm>
              <a:off x="887506" y="309282"/>
              <a:ext cx="403412" cy="40341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0E86C01F-DD96-49C0-BF99-A96C9B6A7070}"/>
                </a:ext>
              </a:extLst>
            </p:cNvPr>
            <p:cNvSpPr/>
            <p:nvPr/>
          </p:nvSpPr>
          <p:spPr>
            <a:xfrm>
              <a:off x="753035" y="201706"/>
              <a:ext cx="403412" cy="403412"/>
            </a:xfrm>
            <a:prstGeom prst="roundRect">
              <a:avLst/>
            </a:prstGeom>
            <a:noFill/>
            <a:ln w="38100">
              <a:solidFill>
                <a:srgbClr val="C1A3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TextBox 7">
            <a:extLst>
              <a:ext uri="{FF2B5EF4-FFF2-40B4-BE49-F238E27FC236}">
                <a16:creationId xmlns:a16="http://schemas.microsoft.com/office/drawing/2014/main" id="{19ADCF51-1ECF-44C0-8DCE-4E782C23F697}"/>
              </a:ext>
            </a:extLst>
          </p:cNvPr>
          <p:cNvSpPr txBox="1"/>
          <p:nvPr/>
        </p:nvSpPr>
        <p:spPr>
          <a:xfrm>
            <a:off x="1317813" y="46409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the title content</a:t>
            </a:r>
          </a:p>
        </p:txBody>
      </p:sp>
      <p:sp>
        <p:nvSpPr>
          <p:cNvPr id="9" name="Google Shape;86;p19">
            <a:extLst>
              <a:ext uri="{FF2B5EF4-FFF2-40B4-BE49-F238E27FC236}">
                <a16:creationId xmlns:a16="http://schemas.microsoft.com/office/drawing/2014/main" id="{8083C316-4D05-4B52-84E1-4D82BA7EBAF0}"/>
              </a:ext>
            </a:extLst>
          </p:cNvPr>
          <p:cNvSpPr txBox="1"/>
          <p:nvPr/>
        </p:nvSpPr>
        <p:spPr>
          <a:xfrm>
            <a:off x="1519898" y="2760881"/>
            <a:ext cx="2976320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YOUR TITLE HERE</a:t>
            </a:r>
            <a:endParaRPr sz="2400" b="0" i="0" u="none" strike="noStrike" cap="none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42130AA-5D9A-472D-A9ED-51665C0C7CB9}"/>
              </a:ext>
            </a:extLst>
          </p:cNvPr>
          <p:cNvSpPr txBox="1">
            <a:spLocks/>
          </p:cNvSpPr>
          <p:nvPr/>
        </p:nvSpPr>
        <p:spPr>
          <a:xfrm>
            <a:off x="1519898" y="3275227"/>
            <a:ext cx="2797330" cy="227568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This is a sample letter that has been placed to demonstrate the typing format on the letterhead design. When positioned properly. This is a sample letter that has been placed to demonstrate the typing format on the letterhead design. When positioned properly. 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0AB650FA-8A75-4B2A-A40B-85BB134D81BC}"/>
              </a:ext>
            </a:extLst>
          </p:cNvPr>
          <p:cNvSpPr txBox="1"/>
          <p:nvPr/>
        </p:nvSpPr>
        <p:spPr>
          <a:xfrm>
            <a:off x="5417241" y="2496666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the page title content</a:t>
            </a:r>
          </a:p>
        </p:txBody>
      </p:sp>
      <p:sp>
        <p:nvSpPr>
          <p:cNvPr id="12" name="Google Shape;86;p19">
            <a:extLst>
              <a:ext uri="{FF2B5EF4-FFF2-40B4-BE49-F238E27FC236}">
                <a16:creationId xmlns:a16="http://schemas.microsoft.com/office/drawing/2014/main" id="{7669D484-FF0D-4417-8A96-E53A6959EA2E}"/>
              </a:ext>
            </a:extLst>
          </p:cNvPr>
          <p:cNvSpPr txBox="1"/>
          <p:nvPr/>
        </p:nvSpPr>
        <p:spPr>
          <a:xfrm>
            <a:off x="5417241" y="2062396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YOUR TITLE HERE</a:t>
            </a:r>
            <a:endParaRPr sz="24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653E25B7-C65C-47B7-938A-59917CB5F21B}"/>
              </a:ext>
            </a:extLst>
          </p:cNvPr>
          <p:cNvSpPr txBox="1"/>
          <p:nvPr/>
        </p:nvSpPr>
        <p:spPr>
          <a:xfrm>
            <a:off x="5417241" y="3195150"/>
            <a:ext cx="5694763" cy="738648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add specific content here, the text as simple as possible, simple description can be, do not have to be too cumbersome, pay attention to the beauty of the board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C1215D3A-5720-4940-8DA2-8374B36B0E3C}"/>
              </a:ext>
            </a:extLst>
          </p:cNvPr>
          <p:cNvSpPr txBox="1"/>
          <p:nvPr/>
        </p:nvSpPr>
        <p:spPr>
          <a:xfrm>
            <a:off x="5417241" y="4695633"/>
            <a:ext cx="2268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65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</a:t>
            </a:r>
            <a:endParaRPr lang="en-US" sz="5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5A8B74A1-8D61-4E76-AC18-3E3F6E5D8071}"/>
              </a:ext>
            </a:extLst>
          </p:cNvPr>
          <p:cNvSpPr/>
          <p:nvPr/>
        </p:nvSpPr>
        <p:spPr>
          <a:xfrm>
            <a:off x="5417241" y="5638608"/>
            <a:ext cx="2122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Short Text Here</a:t>
            </a: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D829ECE6-6C4E-440E-8486-FB8341B0FF4A}"/>
              </a:ext>
            </a:extLst>
          </p:cNvPr>
          <p:cNvSpPr txBox="1"/>
          <p:nvPr/>
        </p:nvSpPr>
        <p:spPr>
          <a:xfrm>
            <a:off x="8131582" y="4695633"/>
            <a:ext cx="2268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98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</a:t>
            </a:r>
            <a:endParaRPr lang="en-US" sz="5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A2899A5C-F1BC-4162-BA26-F429514320EE}"/>
              </a:ext>
            </a:extLst>
          </p:cNvPr>
          <p:cNvSpPr/>
          <p:nvPr/>
        </p:nvSpPr>
        <p:spPr>
          <a:xfrm>
            <a:off x="8131582" y="5638608"/>
            <a:ext cx="2122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Short Text Here</a:t>
            </a:r>
          </a:p>
        </p:txBody>
      </p:sp>
    </p:spTree>
    <p:extLst>
      <p:ext uri="{BB962C8B-B14F-4D97-AF65-F5344CB8AC3E}">
        <p14:creationId xmlns:p14="http://schemas.microsoft.com/office/powerpoint/2010/main" val="2230767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:p14="http://schemas.microsoft.com/office/powerpoint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F0ADAAAB-33B7-4A68-9F2D-D3E7AEECD688}"/>
              </a:ext>
            </a:extLst>
          </p:cNvPr>
          <p:cNvGrpSpPr/>
          <p:nvPr/>
        </p:nvGrpSpPr>
        <p:grpSpPr>
          <a:xfrm>
            <a:off x="645459" y="484095"/>
            <a:ext cx="537883" cy="510988"/>
            <a:chOff x="753035" y="201706"/>
            <a:chExt cx="537883" cy="510988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3A21832E-16EB-4C94-AB88-EEB7C5015D9D}"/>
                </a:ext>
              </a:extLst>
            </p:cNvPr>
            <p:cNvSpPr/>
            <p:nvPr/>
          </p:nvSpPr>
          <p:spPr>
            <a:xfrm>
              <a:off x="887506" y="309282"/>
              <a:ext cx="403412" cy="40341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0E86C01F-DD96-49C0-BF99-A96C9B6A7070}"/>
                </a:ext>
              </a:extLst>
            </p:cNvPr>
            <p:cNvSpPr/>
            <p:nvPr/>
          </p:nvSpPr>
          <p:spPr>
            <a:xfrm>
              <a:off x="753035" y="201706"/>
              <a:ext cx="403412" cy="403412"/>
            </a:xfrm>
            <a:prstGeom prst="roundRect">
              <a:avLst/>
            </a:prstGeom>
            <a:noFill/>
            <a:ln w="38100">
              <a:solidFill>
                <a:srgbClr val="C1A3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TextBox 7">
            <a:extLst>
              <a:ext uri="{FF2B5EF4-FFF2-40B4-BE49-F238E27FC236}">
                <a16:creationId xmlns:a16="http://schemas.microsoft.com/office/drawing/2014/main" id="{19ADCF51-1ECF-44C0-8DCE-4E782C23F697}"/>
              </a:ext>
            </a:extLst>
          </p:cNvPr>
          <p:cNvSpPr txBox="1"/>
          <p:nvPr/>
        </p:nvSpPr>
        <p:spPr>
          <a:xfrm>
            <a:off x="1317813" y="46409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the title content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FA07902-D268-4FD9-86B1-BD9769642AD0}"/>
              </a:ext>
            </a:extLst>
          </p:cNvPr>
          <p:cNvSpPr txBox="1"/>
          <p:nvPr/>
        </p:nvSpPr>
        <p:spPr>
          <a:xfrm>
            <a:off x="1137068" y="2607390"/>
            <a:ext cx="2778793" cy="116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7FF7E33-670F-484E-BAB3-BD8D7452FB65}"/>
              </a:ext>
            </a:extLst>
          </p:cNvPr>
          <p:cNvSpPr txBox="1"/>
          <p:nvPr/>
        </p:nvSpPr>
        <p:spPr>
          <a:xfrm>
            <a:off x="1113906" y="2019280"/>
            <a:ext cx="2825116" cy="5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DF68343-2869-419E-8BC0-54B7F8821FF8}"/>
              </a:ext>
            </a:extLst>
          </p:cNvPr>
          <p:cNvSpPr txBox="1"/>
          <p:nvPr/>
        </p:nvSpPr>
        <p:spPr>
          <a:xfrm>
            <a:off x="4236434" y="2607390"/>
            <a:ext cx="2778793" cy="116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3D2C30A-4DCF-42E0-AB06-90687D6A0E93}"/>
              </a:ext>
            </a:extLst>
          </p:cNvPr>
          <p:cNvSpPr txBox="1"/>
          <p:nvPr/>
        </p:nvSpPr>
        <p:spPr>
          <a:xfrm>
            <a:off x="4213272" y="2019280"/>
            <a:ext cx="2825116" cy="5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0F39A1C-E9AA-46A7-BF6E-7E8FA302E178}"/>
              </a:ext>
            </a:extLst>
          </p:cNvPr>
          <p:cNvSpPr txBox="1"/>
          <p:nvPr/>
        </p:nvSpPr>
        <p:spPr>
          <a:xfrm>
            <a:off x="1137068" y="4677829"/>
            <a:ext cx="2778793" cy="116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6EA7A5D-0ADA-4CB2-B86C-96B09DE642E8}"/>
              </a:ext>
            </a:extLst>
          </p:cNvPr>
          <p:cNvSpPr txBox="1"/>
          <p:nvPr/>
        </p:nvSpPr>
        <p:spPr>
          <a:xfrm>
            <a:off x="1113906" y="4089719"/>
            <a:ext cx="2825116" cy="5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BDC2751-E2C1-48B6-AA3E-AE0D7133D2AA}"/>
              </a:ext>
            </a:extLst>
          </p:cNvPr>
          <p:cNvSpPr txBox="1"/>
          <p:nvPr/>
        </p:nvSpPr>
        <p:spPr>
          <a:xfrm>
            <a:off x="4236434" y="4677829"/>
            <a:ext cx="2778793" cy="116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9BC4843-7BED-4C9B-B1FF-7AF1F8BE9317}"/>
              </a:ext>
            </a:extLst>
          </p:cNvPr>
          <p:cNvSpPr txBox="1"/>
          <p:nvPr/>
        </p:nvSpPr>
        <p:spPr>
          <a:xfrm>
            <a:off x="4213272" y="4089719"/>
            <a:ext cx="2825116" cy="5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E8489B17-8878-4261-B252-F1950EC8710A}"/>
              </a:ext>
            </a:extLst>
          </p:cNvPr>
          <p:cNvSpPr/>
          <p:nvPr/>
        </p:nvSpPr>
        <p:spPr>
          <a:xfrm>
            <a:off x="7997730" y="2240879"/>
            <a:ext cx="3329772" cy="3329772"/>
          </a:xfrm>
          <a:prstGeom prst="ellipse">
            <a:avLst/>
          </a:prstGeom>
          <a:noFill/>
          <a:ln w="57150">
            <a:solidFill>
              <a:srgbClr val="C1A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TextBox 42">
            <a:extLst>
              <a:ext uri="{FF2B5EF4-FFF2-40B4-BE49-F238E27FC236}">
                <a16:creationId xmlns:a16="http://schemas.microsoft.com/office/drawing/2014/main" id="{DEBEC1BD-E578-4F25-B457-E572FE027DF2}"/>
              </a:ext>
            </a:extLst>
          </p:cNvPr>
          <p:cNvSpPr txBox="1"/>
          <p:nvPr/>
        </p:nvSpPr>
        <p:spPr>
          <a:xfrm>
            <a:off x="8810599" y="4354663"/>
            <a:ext cx="2028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8800" rtl="0"/>
            <a:r>
              <a:rPr lang="en-US" sz="3600" b="1" kern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520</a:t>
            </a:r>
            <a:r>
              <a:rPr lang="id-ID" sz="3600" b="1" kern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,750</a:t>
            </a:r>
          </a:p>
        </p:txBody>
      </p:sp>
      <p:grpSp>
        <p:nvGrpSpPr>
          <p:cNvPr id="17" name="Group 36">
            <a:extLst>
              <a:ext uri="{FF2B5EF4-FFF2-40B4-BE49-F238E27FC236}">
                <a16:creationId xmlns:a16="http://schemas.microsoft.com/office/drawing/2014/main" id="{A89E5182-5F78-42CE-9EF7-101BA52A3B6F}"/>
              </a:ext>
            </a:extLst>
          </p:cNvPr>
          <p:cNvGrpSpPr/>
          <p:nvPr/>
        </p:nvGrpSpPr>
        <p:grpSpPr>
          <a:xfrm>
            <a:off x="9198591" y="2892657"/>
            <a:ext cx="928050" cy="1349890"/>
            <a:chOff x="3720306" y="3668315"/>
            <a:chExt cx="314325" cy="457200"/>
          </a:xfrm>
          <a:solidFill>
            <a:srgbClr val="C1A36C"/>
          </a:solidFill>
        </p:grpSpPr>
        <p:sp>
          <p:nvSpPr>
            <p:cNvPr id="18" name="Freeform 114">
              <a:extLst>
                <a:ext uri="{FF2B5EF4-FFF2-40B4-BE49-F238E27FC236}">
                  <a16:creationId xmlns:a16="http://schemas.microsoft.com/office/drawing/2014/main" id="{FC5F4979-ED9B-4CD8-ABD2-B23E8A04B7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0306" y="3668315"/>
              <a:ext cx="314325" cy="457200"/>
            </a:xfrm>
            <a:custGeom>
              <a:avLst/>
              <a:gdLst>
                <a:gd name="T0" fmla="*/ 184 w 793"/>
                <a:gd name="T1" fmla="*/ 669 h 1152"/>
                <a:gd name="T2" fmla="*/ 103 w 793"/>
                <a:gd name="T3" fmla="*/ 514 h 1152"/>
                <a:gd name="T4" fmla="*/ 78 w 793"/>
                <a:gd name="T5" fmla="*/ 439 h 1152"/>
                <a:gd name="T6" fmla="*/ 75 w 793"/>
                <a:gd name="T7" fmla="*/ 363 h 1152"/>
                <a:gd name="T8" fmla="*/ 92 w 793"/>
                <a:gd name="T9" fmla="*/ 284 h 1152"/>
                <a:gd name="T10" fmla="*/ 128 w 793"/>
                <a:gd name="T11" fmla="*/ 215 h 1152"/>
                <a:gd name="T12" fmla="*/ 180 w 793"/>
                <a:gd name="T13" fmla="*/ 156 h 1152"/>
                <a:gd name="T14" fmla="*/ 242 w 793"/>
                <a:gd name="T15" fmla="*/ 112 h 1152"/>
                <a:gd name="T16" fmla="*/ 316 w 793"/>
                <a:gd name="T17" fmla="*/ 82 h 1152"/>
                <a:gd name="T18" fmla="*/ 397 w 793"/>
                <a:gd name="T19" fmla="*/ 72 h 1152"/>
                <a:gd name="T20" fmla="*/ 478 w 793"/>
                <a:gd name="T21" fmla="*/ 82 h 1152"/>
                <a:gd name="T22" fmla="*/ 551 w 793"/>
                <a:gd name="T23" fmla="*/ 112 h 1152"/>
                <a:gd name="T24" fmla="*/ 615 w 793"/>
                <a:gd name="T25" fmla="*/ 156 h 1152"/>
                <a:gd name="T26" fmla="*/ 666 w 793"/>
                <a:gd name="T27" fmla="*/ 215 h 1152"/>
                <a:gd name="T28" fmla="*/ 701 w 793"/>
                <a:gd name="T29" fmla="*/ 284 h 1152"/>
                <a:gd name="T30" fmla="*/ 720 w 793"/>
                <a:gd name="T31" fmla="*/ 363 h 1152"/>
                <a:gd name="T32" fmla="*/ 717 w 793"/>
                <a:gd name="T33" fmla="*/ 438 h 1152"/>
                <a:gd name="T34" fmla="*/ 691 w 793"/>
                <a:gd name="T35" fmla="*/ 513 h 1152"/>
                <a:gd name="T36" fmla="*/ 610 w 793"/>
                <a:gd name="T37" fmla="*/ 669 h 1152"/>
                <a:gd name="T38" fmla="*/ 397 w 793"/>
                <a:gd name="T39" fmla="*/ 1080 h 1152"/>
                <a:gd name="T40" fmla="*/ 346 w 793"/>
                <a:gd name="T41" fmla="*/ 1067 h 1152"/>
                <a:gd name="T42" fmla="*/ 469 w 793"/>
                <a:gd name="T43" fmla="*/ 1036 h 1152"/>
                <a:gd name="T44" fmla="*/ 445 w 793"/>
                <a:gd name="T45" fmla="*/ 1071 h 1152"/>
                <a:gd name="T46" fmla="*/ 412 w 793"/>
                <a:gd name="T47" fmla="*/ 1079 h 1152"/>
                <a:gd name="T48" fmla="*/ 263 w 793"/>
                <a:gd name="T49" fmla="*/ 846 h 1152"/>
                <a:gd name="T50" fmla="*/ 528 w 793"/>
                <a:gd name="T51" fmla="*/ 857 h 1152"/>
                <a:gd name="T52" fmla="*/ 307 w 793"/>
                <a:gd name="T53" fmla="*/ 986 h 1152"/>
                <a:gd name="T54" fmla="*/ 290 w 793"/>
                <a:gd name="T55" fmla="*/ 931 h 1152"/>
                <a:gd name="T56" fmla="*/ 496 w 793"/>
                <a:gd name="T57" fmla="*/ 958 h 1152"/>
                <a:gd name="T58" fmla="*/ 376 w 793"/>
                <a:gd name="T59" fmla="*/ 0 h 1152"/>
                <a:gd name="T60" fmla="*/ 279 w 793"/>
                <a:gd name="T61" fmla="*/ 18 h 1152"/>
                <a:gd name="T62" fmla="*/ 192 w 793"/>
                <a:gd name="T63" fmla="*/ 58 h 1152"/>
                <a:gd name="T64" fmla="*/ 117 w 793"/>
                <a:gd name="T65" fmla="*/ 116 h 1152"/>
                <a:gd name="T66" fmla="*/ 59 w 793"/>
                <a:gd name="T67" fmla="*/ 190 h 1152"/>
                <a:gd name="T68" fmla="*/ 19 w 793"/>
                <a:gd name="T69" fmla="*/ 278 h 1152"/>
                <a:gd name="T70" fmla="*/ 2 w 793"/>
                <a:gd name="T71" fmla="*/ 375 h 1152"/>
                <a:gd name="T72" fmla="*/ 7 w 793"/>
                <a:gd name="T73" fmla="*/ 451 h 1152"/>
                <a:gd name="T74" fmla="*/ 59 w 793"/>
                <a:gd name="T75" fmla="*/ 589 h 1152"/>
                <a:gd name="T76" fmla="*/ 160 w 793"/>
                <a:gd name="T77" fmla="*/ 778 h 1152"/>
                <a:gd name="T78" fmla="*/ 234 w 793"/>
                <a:gd name="T79" fmla="*/ 994 h 1152"/>
                <a:gd name="T80" fmla="*/ 270 w 793"/>
                <a:gd name="T81" fmla="*/ 1086 h 1152"/>
                <a:gd name="T82" fmla="*/ 302 w 793"/>
                <a:gd name="T83" fmla="*/ 1125 h 1152"/>
                <a:gd name="T84" fmla="*/ 347 w 793"/>
                <a:gd name="T85" fmla="*/ 1146 h 1152"/>
                <a:gd name="T86" fmla="*/ 411 w 793"/>
                <a:gd name="T87" fmla="*/ 1152 h 1152"/>
                <a:gd name="T88" fmla="*/ 467 w 793"/>
                <a:gd name="T89" fmla="*/ 1140 h 1152"/>
                <a:gd name="T90" fmla="*/ 507 w 793"/>
                <a:gd name="T91" fmla="*/ 1111 h 1152"/>
                <a:gd name="T92" fmla="*/ 535 w 793"/>
                <a:gd name="T93" fmla="*/ 1066 h 1152"/>
                <a:gd name="T94" fmla="*/ 578 w 793"/>
                <a:gd name="T95" fmla="*/ 935 h 1152"/>
                <a:gd name="T96" fmla="*/ 633 w 793"/>
                <a:gd name="T97" fmla="*/ 779 h 1152"/>
                <a:gd name="T98" fmla="*/ 735 w 793"/>
                <a:gd name="T99" fmla="*/ 589 h 1152"/>
                <a:gd name="T100" fmla="*/ 787 w 793"/>
                <a:gd name="T101" fmla="*/ 451 h 1152"/>
                <a:gd name="T102" fmla="*/ 792 w 793"/>
                <a:gd name="T103" fmla="*/ 375 h 1152"/>
                <a:gd name="T104" fmla="*/ 775 w 793"/>
                <a:gd name="T105" fmla="*/ 278 h 1152"/>
                <a:gd name="T106" fmla="*/ 736 w 793"/>
                <a:gd name="T107" fmla="*/ 190 h 1152"/>
                <a:gd name="T108" fmla="*/ 677 w 793"/>
                <a:gd name="T109" fmla="*/ 116 h 1152"/>
                <a:gd name="T110" fmla="*/ 602 w 793"/>
                <a:gd name="T111" fmla="*/ 58 h 1152"/>
                <a:gd name="T112" fmla="*/ 515 w 793"/>
                <a:gd name="T113" fmla="*/ 18 h 1152"/>
                <a:gd name="T114" fmla="*/ 417 w 793"/>
                <a:gd name="T115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3" h="1152">
                  <a:moveTo>
                    <a:pt x="565" y="756"/>
                  </a:moveTo>
                  <a:lnTo>
                    <a:pt x="229" y="756"/>
                  </a:lnTo>
                  <a:lnTo>
                    <a:pt x="215" y="727"/>
                  </a:lnTo>
                  <a:lnTo>
                    <a:pt x="200" y="698"/>
                  </a:lnTo>
                  <a:lnTo>
                    <a:pt x="184" y="669"/>
                  </a:lnTo>
                  <a:lnTo>
                    <a:pt x="169" y="640"/>
                  </a:lnTo>
                  <a:lnTo>
                    <a:pt x="151" y="608"/>
                  </a:lnTo>
                  <a:lnTo>
                    <a:pt x="133" y="577"/>
                  </a:lnTo>
                  <a:lnTo>
                    <a:pt x="117" y="545"/>
                  </a:lnTo>
                  <a:lnTo>
                    <a:pt x="103" y="514"/>
                  </a:lnTo>
                  <a:lnTo>
                    <a:pt x="97" y="498"/>
                  </a:lnTo>
                  <a:lnTo>
                    <a:pt x="91" y="483"/>
                  </a:lnTo>
                  <a:lnTo>
                    <a:pt x="86" y="468"/>
                  </a:lnTo>
                  <a:lnTo>
                    <a:pt x="81" y="453"/>
                  </a:lnTo>
                  <a:lnTo>
                    <a:pt x="78" y="439"/>
                  </a:lnTo>
                  <a:lnTo>
                    <a:pt x="75" y="424"/>
                  </a:lnTo>
                  <a:lnTo>
                    <a:pt x="74" y="410"/>
                  </a:lnTo>
                  <a:lnTo>
                    <a:pt x="73" y="396"/>
                  </a:lnTo>
                  <a:lnTo>
                    <a:pt x="74" y="379"/>
                  </a:lnTo>
                  <a:lnTo>
                    <a:pt x="75" y="363"/>
                  </a:lnTo>
                  <a:lnTo>
                    <a:pt x="77" y="347"/>
                  </a:lnTo>
                  <a:lnTo>
                    <a:pt x="79" y="331"/>
                  </a:lnTo>
                  <a:lnTo>
                    <a:pt x="84" y="315"/>
                  </a:lnTo>
                  <a:lnTo>
                    <a:pt x="88" y="300"/>
                  </a:lnTo>
                  <a:lnTo>
                    <a:pt x="92" y="284"/>
                  </a:lnTo>
                  <a:lnTo>
                    <a:pt x="99" y="270"/>
                  </a:lnTo>
                  <a:lnTo>
                    <a:pt x="105" y="255"/>
                  </a:lnTo>
                  <a:lnTo>
                    <a:pt x="112" y="241"/>
                  </a:lnTo>
                  <a:lnTo>
                    <a:pt x="120" y="228"/>
                  </a:lnTo>
                  <a:lnTo>
                    <a:pt x="128" y="215"/>
                  </a:lnTo>
                  <a:lnTo>
                    <a:pt x="138" y="202"/>
                  </a:lnTo>
                  <a:lnTo>
                    <a:pt x="147" y="190"/>
                  </a:lnTo>
                  <a:lnTo>
                    <a:pt x="157" y="179"/>
                  </a:lnTo>
                  <a:lnTo>
                    <a:pt x="168" y="167"/>
                  </a:lnTo>
                  <a:lnTo>
                    <a:pt x="180" y="156"/>
                  </a:lnTo>
                  <a:lnTo>
                    <a:pt x="191" y="146"/>
                  </a:lnTo>
                  <a:lnTo>
                    <a:pt x="204" y="136"/>
                  </a:lnTo>
                  <a:lnTo>
                    <a:pt x="216" y="128"/>
                  </a:lnTo>
                  <a:lnTo>
                    <a:pt x="229" y="119"/>
                  </a:lnTo>
                  <a:lnTo>
                    <a:pt x="242" y="112"/>
                  </a:lnTo>
                  <a:lnTo>
                    <a:pt x="256" y="104"/>
                  </a:lnTo>
                  <a:lnTo>
                    <a:pt x="270" y="98"/>
                  </a:lnTo>
                  <a:lnTo>
                    <a:pt x="286" y="91"/>
                  </a:lnTo>
                  <a:lnTo>
                    <a:pt x="301" y="87"/>
                  </a:lnTo>
                  <a:lnTo>
                    <a:pt x="316" y="82"/>
                  </a:lnTo>
                  <a:lnTo>
                    <a:pt x="332" y="78"/>
                  </a:lnTo>
                  <a:lnTo>
                    <a:pt x="348" y="76"/>
                  </a:lnTo>
                  <a:lnTo>
                    <a:pt x="364" y="74"/>
                  </a:lnTo>
                  <a:lnTo>
                    <a:pt x="381" y="73"/>
                  </a:lnTo>
                  <a:lnTo>
                    <a:pt x="397" y="72"/>
                  </a:lnTo>
                  <a:lnTo>
                    <a:pt x="414" y="73"/>
                  </a:lnTo>
                  <a:lnTo>
                    <a:pt x="430" y="74"/>
                  </a:lnTo>
                  <a:lnTo>
                    <a:pt x="447" y="76"/>
                  </a:lnTo>
                  <a:lnTo>
                    <a:pt x="463" y="78"/>
                  </a:lnTo>
                  <a:lnTo>
                    <a:pt x="478" y="82"/>
                  </a:lnTo>
                  <a:lnTo>
                    <a:pt x="493" y="87"/>
                  </a:lnTo>
                  <a:lnTo>
                    <a:pt x="508" y="91"/>
                  </a:lnTo>
                  <a:lnTo>
                    <a:pt x="523" y="98"/>
                  </a:lnTo>
                  <a:lnTo>
                    <a:pt x="537" y="104"/>
                  </a:lnTo>
                  <a:lnTo>
                    <a:pt x="551" y="112"/>
                  </a:lnTo>
                  <a:lnTo>
                    <a:pt x="565" y="119"/>
                  </a:lnTo>
                  <a:lnTo>
                    <a:pt x="578" y="128"/>
                  </a:lnTo>
                  <a:lnTo>
                    <a:pt x="591" y="136"/>
                  </a:lnTo>
                  <a:lnTo>
                    <a:pt x="603" y="146"/>
                  </a:lnTo>
                  <a:lnTo>
                    <a:pt x="615" y="156"/>
                  </a:lnTo>
                  <a:lnTo>
                    <a:pt x="626" y="167"/>
                  </a:lnTo>
                  <a:lnTo>
                    <a:pt x="637" y="179"/>
                  </a:lnTo>
                  <a:lnTo>
                    <a:pt x="647" y="190"/>
                  </a:lnTo>
                  <a:lnTo>
                    <a:pt x="656" y="202"/>
                  </a:lnTo>
                  <a:lnTo>
                    <a:pt x="666" y="215"/>
                  </a:lnTo>
                  <a:lnTo>
                    <a:pt x="674" y="228"/>
                  </a:lnTo>
                  <a:lnTo>
                    <a:pt x="682" y="241"/>
                  </a:lnTo>
                  <a:lnTo>
                    <a:pt x="688" y="255"/>
                  </a:lnTo>
                  <a:lnTo>
                    <a:pt x="696" y="270"/>
                  </a:lnTo>
                  <a:lnTo>
                    <a:pt x="701" y="284"/>
                  </a:lnTo>
                  <a:lnTo>
                    <a:pt x="707" y="300"/>
                  </a:lnTo>
                  <a:lnTo>
                    <a:pt x="711" y="315"/>
                  </a:lnTo>
                  <a:lnTo>
                    <a:pt x="714" y="331"/>
                  </a:lnTo>
                  <a:lnTo>
                    <a:pt x="718" y="347"/>
                  </a:lnTo>
                  <a:lnTo>
                    <a:pt x="720" y="363"/>
                  </a:lnTo>
                  <a:lnTo>
                    <a:pt x="721" y="379"/>
                  </a:lnTo>
                  <a:lnTo>
                    <a:pt x="721" y="396"/>
                  </a:lnTo>
                  <a:lnTo>
                    <a:pt x="721" y="410"/>
                  </a:lnTo>
                  <a:lnTo>
                    <a:pt x="719" y="424"/>
                  </a:lnTo>
                  <a:lnTo>
                    <a:pt x="717" y="438"/>
                  </a:lnTo>
                  <a:lnTo>
                    <a:pt x="712" y="453"/>
                  </a:lnTo>
                  <a:lnTo>
                    <a:pt x="708" y="468"/>
                  </a:lnTo>
                  <a:lnTo>
                    <a:pt x="704" y="483"/>
                  </a:lnTo>
                  <a:lnTo>
                    <a:pt x="697" y="498"/>
                  </a:lnTo>
                  <a:lnTo>
                    <a:pt x="691" y="513"/>
                  </a:lnTo>
                  <a:lnTo>
                    <a:pt x="677" y="545"/>
                  </a:lnTo>
                  <a:lnTo>
                    <a:pt x="660" y="577"/>
                  </a:lnTo>
                  <a:lnTo>
                    <a:pt x="643" y="608"/>
                  </a:lnTo>
                  <a:lnTo>
                    <a:pt x="626" y="641"/>
                  </a:lnTo>
                  <a:lnTo>
                    <a:pt x="610" y="669"/>
                  </a:lnTo>
                  <a:lnTo>
                    <a:pt x="594" y="698"/>
                  </a:lnTo>
                  <a:lnTo>
                    <a:pt x="579" y="727"/>
                  </a:lnTo>
                  <a:lnTo>
                    <a:pt x="565" y="756"/>
                  </a:lnTo>
                  <a:lnTo>
                    <a:pt x="565" y="756"/>
                  </a:lnTo>
                  <a:close/>
                  <a:moveTo>
                    <a:pt x="397" y="1080"/>
                  </a:moveTo>
                  <a:lnTo>
                    <a:pt x="384" y="1079"/>
                  </a:lnTo>
                  <a:lnTo>
                    <a:pt x="373" y="1078"/>
                  </a:lnTo>
                  <a:lnTo>
                    <a:pt x="363" y="1076"/>
                  </a:lnTo>
                  <a:lnTo>
                    <a:pt x="355" y="1073"/>
                  </a:lnTo>
                  <a:lnTo>
                    <a:pt x="346" y="1067"/>
                  </a:lnTo>
                  <a:lnTo>
                    <a:pt x="339" y="1059"/>
                  </a:lnTo>
                  <a:lnTo>
                    <a:pt x="332" y="1049"/>
                  </a:lnTo>
                  <a:lnTo>
                    <a:pt x="326" y="1035"/>
                  </a:lnTo>
                  <a:lnTo>
                    <a:pt x="478" y="1016"/>
                  </a:lnTo>
                  <a:lnTo>
                    <a:pt x="469" y="1036"/>
                  </a:lnTo>
                  <a:lnTo>
                    <a:pt x="462" y="1051"/>
                  </a:lnTo>
                  <a:lnTo>
                    <a:pt x="457" y="1057"/>
                  </a:lnTo>
                  <a:lnTo>
                    <a:pt x="454" y="1062"/>
                  </a:lnTo>
                  <a:lnTo>
                    <a:pt x="450" y="1066"/>
                  </a:lnTo>
                  <a:lnTo>
                    <a:pt x="445" y="1071"/>
                  </a:lnTo>
                  <a:lnTo>
                    <a:pt x="440" y="1073"/>
                  </a:lnTo>
                  <a:lnTo>
                    <a:pt x="436" y="1075"/>
                  </a:lnTo>
                  <a:lnTo>
                    <a:pt x="430" y="1077"/>
                  </a:lnTo>
                  <a:lnTo>
                    <a:pt x="425" y="1078"/>
                  </a:lnTo>
                  <a:lnTo>
                    <a:pt x="412" y="1079"/>
                  </a:lnTo>
                  <a:lnTo>
                    <a:pt x="397" y="1080"/>
                  </a:lnTo>
                  <a:close/>
                  <a:moveTo>
                    <a:pt x="279" y="897"/>
                  </a:moveTo>
                  <a:lnTo>
                    <a:pt x="275" y="881"/>
                  </a:lnTo>
                  <a:lnTo>
                    <a:pt x="269" y="863"/>
                  </a:lnTo>
                  <a:lnTo>
                    <a:pt x="263" y="846"/>
                  </a:lnTo>
                  <a:lnTo>
                    <a:pt x="258" y="828"/>
                  </a:lnTo>
                  <a:lnTo>
                    <a:pt x="537" y="828"/>
                  </a:lnTo>
                  <a:lnTo>
                    <a:pt x="534" y="837"/>
                  </a:lnTo>
                  <a:lnTo>
                    <a:pt x="531" y="847"/>
                  </a:lnTo>
                  <a:lnTo>
                    <a:pt x="528" y="857"/>
                  </a:lnTo>
                  <a:lnTo>
                    <a:pt x="524" y="867"/>
                  </a:lnTo>
                  <a:lnTo>
                    <a:pt x="279" y="897"/>
                  </a:lnTo>
                  <a:close/>
                  <a:moveTo>
                    <a:pt x="491" y="978"/>
                  </a:moveTo>
                  <a:lnTo>
                    <a:pt x="312" y="1000"/>
                  </a:lnTo>
                  <a:lnTo>
                    <a:pt x="307" y="986"/>
                  </a:lnTo>
                  <a:lnTo>
                    <a:pt x="302" y="970"/>
                  </a:lnTo>
                  <a:lnTo>
                    <a:pt x="296" y="952"/>
                  </a:lnTo>
                  <a:lnTo>
                    <a:pt x="290" y="932"/>
                  </a:lnTo>
                  <a:lnTo>
                    <a:pt x="290" y="931"/>
                  </a:lnTo>
                  <a:lnTo>
                    <a:pt x="290" y="931"/>
                  </a:lnTo>
                  <a:lnTo>
                    <a:pt x="512" y="903"/>
                  </a:lnTo>
                  <a:lnTo>
                    <a:pt x="508" y="919"/>
                  </a:lnTo>
                  <a:lnTo>
                    <a:pt x="504" y="936"/>
                  </a:lnTo>
                  <a:lnTo>
                    <a:pt x="499" y="946"/>
                  </a:lnTo>
                  <a:lnTo>
                    <a:pt x="496" y="958"/>
                  </a:lnTo>
                  <a:lnTo>
                    <a:pt x="493" y="968"/>
                  </a:lnTo>
                  <a:lnTo>
                    <a:pt x="491" y="978"/>
                  </a:lnTo>
                  <a:lnTo>
                    <a:pt x="491" y="978"/>
                  </a:lnTo>
                  <a:close/>
                  <a:moveTo>
                    <a:pt x="397" y="0"/>
                  </a:moveTo>
                  <a:lnTo>
                    <a:pt x="376" y="0"/>
                  </a:lnTo>
                  <a:lnTo>
                    <a:pt x="357" y="1"/>
                  </a:lnTo>
                  <a:lnTo>
                    <a:pt x="336" y="5"/>
                  </a:lnTo>
                  <a:lnTo>
                    <a:pt x="317" y="8"/>
                  </a:lnTo>
                  <a:lnTo>
                    <a:pt x="299" y="12"/>
                  </a:lnTo>
                  <a:lnTo>
                    <a:pt x="279" y="18"/>
                  </a:lnTo>
                  <a:lnTo>
                    <a:pt x="261" y="24"/>
                  </a:lnTo>
                  <a:lnTo>
                    <a:pt x="242" y="31"/>
                  </a:lnTo>
                  <a:lnTo>
                    <a:pt x="225" y="39"/>
                  </a:lnTo>
                  <a:lnTo>
                    <a:pt x="208" y="48"/>
                  </a:lnTo>
                  <a:lnTo>
                    <a:pt x="192" y="58"/>
                  </a:lnTo>
                  <a:lnTo>
                    <a:pt x="175" y="67"/>
                  </a:lnTo>
                  <a:lnTo>
                    <a:pt x="160" y="78"/>
                  </a:lnTo>
                  <a:lnTo>
                    <a:pt x="145" y="90"/>
                  </a:lnTo>
                  <a:lnTo>
                    <a:pt x="131" y="103"/>
                  </a:lnTo>
                  <a:lnTo>
                    <a:pt x="117" y="116"/>
                  </a:lnTo>
                  <a:lnTo>
                    <a:pt x="104" y="130"/>
                  </a:lnTo>
                  <a:lnTo>
                    <a:pt x="91" y="144"/>
                  </a:lnTo>
                  <a:lnTo>
                    <a:pt x="79" y="159"/>
                  </a:lnTo>
                  <a:lnTo>
                    <a:pt x="69" y="174"/>
                  </a:lnTo>
                  <a:lnTo>
                    <a:pt x="59" y="190"/>
                  </a:lnTo>
                  <a:lnTo>
                    <a:pt x="49" y="207"/>
                  </a:lnTo>
                  <a:lnTo>
                    <a:pt x="40" y="224"/>
                  </a:lnTo>
                  <a:lnTo>
                    <a:pt x="32" y="242"/>
                  </a:lnTo>
                  <a:lnTo>
                    <a:pt x="25" y="260"/>
                  </a:lnTo>
                  <a:lnTo>
                    <a:pt x="19" y="278"/>
                  </a:lnTo>
                  <a:lnTo>
                    <a:pt x="13" y="297"/>
                  </a:lnTo>
                  <a:lnTo>
                    <a:pt x="9" y="316"/>
                  </a:lnTo>
                  <a:lnTo>
                    <a:pt x="6" y="335"/>
                  </a:lnTo>
                  <a:lnTo>
                    <a:pt x="3" y="356"/>
                  </a:lnTo>
                  <a:lnTo>
                    <a:pt x="2" y="375"/>
                  </a:lnTo>
                  <a:lnTo>
                    <a:pt x="0" y="396"/>
                  </a:lnTo>
                  <a:lnTo>
                    <a:pt x="2" y="410"/>
                  </a:lnTo>
                  <a:lnTo>
                    <a:pt x="3" y="424"/>
                  </a:lnTo>
                  <a:lnTo>
                    <a:pt x="5" y="437"/>
                  </a:lnTo>
                  <a:lnTo>
                    <a:pt x="7" y="451"/>
                  </a:lnTo>
                  <a:lnTo>
                    <a:pt x="13" y="479"/>
                  </a:lnTo>
                  <a:lnTo>
                    <a:pt x="22" y="506"/>
                  </a:lnTo>
                  <a:lnTo>
                    <a:pt x="33" y="534"/>
                  </a:lnTo>
                  <a:lnTo>
                    <a:pt x="46" y="561"/>
                  </a:lnTo>
                  <a:lnTo>
                    <a:pt x="59" y="589"/>
                  </a:lnTo>
                  <a:lnTo>
                    <a:pt x="74" y="617"/>
                  </a:lnTo>
                  <a:lnTo>
                    <a:pt x="103" y="671"/>
                  </a:lnTo>
                  <a:lnTo>
                    <a:pt x="133" y="725"/>
                  </a:lnTo>
                  <a:lnTo>
                    <a:pt x="147" y="752"/>
                  </a:lnTo>
                  <a:lnTo>
                    <a:pt x="160" y="778"/>
                  </a:lnTo>
                  <a:lnTo>
                    <a:pt x="172" y="804"/>
                  </a:lnTo>
                  <a:lnTo>
                    <a:pt x="182" y="830"/>
                  </a:lnTo>
                  <a:lnTo>
                    <a:pt x="206" y="901"/>
                  </a:lnTo>
                  <a:lnTo>
                    <a:pt x="225" y="965"/>
                  </a:lnTo>
                  <a:lnTo>
                    <a:pt x="234" y="994"/>
                  </a:lnTo>
                  <a:lnTo>
                    <a:pt x="242" y="1020"/>
                  </a:lnTo>
                  <a:lnTo>
                    <a:pt x="251" y="1045"/>
                  </a:lnTo>
                  <a:lnTo>
                    <a:pt x="260" y="1066"/>
                  </a:lnTo>
                  <a:lnTo>
                    <a:pt x="265" y="1076"/>
                  </a:lnTo>
                  <a:lnTo>
                    <a:pt x="270" y="1086"/>
                  </a:lnTo>
                  <a:lnTo>
                    <a:pt x="276" y="1094"/>
                  </a:lnTo>
                  <a:lnTo>
                    <a:pt x="281" y="1103"/>
                  </a:lnTo>
                  <a:lnTo>
                    <a:pt x="288" y="1111"/>
                  </a:lnTo>
                  <a:lnTo>
                    <a:pt x="295" y="1118"/>
                  </a:lnTo>
                  <a:lnTo>
                    <a:pt x="302" y="1125"/>
                  </a:lnTo>
                  <a:lnTo>
                    <a:pt x="310" y="1130"/>
                  </a:lnTo>
                  <a:lnTo>
                    <a:pt x="318" y="1135"/>
                  </a:lnTo>
                  <a:lnTo>
                    <a:pt x="328" y="1140"/>
                  </a:lnTo>
                  <a:lnTo>
                    <a:pt x="337" y="1143"/>
                  </a:lnTo>
                  <a:lnTo>
                    <a:pt x="347" y="1146"/>
                  </a:lnTo>
                  <a:lnTo>
                    <a:pt x="359" y="1148"/>
                  </a:lnTo>
                  <a:lnTo>
                    <a:pt x="371" y="1151"/>
                  </a:lnTo>
                  <a:lnTo>
                    <a:pt x="383" y="1152"/>
                  </a:lnTo>
                  <a:lnTo>
                    <a:pt x="397" y="1152"/>
                  </a:lnTo>
                  <a:lnTo>
                    <a:pt x="411" y="1152"/>
                  </a:lnTo>
                  <a:lnTo>
                    <a:pt x="424" y="1151"/>
                  </a:lnTo>
                  <a:lnTo>
                    <a:pt x="436" y="1148"/>
                  </a:lnTo>
                  <a:lnTo>
                    <a:pt x="448" y="1146"/>
                  </a:lnTo>
                  <a:lnTo>
                    <a:pt x="457" y="1143"/>
                  </a:lnTo>
                  <a:lnTo>
                    <a:pt x="467" y="1140"/>
                  </a:lnTo>
                  <a:lnTo>
                    <a:pt x="477" y="1135"/>
                  </a:lnTo>
                  <a:lnTo>
                    <a:pt x="485" y="1130"/>
                  </a:lnTo>
                  <a:lnTo>
                    <a:pt x="493" y="1125"/>
                  </a:lnTo>
                  <a:lnTo>
                    <a:pt x="501" y="1118"/>
                  </a:lnTo>
                  <a:lnTo>
                    <a:pt x="507" y="1111"/>
                  </a:lnTo>
                  <a:lnTo>
                    <a:pt x="513" y="1103"/>
                  </a:lnTo>
                  <a:lnTo>
                    <a:pt x="519" y="1095"/>
                  </a:lnTo>
                  <a:lnTo>
                    <a:pt x="524" y="1086"/>
                  </a:lnTo>
                  <a:lnTo>
                    <a:pt x="530" y="1077"/>
                  </a:lnTo>
                  <a:lnTo>
                    <a:pt x="535" y="1066"/>
                  </a:lnTo>
                  <a:lnTo>
                    <a:pt x="544" y="1045"/>
                  </a:lnTo>
                  <a:lnTo>
                    <a:pt x="552" y="1021"/>
                  </a:lnTo>
                  <a:lnTo>
                    <a:pt x="561" y="994"/>
                  </a:lnTo>
                  <a:lnTo>
                    <a:pt x="570" y="966"/>
                  </a:lnTo>
                  <a:lnTo>
                    <a:pt x="578" y="935"/>
                  </a:lnTo>
                  <a:lnTo>
                    <a:pt x="588" y="902"/>
                  </a:lnTo>
                  <a:lnTo>
                    <a:pt x="599" y="868"/>
                  </a:lnTo>
                  <a:lnTo>
                    <a:pt x="612" y="831"/>
                  </a:lnTo>
                  <a:lnTo>
                    <a:pt x="621" y="805"/>
                  </a:lnTo>
                  <a:lnTo>
                    <a:pt x="633" y="779"/>
                  </a:lnTo>
                  <a:lnTo>
                    <a:pt x="646" y="753"/>
                  </a:lnTo>
                  <a:lnTo>
                    <a:pt x="660" y="726"/>
                  </a:lnTo>
                  <a:lnTo>
                    <a:pt x="691" y="672"/>
                  </a:lnTo>
                  <a:lnTo>
                    <a:pt x="721" y="617"/>
                  </a:lnTo>
                  <a:lnTo>
                    <a:pt x="735" y="589"/>
                  </a:lnTo>
                  <a:lnTo>
                    <a:pt x="749" y="561"/>
                  </a:lnTo>
                  <a:lnTo>
                    <a:pt x="761" y="533"/>
                  </a:lnTo>
                  <a:lnTo>
                    <a:pt x="772" y="506"/>
                  </a:lnTo>
                  <a:lnTo>
                    <a:pt x="780" y="478"/>
                  </a:lnTo>
                  <a:lnTo>
                    <a:pt x="787" y="451"/>
                  </a:lnTo>
                  <a:lnTo>
                    <a:pt x="790" y="437"/>
                  </a:lnTo>
                  <a:lnTo>
                    <a:pt x="791" y="423"/>
                  </a:lnTo>
                  <a:lnTo>
                    <a:pt x="792" y="410"/>
                  </a:lnTo>
                  <a:lnTo>
                    <a:pt x="793" y="396"/>
                  </a:lnTo>
                  <a:lnTo>
                    <a:pt x="792" y="375"/>
                  </a:lnTo>
                  <a:lnTo>
                    <a:pt x="791" y="356"/>
                  </a:lnTo>
                  <a:lnTo>
                    <a:pt x="789" y="335"/>
                  </a:lnTo>
                  <a:lnTo>
                    <a:pt x="785" y="316"/>
                  </a:lnTo>
                  <a:lnTo>
                    <a:pt x="780" y="297"/>
                  </a:lnTo>
                  <a:lnTo>
                    <a:pt x="775" y="278"/>
                  </a:lnTo>
                  <a:lnTo>
                    <a:pt x="769" y="260"/>
                  </a:lnTo>
                  <a:lnTo>
                    <a:pt x="762" y="242"/>
                  </a:lnTo>
                  <a:lnTo>
                    <a:pt x="754" y="224"/>
                  </a:lnTo>
                  <a:lnTo>
                    <a:pt x="746" y="207"/>
                  </a:lnTo>
                  <a:lnTo>
                    <a:pt x="736" y="190"/>
                  </a:lnTo>
                  <a:lnTo>
                    <a:pt x="725" y="174"/>
                  </a:lnTo>
                  <a:lnTo>
                    <a:pt x="714" y="159"/>
                  </a:lnTo>
                  <a:lnTo>
                    <a:pt x="703" y="144"/>
                  </a:lnTo>
                  <a:lnTo>
                    <a:pt x="691" y="130"/>
                  </a:lnTo>
                  <a:lnTo>
                    <a:pt x="677" y="116"/>
                  </a:lnTo>
                  <a:lnTo>
                    <a:pt x="664" y="103"/>
                  </a:lnTo>
                  <a:lnTo>
                    <a:pt x="648" y="90"/>
                  </a:lnTo>
                  <a:lnTo>
                    <a:pt x="633" y="78"/>
                  </a:lnTo>
                  <a:lnTo>
                    <a:pt x="618" y="67"/>
                  </a:lnTo>
                  <a:lnTo>
                    <a:pt x="602" y="58"/>
                  </a:lnTo>
                  <a:lnTo>
                    <a:pt x="586" y="48"/>
                  </a:lnTo>
                  <a:lnTo>
                    <a:pt x="569" y="39"/>
                  </a:lnTo>
                  <a:lnTo>
                    <a:pt x="551" y="31"/>
                  </a:lnTo>
                  <a:lnTo>
                    <a:pt x="533" y="24"/>
                  </a:lnTo>
                  <a:lnTo>
                    <a:pt x="515" y="18"/>
                  </a:lnTo>
                  <a:lnTo>
                    <a:pt x="496" y="12"/>
                  </a:lnTo>
                  <a:lnTo>
                    <a:pt x="477" y="8"/>
                  </a:lnTo>
                  <a:lnTo>
                    <a:pt x="457" y="5"/>
                  </a:lnTo>
                  <a:lnTo>
                    <a:pt x="438" y="1"/>
                  </a:lnTo>
                  <a:lnTo>
                    <a:pt x="417" y="0"/>
                  </a:lnTo>
                  <a:lnTo>
                    <a:pt x="39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800" rtl="0"/>
              <a:endParaRPr lang="en-US" kern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15">
              <a:extLst>
                <a:ext uri="{FF2B5EF4-FFF2-40B4-BE49-F238E27FC236}">
                  <a16:creationId xmlns:a16="http://schemas.microsoft.com/office/drawing/2014/main" id="{05FC9681-C463-4D65-AE2A-4EC01BAAC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1743" y="3739753"/>
              <a:ext cx="93663" cy="93663"/>
            </a:xfrm>
            <a:custGeom>
              <a:avLst/>
              <a:gdLst>
                <a:gd name="T0" fmla="*/ 205 w 234"/>
                <a:gd name="T1" fmla="*/ 1 h 234"/>
                <a:gd name="T2" fmla="*/ 183 w 234"/>
                <a:gd name="T3" fmla="*/ 3 h 234"/>
                <a:gd name="T4" fmla="*/ 152 w 234"/>
                <a:gd name="T5" fmla="*/ 9 h 234"/>
                <a:gd name="T6" fmla="*/ 113 w 234"/>
                <a:gd name="T7" fmla="*/ 26 h 234"/>
                <a:gd name="T8" fmla="*/ 79 w 234"/>
                <a:gd name="T9" fmla="*/ 49 h 234"/>
                <a:gd name="T10" fmla="*/ 50 w 234"/>
                <a:gd name="T11" fmla="*/ 78 h 234"/>
                <a:gd name="T12" fmla="*/ 26 w 234"/>
                <a:gd name="T13" fmla="*/ 113 h 234"/>
                <a:gd name="T14" fmla="*/ 10 w 234"/>
                <a:gd name="T15" fmla="*/ 152 h 234"/>
                <a:gd name="T16" fmla="*/ 2 w 234"/>
                <a:gd name="T17" fmla="*/ 183 h 234"/>
                <a:gd name="T18" fmla="*/ 0 w 234"/>
                <a:gd name="T19" fmla="*/ 205 h 234"/>
                <a:gd name="T20" fmla="*/ 0 w 234"/>
                <a:gd name="T21" fmla="*/ 220 h 234"/>
                <a:gd name="T22" fmla="*/ 3 w 234"/>
                <a:gd name="T23" fmla="*/ 226 h 234"/>
                <a:gd name="T24" fmla="*/ 7 w 234"/>
                <a:gd name="T25" fmla="*/ 231 h 234"/>
                <a:gd name="T26" fmla="*/ 14 w 234"/>
                <a:gd name="T27" fmla="*/ 234 h 234"/>
                <a:gd name="T28" fmla="*/ 21 w 234"/>
                <a:gd name="T29" fmla="*/ 234 h 234"/>
                <a:gd name="T30" fmla="*/ 28 w 234"/>
                <a:gd name="T31" fmla="*/ 231 h 234"/>
                <a:gd name="T32" fmla="*/ 33 w 234"/>
                <a:gd name="T33" fmla="*/ 226 h 234"/>
                <a:gd name="T34" fmla="*/ 35 w 234"/>
                <a:gd name="T35" fmla="*/ 220 h 234"/>
                <a:gd name="T36" fmla="*/ 37 w 234"/>
                <a:gd name="T37" fmla="*/ 197 h 234"/>
                <a:gd name="T38" fmla="*/ 44 w 234"/>
                <a:gd name="T39" fmla="*/ 163 h 234"/>
                <a:gd name="T40" fmla="*/ 58 w 234"/>
                <a:gd name="T41" fmla="*/ 130 h 234"/>
                <a:gd name="T42" fmla="*/ 78 w 234"/>
                <a:gd name="T43" fmla="*/ 101 h 234"/>
                <a:gd name="T44" fmla="*/ 101 w 234"/>
                <a:gd name="T45" fmla="*/ 77 h 234"/>
                <a:gd name="T46" fmla="*/ 131 w 234"/>
                <a:gd name="T47" fmla="*/ 58 h 234"/>
                <a:gd name="T48" fmla="*/ 163 w 234"/>
                <a:gd name="T49" fmla="*/ 44 h 234"/>
                <a:gd name="T50" fmla="*/ 197 w 234"/>
                <a:gd name="T51" fmla="*/ 36 h 234"/>
                <a:gd name="T52" fmla="*/ 219 w 234"/>
                <a:gd name="T53" fmla="*/ 35 h 234"/>
                <a:gd name="T54" fmla="*/ 226 w 234"/>
                <a:gd name="T55" fmla="*/ 33 h 234"/>
                <a:gd name="T56" fmla="*/ 231 w 234"/>
                <a:gd name="T57" fmla="*/ 28 h 234"/>
                <a:gd name="T58" fmla="*/ 233 w 234"/>
                <a:gd name="T59" fmla="*/ 21 h 234"/>
                <a:gd name="T60" fmla="*/ 233 w 234"/>
                <a:gd name="T61" fmla="*/ 15 h 234"/>
                <a:gd name="T62" fmla="*/ 231 w 234"/>
                <a:gd name="T63" fmla="*/ 8 h 234"/>
                <a:gd name="T64" fmla="*/ 226 w 234"/>
                <a:gd name="T65" fmla="*/ 3 h 234"/>
                <a:gd name="T66" fmla="*/ 219 w 234"/>
                <a:gd name="T67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4" h="234">
                  <a:moveTo>
                    <a:pt x="216" y="0"/>
                  </a:moveTo>
                  <a:lnTo>
                    <a:pt x="205" y="1"/>
                  </a:lnTo>
                  <a:lnTo>
                    <a:pt x="194" y="1"/>
                  </a:lnTo>
                  <a:lnTo>
                    <a:pt x="183" y="3"/>
                  </a:lnTo>
                  <a:lnTo>
                    <a:pt x="173" y="4"/>
                  </a:lnTo>
                  <a:lnTo>
                    <a:pt x="152" y="9"/>
                  </a:lnTo>
                  <a:lnTo>
                    <a:pt x="132" y="17"/>
                  </a:lnTo>
                  <a:lnTo>
                    <a:pt x="113" y="26"/>
                  </a:lnTo>
                  <a:lnTo>
                    <a:pt x="95" y="36"/>
                  </a:lnTo>
                  <a:lnTo>
                    <a:pt x="79" y="49"/>
                  </a:lnTo>
                  <a:lnTo>
                    <a:pt x="64" y="63"/>
                  </a:lnTo>
                  <a:lnTo>
                    <a:pt x="50" y="78"/>
                  </a:lnTo>
                  <a:lnTo>
                    <a:pt x="37" y="95"/>
                  </a:lnTo>
                  <a:lnTo>
                    <a:pt x="26" y="113"/>
                  </a:lnTo>
                  <a:lnTo>
                    <a:pt x="17" y="131"/>
                  </a:lnTo>
                  <a:lnTo>
                    <a:pt x="10" y="152"/>
                  </a:lnTo>
                  <a:lnTo>
                    <a:pt x="4" y="172"/>
                  </a:lnTo>
                  <a:lnTo>
                    <a:pt x="2" y="183"/>
                  </a:lnTo>
                  <a:lnTo>
                    <a:pt x="1" y="194"/>
                  </a:lnTo>
                  <a:lnTo>
                    <a:pt x="0" y="205"/>
                  </a:lnTo>
                  <a:lnTo>
                    <a:pt x="0" y="216"/>
                  </a:lnTo>
                  <a:lnTo>
                    <a:pt x="0" y="220"/>
                  </a:lnTo>
                  <a:lnTo>
                    <a:pt x="1" y="223"/>
                  </a:lnTo>
                  <a:lnTo>
                    <a:pt x="3" y="226"/>
                  </a:lnTo>
                  <a:lnTo>
                    <a:pt x="5" y="229"/>
                  </a:lnTo>
                  <a:lnTo>
                    <a:pt x="7" y="231"/>
                  </a:lnTo>
                  <a:lnTo>
                    <a:pt x="11" y="233"/>
                  </a:lnTo>
                  <a:lnTo>
                    <a:pt x="14" y="234"/>
                  </a:lnTo>
                  <a:lnTo>
                    <a:pt x="18" y="234"/>
                  </a:lnTo>
                  <a:lnTo>
                    <a:pt x="21" y="234"/>
                  </a:lnTo>
                  <a:lnTo>
                    <a:pt x="25" y="233"/>
                  </a:lnTo>
                  <a:lnTo>
                    <a:pt x="28" y="231"/>
                  </a:lnTo>
                  <a:lnTo>
                    <a:pt x="31" y="229"/>
                  </a:lnTo>
                  <a:lnTo>
                    <a:pt x="33" y="226"/>
                  </a:lnTo>
                  <a:lnTo>
                    <a:pt x="34" y="223"/>
                  </a:lnTo>
                  <a:lnTo>
                    <a:pt x="35" y="220"/>
                  </a:lnTo>
                  <a:lnTo>
                    <a:pt x="35" y="216"/>
                  </a:lnTo>
                  <a:lnTo>
                    <a:pt x="37" y="197"/>
                  </a:lnTo>
                  <a:lnTo>
                    <a:pt x="40" y="180"/>
                  </a:lnTo>
                  <a:lnTo>
                    <a:pt x="44" y="163"/>
                  </a:lnTo>
                  <a:lnTo>
                    <a:pt x="51" y="145"/>
                  </a:lnTo>
                  <a:lnTo>
                    <a:pt x="58" y="130"/>
                  </a:lnTo>
                  <a:lnTo>
                    <a:pt x="67" y="115"/>
                  </a:lnTo>
                  <a:lnTo>
                    <a:pt x="78" y="101"/>
                  </a:lnTo>
                  <a:lnTo>
                    <a:pt x="88" y="88"/>
                  </a:lnTo>
                  <a:lnTo>
                    <a:pt x="101" y="77"/>
                  </a:lnTo>
                  <a:lnTo>
                    <a:pt x="115" y="67"/>
                  </a:lnTo>
                  <a:lnTo>
                    <a:pt x="131" y="58"/>
                  </a:lnTo>
                  <a:lnTo>
                    <a:pt x="146" y="50"/>
                  </a:lnTo>
                  <a:lnTo>
                    <a:pt x="163" y="44"/>
                  </a:lnTo>
                  <a:lnTo>
                    <a:pt x="180" y="40"/>
                  </a:lnTo>
                  <a:lnTo>
                    <a:pt x="197" y="36"/>
                  </a:lnTo>
                  <a:lnTo>
                    <a:pt x="216" y="36"/>
                  </a:lnTo>
                  <a:lnTo>
                    <a:pt x="219" y="35"/>
                  </a:lnTo>
                  <a:lnTo>
                    <a:pt x="223" y="34"/>
                  </a:lnTo>
                  <a:lnTo>
                    <a:pt x="226" y="33"/>
                  </a:lnTo>
                  <a:lnTo>
                    <a:pt x="229" y="31"/>
                  </a:lnTo>
                  <a:lnTo>
                    <a:pt x="231" y="28"/>
                  </a:lnTo>
                  <a:lnTo>
                    <a:pt x="232" y="24"/>
                  </a:lnTo>
                  <a:lnTo>
                    <a:pt x="233" y="21"/>
                  </a:lnTo>
                  <a:lnTo>
                    <a:pt x="234" y="18"/>
                  </a:lnTo>
                  <a:lnTo>
                    <a:pt x="233" y="15"/>
                  </a:lnTo>
                  <a:lnTo>
                    <a:pt x="232" y="10"/>
                  </a:lnTo>
                  <a:lnTo>
                    <a:pt x="231" y="8"/>
                  </a:lnTo>
                  <a:lnTo>
                    <a:pt x="229" y="5"/>
                  </a:lnTo>
                  <a:lnTo>
                    <a:pt x="226" y="3"/>
                  </a:lnTo>
                  <a:lnTo>
                    <a:pt x="223" y="2"/>
                  </a:lnTo>
                  <a:lnTo>
                    <a:pt x="219" y="1"/>
                  </a:lnTo>
                  <a:lnTo>
                    <a:pt x="2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800" rtl="0"/>
              <a:endParaRPr lang="en-US" kern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5613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  <p:bldP spid="8" grpId="0" bldLvl="0"/>
      <p:bldP spid="9" grpId="0" bldLvl="0"/>
      <p:bldP spid="10" grpId="0" bldLvl="0"/>
      <p:bldP spid="11" grpId="0" bldLvl="0"/>
      <p:bldP spid="12" grpId="0" bldLvl="0"/>
      <p:bldP spid="13" grpId="0" bldLvl="0"/>
      <p:bldP spid="14" grpId="0" bldLvl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F0ADAAAB-33B7-4A68-9F2D-D3E7AEECD688}"/>
              </a:ext>
            </a:extLst>
          </p:cNvPr>
          <p:cNvGrpSpPr/>
          <p:nvPr/>
        </p:nvGrpSpPr>
        <p:grpSpPr>
          <a:xfrm>
            <a:off x="645459" y="484095"/>
            <a:ext cx="537883" cy="510988"/>
            <a:chOff x="753035" y="201706"/>
            <a:chExt cx="537883" cy="510988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3A21832E-16EB-4C94-AB88-EEB7C5015D9D}"/>
                </a:ext>
              </a:extLst>
            </p:cNvPr>
            <p:cNvSpPr/>
            <p:nvPr/>
          </p:nvSpPr>
          <p:spPr>
            <a:xfrm>
              <a:off x="887506" y="309282"/>
              <a:ext cx="403412" cy="40341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0E86C01F-DD96-49C0-BF99-A96C9B6A7070}"/>
                </a:ext>
              </a:extLst>
            </p:cNvPr>
            <p:cNvSpPr/>
            <p:nvPr/>
          </p:nvSpPr>
          <p:spPr>
            <a:xfrm>
              <a:off x="753035" y="201706"/>
              <a:ext cx="403412" cy="403412"/>
            </a:xfrm>
            <a:prstGeom prst="roundRect">
              <a:avLst/>
            </a:prstGeom>
            <a:noFill/>
            <a:ln w="38100">
              <a:solidFill>
                <a:srgbClr val="C1A3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TextBox 7">
            <a:extLst>
              <a:ext uri="{FF2B5EF4-FFF2-40B4-BE49-F238E27FC236}">
                <a16:creationId xmlns:a16="http://schemas.microsoft.com/office/drawing/2014/main" id="{19ADCF51-1ECF-44C0-8DCE-4E782C23F697}"/>
              </a:ext>
            </a:extLst>
          </p:cNvPr>
          <p:cNvSpPr txBox="1"/>
          <p:nvPr/>
        </p:nvSpPr>
        <p:spPr>
          <a:xfrm>
            <a:off x="1317813" y="46409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the title content</a:t>
            </a:r>
          </a:p>
        </p:txBody>
      </p: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934936B3-25FA-4664-BAFC-23EACC085D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6499340"/>
              </p:ext>
            </p:extLst>
          </p:nvPr>
        </p:nvGraphicFramePr>
        <p:xfrm>
          <a:off x="1388065" y="1957032"/>
          <a:ext cx="5365115" cy="4023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EC82E325-89FF-4D60-8426-47E6D75C9C5C}"/>
              </a:ext>
            </a:extLst>
          </p:cNvPr>
          <p:cNvSpPr txBox="1"/>
          <p:nvPr/>
        </p:nvSpPr>
        <p:spPr>
          <a:xfrm>
            <a:off x="7790894" y="2626971"/>
            <a:ext cx="2788141" cy="89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text here. Please enter text here. Please enter text here. Please enter text here.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05F530E-889E-4F14-ABC8-431B4128A11B}"/>
              </a:ext>
            </a:extLst>
          </p:cNvPr>
          <p:cNvSpPr txBox="1"/>
          <p:nvPr/>
        </p:nvSpPr>
        <p:spPr>
          <a:xfrm>
            <a:off x="7901385" y="2047851"/>
            <a:ext cx="2478500" cy="5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6C06254-0B31-4D76-AEE0-1038AA08D8E3}"/>
              </a:ext>
            </a:extLst>
          </p:cNvPr>
          <p:cNvSpPr txBox="1"/>
          <p:nvPr/>
        </p:nvSpPr>
        <p:spPr>
          <a:xfrm>
            <a:off x="7847115" y="4569188"/>
            <a:ext cx="2788141" cy="89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text here. Please enter text here. Please enter text here. Please enter text here.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6241395-AA2D-4D35-8463-B1B97583DBE4}"/>
              </a:ext>
            </a:extLst>
          </p:cNvPr>
          <p:cNvSpPr txBox="1"/>
          <p:nvPr/>
        </p:nvSpPr>
        <p:spPr>
          <a:xfrm>
            <a:off x="7957606" y="3990068"/>
            <a:ext cx="2478500" cy="5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1765357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:a14="http://schemas.microsoft.com/office/drawing/2010/main" xmlns:c="http://schemas.openxmlformats.org/drawingml/2006/chart" xmlns:p14="http://schemas.microsoft.com/office/powerpoint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F0ADAAAB-33B7-4A68-9F2D-D3E7AEECD688}"/>
              </a:ext>
            </a:extLst>
          </p:cNvPr>
          <p:cNvGrpSpPr/>
          <p:nvPr/>
        </p:nvGrpSpPr>
        <p:grpSpPr>
          <a:xfrm>
            <a:off x="645459" y="484095"/>
            <a:ext cx="537883" cy="510988"/>
            <a:chOff x="753035" y="201706"/>
            <a:chExt cx="537883" cy="510988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3A21832E-16EB-4C94-AB88-EEB7C5015D9D}"/>
                </a:ext>
              </a:extLst>
            </p:cNvPr>
            <p:cNvSpPr/>
            <p:nvPr/>
          </p:nvSpPr>
          <p:spPr>
            <a:xfrm>
              <a:off x="887506" y="309282"/>
              <a:ext cx="403412" cy="40341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0E86C01F-DD96-49C0-BF99-A96C9B6A7070}"/>
                </a:ext>
              </a:extLst>
            </p:cNvPr>
            <p:cNvSpPr/>
            <p:nvPr/>
          </p:nvSpPr>
          <p:spPr>
            <a:xfrm>
              <a:off x="753035" y="201706"/>
              <a:ext cx="403412" cy="403412"/>
            </a:xfrm>
            <a:prstGeom prst="roundRect">
              <a:avLst/>
            </a:prstGeom>
            <a:noFill/>
            <a:ln w="38100">
              <a:solidFill>
                <a:srgbClr val="C1A3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TextBox 7">
            <a:extLst>
              <a:ext uri="{FF2B5EF4-FFF2-40B4-BE49-F238E27FC236}">
                <a16:creationId xmlns:a16="http://schemas.microsoft.com/office/drawing/2014/main" id="{19ADCF51-1ECF-44C0-8DCE-4E782C23F697}"/>
              </a:ext>
            </a:extLst>
          </p:cNvPr>
          <p:cNvSpPr txBox="1"/>
          <p:nvPr/>
        </p:nvSpPr>
        <p:spPr>
          <a:xfrm>
            <a:off x="1317813" y="46409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the title content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3E9729F5-E3AF-459E-BA1F-F69E0D67D5BD}"/>
              </a:ext>
            </a:extLst>
          </p:cNvPr>
          <p:cNvSpPr/>
          <p:nvPr/>
        </p:nvSpPr>
        <p:spPr>
          <a:xfrm>
            <a:off x="921948" y="1835700"/>
            <a:ext cx="3465501" cy="4046157"/>
          </a:xfrm>
          <a:prstGeom prst="roundRect">
            <a:avLst>
              <a:gd name="adj" fmla="val 0"/>
            </a:avLst>
          </a:prstGeom>
          <a:solidFill>
            <a:srgbClr val="C1A36C"/>
          </a:solidFill>
          <a:ln w="57150">
            <a:solidFill>
              <a:srgbClr val="C1A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FFA991E-B22C-443D-9D8D-681008030041}"/>
              </a:ext>
            </a:extLst>
          </p:cNvPr>
          <p:cNvSpPr/>
          <p:nvPr/>
        </p:nvSpPr>
        <p:spPr>
          <a:xfrm>
            <a:off x="7720261" y="1835700"/>
            <a:ext cx="3465501" cy="4046157"/>
          </a:xfrm>
          <a:prstGeom prst="roundRect">
            <a:avLst>
              <a:gd name="adj" fmla="val 0"/>
            </a:avLst>
          </a:prstGeom>
          <a:solidFill>
            <a:srgbClr val="C1A36C"/>
          </a:solidFill>
          <a:ln w="57150">
            <a:solidFill>
              <a:srgbClr val="C1A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0E8FEAF-2359-4E07-A728-C828EEF76A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369"/>
          <a:stretch/>
        </p:blipFill>
        <p:spPr>
          <a:xfrm>
            <a:off x="4133606" y="1821933"/>
            <a:ext cx="3840500" cy="4188902"/>
          </a:xfrm>
          <a:prstGeom prst="rect">
            <a:avLst/>
          </a:prstGeom>
        </p:spPr>
      </p:pic>
      <p:sp>
        <p:nvSpPr>
          <p:cNvPr id="10" name="KSO_Shape">
            <a:extLst>
              <a:ext uri="{FF2B5EF4-FFF2-40B4-BE49-F238E27FC236}">
                <a16:creationId xmlns:a16="http://schemas.microsoft.com/office/drawing/2014/main" id="{587EFE3B-72BD-4A67-B3CD-E72C5D0688E6}"/>
              </a:ext>
            </a:extLst>
          </p:cNvPr>
          <p:cNvSpPr/>
          <p:nvPr/>
        </p:nvSpPr>
        <p:spPr bwMode="auto">
          <a:xfrm>
            <a:off x="9065430" y="2576833"/>
            <a:ext cx="952344" cy="683480"/>
          </a:xfrm>
          <a:custGeom>
            <a:avLst/>
            <a:gdLst>
              <a:gd name="T0" fmla="*/ 134077 w 5868"/>
              <a:gd name="T1" fmla="*/ 590892 h 4208"/>
              <a:gd name="T2" fmla="*/ 192837 w 5868"/>
              <a:gd name="T3" fmla="*/ 596084 h 4208"/>
              <a:gd name="T4" fmla="*/ 512935 w 5868"/>
              <a:gd name="T5" fmla="*/ 497764 h 4208"/>
              <a:gd name="T6" fmla="*/ 530465 w 5868"/>
              <a:gd name="T7" fmla="*/ 456230 h 4208"/>
              <a:gd name="T8" fmla="*/ 704473 w 5868"/>
              <a:gd name="T9" fmla="*/ 239797 h 4208"/>
              <a:gd name="T10" fmla="*/ 980744 w 5868"/>
              <a:gd name="T11" fmla="*/ 212215 h 4208"/>
              <a:gd name="T12" fmla="*/ 1253119 w 5868"/>
              <a:gd name="T13" fmla="*/ 253750 h 4208"/>
              <a:gd name="T14" fmla="*/ 1374859 w 5868"/>
              <a:gd name="T15" fmla="*/ 461746 h 4208"/>
              <a:gd name="T16" fmla="*/ 1400831 w 5868"/>
              <a:gd name="T17" fmla="*/ 505228 h 4208"/>
              <a:gd name="T18" fmla="*/ 1725798 w 5868"/>
              <a:gd name="T19" fmla="*/ 598031 h 4208"/>
              <a:gd name="T20" fmla="*/ 1779363 w 5868"/>
              <a:gd name="T21" fmla="*/ 585052 h 4208"/>
              <a:gd name="T22" fmla="*/ 1901104 w 5868"/>
              <a:gd name="T23" fmla="*/ 336494 h 4208"/>
              <a:gd name="T24" fmla="*/ 1897533 w 5868"/>
              <a:gd name="T25" fmla="*/ 289443 h 4208"/>
              <a:gd name="T26" fmla="*/ 1777740 w 5868"/>
              <a:gd name="T27" fmla="*/ 214162 h 4208"/>
              <a:gd name="T28" fmla="*/ 1493029 w 5868"/>
              <a:gd name="T29" fmla="*/ 92155 h 4208"/>
              <a:gd name="T30" fmla="*/ 1208318 w 5868"/>
              <a:gd name="T31" fmla="*/ 20767 h 4208"/>
              <a:gd name="T32" fmla="*/ 924256 w 5868"/>
              <a:gd name="T33" fmla="*/ 649 h 4208"/>
              <a:gd name="T34" fmla="*/ 639545 w 5868"/>
              <a:gd name="T35" fmla="*/ 30826 h 4208"/>
              <a:gd name="T36" fmla="*/ 355158 w 5868"/>
              <a:gd name="T37" fmla="*/ 112273 h 4208"/>
              <a:gd name="T38" fmla="*/ 70123 w 5868"/>
              <a:gd name="T39" fmla="*/ 244664 h 4208"/>
              <a:gd name="T40" fmla="*/ 3246 w 5868"/>
              <a:gd name="T41" fmla="*/ 297880 h 4208"/>
              <a:gd name="T42" fmla="*/ 10713 w 5868"/>
              <a:gd name="T43" fmla="*/ 355314 h 4208"/>
              <a:gd name="T44" fmla="*/ 772973 w 5868"/>
              <a:gd name="T45" fmla="*/ 339414 h 4208"/>
              <a:gd name="T46" fmla="*/ 960941 w 5868"/>
              <a:gd name="T47" fmla="*/ 320919 h 4208"/>
              <a:gd name="T48" fmla="*/ 1130729 w 5868"/>
              <a:gd name="T49" fmla="*/ 336169 h 4208"/>
              <a:gd name="T50" fmla="*/ 1259936 w 5868"/>
              <a:gd name="T51" fmla="*/ 525021 h 4208"/>
              <a:gd name="T52" fmla="*/ 1298244 w 5868"/>
              <a:gd name="T53" fmla="*/ 601925 h 4208"/>
              <a:gd name="T54" fmla="*/ 1598862 w 5868"/>
              <a:gd name="T55" fmla="*/ 671041 h 4208"/>
              <a:gd name="T56" fmla="*/ 1662168 w 5868"/>
              <a:gd name="T57" fmla="*/ 717767 h 4208"/>
              <a:gd name="T58" fmla="*/ 253546 w 5868"/>
              <a:gd name="T59" fmla="*/ 1210015 h 4208"/>
              <a:gd name="T60" fmla="*/ 273024 w 5868"/>
              <a:gd name="T61" fmla="*/ 698947 h 4208"/>
              <a:gd name="T62" fmla="*/ 576240 w 5868"/>
              <a:gd name="T63" fmla="*/ 620745 h 4208"/>
              <a:gd name="T64" fmla="*/ 641493 w 5868"/>
              <a:gd name="T65" fmla="*/ 585376 h 4208"/>
              <a:gd name="T66" fmla="*/ 662595 w 5868"/>
              <a:gd name="T67" fmla="*/ 367969 h 4208"/>
              <a:gd name="T68" fmla="*/ 1077163 w 5868"/>
              <a:gd name="T69" fmla="*/ 564933 h 4208"/>
              <a:gd name="T70" fmla="*/ 1178776 w 5868"/>
              <a:gd name="T71" fmla="*/ 636970 h 4208"/>
              <a:gd name="T72" fmla="*/ 1245003 w 5868"/>
              <a:gd name="T73" fmla="*/ 759302 h 4208"/>
              <a:gd name="T74" fmla="*/ 1252145 w 5868"/>
              <a:gd name="T75" fmla="*/ 867032 h 4208"/>
              <a:gd name="T76" fmla="*/ 1229095 w 5868"/>
              <a:gd name="T77" fmla="*/ 949452 h 4208"/>
              <a:gd name="T78" fmla="*/ 1125210 w 5868"/>
              <a:gd name="T79" fmla="*/ 852430 h 4208"/>
              <a:gd name="T80" fmla="*/ 1117094 w 5868"/>
              <a:gd name="T81" fmla="*/ 775851 h 4208"/>
              <a:gd name="T82" fmla="*/ 1079435 w 5868"/>
              <a:gd name="T83" fmla="*/ 716794 h 4208"/>
              <a:gd name="T84" fmla="*/ 1012883 w 5868"/>
              <a:gd name="T85" fmla="*/ 676882 h 4208"/>
              <a:gd name="T86" fmla="*/ 940164 w 5868"/>
              <a:gd name="T87" fmla="*/ 671365 h 4208"/>
              <a:gd name="T88" fmla="*/ 867768 w 5868"/>
              <a:gd name="T89" fmla="*/ 701867 h 4208"/>
              <a:gd name="T90" fmla="*/ 821994 w 5868"/>
              <a:gd name="T91" fmla="*/ 754434 h 4208"/>
              <a:gd name="T92" fmla="*/ 802515 w 5868"/>
              <a:gd name="T93" fmla="*/ 831662 h 4208"/>
              <a:gd name="T94" fmla="*/ 818423 w 5868"/>
              <a:gd name="T95" fmla="*/ 901752 h 4208"/>
              <a:gd name="T96" fmla="*/ 861600 w 5868"/>
              <a:gd name="T97" fmla="*/ 956590 h 4208"/>
              <a:gd name="T98" fmla="*/ 932048 w 5868"/>
              <a:gd name="T99" fmla="*/ 990337 h 4208"/>
              <a:gd name="T100" fmla="*/ 999573 w 5868"/>
              <a:gd name="T101" fmla="*/ 990013 h 4208"/>
              <a:gd name="T102" fmla="*/ 1060606 w 5868"/>
              <a:gd name="T103" fmla="*/ 962107 h 4208"/>
              <a:gd name="T104" fmla="*/ 1081058 w 5868"/>
              <a:gd name="T105" fmla="*/ 1096445 h 4208"/>
              <a:gd name="T106" fmla="*/ 964512 w 5868"/>
              <a:gd name="T107" fmla="*/ 1120781 h 4208"/>
              <a:gd name="T108" fmla="*/ 826863 w 5868"/>
              <a:gd name="T109" fmla="*/ 1085736 h 4208"/>
              <a:gd name="T110" fmla="*/ 732717 w 5868"/>
              <a:gd name="T111" fmla="*/ 1004614 h 4208"/>
              <a:gd name="T112" fmla="*/ 678827 w 5868"/>
              <a:gd name="T113" fmla="*/ 875793 h 4208"/>
              <a:gd name="T114" fmla="*/ 688241 w 5868"/>
              <a:gd name="T115" fmla="*/ 745673 h 4208"/>
              <a:gd name="T116" fmla="*/ 760312 w 5868"/>
              <a:gd name="T117" fmla="*/ 627235 h 4208"/>
              <a:gd name="T118" fmla="*/ 865171 w 5868"/>
              <a:gd name="T119" fmla="*/ 560066 h 4208"/>
              <a:gd name="T120" fmla="*/ 1577111 w 5868"/>
              <a:gd name="T121" fmla="*/ 1240842 h 4208"/>
              <a:gd name="T122" fmla="*/ 345419 w 5868"/>
              <a:gd name="T123" fmla="*/ 1240842 h 420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868" h="4208">
                <a:moveTo>
                  <a:pt x="49" y="1128"/>
                </a:moveTo>
                <a:lnTo>
                  <a:pt x="49" y="1128"/>
                </a:lnTo>
                <a:lnTo>
                  <a:pt x="345" y="1748"/>
                </a:lnTo>
                <a:lnTo>
                  <a:pt x="354" y="1764"/>
                </a:lnTo>
                <a:lnTo>
                  <a:pt x="364" y="1778"/>
                </a:lnTo>
                <a:lnTo>
                  <a:pt x="375" y="1790"/>
                </a:lnTo>
                <a:lnTo>
                  <a:pt x="387" y="1803"/>
                </a:lnTo>
                <a:lnTo>
                  <a:pt x="400" y="1813"/>
                </a:lnTo>
                <a:lnTo>
                  <a:pt x="413" y="1821"/>
                </a:lnTo>
                <a:lnTo>
                  <a:pt x="428" y="1828"/>
                </a:lnTo>
                <a:lnTo>
                  <a:pt x="443" y="1834"/>
                </a:lnTo>
                <a:lnTo>
                  <a:pt x="460" y="1838"/>
                </a:lnTo>
                <a:lnTo>
                  <a:pt x="477" y="1842"/>
                </a:lnTo>
                <a:lnTo>
                  <a:pt x="495" y="1844"/>
                </a:lnTo>
                <a:lnTo>
                  <a:pt x="512" y="1845"/>
                </a:lnTo>
                <a:lnTo>
                  <a:pt x="531" y="1845"/>
                </a:lnTo>
                <a:lnTo>
                  <a:pt x="551" y="1843"/>
                </a:lnTo>
                <a:lnTo>
                  <a:pt x="573" y="1841"/>
                </a:lnTo>
                <a:lnTo>
                  <a:pt x="594" y="1837"/>
                </a:lnTo>
                <a:lnTo>
                  <a:pt x="1457" y="1607"/>
                </a:lnTo>
                <a:lnTo>
                  <a:pt x="1479" y="1599"/>
                </a:lnTo>
                <a:lnTo>
                  <a:pt x="1500" y="1589"/>
                </a:lnTo>
                <a:lnTo>
                  <a:pt x="1519" y="1579"/>
                </a:lnTo>
                <a:lnTo>
                  <a:pt x="1537" y="1569"/>
                </a:lnTo>
                <a:lnTo>
                  <a:pt x="1552" y="1557"/>
                </a:lnTo>
                <a:lnTo>
                  <a:pt x="1567" y="1546"/>
                </a:lnTo>
                <a:lnTo>
                  <a:pt x="1580" y="1534"/>
                </a:lnTo>
                <a:lnTo>
                  <a:pt x="1591" y="1522"/>
                </a:lnTo>
                <a:lnTo>
                  <a:pt x="1601" y="1510"/>
                </a:lnTo>
                <a:lnTo>
                  <a:pt x="1610" y="1496"/>
                </a:lnTo>
                <a:lnTo>
                  <a:pt x="1617" y="1482"/>
                </a:lnTo>
                <a:lnTo>
                  <a:pt x="1624" y="1467"/>
                </a:lnTo>
                <a:lnTo>
                  <a:pt x="1628" y="1453"/>
                </a:lnTo>
                <a:lnTo>
                  <a:pt x="1632" y="1438"/>
                </a:lnTo>
                <a:lnTo>
                  <a:pt x="1633" y="1423"/>
                </a:lnTo>
                <a:lnTo>
                  <a:pt x="1634" y="1406"/>
                </a:lnTo>
                <a:lnTo>
                  <a:pt x="1627" y="927"/>
                </a:lnTo>
                <a:lnTo>
                  <a:pt x="1664" y="910"/>
                </a:lnTo>
                <a:lnTo>
                  <a:pt x="1701" y="894"/>
                </a:lnTo>
                <a:lnTo>
                  <a:pt x="1775" y="863"/>
                </a:lnTo>
                <a:lnTo>
                  <a:pt x="1851" y="834"/>
                </a:lnTo>
                <a:lnTo>
                  <a:pt x="1929" y="807"/>
                </a:lnTo>
                <a:lnTo>
                  <a:pt x="2008" y="782"/>
                </a:lnTo>
                <a:lnTo>
                  <a:pt x="2089" y="759"/>
                </a:lnTo>
                <a:lnTo>
                  <a:pt x="2170" y="739"/>
                </a:lnTo>
                <a:lnTo>
                  <a:pt x="2252" y="720"/>
                </a:lnTo>
                <a:lnTo>
                  <a:pt x="2335" y="705"/>
                </a:lnTo>
                <a:lnTo>
                  <a:pt x="2420" y="690"/>
                </a:lnTo>
                <a:lnTo>
                  <a:pt x="2504" y="679"/>
                </a:lnTo>
                <a:lnTo>
                  <a:pt x="2589" y="669"/>
                </a:lnTo>
                <a:lnTo>
                  <a:pt x="2675" y="661"/>
                </a:lnTo>
                <a:lnTo>
                  <a:pt x="2761" y="657"/>
                </a:lnTo>
                <a:lnTo>
                  <a:pt x="2848" y="654"/>
                </a:lnTo>
                <a:lnTo>
                  <a:pt x="2934" y="652"/>
                </a:lnTo>
                <a:lnTo>
                  <a:pt x="3021" y="654"/>
                </a:lnTo>
                <a:lnTo>
                  <a:pt x="3106" y="657"/>
                </a:lnTo>
                <a:lnTo>
                  <a:pt x="3192" y="661"/>
                </a:lnTo>
                <a:lnTo>
                  <a:pt x="3278" y="669"/>
                </a:lnTo>
                <a:lnTo>
                  <a:pt x="3364" y="679"/>
                </a:lnTo>
                <a:lnTo>
                  <a:pt x="3449" y="690"/>
                </a:lnTo>
                <a:lnTo>
                  <a:pt x="3532" y="705"/>
                </a:lnTo>
                <a:lnTo>
                  <a:pt x="3616" y="720"/>
                </a:lnTo>
                <a:lnTo>
                  <a:pt x="3698" y="739"/>
                </a:lnTo>
                <a:lnTo>
                  <a:pt x="3780" y="759"/>
                </a:lnTo>
                <a:lnTo>
                  <a:pt x="3860" y="782"/>
                </a:lnTo>
                <a:lnTo>
                  <a:pt x="3939" y="807"/>
                </a:lnTo>
                <a:lnTo>
                  <a:pt x="4017" y="834"/>
                </a:lnTo>
                <a:lnTo>
                  <a:pt x="4093" y="863"/>
                </a:lnTo>
                <a:lnTo>
                  <a:pt x="4168" y="894"/>
                </a:lnTo>
                <a:lnTo>
                  <a:pt x="4204" y="910"/>
                </a:lnTo>
                <a:lnTo>
                  <a:pt x="4241" y="927"/>
                </a:lnTo>
                <a:lnTo>
                  <a:pt x="4235" y="1406"/>
                </a:lnTo>
                <a:lnTo>
                  <a:pt x="4235" y="1423"/>
                </a:lnTo>
                <a:lnTo>
                  <a:pt x="4237" y="1438"/>
                </a:lnTo>
                <a:lnTo>
                  <a:pt x="4240" y="1453"/>
                </a:lnTo>
                <a:lnTo>
                  <a:pt x="4245" y="1467"/>
                </a:lnTo>
                <a:lnTo>
                  <a:pt x="4250" y="1482"/>
                </a:lnTo>
                <a:lnTo>
                  <a:pt x="4258" y="1496"/>
                </a:lnTo>
                <a:lnTo>
                  <a:pt x="4266" y="1510"/>
                </a:lnTo>
                <a:lnTo>
                  <a:pt x="4276" y="1522"/>
                </a:lnTo>
                <a:lnTo>
                  <a:pt x="4288" y="1534"/>
                </a:lnTo>
                <a:lnTo>
                  <a:pt x="4300" y="1546"/>
                </a:lnTo>
                <a:lnTo>
                  <a:pt x="4315" y="1557"/>
                </a:lnTo>
                <a:lnTo>
                  <a:pt x="4331" y="1569"/>
                </a:lnTo>
                <a:lnTo>
                  <a:pt x="4349" y="1579"/>
                </a:lnTo>
                <a:lnTo>
                  <a:pt x="4368" y="1589"/>
                </a:lnTo>
                <a:lnTo>
                  <a:pt x="4389" y="1599"/>
                </a:lnTo>
                <a:lnTo>
                  <a:pt x="4412" y="1607"/>
                </a:lnTo>
                <a:lnTo>
                  <a:pt x="5275" y="1837"/>
                </a:lnTo>
                <a:lnTo>
                  <a:pt x="5296" y="1841"/>
                </a:lnTo>
                <a:lnTo>
                  <a:pt x="5316" y="1843"/>
                </a:lnTo>
                <a:lnTo>
                  <a:pt x="5336" y="1845"/>
                </a:lnTo>
                <a:lnTo>
                  <a:pt x="5355" y="1845"/>
                </a:lnTo>
                <a:lnTo>
                  <a:pt x="5374" y="1844"/>
                </a:lnTo>
                <a:lnTo>
                  <a:pt x="5392" y="1842"/>
                </a:lnTo>
                <a:lnTo>
                  <a:pt x="5408" y="1838"/>
                </a:lnTo>
                <a:lnTo>
                  <a:pt x="5425" y="1834"/>
                </a:lnTo>
                <a:lnTo>
                  <a:pt x="5440" y="1828"/>
                </a:lnTo>
                <a:lnTo>
                  <a:pt x="5454" y="1821"/>
                </a:lnTo>
                <a:lnTo>
                  <a:pt x="5469" y="1813"/>
                </a:lnTo>
                <a:lnTo>
                  <a:pt x="5481" y="1803"/>
                </a:lnTo>
                <a:lnTo>
                  <a:pt x="5493" y="1790"/>
                </a:lnTo>
                <a:lnTo>
                  <a:pt x="5504" y="1778"/>
                </a:lnTo>
                <a:lnTo>
                  <a:pt x="5514" y="1764"/>
                </a:lnTo>
                <a:lnTo>
                  <a:pt x="5523" y="1748"/>
                </a:lnTo>
                <a:lnTo>
                  <a:pt x="5820" y="1128"/>
                </a:lnTo>
                <a:lnTo>
                  <a:pt x="5835" y="1095"/>
                </a:lnTo>
                <a:lnTo>
                  <a:pt x="5848" y="1065"/>
                </a:lnTo>
                <a:lnTo>
                  <a:pt x="5856" y="1037"/>
                </a:lnTo>
                <a:lnTo>
                  <a:pt x="5863" y="1011"/>
                </a:lnTo>
                <a:lnTo>
                  <a:pt x="5867" y="988"/>
                </a:lnTo>
                <a:lnTo>
                  <a:pt x="5868" y="966"/>
                </a:lnTo>
                <a:lnTo>
                  <a:pt x="5868" y="956"/>
                </a:lnTo>
                <a:lnTo>
                  <a:pt x="5867" y="946"/>
                </a:lnTo>
                <a:lnTo>
                  <a:pt x="5864" y="936"/>
                </a:lnTo>
                <a:lnTo>
                  <a:pt x="5862" y="927"/>
                </a:lnTo>
                <a:lnTo>
                  <a:pt x="5859" y="918"/>
                </a:lnTo>
                <a:lnTo>
                  <a:pt x="5854" y="909"/>
                </a:lnTo>
                <a:lnTo>
                  <a:pt x="5845" y="892"/>
                </a:lnTo>
                <a:lnTo>
                  <a:pt x="5833" y="876"/>
                </a:lnTo>
                <a:lnTo>
                  <a:pt x="5820" y="861"/>
                </a:lnTo>
                <a:lnTo>
                  <a:pt x="5803" y="846"/>
                </a:lnTo>
                <a:lnTo>
                  <a:pt x="5784" y="832"/>
                </a:lnTo>
                <a:lnTo>
                  <a:pt x="5763" y="817"/>
                </a:lnTo>
                <a:lnTo>
                  <a:pt x="5741" y="803"/>
                </a:lnTo>
                <a:lnTo>
                  <a:pt x="5652" y="754"/>
                </a:lnTo>
                <a:lnTo>
                  <a:pt x="5564" y="706"/>
                </a:lnTo>
                <a:lnTo>
                  <a:pt x="5476" y="660"/>
                </a:lnTo>
                <a:lnTo>
                  <a:pt x="5389" y="616"/>
                </a:lnTo>
                <a:lnTo>
                  <a:pt x="5301" y="572"/>
                </a:lnTo>
                <a:lnTo>
                  <a:pt x="5213" y="531"/>
                </a:lnTo>
                <a:lnTo>
                  <a:pt x="5125" y="491"/>
                </a:lnTo>
                <a:lnTo>
                  <a:pt x="5037" y="452"/>
                </a:lnTo>
                <a:lnTo>
                  <a:pt x="4950" y="415"/>
                </a:lnTo>
                <a:lnTo>
                  <a:pt x="4862" y="381"/>
                </a:lnTo>
                <a:lnTo>
                  <a:pt x="4774" y="346"/>
                </a:lnTo>
                <a:lnTo>
                  <a:pt x="4686" y="315"/>
                </a:lnTo>
                <a:lnTo>
                  <a:pt x="4599" y="284"/>
                </a:lnTo>
                <a:lnTo>
                  <a:pt x="4511" y="255"/>
                </a:lnTo>
                <a:lnTo>
                  <a:pt x="4423" y="228"/>
                </a:lnTo>
                <a:lnTo>
                  <a:pt x="4336" y="201"/>
                </a:lnTo>
                <a:lnTo>
                  <a:pt x="4248" y="178"/>
                </a:lnTo>
                <a:lnTo>
                  <a:pt x="4161" y="154"/>
                </a:lnTo>
                <a:lnTo>
                  <a:pt x="4073" y="133"/>
                </a:lnTo>
                <a:lnTo>
                  <a:pt x="3985" y="114"/>
                </a:lnTo>
                <a:lnTo>
                  <a:pt x="3898" y="95"/>
                </a:lnTo>
                <a:lnTo>
                  <a:pt x="3810" y="80"/>
                </a:lnTo>
                <a:lnTo>
                  <a:pt x="3722" y="64"/>
                </a:lnTo>
                <a:lnTo>
                  <a:pt x="3635" y="51"/>
                </a:lnTo>
                <a:lnTo>
                  <a:pt x="3547" y="39"/>
                </a:lnTo>
                <a:lnTo>
                  <a:pt x="3460" y="29"/>
                </a:lnTo>
                <a:lnTo>
                  <a:pt x="3372" y="21"/>
                </a:lnTo>
                <a:lnTo>
                  <a:pt x="3285" y="14"/>
                </a:lnTo>
                <a:lnTo>
                  <a:pt x="3197" y="8"/>
                </a:lnTo>
                <a:lnTo>
                  <a:pt x="3109" y="4"/>
                </a:lnTo>
                <a:lnTo>
                  <a:pt x="3022" y="2"/>
                </a:lnTo>
                <a:lnTo>
                  <a:pt x="2934" y="0"/>
                </a:lnTo>
                <a:lnTo>
                  <a:pt x="2847" y="2"/>
                </a:lnTo>
                <a:lnTo>
                  <a:pt x="2759" y="4"/>
                </a:lnTo>
                <a:lnTo>
                  <a:pt x="2672" y="8"/>
                </a:lnTo>
                <a:lnTo>
                  <a:pt x="2584" y="14"/>
                </a:lnTo>
                <a:lnTo>
                  <a:pt x="2497" y="21"/>
                </a:lnTo>
                <a:lnTo>
                  <a:pt x="2409" y="29"/>
                </a:lnTo>
                <a:lnTo>
                  <a:pt x="2320" y="39"/>
                </a:lnTo>
                <a:lnTo>
                  <a:pt x="2234" y="51"/>
                </a:lnTo>
                <a:lnTo>
                  <a:pt x="2145" y="64"/>
                </a:lnTo>
                <a:lnTo>
                  <a:pt x="2059" y="80"/>
                </a:lnTo>
                <a:lnTo>
                  <a:pt x="1970" y="95"/>
                </a:lnTo>
                <a:lnTo>
                  <a:pt x="1882" y="114"/>
                </a:lnTo>
                <a:lnTo>
                  <a:pt x="1795" y="133"/>
                </a:lnTo>
                <a:lnTo>
                  <a:pt x="1707" y="154"/>
                </a:lnTo>
                <a:lnTo>
                  <a:pt x="1620" y="178"/>
                </a:lnTo>
                <a:lnTo>
                  <a:pt x="1532" y="201"/>
                </a:lnTo>
                <a:lnTo>
                  <a:pt x="1444" y="228"/>
                </a:lnTo>
                <a:lnTo>
                  <a:pt x="1357" y="255"/>
                </a:lnTo>
                <a:lnTo>
                  <a:pt x="1269" y="284"/>
                </a:lnTo>
                <a:lnTo>
                  <a:pt x="1181" y="315"/>
                </a:lnTo>
                <a:lnTo>
                  <a:pt x="1094" y="346"/>
                </a:lnTo>
                <a:lnTo>
                  <a:pt x="1006" y="381"/>
                </a:lnTo>
                <a:lnTo>
                  <a:pt x="918" y="415"/>
                </a:lnTo>
                <a:lnTo>
                  <a:pt x="830" y="452"/>
                </a:lnTo>
                <a:lnTo>
                  <a:pt x="743" y="491"/>
                </a:lnTo>
                <a:lnTo>
                  <a:pt x="655" y="531"/>
                </a:lnTo>
                <a:lnTo>
                  <a:pt x="567" y="572"/>
                </a:lnTo>
                <a:lnTo>
                  <a:pt x="479" y="616"/>
                </a:lnTo>
                <a:lnTo>
                  <a:pt x="391" y="660"/>
                </a:lnTo>
                <a:lnTo>
                  <a:pt x="303" y="706"/>
                </a:lnTo>
                <a:lnTo>
                  <a:pt x="216" y="754"/>
                </a:lnTo>
                <a:lnTo>
                  <a:pt x="128" y="803"/>
                </a:lnTo>
                <a:lnTo>
                  <a:pt x="104" y="817"/>
                </a:lnTo>
                <a:lnTo>
                  <a:pt x="84" y="832"/>
                </a:lnTo>
                <a:lnTo>
                  <a:pt x="65" y="846"/>
                </a:lnTo>
                <a:lnTo>
                  <a:pt x="49" y="861"/>
                </a:lnTo>
                <a:lnTo>
                  <a:pt x="34" y="876"/>
                </a:lnTo>
                <a:lnTo>
                  <a:pt x="23" y="892"/>
                </a:lnTo>
                <a:lnTo>
                  <a:pt x="13" y="909"/>
                </a:lnTo>
                <a:lnTo>
                  <a:pt x="10" y="918"/>
                </a:lnTo>
                <a:lnTo>
                  <a:pt x="6" y="927"/>
                </a:lnTo>
                <a:lnTo>
                  <a:pt x="4" y="936"/>
                </a:lnTo>
                <a:lnTo>
                  <a:pt x="2" y="946"/>
                </a:lnTo>
                <a:lnTo>
                  <a:pt x="1" y="956"/>
                </a:lnTo>
                <a:lnTo>
                  <a:pt x="0" y="966"/>
                </a:lnTo>
                <a:lnTo>
                  <a:pt x="1" y="988"/>
                </a:lnTo>
                <a:lnTo>
                  <a:pt x="4" y="1011"/>
                </a:lnTo>
                <a:lnTo>
                  <a:pt x="11" y="1037"/>
                </a:lnTo>
                <a:lnTo>
                  <a:pt x="21" y="1065"/>
                </a:lnTo>
                <a:lnTo>
                  <a:pt x="33" y="1095"/>
                </a:lnTo>
                <a:lnTo>
                  <a:pt x="49" y="1128"/>
                </a:lnTo>
                <a:close/>
                <a:moveTo>
                  <a:pt x="2041" y="1134"/>
                </a:moveTo>
                <a:lnTo>
                  <a:pt x="2041" y="1134"/>
                </a:lnTo>
                <a:lnTo>
                  <a:pt x="2096" y="1117"/>
                </a:lnTo>
                <a:lnTo>
                  <a:pt x="2153" y="1101"/>
                </a:lnTo>
                <a:lnTo>
                  <a:pt x="2210" y="1085"/>
                </a:lnTo>
                <a:lnTo>
                  <a:pt x="2267" y="1072"/>
                </a:lnTo>
                <a:lnTo>
                  <a:pt x="2324" y="1058"/>
                </a:lnTo>
                <a:lnTo>
                  <a:pt x="2381" y="1046"/>
                </a:lnTo>
                <a:lnTo>
                  <a:pt x="2438" y="1036"/>
                </a:lnTo>
                <a:lnTo>
                  <a:pt x="2495" y="1026"/>
                </a:lnTo>
                <a:lnTo>
                  <a:pt x="2553" y="1017"/>
                </a:lnTo>
                <a:lnTo>
                  <a:pt x="2610" y="1009"/>
                </a:lnTo>
                <a:lnTo>
                  <a:pt x="2668" y="1004"/>
                </a:lnTo>
                <a:lnTo>
                  <a:pt x="2726" y="998"/>
                </a:lnTo>
                <a:lnTo>
                  <a:pt x="2785" y="995"/>
                </a:lnTo>
                <a:lnTo>
                  <a:pt x="2843" y="991"/>
                </a:lnTo>
                <a:lnTo>
                  <a:pt x="2902" y="989"/>
                </a:lnTo>
                <a:lnTo>
                  <a:pt x="2960" y="989"/>
                </a:lnTo>
                <a:lnTo>
                  <a:pt x="3019" y="989"/>
                </a:lnTo>
                <a:lnTo>
                  <a:pt x="3079" y="991"/>
                </a:lnTo>
                <a:lnTo>
                  <a:pt x="3136" y="995"/>
                </a:lnTo>
                <a:lnTo>
                  <a:pt x="3194" y="998"/>
                </a:lnTo>
                <a:lnTo>
                  <a:pt x="3252" y="1004"/>
                </a:lnTo>
                <a:lnTo>
                  <a:pt x="3310" y="1009"/>
                </a:lnTo>
                <a:lnTo>
                  <a:pt x="3368" y="1017"/>
                </a:lnTo>
                <a:lnTo>
                  <a:pt x="3426" y="1026"/>
                </a:lnTo>
                <a:lnTo>
                  <a:pt x="3483" y="1036"/>
                </a:lnTo>
                <a:lnTo>
                  <a:pt x="3541" y="1046"/>
                </a:lnTo>
                <a:lnTo>
                  <a:pt x="3598" y="1058"/>
                </a:lnTo>
                <a:lnTo>
                  <a:pt x="3655" y="1072"/>
                </a:lnTo>
                <a:lnTo>
                  <a:pt x="3712" y="1085"/>
                </a:lnTo>
                <a:lnTo>
                  <a:pt x="3769" y="1101"/>
                </a:lnTo>
                <a:lnTo>
                  <a:pt x="3824" y="1117"/>
                </a:lnTo>
                <a:lnTo>
                  <a:pt x="3881" y="1134"/>
                </a:lnTo>
                <a:lnTo>
                  <a:pt x="3881" y="1618"/>
                </a:lnTo>
                <a:lnTo>
                  <a:pt x="3884" y="1651"/>
                </a:lnTo>
                <a:lnTo>
                  <a:pt x="3890" y="1681"/>
                </a:lnTo>
                <a:lnTo>
                  <a:pt x="3898" y="1709"/>
                </a:lnTo>
                <a:lnTo>
                  <a:pt x="3907" y="1736"/>
                </a:lnTo>
                <a:lnTo>
                  <a:pt x="3918" y="1760"/>
                </a:lnTo>
                <a:lnTo>
                  <a:pt x="3931" y="1783"/>
                </a:lnTo>
                <a:lnTo>
                  <a:pt x="3946" y="1804"/>
                </a:lnTo>
                <a:lnTo>
                  <a:pt x="3961" y="1823"/>
                </a:lnTo>
                <a:lnTo>
                  <a:pt x="3979" y="1839"/>
                </a:lnTo>
                <a:lnTo>
                  <a:pt x="3999" y="1855"/>
                </a:lnTo>
                <a:lnTo>
                  <a:pt x="4020" y="1868"/>
                </a:lnTo>
                <a:lnTo>
                  <a:pt x="4043" y="1881"/>
                </a:lnTo>
                <a:lnTo>
                  <a:pt x="4066" y="1891"/>
                </a:lnTo>
                <a:lnTo>
                  <a:pt x="4092" y="1900"/>
                </a:lnTo>
                <a:lnTo>
                  <a:pt x="4119" y="1907"/>
                </a:lnTo>
                <a:lnTo>
                  <a:pt x="4146" y="1913"/>
                </a:lnTo>
                <a:lnTo>
                  <a:pt x="4896" y="2061"/>
                </a:lnTo>
                <a:lnTo>
                  <a:pt x="4925" y="2068"/>
                </a:lnTo>
                <a:lnTo>
                  <a:pt x="4951" y="2077"/>
                </a:lnTo>
                <a:lnTo>
                  <a:pt x="4977" y="2086"/>
                </a:lnTo>
                <a:lnTo>
                  <a:pt x="5001" y="2097"/>
                </a:lnTo>
                <a:lnTo>
                  <a:pt x="5024" y="2109"/>
                </a:lnTo>
                <a:lnTo>
                  <a:pt x="5044" y="2123"/>
                </a:lnTo>
                <a:lnTo>
                  <a:pt x="5063" y="2137"/>
                </a:lnTo>
                <a:lnTo>
                  <a:pt x="5081" y="2154"/>
                </a:lnTo>
                <a:lnTo>
                  <a:pt x="5095" y="2172"/>
                </a:lnTo>
                <a:lnTo>
                  <a:pt x="5108" y="2191"/>
                </a:lnTo>
                <a:lnTo>
                  <a:pt x="5120" y="2212"/>
                </a:lnTo>
                <a:lnTo>
                  <a:pt x="5129" y="2235"/>
                </a:lnTo>
                <a:lnTo>
                  <a:pt x="5134" y="2260"/>
                </a:lnTo>
                <a:lnTo>
                  <a:pt x="5139" y="2285"/>
                </a:lnTo>
                <a:lnTo>
                  <a:pt x="5141" y="2314"/>
                </a:lnTo>
                <a:lnTo>
                  <a:pt x="5141" y="2344"/>
                </a:lnTo>
                <a:lnTo>
                  <a:pt x="5141" y="3729"/>
                </a:lnTo>
                <a:lnTo>
                  <a:pt x="2960" y="3729"/>
                </a:lnTo>
                <a:lnTo>
                  <a:pt x="781" y="3729"/>
                </a:lnTo>
                <a:lnTo>
                  <a:pt x="781" y="2344"/>
                </a:lnTo>
                <a:lnTo>
                  <a:pt x="780" y="2314"/>
                </a:lnTo>
                <a:lnTo>
                  <a:pt x="782" y="2285"/>
                </a:lnTo>
                <a:lnTo>
                  <a:pt x="787" y="2260"/>
                </a:lnTo>
                <a:lnTo>
                  <a:pt x="793" y="2235"/>
                </a:lnTo>
                <a:lnTo>
                  <a:pt x="802" y="2212"/>
                </a:lnTo>
                <a:lnTo>
                  <a:pt x="813" y="2191"/>
                </a:lnTo>
                <a:lnTo>
                  <a:pt x="826" y="2172"/>
                </a:lnTo>
                <a:lnTo>
                  <a:pt x="841" y="2154"/>
                </a:lnTo>
                <a:lnTo>
                  <a:pt x="858" y="2137"/>
                </a:lnTo>
                <a:lnTo>
                  <a:pt x="877" y="2123"/>
                </a:lnTo>
                <a:lnTo>
                  <a:pt x="898" y="2109"/>
                </a:lnTo>
                <a:lnTo>
                  <a:pt x="920" y="2097"/>
                </a:lnTo>
                <a:lnTo>
                  <a:pt x="944" y="2086"/>
                </a:lnTo>
                <a:lnTo>
                  <a:pt x="971" y="2077"/>
                </a:lnTo>
                <a:lnTo>
                  <a:pt x="997" y="2068"/>
                </a:lnTo>
                <a:lnTo>
                  <a:pt x="1026" y="2061"/>
                </a:lnTo>
                <a:lnTo>
                  <a:pt x="1775" y="1913"/>
                </a:lnTo>
                <a:lnTo>
                  <a:pt x="1803" y="1907"/>
                </a:lnTo>
                <a:lnTo>
                  <a:pt x="1830" y="1900"/>
                </a:lnTo>
                <a:lnTo>
                  <a:pt x="1855" y="1891"/>
                </a:lnTo>
                <a:lnTo>
                  <a:pt x="1879" y="1881"/>
                </a:lnTo>
                <a:lnTo>
                  <a:pt x="1901" y="1868"/>
                </a:lnTo>
                <a:lnTo>
                  <a:pt x="1923" y="1855"/>
                </a:lnTo>
                <a:lnTo>
                  <a:pt x="1941" y="1839"/>
                </a:lnTo>
                <a:lnTo>
                  <a:pt x="1959" y="1823"/>
                </a:lnTo>
                <a:lnTo>
                  <a:pt x="1976" y="1804"/>
                </a:lnTo>
                <a:lnTo>
                  <a:pt x="1991" y="1783"/>
                </a:lnTo>
                <a:lnTo>
                  <a:pt x="2003" y="1760"/>
                </a:lnTo>
                <a:lnTo>
                  <a:pt x="2014" y="1736"/>
                </a:lnTo>
                <a:lnTo>
                  <a:pt x="2024" y="1709"/>
                </a:lnTo>
                <a:lnTo>
                  <a:pt x="2031" y="1681"/>
                </a:lnTo>
                <a:lnTo>
                  <a:pt x="2037" y="1651"/>
                </a:lnTo>
                <a:lnTo>
                  <a:pt x="2041" y="1618"/>
                </a:lnTo>
                <a:lnTo>
                  <a:pt x="2041" y="1134"/>
                </a:lnTo>
                <a:close/>
                <a:moveTo>
                  <a:pt x="2971" y="1671"/>
                </a:moveTo>
                <a:lnTo>
                  <a:pt x="2971" y="1671"/>
                </a:lnTo>
                <a:lnTo>
                  <a:pt x="3017" y="1672"/>
                </a:lnTo>
                <a:lnTo>
                  <a:pt x="3063" y="1676"/>
                </a:lnTo>
                <a:lnTo>
                  <a:pt x="3107" y="1682"/>
                </a:lnTo>
                <a:lnTo>
                  <a:pt x="3151" y="1690"/>
                </a:lnTo>
                <a:lnTo>
                  <a:pt x="3194" y="1699"/>
                </a:lnTo>
                <a:lnTo>
                  <a:pt x="3237" y="1711"/>
                </a:lnTo>
                <a:lnTo>
                  <a:pt x="3278" y="1726"/>
                </a:lnTo>
                <a:lnTo>
                  <a:pt x="3318" y="1741"/>
                </a:lnTo>
                <a:lnTo>
                  <a:pt x="3358" y="1759"/>
                </a:lnTo>
                <a:lnTo>
                  <a:pt x="3396" y="1779"/>
                </a:lnTo>
                <a:lnTo>
                  <a:pt x="3434" y="1800"/>
                </a:lnTo>
                <a:lnTo>
                  <a:pt x="3470" y="1824"/>
                </a:lnTo>
                <a:lnTo>
                  <a:pt x="3505" y="1848"/>
                </a:lnTo>
                <a:lnTo>
                  <a:pt x="3539" y="1875"/>
                </a:lnTo>
                <a:lnTo>
                  <a:pt x="3571" y="1903"/>
                </a:lnTo>
                <a:lnTo>
                  <a:pt x="3602" y="1933"/>
                </a:lnTo>
                <a:lnTo>
                  <a:pt x="3631" y="1963"/>
                </a:lnTo>
                <a:lnTo>
                  <a:pt x="3659" y="1995"/>
                </a:lnTo>
                <a:lnTo>
                  <a:pt x="3686" y="2030"/>
                </a:lnTo>
                <a:lnTo>
                  <a:pt x="3711" y="2065"/>
                </a:lnTo>
                <a:lnTo>
                  <a:pt x="3734" y="2100"/>
                </a:lnTo>
                <a:lnTo>
                  <a:pt x="3755" y="2138"/>
                </a:lnTo>
                <a:lnTo>
                  <a:pt x="3775" y="2176"/>
                </a:lnTo>
                <a:lnTo>
                  <a:pt x="3793" y="2216"/>
                </a:lnTo>
                <a:lnTo>
                  <a:pt x="3809" y="2256"/>
                </a:lnTo>
                <a:lnTo>
                  <a:pt x="3823" y="2298"/>
                </a:lnTo>
                <a:lnTo>
                  <a:pt x="3835" y="2340"/>
                </a:lnTo>
                <a:lnTo>
                  <a:pt x="3845" y="2383"/>
                </a:lnTo>
                <a:lnTo>
                  <a:pt x="3853" y="2427"/>
                </a:lnTo>
                <a:lnTo>
                  <a:pt x="3859" y="2471"/>
                </a:lnTo>
                <a:lnTo>
                  <a:pt x="3862" y="2517"/>
                </a:lnTo>
                <a:lnTo>
                  <a:pt x="3863" y="2563"/>
                </a:lnTo>
                <a:lnTo>
                  <a:pt x="3863" y="2591"/>
                </a:lnTo>
                <a:lnTo>
                  <a:pt x="3861" y="2617"/>
                </a:lnTo>
                <a:lnTo>
                  <a:pt x="3860" y="2645"/>
                </a:lnTo>
                <a:lnTo>
                  <a:pt x="3857" y="2672"/>
                </a:lnTo>
                <a:lnTo>
                  <a:pt x="3853" y="2699"/>
                </a:lnTo>
                <a:lnTo>
                  <a:pt x="3849" y="2726"/>
                </a:lnTo>
                <a:lnTo>
                  <a:pt x="3843" y="2751"/>
                </a:lnTo>
                <a:lnTo>
                  <a:pt x="3838" y="2778"/>
                </a:lnTo>
                <a:lnTo>
                  <a:pt x="3831" y="2802"/>
                </a:lnTo>
                <a:lnTo>
                  <a:pt x="3823" y="2828"/>
                </a:lnTo>
                <a:lnTo>
                  <a:pt x="3814" y="2854"/>
                </a:lnTo>
                <a:lnTo>
                  <a:pt x="3805" y="2878"/>
                </a:lnTo>
                <a:lnTo>
                  <a:pt x="3796" y="2903"/>
                </a:lnTo>
                <a:lnTo>
                  <a:pt x="3786" y="2926"/>
                </a:lnTo>
                <a:lnTo>
                  <a:pt x="3775" y="2950"/>
                </a:lnTo>
                <a:lnTo>
                  <a:pt x="3763" y="2973"/>
                </a:lnTo>
                <a:lnTo>
                  <a:pt x="3410" y="2802"/>
                </a:lnTo>
                <a:lnTo>
                  <a:pt x="3423" y="2776"/>
                </a:lnTo>
                <a:lnTo>
                  <a:pt x="3435" y="2748"/>
                </a:lnTo>
                <a:lnTo>
                  <a:pt x="3446" y="2719"/>
                </a:lnTo>
                <a:lnTo>
                  <a:pt x="3455" y="2689"/>
                </a:lnTo>
                <a:lnTo>
                  <a:pt x="3462" y="2659"/>
                </a:lnTo>
                <a:lnTo>
                  <a:pt x="3466" y="2627"/>
                </a:lnTo>
                <a:lnTo>
                  <a:pt x="3470" y="2595"/>
                </a:lnTo>
                <a:lnTo>
                  <a:pt x="3471" y="2563"/>
                </a:lnTo>
                <a:lnTo>
                  <a:pt x="3470" y="2537"/>
                </a:lnTo>
                <a:lnTo>
                  <a:pt x="3469" y="2512"/>
                </a:lnTo>
                <a:lnTo>
                  <a:pt x="3465" y="2487"/>
                </a:lnTo>
                <a:lnTo>
                  <a:pt x="3461" y="2462"/>
                </a:lnTo>
                <a:lnTo>
                  <a:pt x="3455" y="2438"/>
                </a:lnTo>
                <a:lnTo>
                  <a:pt x="3449" y="2415"/>
                </a:lnTo>
                <a:lnTo>
                  <a:pt x="3441" y="2391"/>
                </a:lnTo>
                <a:lnTo>
                  <a:pt x="3432" y="2369"/>
                </a:lnTo>
                <a:lnTo>
                  <a:pt x="3422" y="2347"/>
                </a:lnTo>
                <a:lnTo>
                  <a:pt x="3411" y="2325"/>
                </a:lnTo>
                <a:lnTo>
                  <a:pt x="3398" y="2304"/>
                </a:lnTo>
                <a:lnTo>
                  <a:pt x="3386" y="2284"/>
                </a:lnTo>
                <a:lnTo>
                  <a:pt x="3372" y="2264"/>
                </a:lnTo>
                <a:lnTo>
                  <a:pt x="3357" y="2245"/>
                </a:lnTo>
                <a:lnTo>
                  <a:pt x="3342" y="2227"/>
                </a:lnTo>
                <a:lnTo>
                  <a:pt x="3325" y="2209"/>
                </a:lnTo>
                <a:lnTo>
                  <a:pt x="3307" y="2193"/>
                </a:lnTo>
                <a:lnTo>
                  <a:pt x="3289" y="2177"/>
                </a:lnTo>
                <a:lnTo>
                  <a:pt x="3270" y="2163"/>
                </a:lnTo>
                <a:lnTo>
                  <a:pt x="3251" y="2149"/>
                </a:lnTo>
                <a:lnTo>
                  <a:pt x="3230" y="2136"/>
                </a:lnTo>
                <a:lnTo>
                  <a:pt x="3210" y="2124"/>
                </a:lnTo>
                <a:lnTo>
                  <a:pt x="3188" y="2113"/>
                </a:lnTo>
                <a:lnTo>
                  <a:pt x="3165" y="2102"/>
                </a:lnTo>
                <a:lnTo>
                  <a:pt x="3143" y="2094"/>
                </a:lnTo>
                <a:lnTo>
                  <a:pt x="3120" y="2086"/>
                </a:lnTo>
                <a:lnTo>
                  <a:pt x="3096" y="2079"/>
                </a:lnTo>
                <a:lnTo>
                  <a:pt x="3072" y="2074"/>
                </a:lnTo>
                <a:lnTo>
                  <a:pt x="3047" y="2069"/>
                </a:lnTo>
                <a:lnTo>
                  <a:pt x="3023" y="2066"/>
                </a:lnTo>
                <a:lnTo>
                  <a:pt x="2997" y="2065"/>
                </a:lnTo>
                <a:lnTo>
                  <a:pt x="2971" y="2063"/>
                </a:lnTo>
                <a:lnTo>
                  <a:pt x="2946" y="2065"/>
                </a:lnTo>
                <a:lnTo>
                  <a:pt x="2920" y="2066"/>
                </a:lnTo>
                <a:lnTo>
                  <a:pt x="2896" y="2069"/>
                </a:lnTo>
                <a:lnTo>
                  <a:pt x="2871" y="2074"/>
                </a:lnTo>
                <a:lnTo>
                  <a:pt x="2847" y="2079"/>
                </a:lnTo>
                <a:lnTo>
                  <a:pt x="2823" y="2086"/>
                </a:lnTo>
                <a:lnTo>
                  <a:pt x="2800" y="2094"/>
                </a:lnTo>
                <a:lnTo>
                  <a:pt x="2778" y="2102"/>
                </a:lnTo>
                <a:lnTo>
                  <a:pt x="2755" y="2113"/>
                </a:lnTo>
                <a:lnTo>
                  <a:pt x="2734" y="2124"/>
                </a:lnTo>
                <a:lnTo>
                  <a:pt x="2713" y="2136"/>
                </a:lnTo>
                <a:lnTo>
                  <a:pt x="2693" y="2149"/>
                </a:lnTo>
                <a:lnTo>
                  <a:pt x="2673" y="2163"/>
                </a:lnTo>
                <a:lnTo>
                  <a:pt x="2654" y="2177"/>
                </a:lnTo>
                <a:lnTo>
                  <a:pt x="2636" y="2193"/>
                </a:lnTo>
                <a:lnTo>
                  <a:pt x="2619" y="2209"/>
                </a:lnTo>
                <a:lnTo>
                  <a:pt x="2603" y="2227"/>
                </a:lnTo>
                <a:lnTo>
                  <a:pt x="2587" y="2245"/>
                </a:lnTo>
                <a:lnTo>
                  <a:pt x="2571" y="2264"/>
                </a:lnTo>
                <a:lnTo>
                  <a:pt x="2558" y="2284"/>
                </a:lnTo>
                <a:lnTo>
                  <a:pt x="2545" y="2304"/>
                </a:lnTo>
                <a:lnTo>
                  <a:pt x="2532" y="2325"/>
                </a:lnTo>
                <a:lnTo>
                  <a:pt x="2521" y="2347"/>
                </a:lnTo>
                <a:lnTo>
                  <a:pt x="2512" y="2369"/>
                </a:lnTo>
                <a:lnTo>
                  <a:pt x="2502" y="2391"/>
                </a:lnTo>
                <a:lnTo>
                  <a:pt x="2494" y="2415"/>
                </a:lnTo>
                <a:lnTo>
                  <a:pt x="2488" y="2438"/>
                </a:lnTo>
                <a:lnTo>
                  <a:pt x="2482" y="2462"/>
                </a:lnTo>
                <a:lnTo>
                  <a:pt x="2478" y="2487"/>
                </a:lnTo>
                <a:lnTo>
                  <a:pt x="2475" y="2512"/>
                </a:lnTo>
                <a:lnTo>
                  <a:pt x="2473" y="2537"/>
                </a:lnTo>
                <a:lnTo>
                  <a:pt x="2472" y="2563"/>
                </a:lnTo>
                <a:lnTo>
                  <a:pt x="2473" y="2588"/>
                </a:lnTo>
                <a:lnTo>
                  <a:pt x="2475" y="2614"/>
                </a:lnTo>
                <a:lnTo>
                  <a:pt x="2478" y="2639"/>
                </a:lnTo>
                <a:lnTo>
                  <a:pt x="2482" y="2663"/>
                </a:lnTo>
                <a:lnTo>
                  <a:pt x="2488" y="2688"/>
                </a:lnTo>
                <a:lnTo>
                  <a:pt x="2494" y="2711"/>
                </a:lnTo>
                <a:lnTo>
                  <a:pt x="2502" y="2734"/>
                </a:lnTo>
                <a:lnTo>
                  <a:pt x="2512" y="2757"/>
                </a:lnTo>
                <a:lnTo>
                  <a:pt x="2521" y="2779"/>
                </a:lnTo>
                <a:lnTo>
                  <a:pt x="2532" y="2801"/>
                </a:lnTo>
                <a:lnTo>
                  <a:pt x="2545" y="2821"/>
                </a:lnTo>
                <a:lnTo>
                  <a:pt x="2558" y="2841"/>
                </a:lnTo>
                <a:lnTo>
                  <a:pt x="2571" y="2861"/>
                </a:lnTo>
                <a:lnTo>
                  <a:pt x="2587" y="2880"/>
                </a:lnTo>
                <a:lnTo>
                  <a:pt x="2603" y="2898"/>
                </a:lnTo>
                <a:lnTo>
                  <a:pt x="2619" y="2916"/>
                </a:lnTo>
                <a:lnTo>
                  <a:pt x="2636" y="2933"/>
                </a:lnTo>
                <a:lnTo>
                  <a:pt x="2654" y="2948"/>
                </a:lnTo>
                <a:lnTo>
                  <a:pt x="2673" y="2963"/>
                </a:lnTo>
                <a:lnTo>
                  <a:pt x="2693" y="2976"/>
                </a:lnTo>
                <a:lnTo>
                  <a:pt x="2713" y="2990"/>
                </a:lnTo>
                <a:lnTo>
                  <a:pt x="2734" y="3002"/>
                </a:lnTo>
                <a:lnTo>
                  <a:pt x="2755" y="3013"/>
                </a:lnTo>
                <a:lnTo>
                  <a:pt x="2778" y="3023"/>
                </a:lnTo>
                <a:lnTo>
                  <a:pt x="2800" y="3032"/>
                </a:lnTo>
                <a:lnTo>
                  <a:pt x="2823" y="3040"/>
                </a:lnTo>
                <a:lnTo>
                  <a:pt x="2847" y="3047"/>
                </a:lnTo>
                <a:lnTo>
                  <a:pt x="2871" y="3052"/>
                </a:lnTo>
                <a:lnTo>
                  <a:pt x="2896" y="3057"/>
                </a:lnTo>
                <a:lnTo>
                  <a:pt x="2920" y="3060"/>
                </a:lnTo>
                <a:lnTo>
                  <a:pt x="2946" y="3061"/>
                </a:lnTo>
                <a:lnTo>
                  <a:pt x="2971" y="3062"/>
                </a:lnTo>
                <a:lnTo>
                  <a:pt x="2994" y="3061"/>
                </a:lnTo>
                <a:lnTo>
                  <a:pt x="3015" y="3060"/>
                </a:lnTo>
                <a:lnTo>
                  <a:pt x="3037" y="3058"/>
                </a:lnTo>
                <a:lnTo>
                  <a:pt x="3058" y="3054"/>
                </a:lnTo>
                <a:lnTo>
                  <a:pt x="3079" y="3051"/>
                </a:lnTo>
                <a:lnTo>
                  <a:pt x="3100" y="3045"/>
                </a:lnTo>
                <a:lnTo>
                  <a:pt x="3120" y="3040"/>
                </a:lnTo>
                <a:lnTo>
                  <a:pt x="3140" y="3033"/>
                </a:lnTo>
                <a:lnTo>
                  <a:pt x="3159" y="3025"/>
                </a:lnTo>
                <a:lnTo>
                  <a:pt x="3178" y="3018"/>
                </a:lnTo>
                <a:lnTo>
                  <a:pt x="3197" y="3009"/>
                </a:lnTo>
                <a:lnTo>
                  <a:pt x="3215" y="2999"/>
                </a:lnTo>
                <a:lnTo>
                  <a:pt x="3232" y="2989"/>
                </a:lnTo>
                <a:lnTo>
                  <a:pt x="3250" y="2977"/>
                </a:lnTo>
                <a:lnTo>
                  <a:pt x="3267" y="2965"/>
                </a:lnTo>
                <a:lnTo>
                  <a:pt x="3283" y="2953"/>
                </a:lnTo>
                <a:lnTo>
                  <a:pt x="3563" y="3229"/>
                </a:lnTo>
                <a:lnTo>
                  <a:pt x="3533" y="3255"/>
                </a:lnTo>
                <a:lnTo>
                  <a:pt x="3502" y="3279"/>
                </a:lnTo>
                <a:lnTo>
                  <a:pt x="3470" y="3303"/>
                </a:lnTo>
                <a:lnTo>
                  <a:pt x="3436" y="3324"/>
                </a:lnTo>
                <a:lnTo>
                  <a:pt x="3402" y="3344"/>
                </a:lnTo>
                <a:lnTo>
                  <a:pt x="3366" y="3362"/>
                </a:lnTo>
                <a:lnTo>
                  <a:pt x="3330" y="3379"/>
                </a:lnTo>
                <a:lnTo>
                  <a:pt x="3294" y="3394"/>
                </a:lnTo>
                <a:lnTo>
                  <a:pt x="3256" y="3408"/>
                </a:lnTo>
                <a:lnTo>
                  <a:pt x="3217" y="3420"/>
                </a:lnTo>
                <a:lnTo>
                  <a:pt x="3178" y="3430"/>
                </a:lnTo>
                <a:lnTo>
                  <a:pt x="3138" y="3439"/>
                </a:lnTo>
                <a:lnTo>
                  <a:pt x="3097" y="3446"/>
                </a:lnTo>
                <a:lnTo>
                  <a:pt x="3056" y="3450"/>
                </a:lnTo>
                <a:lnTo>
                  <a:pt x="3014" y="3453"/>
                </a:lnTo>
                <a:lnTo>
                  <a:pt x="2971" y="3454"/>
                </a:lnTo>
                <a:lnTo>
                  <a:pt x="2926" y="3453"/>
                </a:lnTo>
                <a:lnTo>
                  <a:pt x="2880" y="3450"/>
                </a:lnTo>
                <a:lnTo>
                  <a:pt x="2835" y="3444"/>
                </a:lnTo>
                <a:lnTo>
                  <a:pt x="2792" y="3435"/>
                </a:lnTo>
                <a:lnTo>
                  <a:pt x="2749" y="3427"/>
                </a:lnTo>
                <a:lnTo>
                  <a:pt x="2706" y="3414"/>
                </a:lnTo>
                <a:lnTo>
                  <a:pt x="2665" y="3400"/>
                </a:lnTo>
                <a:lnTo>
                  <a:pt x="2625" y="3384"/>
                </a:lnTo>
                <a:lnTo>
                  <a:pt x="2585" y="3366"/>
                </a:lnTo>
                <a:lnTo>
                  <a:pt x="2547" y="3346"/>
                </a:lnTo>
                <a:lnTo>
                  <a:pt x="2510" y="3325"/>
                </a:lnTo>
                <a:lnTo>
                  <a:pt x="2473" y="3302"/>
                </a:lnTo>
                <a:lnTo>
                  <a:pt x="2439" y="3277"/>
                </a:lnTo>
                <a:lnTo>
                  <a:pt x="2405" y="3250"/>
                </a:lnTo>
                <a:lnTo>
                  <a:pt x="2373" y="3223"/>
                </a:lnTo>
                <a:lnTo>
                  <a:pt x="2342" y="3193"/>
                </a:lnTo>
                <a:lnTo>
                  <a:pt x="2312" y="3162"/>
                </a:lnTo>
                <a:lnTo>
                  <a:pt x="2284" y="3130"/>
                </a:lnTo>
                <a:lnTo>
                  <a:pt x="2257" y="3096"/>
                </a:lnTo>
                <a:lnTo>
                  <a:pt x="2232" y="3061"/>
                </a:lnTo>
                <a:lnTo>
                  <a:pt x="2209" y="3025"/>
                </a:lnTo>
                <a:lnTo>
                  <a:pt x="2188" y="2987"/>
                </a:lnTo>
                <a:lnTo>
                  <a:pt x="2168" y="2950"/>
                </a:lnTo>
                <a:lnTo>
                  <a:pt x="2150" y="2909"/>
                </a:lnTo>
                <a:lnTo>
                  <a:pt x="2134" y="2869"/>
                </a:lnTo>
                <a:lnTo>
                  <a:pt x="2120" y="2828"/>
                </a:lnTo>
                <a:lnTo>
                  <a:pt x="2109" y="2786"/>
                </a:lnTo>
                <a:lnTo>
                  <a:pt x="2099" y="2742"/>
                </a:lnTo>
                <a:lnTo>
                  <a:pt x="2091" y="2699"/>
                </a:lnTo>
                <a:lnTo>
                  <a:pt x="2085" y="2654"/>
                </a:lnTo>
                <a:lnTo>
                  <a:pt x="2081" y="2608"/>
                </a:lnTo>
                <a:lnTo>
                  <a:pt x="2080" y="2563"/>
                </a:lnTo>
                <a:lnTo>
                  <a:pt x="2081" y="2517"/>
                </a:lnTo>
                <a:lnTo>
                  <a:pt x="2085" y="2471"/>
                </a:lnTo>
                <a:lnTo>
                  <a:pt x="2091" y="2427"/>
                </a:lnTo>
                <a:lnTo>
                  <a:pt x="2099" y="2383"/>
                </a:lnTo>
                <a:lnTo>
                  <a:pt x="2109" y="2340"/>
                </a:lnTo>
                <a:lnTo>
                  <a:pt x="2120" y="2298"/>
                </a:lnTo>
                <a:lnTo>
                  <a:pt x="2134" y="2256"/>
                </a:lnTo>
                <a:lnTo>
                  <a:pt x="2150" y="2216"/>
                </a:lnTo>
                <a:lnTo>
                  <a:pt x="2168" y="2176"/>
                </a:lnTo>
                <a:lnTo>
                  <a:pt x="2188" y="2138"/>
                </a:lnTo>
                <a:lnTo>
                  <a:pt x="2209" y="2100"/>
                </a:lnTo>
                <a:lnTo>
                  <a:pt x="2232" y="2065"/>
                </a:lnTo>
                <a:lnTo>
                  <a:pt x="2257" y="2030"/>
                </a:lnTo>
                <a:lnTo>
                  <a:pt x="2284" y="1995"/>
                </a:lnTo>
                <a:lnTo>
                  <a:pt x="2312" y="1963"/>
                </a:lnTo>
                <a:lnTo>
                  <a:pt x="2342" y="1933"/>
                </a:lnTo>
                <a:lnTo>
                  <a:pt x="2373" y="1903"/>
                </a:lnTo>
                <a:lnTo>
                  <a:pt x="2405" y="1875"/>
                </a:lnTo>
                <a:lnTo>
                  <a:pt x="2439" y="1848"/>
                </a:lnTo>
                <a:lnTo>
                  <a:pt x="2473" y="1824"/>
                </a:lnTo>
                <a:lnTo>
                  <a:pt x="2510" y="1800"/>
                </a:lnTo>
                <a:lnTo>
                  <a:pt x="2547" y="1779"/>
                </a:lnTo>
                <a:lnTo>
                  <a:pt x="2585" y="1759"/>
                </a:lnTo>
                <a:lnTo>
                  <a:pt x="2625" y="1741"/>
                </a:lnTo>
                <a:lnTo>
                  <a:pt x="2665" y="1726"/>
                </a:lnTo>
                <a:lnTo>
                  <a:pt x="2706" y="1711"/>
                </a:lnTo>
                <a:lnTo>
                  <a:pt x="2749" y="1699"/>
                </a:lnTo>
                <a:lnTo>
                  <a:pt x="2792" y="1690"/>
                </a:lnTo>
                <a:lnTo>
                  <a:pt x="2835" y="1682"/>
                </a:lnTo>
                <a:lnTo>
                  <a:pt x="2880" y="1676"/>
                </a:lnTo>
                <a:lnTo>
                  <a:pt x="2926" y="1672"/>
                </a:lnTo>
                <a:lnTo>
                  <a:pt x="2971" y="1671"/>
                </a:lnTo>
                <a:close/>
                <a:moveTo>
                  <a:pt x="4858" y="3824"/>
                </a:moveTo>
                <a:lnTo>
                  <a:pt x="4858" y="3824"/>
                </a:lnTo>
                <a:lnTo>
                  <a:pt x="4328" y="3824"/>
                </a:lnTo>
                <a:lnTo>
                  <a:pt x="4328" y="4208"/>
                </a:lnTo>
                <a:lnTo>
                  <a:pt x="4702" y="4208"/>
                </a:lnTo>
                <a:lnTo>
                  <a:pt x="4858" y="3824"/>
                </a:lnTo>
                <a:close/>
                <a:moveTo>
                  <a:pt x="1064" y="3824"/>
                </a:moveTo>
                <a:lnTo>
                  <a:pt x="1064" y="3824"/>
                </a:lnTo>
                <a:lnTo>
                  <a:pt x="1594" y="3824"/>
                </a:lnTo>
                <a:lnTo>
                  <a:pt x="1594" y="4208"/>
                </a:lnTo>
                <a:lnTo>
                  <a:pt x="1219" y="4208"/>
                </a:lnTo>
                <a:lnTo>
                  <a:pt x="1064" y="38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KSO_Shape">
            <a:extLst>
              <a:ext uri="{FF2B5EF4-FFF2-40B4-BE49-F238E27FC236}">
                <a16:creationId xmlns:a16="http://schemas.microsoft.com/office/drawing/2014/main" id="{61515C2C-075A-4F9E-8D03-43764C9798CF}"/>
              </a:ext>
            </a:extLst>
          </p:cNvPr>
          <p:cNvSpPr/>
          <p:nvPr/>
        </p:nvSpPr>
        <p:spPr bwMode="auto">
          <a:xfrm>
            <a:off x="5627646" y="2536530"/>
            <a:ext cx="952342" cy="881590"/>
          </a:xfrm>
          <a:custGeom>
            <a:avLst/>
            <a:gdLst>
              <a:gd name="T0" fmla="*/ 2147483646 w 5982"/>
              <a:gd name="T1" fmla="*/ 0 h 5544"/>
              <a:gd name="T2" fmla="*/ 2147483646 w 5982"/>
              <a:gd name="T3" fmla="*/ 2147483646 h 5544"/>
              <a:gd name="T4" fmla="*/ 2147483646 w 5982"/>
              <a:gd name="T5" fmla="*/ 2147483646 h 5544"/>
              <a:gd name="T6" fmla="*/ 2147483646 w 5982"/>
              <a:gd name="T7" fmla="*/ 2147483646 h 5544"/>
              <a:gd name="T8" fmla="*/ 2147483646 w 5982"/>
              <a:gd name="T9" fmla="*/ 2147483646 h 5544"/>
              <a:gd name="T10" fmla="*/ 1840863726 w 5982"/>
              <a:gd name="T11" fmla="*/ 2147483646 h 5544"/>
              <a:gd name="T12" fmla="*/ 904306876 w 5982"/>
              <a:gd name="T13" fmla="*/ 2147483646 h 5544"/>
              <a:gd name="T14" fmla="*/ 290651983 w 5982"/>
              <a:gd name="T15" fmla="*/ 2147483646 h 5544"/>
              <a:gd name="T16" fmla="*/ 0 w 5982"/>
              <a:gd name="T17" fmla="*/ 2147483646 h 5544"/>
              <a:gd name="T18" fmla="*/ 2147483646 w 5982"/>
              <a:gd name="T19" fmla="*/ 2147483646 h 5544"/>
              <a:gd name="T20" fmla="*/ 2147483646 w 5982"/>
              <a:gd name="T21" fmla="*/ 2147483646 h 5544"/>
              <a:gd name="T22" fmla="*/ 2147483646 w 5982"/>
              <a:gd name="T23" fmla="*/ 2147483646 h 5544"/>
              <a:gd name="T24" fmla="*/ 2147483646 w 5982"/>
              <a:gd name="T25" fmla="*/ 2147483646 h 5544"/>
              <a:gd name="T26" fmla="*/ 2147483646 w 5982"/>
              <a:gd name="T27" fmla="*/ 2147483646 h 5544"/>
              <a:gd name="T28" fmla="*/ 2147483646 w 5982"/>
              <a:gd name="T29" fmla="*/ 2147483646 h 5544"/>
              <a:gd name="T30" fmla="*/ 2147483646 w 5982"/>
              <a:gd name="T31" fmla="*/ 2147483646 h 5544"/>
              <a:gd name="T32" fmla="*/ 2147483646 w 5982"/>
              <a:gd name="T33" fmla="*/ 2147483646 h 5544"/>
              <a:gd name="T34" fmla="*/ 2147483646 w 5982"/>
              <a:gd name="T35" fmla="*/ 2147483646 h 5544"/>
              <a:gd name="T36" fmla="*/ 2147483646 w 5982"/>
              <a:gd name="T37" fmla="*/ 2147483646 h 5544"/>
              <a:gd name="T38" fmla="*/ 2147483646 w 5982"/>
              <a:gd name="T39" fmla="*/ 2147483646 h 5544"/>
              <a:gd name="T40" fmla="*/ 2147483646 w 5982"/>
              <a:gd name="T41" fmla="*/ 2147483646 h 5544"/>
              <a:gd name="T42" fmla="*/ 2147483646 w 5982"/>
              <a:gd name="T43" fmla="*/ 2147483646 h 5544"/>
              <a:gd name="T44" fmla="*/ 2147483646 w 5982"/>
              <a:gd name="T45" fmla="*/ 2147483646 h 5544"/>
              <a:gd name="T46" fmla="*/ 2147483646 w 5982"/>
              <a:gd name="T47" fmla="*/ 2147483646 h 5544"/>
              <a:gd name="T48" fmla="*/ 2147483646 w 5982"/>
              <a:gd name="T49" fmla="*/ 2147483646 h 5544"/>
              <a:gd name="T50" fmla="*/ 2147483646 w 5982"/>
              <a:gd name="T51" fmla="*/ 2147483646 h 5544"/>
              <a:gd name="T52" fmla="*/ 2147483646 w 5982"/>
              <a:gd name="T53" fmla="*/ 2147483646 h 5544"/>
              <a:gd name="T54" fmla="*/ 2147483646 w 5982"/>
              <a:gd name="T55" fmla="*/ 2147483646 h 5544"/>
              <a:gd name="T56" fmla="*/ 2147483646 w 5982"/>
              <a:gd name="T57" fmla="*/ 2147483646 h 5544"/>
              <a:gd name="T58" fmla="*/ 2147483646 w 5982"/>
              <a:gd name="T59" fmla="*/ 2147483646 h 5544"/>
              <a:gd name="T60" fmla="*/ 2147483646 w 5982"/>
              <a:gd name="T61" fmla="*/ 2147483646 h 5544"/>
              <a:gd name="T62" fmla="*/ 2147483646 w 5982"/>
              <a:gd name="T63" fmla="*/ 2147483646 h 5544"/>
              <a:gd name="T64" fmla="*/ 2147483646 w 5982"/>
              <a:gd name="T65" fmla="*/ 2147483646 h 5544"/>
              <a:gd name="T66" fmla="*/ 2147483646 w 5982"/>
              <a:gd name="T67" fmla="*/ 2147483646 h 5544"/>
              <a:gd name="T68" fmla="*/ 2147483646 w 5982"/>
              <a:gd name="T69" fmla="*/ 2147483646 h 5544"/>
              <a:gd name="T70" fmla="*/ 2147483646 w 5982"/>
              <a:gd name="T71" fmla="*/ 2147483646 h 5544"/>
              <a:gd name="T72" fmla="*/ 2147483646 w 5982"/>
              <a:gd name="T73" fmla="*/ 2147483646 h 5544"/>
              <a:gd name="T74" fmla="*/ 2147483646 w 5982"/>
              <a:gd name="T75" fmla="*/ 2147483646 h 5544"/>
              <a:gd name="T76" fmla="*/ 2147483646 w 5982"/>
              <a:gd name="T77" fmla="*/ 2147483646 h 5544"/>
              <a:gd name="T78" fmla="*/ 2147483646 w 5982"/>
              <a:gd name="T79" fmla="*/ 2147483646 h 5544"/>
              <a:gd name="T80" fmla="*/ 2147483646 w 5982"/>
              <a:gd name="T81" fmla="*/ 2147483646 h 5544"/>
              <a:gd name="T82" fmla="*/ 2147483646 w 5982"/>
              <a:gd name="T83" fmla="*/ 2147483646 h 5544"/>
              <a:gd name="T84" fmla="*/ 2147483646 w 5982"/>
              <a:gd name="T85" fmla="*/ 2147483646 h 5544"/>
              <a:gd name="T86" fmla="*/ 2147483646 w 5982"/>
              <a:gd name="T87" fmla="*/ 2147483646 h 5544"/>
              <a:gd name="T88" fmla="*/ 2147483646 w 5982"/>
              <a:gd name="T89" fmla="*/ 2147483646 h 5544"/>
              <a:gd name="T90" fmla="*/ 2147483646 w 5982"/>
              <a:gd name="T91" fmla="*/ 2147483646 h 5544"/>
              <a:gd name="T92" fmla="*/ 2147483646 w 5982"/>
              <a:gd name="T93" fmla="*/ 2147483646 h 5544"/>
              <a:gd name="T94" fmla="*/ 2147483646 w 5982"/>
              <a:gd name="T95" fmla="*/ 2147483646 h 5544"/>
              <a:gd name="T96" fmla="*/ 2147483646 w 5982"/>
              <a:gd name="T97" fmla="*/ 2147483646 h 5544"/>
              <a:gd name="T98" fmla="*/ 2147483646 w 5982"/>
              <a:gd name="T99" fmla="*/ 2147483646 h 5544"/>
              <a:gd name="T100" fmla="*/ 2147483646 w 5982"/>
              <a:gd name="T101" fmla="*/ 2147483646 h 5544"/>
              <a:gd name="T102" fmla="*/ 2147483646 w 5982"/>
              <a:gd name="T103" fmla="*/ 2147483646 h 5544"/>
              <a:gd name="T104" fmla="*/ 2147483646 w 5982"/>
              <a:gd name="T105" fmla="*/ 2147483646 h 5544"/>
              <a:gd name="T106" fmla="*/ 2147483646 w 5982"/>
              <a:gd name="T107" fmla="*/ 2147483646 h 5544"/>
              <a:gd name="T108" fmla="*/ 2147483646 w 5982"/>
              <a:gd name="T109" fmla="*/ 2147483646 h 5544"/>
              <a:gd name="T110" fmla="*/ 2147483646 w 5982"/>
              <a:gd name="T111" fmla="*/ 2147483646 h 5544"/>
              <a:gd name="T112" fmla="*/ 2147483646 w 5982"/>
              <a:gd name="T113" fmla="*/ 2147483646 h 5544"/>
              <a:gd name="T114" fmla="*/ 2147483646 w 5982"/>
              <a:gd name="T115" fmla="*/ 2147483646 h 5544"/>
              <a:gd name="T116" fmla="*/ 2147483646 w 5982"/>
              <a:gd name="T117" fmla="*/ 2147483646 h 5544"/>
              <a:gd name="T118" fmla="*/ 2147483646 w 5982"/>
              <a:gd name="T119" fmla="*/ 2147483646 h 5544"/>
              <a:gd name="T120" fmla="*/ 2147483646 w 5982"/>
              <a:gd name="T121" fmla="*/ 2147483646 h 5544"/>
              <a:gd name="T122" fmla="*/ 2147483646 w 5982"/>
              <a:gd name="T123" fmla="*/ 2147483646 h 5544"/>
              <a:gd name="T124" fmla="*/ 2147483646 w 5982"/>
              <a:gd name="T125" fmla="*/ 2147483646 h 554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982" h="5544">
                <a:moveTo>
                  <a:pt x="5691" y="1008"/>
                </a:moveTo>
                <a:lnTo>
                  <a:pt x="4765" y="1008"/>
                </a:lnTo>
                <a:lnTo>
                  <a:pt x="4765" y="0"/>
                </a:lnTo>
                <a:lnTo>
                  <a:pt x="1217" y="0"/>
                </a:lnTo>
                <a:lnTo>
                  <a:pt x="1217" y="1008"/>
                </a:lnTo>
                <a:lnTo>
                  <a:pt x="291" y="1008"/>
                </a:lnTo>
                <a:lnTo>
                  <a:pt x="275" y="1008"/>
                </a:lnTo>
                <a:lnTo>
                  <a:pt x="261" y="1009"/>
                </a:lnTo>
                <a:lnTo>
                  <a:pt x="246" y="1012"/>
                </a:lnTo>
                <a:lnTo>
                  <a:pt x="232" y="1014"/>
                </a:lnTo>
                <a:lnTo>
                  <a:pt x="217" y="1017"/>
                </a:lnTo>
                <a:lnTo>
                  <a:pt x="204" y="1021"/>
                </a:lnTo>
                <a:lnTo>
                  <a:pt x="190" y="1026"/>
                </a:lnTo>
                <a:lnTo>
                  <a:pt x="177" y="1031"/>
                </a:lnTo>
                <a:lnTo>
                  <a:pt x="164" y="1037"/>
                </a:lnTo>
                <a:lnTo>
                  <a:pt x="151" y="1043"/>
                </a:lnTo>
                <a:lnTo>
                  <a:pt x="139" y="1051"/>
                </a:lnTo>
                <a:lnTo>
                  <a:pt x="128" y="1057"/>
                </a:lnTo>
                <a:lnTo>
                  <a:pt x="116" y="1066"/>
                </a:lnTo>
                <a:lnTo>
                  <a:pt x="106" y="1074"/>
                </a:lnTo>
                <a:lnTo>
                  <a:pt x="84" y="1093"/>
                </a:lnTo>
                <a:lnTo>
                  <a:pt x="65" y="1114"/>
                </a:lnTo>
                <a:lnTo>
                  <a:pt x="57" y="1125"/>
                </a:lnTo>
                <a:lnTo>
                  <a:pt x="49" y="1137"/>
                </a:lnTo>
                <a:lnTo>
                  <a:pt x="41" y="1148"/>
                </a:lnTo>
                <a:lnTo>
                  <a:pt x="34" y="1160"/>
                </a:lnTo>
                <a:lnTo>
                  <a:pt x="28" y="1173"/>
                </a:lnTo>
                <a:lnTo>
                  <a:pt x="22" y="1186"/>
                </a:lnTo>
                <a:lnTo>
                  <a:pt x="16" y="1199"/>
                </a:lnTo>
                <a:lnTo>
                  <a:pt x="12" y="1212"/>
                </a:lnTo>
                <a:lnTo>
                  <a:pt x="9" y="1227"/>
                </a:lnTo>
                <a:lnTo>
                  <a:pt x="5" y="1240"/>
                </a:lnTo>
                <a:lnTo>
                  <a:pt x="3" y="1255"/>
                </a:lnTo>
                <a:lnTo>
                  <a:pt x="1" y="1269"/>
                </a:lnTo>
                <a:lnTo>
                  <a:pt x="0" y="1284"/>
                </a:lnTo>
                <a:lnTo>
                  <a:pt x="0" y="1299"/>
                </a:lnTo>
                <a:lnTo>
                  <a:pt x="0" y="3772"/>
                </a:lnTo>
                <a:lnTo>
                  <a:pt x="1217" y="3772"/>
                </a:lnTo>
                <a:lnTo>
                  <a:pt x="1217" y="4194"/>
                </a:lnTo>
                <a:lnTo>
                  <a:pt x="2567" y="5544"/>
                </a:lnTo>
                <a:lnTo>
                  <a:pt x="4765" y="5544"/>
                </a:lnTo>
                <a:lnTo>
                  <a:pt x="4765" y="3787"/>
                </a:lnTo>
                <a:lnTo>
                  <a:pt x="5982" y="3787"/>
                </a:lnTo>
                <a:lnTo>
                  <a:pt x="5982" y="1299"/>
                </a:lnTo>
                <a:lnTo>
                  <a:pt x="5982" y="1284"/>
                </a:lnTo>
                <a:lnTo>
                  <a:pt x="5981" y="1269"/>
                </a:lnTo>
                <a:lnTo>
                  <a:pt x="5979" y="1255"/>
                </a:lnTo>
                <a:lnTo>
                  <a:pt x="5976" y="1240"/>
                </a:lnTo>
                <a:lnTo>
                  <a:pt x="5973" y="1227"/>
                </a:lnTo>
                <a:lnTo>
                  <a:pt x="5969" y="1212"/>
                </a:lnTo>
                <a:lnTo>
                  <a:pt x="5964" y="1199"/>
                </a:lnTo>
                <a:lnTo>
                  <a:pt x="5959" y="1186"/>
                </a:lnTo>
                <a:lnTo>
                  <a:pt x="5953" y="1173"/>
                </a:lnTo>
                <a:lnTo>
                  <a:pt x="5946" y="1160"/>
                </a:lnTo>
                <a:lnTo>
                  <a:pt x="5940" y="1148"/>
                </a:lnTo>
                <a:lnTo>
                  <a:pt x="5932" y="1137"/>
                </a:lnTo>
                <a:lnTo>
                  <a:pt x="5924" y="1125"/>
                </a:lnTo>
                <a:lnTo>
                  <a:pt x="5915" y="1114"/>
                </a:lnTo>
                <a:lnTo>
                  <a:pt x="5896" y="1093"/>
                </a:lnTo>
                <a:lnTo>
                  <a:pt x="5876" y="1074"/>
                </a:lnTo>
                <a:lnTo>
                  <a:pt x="5865" y="1066"/>
                </a:lnTo>
                <a:lnTo>
                  <a:pt x="5854" y="1057"/>
                </a:lnTo>
                <a:lnTo>
                  <a:pt x="5841" y="1051"/>
                </a:lnTo>
                <a:lnTo>
                  <a:pt x="5829" y="1043"/>
                </a:lnTo>
                <a:lnTo>
                  <a:pt x="5817" y="1037"/>
                </a:lnTo>
                <a:lnTo>
                  <a:pt x="5804" y="1031"/>
                </a:lnTo>
                <a:lnTo>
                  <a:pt x="5791" y="1026"/>
                </a:lnTo>
                <a:lnTo>
                  <a:pt x="5777" y="1021"/>
                </a:lnTo>
                <a:lnTo>
                  <a:pt x="5763" y="1017"/>
                </a:lnTo>
                <a:lnTo>
                  <a:pt x="5749" y="1014"/>
                </a:lnTo>
                <a:lnTo>
                  <a:pt x="5735" y="1012"/>
                </a:lnTo>
                <a:lnTo>
                  <a:pt x="5720" y="1009"/>
                </a:lnTo>
                <a:lnTo>
                  <a:pt x="5705" y="1008"/>
                </a:lnTo>
                <a:lnTo>
                  <a:pt x="5691" y="1008"/>
                </a:lnTo>
                <a:close/>
                <a:moveTo>
                  <a:pt x="1559" y="342"/>
                </a:moveTo>
                <a:lnTo>
                  <a:pt x="4423" y="342"/>
                </a:lnTo>
                <a:lnTo>
                  <a:pt x="4423" y="1008"/>
                </a:lnTo>
                <a:lnTo>
                  <a:pt x="1559" y="1008"/>
                </a:lnTo>
                <a:lnTo>
                  <a:pt x="1559" y="342"/>
                </a:lnTo>
                <a:close/>
                <a:moveTo>
                  <a:pt x="5104" y="3310"/>
                </a:moveTo>
                <a:lnTo>
                  <a:pt x="4765" y="3310"/>
                </a:lnTo>
                <a:lnTo>
                  <a:pt x="4765" y="2632"/>
                </a:lnTo>
                <a:lnTo>
                  <a:pt x="4423" y="2632"/>
                </a:lnTo>
                <a:lnTo>
                  <a:pt x="4423" y="5202"/>
                </a:lnTo>
                <a:lnTo>
                  <a:pt x="3016" y="5202"/>
                </a:lnTo>
                <a:lnTo>
                  <a:pt x="2992" y="5201"/>
                </a:lnTo>
                <a:lnTo>
                  <a:pt x="2970" y="5198"/>
                </a:lnTo>
                <a:lnTo>
                  <a:pt x="2949" y="5194"/>
                </a:lnTo>
                <a:lnTo>
                  <a:pt x="2929" y="5188"/>
                </a:lnTo>
                <a:lnTo>
                  <a:pt x="2910" y="5181"/>
                </a:lnTo>
                <a:lnTo>
                  <a:pt x="2892" y="5172"/>
                </a:lnTo>
                <a:lnTo>
                  <a:pt x="2874" y="5162"/>
                </a:lnTo>
                <a:lnTo>
                  <a:pt x="2859" y="5150"/>
                </a:lnTo>
                <a:lnTo>
                  <a:pt x="2843" y="5136"/>
                </a:lnTo>
                <a:lnTo>
                  <a:pt x="2829" y="5123"/>
                </a:lnTo>
                <a:lnTo>
                  <a:pt x="2815" y="5107"/>
                </a:lnTo>
                <a:lnTo>
                  <a:pt x="2803" y="5090"/>
                </a:lnTo>
                <a:lnTo>
                  <a:pt x="2791" y="5073"/>
                </a:lnTo>
                <a:lnTo>
                  <a:pt x="2779" y="5054"/>
                </a:lnTo>
                <a:lnTo>
                  <a:pt x="2769" y="5034"/>
                </a:lnTo>
                <a:lnTo>
                  <a:pt x="2759" y="5012"/>
                </a:lnTo>
                <a:lnTo>
                  <a:pt x="2752" y="4991"/>
                </a:lnTo>
                <a:lnTo>
                  <a:pt x="2743" y="4969"/>
                </a:lnTo>
                <a:lnTo>
                  <a:pt x="2736" y="4945"/>
                </a:lnTo>
                <a:lnTo>
                  <a:pt x="2729" y="4922"/>
                </a:lnTo>
                <a:lnTo>
                  <a:pt x="2723" y="4896"/>
                </a:lnTo>
                <a:lnTo>
                  <a:pt x="2718" y="4872"/>
                </a:lnTo>
                <a:lnTo>
                  <a:pt x="2709" y="4819"/>
                </a:lnTo>
                <a:lnTo>
                  <a:pt x="2701" y="4766"/>
                </a:lnTo>
                <a:lnTo>
                  <a:pt x="2697" y="4710"/>
                </a:lnTo>
                <a:lnTo>
                  <a:pt x="2695" y="4654"/>
                </a:lnTo>
                <a:lnTo>
                  <a:pt x="2694" y="4598"/>
                </a:lnTo>
                <a:lnTo>
                  <a:pt x="2694" y="4542"/>
                </a:lnTo>
                <a:lnTo>
                  <a:pt x="2695" y="4485"/>
                </a:lnTo>
                <a:lnTo>
                  <a:pt x="2698" y="4430"/>
                </a:lnTo>
                <a:lnTo>
                  <a:pt x="2701" y="4377"/>
                </a:lnTo>
                <a:lnTo>
                  <a:pt x="2706" y="4324"/>
                </a:lnTo>
                <a:lnTo>
                  <a:pt x="2710" y="4274"/>
                </a:lnTo>
                <a:lnTo>
                  <a:pt x="2721" y="4183"/>
                </a:lnTo>
                <a:lnTo>
                  <a:pt x="2733" y="4106"/>
                </a:lnTo>
                <a:lnTo>
                  <a:pt x="2743" y="4047"/>
                </a:lnTo>
                <a:lnTo>
                  <a:pt x="2752" y="3994"/>
                </a:lnTo>
                <a:lnTo>
                  <a:pt x="2701" y="4005"/>
                </a:lnTo>
                <a:lnTo>
                  <a:pt x="2643" y="4018"/>
                </a:lnTo>
                <a:lnTo>
                  <a:pt x="2567" y="4031"/>
                </a:lnTo>
                <a:lnTo>
                  <a:pt x="2478" y="4044"/>
                </a:lnTo>
                <a:lnTo>
                  <a:pt x="2429" y="4051"/>
                </a:lnTo>
                <a:lnTo>
                  <a:pt x="2379" y="4057"/>
                </a:lnTo>
                <a:lnTo>
                  <a:pt x="2325" y="4061"/>
                </a:lnTo>
                <a:lnTo>
                  <a:pt x="2272" y="4065"/>
                </a:lnTo>
                <a:lnTo>
                  <a:pt x="2217" y="4069"/>
                </a:lnTo>
                <a:lnTo>
                  <a:pt x="2161" y="4070"/>
                </a:lnTo>
                <a:lnTo>
                  <a:pt x="2106" y="4070"/>
                </a:lnTo>
                <a:lnTo>
                  <a:pt x="2051" y="4068"/>
                </a:lnTo>
                <a:lnTo>
                  <a:pt x="1996" y="4064"/>
                </a:lnTo>
                <a:lnTo>
                  <a:pt x="1943" y="4058"/>
                </a:lnTo>
                <a:lnTo>
                  <a:pt x="1917" y="4054"/>
                </a:lnTo>
                <a:lnTo>
                  <a:pt x="1891" y="4050"/>
                </a:lnTo>
                <a:lnTo>
                  <a:pt x="1867" y="4044"/>
                </a:lnTo>
                <a:lnTo>
                  <a:pt x="1842" y="4039"/>
                </a:lnTo>
                <a:lnTo>
                  <a:pt x="1819" y="4032"/>
                </a:lnTo>
                <a:lnTo>
                  <a:pt x="1796" y="4025"/>
                </a:lnTo>
                <a:lnTo>
                  <a:pt x="1773" y="4016"/>
                </a:lnTo>
                <a:lnTo>
                  <a:pt x="1752" y="4007"/>
                </a:lnTo>
                <a:lnTo>
                  <a:pt x="1731" y="3999"/>
                </a:lnTo>
                <a:lnTo>
                  <a:pt x="1712" y="3987"/>
                </a:lnTo>
                <a:lnTo>
                  <a:pt x="1693" y="3976"/>
                </a:lnTo>
                <a:lnTo>
                  <a:pt x="1675" y="3964"/>
                </a:lnTo>
                <a:lnTo>
                  <a:pt x="1658" y="3952"/>
                </a:lnTo>
                <a:lnTo>
                  <a:pt x="1643" y="3937"/>
                </a:lnTo>
                <a:lnTo>
                  <a:pt x="1628" y="3923"/>
                </a:lnTo>
                <a:lnTo>
                  <a:pt x="1615" y="3906"/>
                </a:lnTo>
                <a:lnTo>
                  <a:pt x="1603" y="3889"/>
                </a:lnTo>
                <a:lnTo>
                  <a:pt x="1593" y="3871"/>
                </a:lnTo>
                <a:lnTo>
                  <a:pt x="1583" y="3852"/>
                </a:lnTo>
                <a:lnTo>
                  <a:pt x="1575" y="3832"/>
                </a:lnTo>
                <a:lnTo>
                  <a:pt x="1569" y="3811"/>
                </a:lnTo>
                <a:lnTo>
                  <a:pt x="1564" y="3789"/>
                </a:lnTo>
                <a:lnTo>
                  <a:pt x="1561" y="3765"/>
                </a:lnTo>
                <a:lnTo>
                  <a:pt x="1559" y="3741"/>
                </a:lnTo>
                <a:lnTo>
                  <a:pt x="1559" y="2632"/>
                </a:lnTo>
                <a:lnTo>
                  <a:pt x="1217" y="2632"/>
                </a:lnTo>
                <a:lnTo>
                  <a:pt x="1217" y="3296"/>
                </a:lnTo>
                <a:lnTo>
                  <a:pt x="876" y="3296"/>
                </a:lnTo>
                <a:lnTo>
                  <a:pt x="876" y="2141"/>
                </a:lnTo>
                <a:lnTo>
                  <a:pt x="5104" y="2141"/>
                </a:lnTo>
                <a:lnTo>
                  <a:pt x="5104" y="3310"/>
                </a:lnTo>
                <a:close/>
                <a:moveTo>
                  <a:pt x="5350" y="1722"/>
                </a:moveTo>
                <a:lnTo>
                  <a:pt x="5350" y="1722"/>
                </a:lnTo>
                <a:lnTo>
                  <a:pt x="5325" y="1721"/>
                </a:lnTo>
                <a:lnTo>
                  <a:pt x="5303" y="1718"/>
                </a:lnTo>
                <a:lnTo>
                  <a:pt x="5280" y="1712"/>
                </a:lnTo>
                <a:lnTo>
                  <a:pt x="5258" y="1704"/>
                </a:lnTo>
                <a:lnTo>
                  <a:pt x="5238" y="1694"/>
                </a:lnTo>
                <a:lnTo>
                  <a:pt x="5219" y="1682"/>
                </a:lnTo>
                <a:lnTo>
                  <a:pt x="5201" y="1669"/>
                </a:lnTo>
                <a:lnTo>
                  <a:pt x="5184" y="1654"/>
                </a:lnTo>
                <a:lnTo>
                  <a:pt x="5169" y="1637"/>
                </a:lnTo>
                <a:lnTo>
                  <a:pt x="5155" y="1619"/>
                </a:lnTo>
                <a:lnTo>
                  <a:pt x="5144" y="1601"/>
                </a:lnTo>
                <a:lnTo>
                  <a:pt x="5134" y="1579"/>
                </a:lnTo>
                <a:lnTo>
                  <a:pt x="5126" y="1558"/>
                </a:lnTo>
                <a:lnTo>
                  <a:pt x="5121" y="1536"/>
                </a:lnTo>
                <a:lnTo>
                  <a:pt x="5117" y="1512"/>
                </a:lnTo>
                <a:lnTo>
                  <a:pt x="5116" y="1489"/>
                </a:lnTo>
                <a:lnTo>
                  <a:pt x="5117" y="1466"/>
                </a:lnTo>
                <a:lnTo>
                  <a:pt x="5121" y="1442"/>
                </a:lnTo>
                <a:lnTo>
                  <a:pt x="5126" y="1420"/>
                </a:lnTo>
                <a:lnTo>
                  <a:pt x="5134" y="1399"/>
                </a:lnTo>
                <a:lnTo>
                  <a:pt x="5144" y="1379"/>
                </a:lnTo>
                <a:lnTo>
                  <a:pt x="5155" y="1359"/>
                </a:lnTo>
                <a:lnTo>
                  <a:pt x="5169" y="1341"/>
                </a:lnTo>
                <a:lnTo>
                  <a:pt x="5184" y="1324"/>
                </a:lnTo>
                <a:lnTo>
                  <a:pt x="5201" y="1309"/>
                </a:lnTo>
                <a:lnTo>
                  <a:pt x="5219" y="1296"/>
                </a:lnTo>
                <a:lnTo>
                  <a:pt x="5238" y="1284"/>
                </a:lnTo>
                <a:lnTo>
                  <a:pt x="5258" y="1275"/>
                </a:lnTo>
                <a:lnTo>
                  <a:pt x="5280" y="1267"/>
                </a:lnTo>
                <a:lnTo>
                  <a:pt x="5303" y="1261"/>
                </a:lnTo>
                <a:lnTo>
                  <a:pt x="5325" y="1257"/>
                </a:lnTo>
                <a:lnTo>
                  <a:pt x="5350" y="1256"/>
                </a:lnTo>
                <a:lnTo>
                  <a:pt x="5373" y="1257"/>
                </a:lnTo>
                <a:lnTo>
                  <a:pt x="5396" y="1261"/>
                </a:lnTo>
                <a:lnTo>
                  <a:pt x="5419" y="1267"/>
                </a:lnTo>
                <a:lnTo>
                  <a:pt x="5440" y="1275"/>
                </a:lnTo>
                <a:lnTo>
                  <a:pt x="5460" y="1284"/>
                </a:lnTo>
                <a:lnTo>
                  <a:pt x="5479" y="1296"/>
                </a:lnTo>
                <a:lnTo>
                  <a:pt x="5497" y="1309"/>
                </a:lnTo>
                <a:lnTo>
                  <a:pt x="5513" y="1324"/>
                </a:lnTo>
                <a:lnTo>
                  <a:pt x="5529" y="1341"/>
                </a:lnTo>
                <a:lnTo>
                  <a:pt x="5542" y="1359"/>
                </a:lnTo>
                <a:lnTo>
                  <a:pt x="5554" y="1379"/>
                </a:lnTo>
                <a:lnTo>
                  <a:pt x="5564" y="1399"/>
                </a:lnTo>
                <a:lnTo>
                  <a:pt x="5571" y="1420"/>
                </a:lnTo>
                <a:lnTo>
                  <a:pt x="5577" y="1442"/>
                </a:lnTo>
                <a:lnTo>
                  <a:pt x="5580" y="1466"/>
                </a:lnTo>
                <a:lnTo>
                  <a:pt x="5582" y="1489"/>
                </a:lnTo>
                <a:lnTo>
                  <a:pt x="5580" y="1512"/>
                </a:lnTo>
                <a:lnTo>
                  <a:pt x="5577" y="1536"/>
                </a:lnTo>
                <a:lnTo>
                  <a:pt x="5571" y="1558"/>
                </a:lnTo>
                <a:lnTo>
                  <a:pt x="5564" y="1579"/>
                </a:lnTo>
                <a:lnTo>
                  <a:pt x="5554" y="1601"/>
                </a:lnTo>
                <a:lnTo>
                  <a:pt x="5542" y="1619"/>
                </a:lnTo>
                <a:lnTo>
                  <a:pt x="5529" y="1637"/>
                </a:lnTo>
                <a:lnTo>
                  <a:pt x="5513" y="1654"/>
                </a:lnTo>
                <a:lnTo>
                  <a:pt x="5497" y="1669"/>
                </a:lnTo>
                <a:lnTo>
                  <a:pt x="5479" y="1682"/>
                </a:lnTo>
                <a:lnTo>
                  <a:pt x="5460" y="1694"/>
                </a:lnTo>
                <a:lnTo>
                  <a:pt x="5440" y="1704"/>
                </a:lnTo>
                <a:lnTo>
                  <a:pt x="5419" y="1712"/>
                </a:lnTo>
                <a:lnTo>
                  <a:pt x="5396" y="1718"/>
                </a:lnTo>
                <a:lnTo>
                  <a:pt x="5373" y="1721"/>
                </a:lnTo>
                <a:lnTo>
                  <a:pt x="5350" y="1722"/>
                </a:lnTo>
                <a:close/>
                <a:moveTo>
                  <a:pt x="4016" y="2679"/>
                </a:moveTo>
                <a:lnTo>
                  <a:pt x="2045" y="2679"/>
                </a:lnTo>
                <a:lnTo>
                  <a:pt x="2045" y="3023"/>
                </a:lnTo>
                <a:lnTo>
                  <a:pt x="4016" y="3023"/>
                </a:lnTo>
                <a:lnTo>
                  <a:pt x="4016" y="2679"/>
                </a:lnTo>
                <a:close/>
                <a:moveTo>
                  <a:pt x="2045" y="3695"/>
                </a:moveTo>
                <a:lnTo>
                  <a:pt x="4016" y="3695"/>
                </a:lnTo>
                <a:lnTo>
                  <a:pt x="4016" y="3352"/>
                </a:lnTo>
                <a:lnTo>
                  <a:pt x="2045" y="3352"/>
                </a:lnTo>
                <a:lnTo>
                  <a:pt x="2045" y="3695"/>
                </a:lnTo>
                <a:close/>
              </a:path>
            </a:pathLst>
          </a:custGeom>
          <a:solidFill>
            <a:srgbClr val="C1A36C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KSO_Shape">
            <a:extLst>
              <a:ext uri="{FF2B5EF4-FFF2-40B4-BE49-F238E27FC236}">
                <a16:creationId xmlns:a16="http://schemas.microsoft.com/office/drawing/2014/main" id="{590D1463-A160-40C3-A9A4-F31EA22EF90C}"/>
              </a:ext>
            </a:extLst>
          </p:cNvPr>
          <p:cNvSpPr/>
          <p:nvPr/>
        </p:nvSpPr>
        <p:spPr bwMode="auto">
          <a:xfrm>
            <a:off x="2040993" y="2576833"/>
            <a:ext cx="952340" cy="660132"/>
          </a:xfrm>
          <a:custGeom>
            <a:avLst/>
            <a:gdLst>
              <a:gd name="T0" fmla="*/ 1239327 w 6190"/>
              <a:gd name="T1" fmla="*/ 156252 h 4291"/>
              <a:gd name="T2" fmla="*/ 1294415 w 6190"/>
              <a:gd name="T3" fmla="*/ 211617 h 4291"/>
              <a:gd name="T4" fmla="*/ 1294415 w 6190"/>
              <a:gd name="T5" fmla="*/ 1106686 h 4291"/>
              <a:gd name="T6" fmla="*/ 790313 w 6190"/>
              <a:gd name="T7" fmla="*/ 1106686 h 4291"/>
              <a:gd name="T8" fmla="*/ 790313 w 6190"/>
              <a:gd name="T9" fmla="*/ 1144518 h 4291"/>
              <a:gd name="T10" fmla="*/ 830321 w 6190"/>
              <a:gd name="T11" fmla="*/ 1150362 h 4291"/>
              <a:gd name="T12" fmla="*/ 870637 w 6190"/>
              <a:gd name="T13" fmla="*/ 1158052 h 4291"/>
              <a:gd name="T14" fmla="*/ 911261 w 6190"/>
              <a:gd name="T15" fmla="*/ 1166972 h 4291"/>
              <a:gd name="T16" fmla="*/ 951577 w 6190"/>
              <a:gd name="T17" fmla="*/ 1177737 h 4291"/>
              <a:gd name="T18" fmla="*/ 991893 w 6190"/>
              <a:gd name="T19" fmla="*/ 1189733 h 4291"/>
              <a:gd name="T20" fmla="*/ 1032208 w 6190"/>
              <a:gd name="T21" fmla="*/ 1203882 h 4291"/>
              <a:gd name="T22" fmla="*/ 1072524 w 6190"/>
              <a:gd name="T23" fmla="*/ 1219569 h 4291"/>
              <a:gd name="T24" fmla="*/ 1112840 w 6190"/>
              <a:gd name="T25" fmla="*/ 1236793 h 4291"/>
              <a:gd name="T26" fmla="*/ 1112840 w 6190"/>
              <a:gd name="T27" fmla="*/ 1319841 h 4291"/>
              <a:gd name="T28" fmla="*/ 194501 w 6190"/>
              <a:gd name="T29" fmla="*/ 1319841 h 4291"/>
              <a:gd name="T30" fmla="*/ 194501 w 6190"/>
              <a:gd name="T31" fmla="*/ 1236793 h 4291"/>
              <a:gd name="T32" fmla="*/ 214197 w 6190"/>
              <a:gd name="T33" fmla="*/ 1228796 h 4291"/>
              <a:gd name="T34" fmla="*/ 252974 w 6190"/>
              <a:gd name="T35" fmla="*/ 1213725 h 4291"/>
              <a:gd name="T36" fmla="*/ 292059 w 6190"/>
              <a:gd name="T37" fmla="*/ 1199883 h 4291"/>
              <a:gd name="T38" fmla="*/ 330836 w 6190"/>
              <a:gd name="T39" fmla="*/ 1187580 h 4291"/>
              <a:gd name="T40" fmla="*/ 370229 w 6190"/>
              <a:gd name="T41" fmla="*/ 1176507 h 4291"/>
              <a:gd name="T42" fmla="*/ 409313 w 6190"/>
              <a:gd name="T43" fmla="*/ 1166664 h 4291"/>
              <a:gd name="T44" fmla="*/ 448090 w 6190"/>
              <a:gd name="T45" fmla="*/ 1158052 h 4291"/>
              <a:gd name="T46" fmla="*/ 487483 w 6190"/>
              <a:gd name="T47" fmla="*/ 1151285 h 4291"/>
              <a:gd name="T48" fmla="*/ 506872 w 6190"/>
              <a:gd name="T49" fmla="*/ 1106686 h 4291"/>
              <a:gd name="T50" fmla="*/ 0 w 6190"/>
              <a:gd name="T51" fmla="*/ 1106686 h 4291"/>
              <a:gd name="T52" fmla="*/ 0 w 6190"/>
              <a:gd name="T53" fmla="*/ 211617 h 4291"/>
              <a:gd name="T54" fmla="*/ 55088 w 6190"/>
              <a:gd name="T55" fmla="*/ 156252 h 4291"/>
              <a:gd name="T56" fmla="*/ 1365814 w 6190"/>
              <a:gd name="T57" fmla="*/ 1319841 h 4291"/>
              <a:gd name="T58" fmla="*/ 1905000 w 6190"/>
              <a:gd name="T59" fmla="*/ 0 h 4291"/>
              <a:gd name="T60" fmla="*/ 1365814 w 6190"/>
              <a:gd name="T61" fmla="*/ 1319841 h 4291"/>
              <a:gd name="T62" fmla="*/ 1433828 w 6190"/>
              <a:gd name="T63" fmla="*/ 115036 h 4291"/>
              <a:gd name="T64" fmla="*/ 1846527 w 6190"/>
              <a:gd name="T65" fmla="*/ 243299 h 4291"/>
              <a:gd name="T66" fmla="*/ 1433828 w 6190"/>
              <a:gd name="T67" fmla="*/ 115036 h 4291"/>
              <a:gd name="T68" fmla="*/ 1433828 w 6190"/>
              <a:gd name="T69" fmla="*/ 315273 h 4291"/>
              <a:gd name="T70" fmla="*/ 1846527 w 6190"/>
              <a:gd name="T71" fmla="*/ 444151 h 4291"/>
              <a:gd name="T72" fmla="*/ 1433828 w 6190"/>
              <a:gd name="T73" fmla="*/ 315273 h 4291"/>
              <a:gd name="T74" fmla="*/ 1431674 w 6190"/>
              <a:gd name="T75" fmla="*/ 553035 h 4291"/>
              <a:gd name="T76" fmla="*/ 1570163 w 6190"/>
              <a:gd name="T77" fmla="*/ 652385 h 4291"/>
              <a:gd name="T78" fmla="*/ 1431674 w 6190"/>
              <a:gd name="T79" fmla="*/ 553035 h 4291"/>
              <a:gd name="T80" fmla="*/ 1431674 w 6190"/>
              <a:gd name="T81" fmla="*/ 712671 h 4291"/>
              <a:gd name="T82" fmla="*/ 1570163 w 6190"/>
              <a:gd name="T83" fmla="*/ 812021 h 4291"/>
              <a:gd name="T84" fmla="*/ 1431674 w 6190"/>
              <a:gd name="T85" fmla="*/ 712671 h 4291"/>
              <a:gd name="T86" fmla="*/ 1183931 w 6190"/>
              <a:gd name="T87" fmla="*/ 266983 h 4291"/>
              <a:gd name="T88" fmla="*/ 110484 w 6190"/>
              <a:gd name="T89" fmla="*/ 995956 h 4291"/>
              <a:gd name="T90" fmla="*/ 1183931 w 6190"/>
              <a:gd name="T91" fmla="*/ 266983 h 429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190" h="4291">
                <a:moveTo>
                  <a:pt x="179" y="508"/>
                </a:moveTo>
                <a:lnTo>
                  <a:pt x="4027" y="508"/>
                </a:lnTo>
                <a:lnTo>
                  <a:pt x="4206" y="508"/>
                </a:lnTo>
                <a:lnTo>
                  <a:pt x="4206" y="688"/>
                </a:lnTo>
                <a:lnTo>
                  <a:pt x="4206" y="3418"/>
                </a:lnTo>
                <a:lnTo>
                  <a:pt x="4206" y="3598"/>
                </a:lnTo>
                <a:lnTo>
                  <a:pt x="4027" y="3598"/>
                </a:lnTo>
                <a:lnTo>
                  <a:pt x="2568" y="3598"/>
                </a:lnTo>
                <a:lnTo>
                  <a:pt x="2568" y="3721"/>
                </a:lnTo>
                <a:lnTo>
                  <a:pt x="2634" y="3731"/>
                </a:lnTo>
                <a:lnTo>
                  <a:pt x="2698" y="3740"/>
                </a:lnTo>
                <a:lnTo>
                  <a:pt x="2764" y="3752"/>
                </a:lnTo>
                <a:lnTo>
                  <a:pt x="2829" y="3765"/>
                </a:lnTo>
                <a:lnTo>
                  <a:pt x="2895" y="3779"/>
                </a:lnTo>
                <a:lnTo>
                  <a:pt x="2961" y="3794"/>
                </a:lnTo>
                <a:lnTo>
                  <a:pt x="3026" y="3811"/>
                </a:lnTo>
                <a:lnTo>
                  <a:pt x="3092" y="3829"/>
                </a:lnTo>
                <a:lnTo>
                  <a:pt x="3157" y="3848"/>
                </a:lnTo>
                <a:lnTo>
                  <a:pt x="3223" y="3868"/>
                </a:lnTo>
                <a:lnTo>
                  <a:pt x="3288" y="3891"/>
                </a:lnTo>
                <a:lnTo>
                  <a:pt x="3354" y="3914"/>
                </a:lnTo>
                <a:lnTo>
                  <a:pt x="3419" y="3938"/>
                </a:lnTo>
                <a:lnTo>
                  <a:pt x="3485" y="3965"/>
                </a:lnTo>
                <a:lnTo>
                  <a:pt x="3550" y="3993"/>
                </a:lnTo>
                <a:lnTo>
                  <a:pt x="3616" y="4021"/>
                </a:lnTo>
                <a:lnTo>
                  <a:pt x="3616" y="4291"/>
                </a:lnTo>
                <a:lnTo>
                  <a:pt x="632" y="4291"/>
                </a:lnTo>
                <a:lnTo>
                  <a:pt x="632" y="4021"/>
                </a:lnTo>
                <a:lnTo>
                  <a:pt x="696" y="3995"/>
                </a:lnTo>
                <a:lnTo>
                  <a:pt x="758" y="3970"/>
                </a:lnTo>
                <a:lnTo>
                  <a:pt x="822" y="3946"/>
                </a:lnTo>
                <a:lnTo>
                  <a:pt x="885" y="3924"/>
                </a:lnTo>
                <a:lnTo>
                  <a:pt x="949" y="3901"/>
                </a:lnTo>
                <a:lnTo>
                  <a:pt x="1013" y="3881"/>
                </a:lnTo>
                <a:lnTo>
                  <a:pt x="1075" y="3861"/>
                </a:lnTo>
                <a:lnTo>
                  <a:pt x="1139" y="3843"/>
                </a:lnTo>
                <a:lnTo>
                  <a:pt x="1203" y="3825"/>
                </a:lnTo>
                <a:lnTo>
                  <a:pt x="1266" y="3809"/>
                </a:lnTo>
                <a:lnTo>
                  <a:pt x="1330" y="3793"/>
                </a:lnTo>
                <a:lnTo>
                  <a:pt x="1394" y="3779"/>
                </a:lnTo>
                <a:lnTo>
                  <a:pt x="1456" y="3765"/>
                </a:lnTo>
                <a:lnTo>
                  <a:pt x="1520" y="3753"/>
                </a:lnTo>
                <a:lnTo>
                  <a:pt x="1584" y="3743"/>
                </a:lnTo>
                <a:lnTo>
                  <a:pt x="1647" y="3733"/>
                </a:lnTo>
                <a:lnTo>
                  <a:pt x="1647" y="3598"/>
                </a:lnTo>
                <a:lnTo>
                  <a:pt x="179" y="3598"/>
                </a:lnTo>
                <a:lnTo>
                  <a:pt x="0" y="3598"/>
                </a:lnTo>
                <a:lnTo>
                  <a:pt x="0" y="3418"/>
                </a:lnTo>
                <a:lnTo>
                  <a:pt x="0" y="688"/>
                </a:lnTo>
                <a:lnTo>
                  <a:pt x="0" y="508"/>
                </a:lnTo>
                <a:lnTo>
                  <a:pt x="179" y="508"/>
                </a:lnTo>
                <a:close/>
                <a:moveTo>
                  <a:pt x="4438" y="4291"/>
                </a:moveTo>
                <a:lnTo>
                  <a:pt x="6190" y="4291"/>
                </a:lnTo>
                <a:lnTo>
                  <a:pt x="6190" y="0"/>
                </a:lnTo>
                <a:lnTo>
                  <a:pt x="4438" y="0"/>
                </a:lnTo>
                <a:lnTo>
                  <a:pt x="4438" y="4291"/>
                </a:lnTo>
                <a:close/>
                <a:moveTo>
                  <a:pt x="4659" y="374"/>
                </a:moveTo>
                <a:lnTo>
                  <a:pt x="6000" y="374"/>
                </a:lnTo>
                <a:lnTo>
                  <a:pt x="6000" y="791"/>
                </a:lnTo>
                <a:lnTo>
                  <a:pt x="4659" y="791"/>
                </a:lnTo>
                <a:lnTo>
                  <a:pt x="4659" y="374"/>
                </a:lnTo>
                <a:close/>
                <a:moveTo>
                  <a:pt x="4659" y="1025"/>
                </a:moveTo>
                <a:lnTo>
                  <a:pt x="6000" y="1025"/>
                </a:lnTo>
                <a:lnTo>
                  <a:pt x="6000" y="1444"/>
                </a:lnTo>
                <a:lnTo>
                  <a:pt x="4659" y="1444"/>
                </a:lnTo>
                <a:lnTo>
                  <a:pt x="4659" y="1025"/>
                </a:lnTo>
                <a:close/>
                <a:moveTo>
                  <a:pt x="4652" y="1798"/>
                </a:moveTo>
                <a:lnTo>
                  <a:pt x="5102" y="1798"/>
                </a:lnTo>
                <a:lnTo>
                  <a:pt x="5102" y="2121"/>
                </a:lnTo>
                <a:lnTo>
                  <a:pt x="4652" y="2121"/>
                </a:lnTo>
                <a:lnTo>
                  <a:pt x="4652" y="1798"/>
                </a:lnTo>
                <a:close/>
                <a:moveTo>
                  <a:pt x="4652" y="2317"/>
                </a:moveTo>
                <a:lnTo>
                  <a:pt x="5102" y="2317"/>
                </a:lnTo>
                <a:lnTo>
                  <a:pt x="5102" y="2640"/>
                </a:lnTo>
                <a:lnTo>
                  <a:pt x="4652" y="2640"/>
                </a:lnTo>
                <a:lnTo>
                  <a:pt x="4652" y="2317"/>
                </a:lnTo>
                <a:close/>
                <a:moveTo>
                  <a:pt x="3847" y="868"/>
                </a:moveTo>
                <a:lnTo>
                  <a:pt x="359" y="868"/>
                </a:lnTo>
                <a:lnTo>
                  <a:pt x="359" y="3238"/>
                </a:lnTo>
                <a:lnTo>
                  <a:pt x="3847" y="3238"/>
                </a:lnTo>
                <a:lnTo>
                  <a:pt x="3847" y="8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C1BDC05-AC7C-4E9A-A8D3-9B9248098F8F}"/>
              </a:ext>
            </a:extLst>
          </p:cNvPr>
          <p:cNvSpPr txBox="1"/>
          <p:nvPr/>
        </p:nvSpPr>
        <p:spPr>
          <a:xfrm>
            <a:off x="1221997" y="4301106"/>
            <a:ext cx="2529840" cy="14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54301CC-9EFC-4181-B770-0D748BF78A24}"/>
              </a:ext>
            </a:extLst>
          </p:cNvPr>
          <p:cNvSpPr txBox="1"/>
          <p:nvPr/>
        </p:nvSpPr>
        <p:spPr>
          <a:xfrm>
            <a:off x="1189612" y="3721986"/>
            <a:ext cx="2529840" cy="5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5876384-140B-4B43-BE37-6BCF3C89185B}"/>
              </a:ext>
            </a:extLst>
          </p:cNvPr>
          <p:cNvSpPr txBox="1"/>
          <p:nvPr/>
        </p:nvSpPr>
        <p:spPr>
          <a:xfrm>
            <a:off x="4863465" y="4291574"/>
            <a:ext cx="2529840" cy="14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7CA54C8-1308-4EFF-B319-DB0383116374}"/>
              </a:ext>
            </a:extLst>
          </p:cNvPr>
          <p:cNvSpPr txBox="1"/>
          <p:nvPr/>
        </p:nvSpPr>
        <p:spPr>
          <a:xfrm>
            <a:off x="4831080" y="3712454"/>
            <a:ext cx="2529840" cy="5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713145C-7575-40CD-BEA2-48BB37EFCE2C}"/>
              </a:ext>
            </a:extLst>
          </p:cNvPr>
          <p:cNvSpPr txBox="1"/>
          <p:nvPr/>
        </p:nvSpPr>
        <p:spPr>
          <a:xfrm>
            <a:off x="8356062" y="4232822"/>
            <a:ext cx="2529840" cy="14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bg1"/>
                </a:solidFill>
                <a:cs typeface="+mn-ea"/>
                <a:sym typeface="+mn-lt"/>
              </a:rPr>
              <a:t>here. Please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 enter text here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17D72EF-4213-4851-8BDA-569E45E476F5}"/>
              </a:ext>
            </a:extLst>
          </p:cNvPr>
          <p:cNvSpPr txBox="1"/>
          <p:nvPr/>
        </p:nvSpPr>
        <p:spPr>
          <a:xfrm>
            <a:off x="8323677" y="3653702"/>
            <a:ext cx="2529840" cy="5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  <a:cs typeface="+mn-ea"/>
                <a:sym typeface="+mn-lt"/>
              </a:rPr>
              <a:t>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2485167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bldLvl="0"/>
      <p:bldP spid="14" grpId="0" bldLvl="0"/>
      <p:bldP spid="15" grpId="0" bldLvl="0"/>
      <p:bldP spid="16" grpId="0" bldLvl="0"/>
      <p:bldP spid="17" grpId="0" bldLvl="0"/>
      <p:bldP spid="18" grpId="0" bldLvl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395A325F-09AC-4FC5-AB1C-6DCD16341D2F}"/>
              </a:ext>
            </a:extLst>
          </p:cNvPr>
          <p:cNvSpPr/>
          <p:nvPr/>
        </p:nvSpPr>
        <p:spPr>
          <a:xfrm>
            <a:off x="1736034" y="2067339"/>
            <a:ext cx="8719934" cy="3135702"/>
          </a:xfrm>
          <a:prstGeom prst="roundRect">
            <a:avLst/>
          </a:prstGeom>
          <a:noFill/>
          <a:ln w="57150">
            <a:solidFill>
              <a:srgbClr val="C1A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2543E92-B01B-4123-9235-E95CE16B17B0}"/>
              </a:ext>
            </a:extLst>
          </p:cNvPr>
          <p:cNvSpPr txBox="1"/>
          <p:nvPr/>
        </p:nvSpPr>
        <p:spPr>
          <a:xfrm>
            <a:off x="2851839" y="2805752"/>
            <a:ext cx="648832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5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</a:t>
            </a:r>
            <a:r>
              <a:rPr lang="zh-CN" altLang="en-US" sz="75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hank you</a:t>
            </a:r>
            <a:endParaRPr lang="zh-CN" altLang="en-US" sz="75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1987087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395A325F-09AC-4FC5-AB1C-6DCD16341D2F}"/>
              </a:ext>
            </a:extLst>
          </p:cNvPr>
          <p:cNvSpPr/>
          <p:nvPr/>
        </p:nvSpPr>
        <p:spPr>
          <a:xfrm>
            <a:off x="11436823" y="459914"/>
            <a:ext cx="1019034" cy="874205"/>
          </a:xfrm>
          <a:prstGeom prst="roundRect">
            <a:avLst>
              <a:gd name="adj" fmla="val 10456"/>
            </a:avLst>
          </a:prstGeom>
          <a:noFill/>
          <a:ln w="38100">
            <a:solidFill>
              <a:srgbClr val="C1A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78F4B31-814C-4E43-8C24-BAFA259717F1}"/>
              </a:ext>
            </a:extLst>
          </p:cNvPr>
          <p:cNvSpPr/>
          <p:nvPr/>
        </p:nvSpPr>
        <p:spPr>
          <a:xfrm>
            <a:off x="6778213" y="1851063"/>
            <a:ext cx="1896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4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</a:t>
            </a:r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art 01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299B806-E94D-4BE5-8632-7D15D14E9899}"/>
              </a:ext>
            </a:extLst>
          </p:cNvPr>
          <p:cNvSpPr/>
          <p:nvPr/>
        </p:nvSpPr>
        <p:spPr>
          <a:xfrm>
            <a:off x="6679173" y="3440912"/>
            <a:ext cx="4757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69493CE-3DE6-4D3C-B13B-B659CCBA62DB}"/>
              </a:ext>
            </a:extLst>
          </p:cNvPr>
          <p:cNvSpPr txBox="1"/>
          <p:nvPr/>
        </p:nvSpPr>
        <p:spPr>
          <a:xfrm>
            <a:off x="6715608" y="4242329"/>
            <a:ext cx="4331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 Life isn't about waiting for the storm to pass. it's about learning to dance Life isn't it's about learning to dance in the rain.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F6DEE837-37B4-4C97-A6CB-533647F2D6EE}"/>
              </a:ext>
            </a:extLst>
          </p:cNvPr>
          <p:cNvSpPr/>
          <p:nvPr/>
        </p:nvSpPr>
        <p:spPr>
          <a:xfrm>
            <a:off x="6878451" y="2708485"/>
            <a:ext cx="1065661" cy="45719"/>
          </a:xfrm>
          <a:prstGeom prst="roundRect">
            <a:avLst>
              <a:gd name="adj" fmla="val 0"/>
            </a:avLst>
          </a:prstGeom>
          <a:solidFill>
            <a:srgbClr val="C1A36C"/>
          </a:solidFill>
          <a:ln w="12700">
            <a:solidFill>
              <a:srgbClr val="C1A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0A5BD354-551B-4EB6-9DDB-87F2EEF4B7E2}"/>
              </a:ext>
            </a:extLst>
          </p:cNvPr>
          <p:cNvSpPr/>
          <p:nvPr/>
        </p:nvSpPr>
        <p:spPr>
          <a:xfrm>
            <a:off x="-263857" y="3560618"/>
            <a:ext cx="5381767" cy="4068481"/>
          </a:xfrm>
          <a:prstGeom prst="roundRect">
            <a:avLst>
              <a:gd name="adj" fmla="val 10456"/>
            </a:avLst>
          </a:prstGeom>
          <a:noFill/>
          <a:ln w="38100">
            <a:solidFill>
              <a:srgbClr val="C1A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A7EC238-508C-48B0-BBD3-BCFEF8F3E114}"/>
              </a:ext>
            </a:extLst>
          </p:cNvPr>
          <p:cNvSpPr txBox="1"/>
          <p:nvPr/>
        </p:nvSpPr>
        <p:spPr>
          <a:xfrm>
            <a:off x="1156534" y="-469756"/>
            <a:ext cx="4657278" cy="12803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3900" b="1">
                <a:solidFill>
                  <a:srgbClr val="ECF8F6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l"/>
            <a:r>
              <a:rPr lang="en-US" altLang="zh-CN" sz="413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A.</a:t>
            </a:r>
            <a:endParaRPr lang="zh-CN" altLang="en-US" sz="413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481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:a16="http://schemas.microsoft.com/office/drawing/2014/main"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 animBg="1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F0ADAAAB-33B7-4A68-9F2D-D3E7AEECD688}"/>
              </a:ext>
            </a:extLst>
          </p:cNvPr>
          <p:cNvGrpSpPr/>
          <p:nvPr/>
        </p:nvGrpSpPr>
        <p:grpSpPr>
          <a:xfrm>
            <a:off x="645459" y="484095"/>
            <a:ext cx="537883" cy="510988"/>
            <a:chOff x="753035" y="201706"/>
            <a:chExt cx="537883" cy="510988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3A21832E-16EB-4C94-AB88-EEB7C5015D9D}"/>
                </a:ext>
              </a:extLst>
            </p:cNvPr>
            <p:cNvSpPr/>
            <p:nvPr/>
          </p:nvSpPr>
          <p:spPr>
            <a:xfrm>
              <a:off x="887506" y="309282"/>
              <a:ext cx="403412" cy="40341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0E86C01F-DD96-49C0-BF99-A96C9B6A7070}"/>
                </a:ext>
              </a:extLst>
            </p:cNvPr>
            <p:cNvSpPr/>
            <p:nvPr/>
          </p:nvSpPr>
          <p:spPr>
            <a:xfrm>
              <a:off x="753035" y="201706"/>
              <a:ext cx="403412" cy="403412"/>
            </a:xfrm>
            <a:prstGeom prst="roundRect">
              <a:avLst/>
            </a:prstGeom>
            <a:noFill/>
            <a:ln w="38100">
              <a:solidFill>
                <a:srgbClr val="C1A3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TextBox 7">
            <a:extLst>
              <a:ext uri="{FF2B5EF4-FFF2-40B4-BE49-F238E27FC236}">
                <a16:creationId xmlns:a16="http://schemas.microsoft.com/office/drawing/2014/main" id="{19ADCF51-1ECF-44C0-8DCE-4E782C23F697}"/>
              </a:ext>
            </a:extLst>
          </p:cNvPr>
          <p:cNvSpPr txBox="1"/>
          <p:nvPr/>
        </p:nvSpPr>
        <p:spPr>
          <a:xfrm>
            <a:off x="1317813" y="46409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the title content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FC5643C7-9F58-41B4-AB88-37899D345515}"/>
              </a:ext>
            </a:extLst>
          </p:cNvPr>
          <p:cNvSpPr/>
          <p:nvPr/>
        </p:nvSpPr>
        <p:spPr>
          <a:xfrm>
            <a:off x="6658695" y="2032044"/>
            <a:ext cx="2137892" cy="2793911"/>
          </a:xfrm>
          <a:prstGeom prst="rect">
            <a:avLst/>
          </a:prstGeom>
          <a:blipFill>
            <a:blip r:embed="rId3" cstate="screen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189F609A-FCF7-4A59-BA5F-2E1A666E70CE}"/>
              </a:ext>
            </a:extLst>
          </p:cNvPr>
          <p:cNvSpPr/>
          <p:nvPr/>
        </p:nvSpPr>
        <p:spPr>
          <a:xfrm>
            <a:off x="6658695" y="4825954"/>
            <a:ext cx="2137892" cy="809223"/>
          </a:xfrm>
          <a:prstGeom prst="rect">
            <a:avLst/>
          </a:prstGeom>
          <a:solidFill>
            <a:srgbClr val="C1A36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B2AC7DD7-F3F5-4D46-9F1A-9ABF7D1507FA}"/>
              </a:ext>
            </a:extLst>
          </p:cNvPr>
          <p:cNvSpPr/>
          <p:nvPr/>
        </p:nvSpPr>
        <p:spPr>
          <a:xfrm>
            <a:off x="9013382" y="2023324"/>
            <a:ext cx="2137892" cy="2793911"/>
          </a:xfrm>
          <a:prstGeom prst="rect">
            <a:avLst/>
          </a:prstGeom>
          <a:blipFill>
            <a:blip r:embed="rId5" cstate="screen">
              <a:grayscl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26DC4659-F494-4455-9D8E-CF5992B36354}"/>
              </a:ext>
            </a:extLst>
          </p:cNvPr>
          <p:cNvSpPr/>
          <p:nvPr/>
        </p:nvSpPr>
        <p:spPr>
          <a:xfrm>
            <a:off x="9013382" y="4817234"/>
            <a:ext cx="2137892" cy="809223"/>
          </a:xfrm>
          <a:prstGeom prst="rect">
            <a:avLst/>
          </a:prstGeom>
          <a:solidFill>
            <a:srgbClr val="C1A36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1B53188B-4380-43EC-8D1D-C3A2FFA80244}"/>
              </a:ext>
            </a:extLst>
          </p:cNvPr>
          <p:cNvSpPr txBox="1"/>
          <p:nvPr/>
        </p:nvSpPr>
        <p:spPr>
          <a:xfrm>
            <a:off x="7006876" y="4928987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>
                <a:solidFill>
                  <a:schemeClr val="bg1"/>
                </a:solidFill>
                <a:cs typeface="+mn-ea"/>
                <a:sym typeface="+mn-lt"/>
              </a:rPr>
              <a:t>Title text content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05532AFD-F44B-4AC2-95F8-1F63B16B96F0}"/>
              </a:ext>
            </a:extLst>
          </p:cNvPr>
          <p:cNvSpPr txBox="1"/>
          <p:nvPr/>
        </p:nvSpPr>
        <p:spPr>
          <a:xfrm>
            <a:off x="7050157" y="5221845"/>
            <a:ext cx="1592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1000" dirty="0">
                <a:solidFill>
                  <a:schemeClr val="bg1"/>
                </a:solidFill>
                <a:cs typeface="+mn-ea"/>
                <a:sym typeface="+mn-lt"/>
              </a:rPr>
              <a:t>ENTER THE TITLE HERE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78800CD0-D651-4204-BE92-C6B90EE64927}"/>
              </a:ext>
            </a:extLst>
          </p:cNvPr>
          <p:cNvSpPr txBox="1"/>
          <p:nvPr/>
        </p:nvSpPr>
        <p:spPr>
          <a:xfrm>
            <a:off x="9374442" y="4941161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>
                <a:solidFill>
                  <a:schemeClr val="bg1"/>
                </a:solidFill>
                <a:cs typeface="+mn-ea"/>
                <a:sym typeface="+mn-lt"/>
              </a:rPr>
              <a:t>Title text content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3785F3D7-7FCB-430F-845E-F5DB3C901202}"/>
              </a:ext>
            </a:extLst>
          </p:cNvPr>
          <p:cNvSpPr txBox="1"/>
          <p:nvPr/>
        </p:nvSpPr>
        <p:spPr>
          <a:xfrm>
            <a:off x="9473684" y="5230565"/>
            <a:ext cx="1592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1000" dirty="0">
                <a:solidFill>
                  <a:schemeClr val="bg1"/>
                </a:solidFill>
                <a:cs typeface="+mn-ea"/>
                <a:sym typeface="+mn-lt"/>
              </a:rPr>
              <a:t>ENTER THE TITLE HERE</a:t>
            </a:r>
          </a:p>
        </p:txBody>
      </p:sp>
      <p:sp>
        <p:nvSpPr>
          <p:cNvPr id="41" name="TextBox 7">
            <a:extLst>
              <a:ext uri="{FF2B5EF4-FFF2-40B4-BE49-F238E27FC236}">
                <a16:creationId xmlns:a16="http://schemas.microsoft.com/office/drawing/2014/main" id="{D9A8C581-CE6A-4BF2-A94F-54FF9918763E}"/>
              </a:ext>
            </a:extLst>
          </p:cNvPr>
          <p:cNvSpPr txBox="1"/>
          <p:nvPr/>
        </p:nvSpPr>
        <p:spPr>
          <a:xfrm>
            <a:off x="939300" y="2249179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the page title content</a:t>
            </a:r>
          </a:p>
        </p:txBody>
      </p:sp>
      <p:sp>
        <p:nvSpPr>
          <p:cNvPr id="42" name="Google Shape;86;p19">
            <a:extLst>
              <a:ext uri="{FF2B5EF4-FFF2-40B4-BE49-F238E27FC236}">
                <a16:creationId xmlns:a16="http://schemas.microsoft.com/office/drawing/2014/main" id="{FBFFD69E-1E64-4CFF-988D-A88C0E20E300}"/>
              </a:ext>
            </a:extLst>
          </p:cNvPr>
          <p:cNvSpPr txBox="1"/>
          <p:nvPr/>
        </p:nvSpPr>
        <p:spPr>
          <a:xfrm>
            <a:off x="939300" y="1814909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YOUR TITLE HERE</a:t>
            </a:r>
            <a:endParaRPr sz="24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TextBox 24">
            <a:extLst>
              <a:ext uri="{FF2B5EF4-FFF2-40B4-BE49-F238E27FC236}">
                <a16:creationId xmlns:a16="http://schemas.microsoft.com/office/drawing/2014/main" id="{8A9A69E7-159A-4AB8-9822-FA8448685198}"/>
              </a:ext>
            </a:extLst>
          </p:cNvPr>
          <p:cNvSpPr txBox="1"/>
          <p:nvPr/>
        </p:nvSpPr>
        <p:spPr>
          <a:xfrm>
            <a:off x="939300" y="2947663"/>
            <a:ext cx="5211292" cy="738648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0" marR="0" lvl="0" indent="0" algn="l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add specific content here, the text as simple as possible, simple description can be, do not have to be too cumbersome, pay attention to the beauty of the board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TextBox 5">
            <a:extLst>
              <a:ext uri="{FF2B5EF4-FFF2-40B4-BE49-F238E27FC236}">
                <a16:creationId xmlns:a16="http://schemas.microsoft.com/office/drawing/2014/main" id="{D2BAB020-850E-48DF-8896-9CC62FE1303B}"/>
              </a:ext>
            </a:extLst>
          </p:cNvPr>
          <p:cNvSpPr txBox="1"/>
          <p:nvPr/>
        </p:nvSpPr>
        <p:spPr>
          <a:xfrm>
            <a:off x="906521" y="4392529"/>
            <a:ext cx="2268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4</a:t>
            </a:r>
            <a:r>
              <a:rPr lang="en-US" altLang="zh-CN" sz="5400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8</a:t>
            </a: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</a:t>
            </a:r>
            <a:endParaRPr lang="en-US" sz="54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Rectangle 6">
            <a:extLst>
              <a:ext uri="{FF2B5EF4-FFF2-40B4-BE49-F238E27FC236}">
                <a16:creationId xmlns:a16="http://schemas.microsoft.com/office/drawing/2014/main" id="{11F6FDD1-21F9-419C-B056-2A5AAA73DD98}"/>
              </a:ext>
            </a:extLst>
          </p:cNvPr>
          <p:cNvSpPr/>
          <p:nvPr/>
        </p:nvSpPr>
        <p:spPr>
          <a:xfrm>
            <a:off x="906521" y="5335504"/>
            <a:ext cx="2122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Short Text Here</a:t>
            </a:r>
          </a:p>
        </p:txBody>
      </p:sp>
      <p:sp>
        <p:nvSpPr>
          <p:cNvPr id="46" name="TextBox 5">
            <a:extLst>
              <a:ext uri="{FF2B5EF4-FFF2-40B4-BE49-F238E27FC236}">
                <a16:creationId xmlns:a16="http://schemas.microsoft.com/office/drawing/2014/main" id="{607E5BFA-F3D8-487C-8AF9-AA977576F8E1}"/>
              </a:ext>
            </a:extLst>
          </p:cNvPr>
          <p:cNvSpPr txBox="1"/>
          <p:nvPr/>
        </p:nvSpPr>
        <p:spPr>
          <a:xfrm>
            <a:off x="3589330" y="4392529"/>
            <a:ext cx="2268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52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</a:t>
            </a:r>
            <a:endParaRPr lang="en-US" sz="5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Rectangle 6">
            <a:extLst>
              <a:ext uri="{FF2B5EF4-FFF2-40B4-BE49-F238E27FC236}">
                <a16:creationId xmlns:a16="http://schemas.microsoft.com/office/drawing/2014/main" id="{9052AA42-EB05-4199-94EA-EA3367CF30AF}"/>
              </a:ext>
            </a:extLst>
          </p:cNvPr>
          <p:cNvSpPr/>
          <p:nvPr/>
        </p:nvSpPr>
        <p:spPr>
          <a:xfrm>
            <a:off x="3589330" y="5335504"/>
            <a:ext cx="2122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Short Text Here</a:t>
            </a:r>
          </a:p>
        </p:txBody>
      </p:sp>
    </p:spTree>
    <p:extLst>
      <p:ext uri="{BB962C8B-B14F-4D97-AF65-F5344CB8AC3E}">
        <p14:creationId xmlns:p14="http://schemas.microsoft.com/office/powerpoint/2010/main" val="1873044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F0ADAAAB-33B7-4A68-9F2D-D3E7AEECD688}"/>
              </a:ext>
            </a:extLst>
          </p:cNvPr>
          <p:cNvGrpSpPr/>
          <p:nvPr/>
        </p:nvGrpSpPr>
        <p:grpSpPr>
          <a:xfrm>
            <a:off x="645459" y="484095"/>
            <a:ext cx="537883" cy="510988"/>
            <a:chOff x="753035" y="201706"/>
            <a:chExt cx="537883" cy="510988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3A21832E-16EB-4C94-AB88-EEB7C5015D9D}"/>
                </a:ext>
              </a:extLst>
            </p:cNvPr>
            <p:cNvSpPr/>
            <p:nvPr/>
          </p:nvSpPr>
          <p:spPr>
            <a:xfrm>
              <a:off x="887506" y="309282"/>
              <a:ext cx="403412" cy="40341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0E86C01F-DD96-49C0-BF99-A96C9B6A7070}"/>
                </a:ext>
              </a:extLst>
            </p:cNvPr>
            <p:cNvSpPr/>
            <p:nvPr/>
          </p:nvSpPr>
          <p:spPr>
            <a:xfrm>
              <a:off x="753035" y="201706"/>
              <a:ext cx="403412" cy="403412"/>
            </a:xfrm>
            <a:prstGeom prst="roundRect">
              <a:avLst/>
            </a:prstGeom>
            <a:noFill/>
            <a:ln w="38100">
              <a:solidFill>
                <a:srgbClr val="C1A3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TextBox 7">
            <a:extLst>
              <a:ext uri="{FF2B5EF4-FFF2-40B4-BE49-F238E27FC236}">
                <a16:creationId xmlns:a16="http://schemas.microsoft.com/office/drawing/2014/main" id="{19ADCF51-1ECF-44C0-8DCE-4E782C23F697}"/>
              </a:ext>
            </a:extLst>
          </p:cNvPr>
          <p:cNvSpPr txBox="1"/>
          <p:nvPr/>
        </p:nvSpPr>
        <p:spPr>
          <a:xfrm>
            <a:off x="1317813" y="46409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the title content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158F42C-E2F6-41D2-BBB4-7E81B03AD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71" y="1828798"/>
            <a:ext cx="4207435" cy="3818965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2515243E-3352-4900-AC47-F2F3AA9A8A10}"/>
              </a:ext>
            </a:extLst>
          </p:cNvPr>
          <p:cNvSpPr/>
          <p:nvPr/>
        </p:nvSpPr>
        <p:spPr>
          <a:xfrm>
            <a:off x="1541332" y="2132511"/>
            <a:ext cx="4207435" cy="3818965"/>
          </a:xfrm>
          <a:prstGeom prst="rect">
            <a:avLst/>
          </a:prstGeom>
          <a:noFill/>
          <a:ln w="38100">
            <a:solidFill>
              <a:srgbClr val="C1A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E78716C-DE93-4606-BA42-911C01CF6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127" y="1828798"/>
            <a:ext cx="4207435" cy="3818965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CD59874D-3277-4BD5-85D8-15862F912E6F}"/>
              </a:ext>
            </a:extLst>
          </p:cNvPr>
          <p:cNvSpPr/>
          <p:nvPr/>
        </p:nvSpPr>
        <p:spPr>
          <a:xfrm>
            <a:off x="6775588" y="2132511"/>
            <a:ext cx="4207435" cy="3818965"/>
          </a:xfrm>
          <a:prstGeom prst="rect">
            <a:avLst/>
          </a:prstGeom>
          <a:noFill/>
          <a:ln w="38100">
            <a:solidFill>
              <a:srgbClr val="C1A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Google Shape;86;p19">
            <a:extLst>
              <a:ext uri="{FF2B5EF4-FFF2-40B4-BE49-F238E27FC236}">
                <a16:creationId xmlns:a16="http://schemas.microsoft.com/office/drawing/2014/main" id="{6C3C7947-3659-4EEF-A4DD-57070AB948F4}"/>
              </a:ext>
            </a:extLst>
          </p:cNvPr>
          <p:cNvSpPr txBox="1"/>
          <p:nvPr/>
        </p:nvSpPr>
        <p:spPr>
          <a:xfrm>
            <a:off x="2027288" y="3740063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YOUR TITLE HERE</a:t>
            </a:r>
            <a:endParaRPr sz="24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Rectangle 66">
            <a:extLst>
              <a:ext uri="{FF2B5EF4-FFF2-40B4-BE49-F238E27FC236}">
                <a16:creationId xmlns:a16="http://schemas.microsoft.com/office/drawing/2014/main" id="{53060C0D-3232-46C7-9FC4-502A9BB97766}"/>
              </a:ext>
            </a:extLst>
          </p:cNvPr>
          <p:cNvSpPr/>
          <p:nvPr/>
        </p:nvSpPr>
        <p:spPr>
          <a:xfrm>
            <a:off x="1868901" y="4259129"/>
            <a:ext cx="3461571" cy="1526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800" rtl="0">
              <a:lnSpc>
                <a:spcPct val="150000"/>
              </a:lnSpc>
              <a:spcBef>
                <a:spcPts val="1200"/>
              </a:spcBef>
              <a:buClr>
                <a:srgbClr val="E24848"/>
              </a:buClr>
              <a:defRPr/>
            </a:pPr>
            <a:r>
              <a:rPr lang="en-US" sz="1600" kern="1200" noProof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amet, consectetur adipiscing elit. Nulla imperdiet volutpat dui at fermentum</a:t>
            </a:r>
          </a:p>
        </p:txBody>
      </p:sp>
      <p:sp>
        <p:nvSpPr>
          <p:cNvPr id="18" name="Google Shape;86;p19">
            <a:extLst>
              <a:ext uri="{FF2B5EF4-FFF2-40B4-BE49-F238E27FC236}">
                <a16:creationId xmlns:a16="http://schemas.microsoft.com/office/drawing/2014/main" id="{129FCA7A-F27C-4DB9-9E8F-AAC77060CAC3}"/>
              </a:ext>
            </a:extLst>
          </p:cNvPr>
          <p:cNvSpPr txBox="1"/>
          <p:nvPr/>
        </p:nvSpPr>
        <p:spPr>
          <a:xfrm>
            <a:off x="7306908" y="3824860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YOUR TITLE HERE</a:t>
            </a:r>
            <a:endParaRPr sz="24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Rectangle 66">
            <a:extLst>
              <a:ext uri="{FF2B5EF4-FFF2-40B4-BE49-F238E27FC236}">
                <a16:creationId xmlns:a16="http://schemas.microsoft.com/office/drawing/2014/main" id="{1DDE62ED-55A2-472C-8200-3D921A557BD7}"/>
              </a:ext>
            </a:extLst>
          </p:cNvPr>
          <p:cNvSpPr/>
          <p:nvPr/>
        </p:nvSpPr>
        <p:spPr>
          <a:xfrm>
            <a:off x="7148521" y="4343926"/>
            <a:ext cx="3461571" cy="1526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800" rtl="0">
              <a:lnSpc>
                <a:spcPct val="150000"/>
              </a:lnSpc>
              <a:spcBef>
                <a:spcPts val="1200"/>
              </a:spcBef>
              <a:buClr>
                <a:srgbClr val="E24848"/>
              </a:buClr>
              <a:defRPr/>
            </a:pPr>
            <a:r>
              <a:rPr lang="en-US" sz="1600" kern="1200" noProof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amet, consectetur adipiscing elit. Nulla imperdiet volutpat dui at fermentum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8AE7171B-0421-4657-BCE9-76D31B40E786}"/>
              </a:ext>
            </a:extLst>
          </p:cNvPr>
          <p:cNvGrpSpPr/>
          <p:nvPr/>
        </p:nvGrpSpPr>
        <p:grpSpPr>
          <a:xfrm>
            <a:off x="3284071" y="2633286"/>
            <a:ext cx="6063762" cy="902376"/>
            <a:chOff x="1964570" y="2991212"/>
            <a:chExt cx="2945287" cy="438302"/>
          </a:xfrm>
          <a:solidFill>
            <a:srgbClr val="616065"/>
          </a:solidFill>
        </p:grpSpPr>
        <p:sp>
          <p:nvSpPr>
            <p:cNvPr id="21" name="Shape 583">
              <a:extLst>
                <a:ext uri="{FF2B5EF4-FFF2-40B4-BE49-F238E27FC236}">
                  <a16:creationId xmlns:a16="http://schemas.microsoft.com/office/drawing/2014/main" id="{C1F27123-0082-42D1-BF30-937AA276CD2A}"/>
                </a:ext>
              </a:extLst>
            </p:cNvPr>
            <p:cNvSpPr/>
            <p:nvPr/>
          </p:nvSpPr>
          <p:spPr>
            <a:xfrm>
              <a:off x="1964570" y="2991212"/>
              <a:ext cx="355849" cy="438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77" y="13500"/>
                  </a:moveTo>
                  <a:cubicBezTo>
                    <a:pt x="19731" y="12150"/>
                    <a:pt x="20769" y="10125"/>
                    <a:pt x="20769" y="8100"/>
                  </a:cubicBezTo>
                  <a:cubicBezTo>
                    <a:pt x="20769" y="3713"/>
                    <a:pt x="16408" y="0"/>
                    <a:pt x="10800" y="0"/>
                  </a:cubicBezTo>
                  <a:cubicBezTo>
                    <a:pt x="5192" y="0"/>
                    <a:pt x="831" y="3713"/>
                    <a:pt x="831" y="8100"/>
                  </a:cubicBezTo>
                  <a:cubicBezTo>
                    <a:pt x="831" y="10125"/>
                    <a:pt x="1869" y="12150"/>
                    <a:pt x="3323" y="13500"/>
                  </a:cubicBezTo>
                  <a:cubicBezTo>
                    <a:pt x="1869" y="15694"/>
                    <a:pt x="0" y="18225"/>
                    <a:pt x="0" y="18225"/>
                  </a:cubicBezTo>
                  <a:cubicBezTo>
                    <a:pt x="4362" y="18731"/>
                    <a:pt x="4362" y="18731"/>
                    <a:pt x="4362" y="18731"/>
                  </a:cubicBezTo>
                  <a:cubicBezTo>
                    <a:pt x="7062" y="21600"/>
                    <a:pt x="7062" y="21600"/>
                    <a:pt x="7062" y="21600"/>
                  </a:cubicBezTo>
                  <a:cubicBezTo>
                    <a:pt x="7062" y="21600"/>
                    <a:pt x="9138" y="18731"/>
                    <a:pt x="10800" y="16369"/>
                  </a:cubicBezTo>
                  <a:cubicBezTo>
                    <a:pt x="12462" y="18731"/>
                    <a:pt x="14538" y="21600"/>
                    <a:pt x="14538" y="21600"/>
                  </a:cubicBezTo>
                  <a:cubicBezTo>
                    <a:pt x="17238" y="18731"/>
                    <a:pt x="17238" y="18731"/>
                    <a:pt x="17238" y="18731"/>
                  </a:cubicBezTo>
                  <a:cubicBezTo>
                    <a:pt x="21600" y="18225"/>
                    <a:pt x="21600" y="18225"/>
                    <a:pt x="21600" y="18225"/>
                  </a:cubicBezTo>
                  <a:cubicBezTo>
                    <a:pt x="21600" y="18225"/>
                    <a:pt x="19731" y="15694"/>
                    <a:pt x="18277" y="13500"/>
                  </a:cubicBezTo>
                  <a:close/>
                  <a:moveTo>
                    <a:pt x="6646" y="19575"/>
                  </a:moveTo>
                  <a:cubicBezTo>
                    <a:pt x="5400" y="17381"/>
                    <a:pt x="5400" y="17381"/>
                    <a:pt x="5400" y="17381"/>
                  </a:cubicBezTo>
                  <a:cubicBezTo>
                    <a:pt x="2492" y="17550"/>
                    <a:pt x="2492" y="17550"/>
                    <a:pt x="2492" y="17550"/>
                  </a:cubicBezTo>
                  <a:cubicBezTo>
                    <a:pt x="2492" y="17550"/>
                    <a:pt x="3531" y="16031"/>
                    <a:pt x="4569" y="14344"/>
                  </a:cubicBezTo>
                  <a:cubicBezTo>
                    <a:pt x="5815" y="15188"/>
                    <a:pt x="7269" y="15862"/>
                    <a:pt x="9138" y="16031"/>
                  </a:cubicBezTo>
                  <a:cubicBezTo>
                    <a:pt x="7892" y="17888"/>
                    <a:pt x="6646" y="19575"/>
                    <a:pt x="6646" y="19575"/>
                  </a:cubicBezTo>
                  <a:close/>
                  <a:moveTo>
                    <a:pt x="2492" y="8100"/>
                  </a:moveTo>
                  <a:cubicBezTo>
                    <a:pt x="2492" y="4388"/>
                    <a:pt x="6231" y="1350"/>
                    <a:pt x="10800" y="1350"/>
                  </a:cubicBezTo>
                  <a:cubicBezTo>
                    <a:pt x="15369" y="1350"/>
                    <a:pt x="19108" y="4388"/>
                    <a:pt x="19108" y="8100"/>
                  </a:cubicBezTo>
                  <a:cubicBezTo>
                    <a:pt x="19108" y="11813"/>
                    <a:pt x="15369" y="14850"/>
                    <a:pt x="10800" y="14850"/>
                  </a:cubicBezTo>
                  <a:cubicBezTo>
                    <a:pt x="6231" y="14850"/>
                    <a:pt x="2492" y="11813"/>
                    <a:pt x="2492" y="8100"/>
                  </a:cubicBezTo>
                  <a:close/>
                  <a:moveTo>
                    <a:pt x="16200" y="17381"/>
                  </a:moveTo>
                  <a:cubicBezTo>
                    <a:pt x="14954" y="19575"/>
                    <a:pt x="14954" y="19575"/>
                    <a:pt x="14954" y="19575"/>
                  </a:cubicBezTo>
                  <a:cubicBezTo>
                    <a:pt x="14954" y="19575"/>
                    <a:pt x="13708" y="17888"/>
                    <a:pt x="12462" y="16031"/>
                  </a:cubicBezTo>
                  <a:cubicBezTo>
                    <a:pt x="14331" y="15862"/>
                    <a:pt x="15785" y="15188"/>
                    <a:pt x="17031" y="14344"/>
                  </a:cubicBezTo>
                  <a:cubicBezTo>
                    <a:pt x="18069" y="16031"/>
                    <a:pt x="19108" y="17550"/>
                    <a:pt x="19108" y="17550"/>
                  </a:cubicBezTo>
                  <a:cubicBezTo>
                    <a:pt x="16200" y="17381"/>
                    <a:pt x="16200" y="17381"/>
                    <a:pt x="16200" y="17381"/>
                  </a:cubicBezTo>
                  <a:close/>
                  <a:moveTo>
                    <a:pt x="10800" y="3375"/>
                  </a:moveTo>
                  <a:cubicBezTo>
                    <a:pt x="7685" y="3375"/>
                    <a:pt x="4985" y="5569"/>
                    <a:pt x="4985" y="8100"/>
                  </a:cubicBezTo>
                  <a:cubicBezTo>
                    <a:pt x="4985" y="10800"/>
                    <a:pt x="7685" y="12825"/>
                    <a:pt x="10800" y="12825"/>
                  </a:cubicBezTo>
                  <a:cubicBezTo>
                    <a:pt x="13915" y="12825"/>
                    <a:pt x="16615" y="10800"/>
                    <a:pt x="16615" y="8100"/>
                  </a:cubicBezTo>
                  <a:cubicBezTo>
                    <a:pt x="16615" y="5569"/>
                    <a:pt x="13915" y="3375"/>
                    <a:pt x="10800" y="3375"/>
                  </a:cubicBezTo>
                  <a:close/>
                  <a:moveTo>
                    <a:pt x="10800" y="11475"/>
                  </a:moveTo>
                  <a:cubicBezTo>
                    <a:pt x="8515" y="11475"/>
                    <a:pt x="6646" y="9956"/>
                    <a:pt x="6646" y="8100"/>
                  </a:cubicBezTo>
                  <a:cubicBezTo>
                    <a:pt x="6646" y="6244"/>
                    <a:pt x="8515" y="4725"/>
                    <a:pt x="10800" y="4725"/>
                  </a:cubicBezTo>
                  <a:cubicBezTo>
                    <a:pt x="13085" y="4725"/>
                    <a:pt x="14954" y="6244"/>
                    <a:pt x="14954" y="8100"/>
                  </a:cubicBezTo>
                  <a:cubicBezTo>
                    <a:pt x="14954" y="9956"/>
                    <a:pt x="13085" y="11475"/>
                    <a:pt x="10800" y="114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3" name="Shape 586">
              <a:extLst>
                <a:ext uri="{FF2B5EF4-FFF2-40B4-BE49-F238E27FC236}">
                  <a16:creationId xmlns:a16="http://schemas.microsoft.com/office/drawing/2014/main" id="{4CAACD75-36D8-42C7-8303-FE6EE14B84B7}"/>
                </a:ext>
              </a:extLst>
            </p:cNvPr>
            <p:cNvSpPr/>
            <p:nvPr/>
          </p:nvSpPr>
          <p:spPr>
            <a:xfrm>
              <a:off x="4473585" y="2991523"/>
              <a:ext cx="436272" cy="436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extrusionOk="0">
                  <a:moveTo>
                    <a:pt x="21221" y="19912"/>
                  </a:moveTo>
                  <a:cubicBezTo>
                    <a:pt x="20377" y="21262"/>
                    <a:pt x="14977" y="21600"/>
                    <a:pt x="10758" y="21600"/>
                  </a:cubicBezTo>
                  <a:cubicBezTo>
                    <a:pt x="6539" y="21600"/>
                    <a:pt x="1139" y="21262"/>
                    <a:pt x="127" y="19912"/>
                  </a:cubicBezTo>
                  <a:cubicBezTo>
                    <a:pt x="-42" y="19575"/>
                    <a:pt x="-42" y="19069"/>
                    <a:pt x="127" y="18731"/>
                  </a:cubicBezTo>
                  <a:cubicBezTo>
                    <a:pt x="970" y="16200"/>
                    <a:pt x="2658" y="15525"/>
                    <a:pt x="4008" y="15356"/>
                  </a:cubicBezTo>
                  <a:cubicBezTo>
                    <a:pt x="5189" y="15188"/>
                    <a:pt x="6202" y="14850"/>
                    <a:pt x="6708" y="14512"/>
                  </a:cubicBezTo>
                  <a:cubicBezTo>
                    <a:pt x="6708" y="14344"/>
                    <a:pt x="6708" y="13331"/>
                    <a:pt x="6708" y="12656"/>
                  </a:cubicBezTo>
                  <a:cubicBezTo>
                    <a:pt x="5527" y="11306"/>
                    <a:pt x="4683" y="9281"/>
                    <a:pt x="4683" y="7425"/>
                  </a:cubicBezTo>
                  <a:cubicBezTo>
                    <a:pt x="4683" y="3375"/>
                    <a:pt x="6708" y="0"/>
                    <a:pt x="10758" y="0"/>
                  </a:cubicBezTo>
                  <a:cubicBezTo>
                    <a:pt x="14808" y="0"/>
                    <a:pt x="16833" y="3375"/>
                    <a:pt x="16833" y="7425"/>
                  </a:cubicBezTo>
                  <a:cubicBezTo>
                    <a:pt x="16833" y="9281"/>
                    <a:pt x="15989" y="11306"/>
                    <a:pt x="14808" y="12656"/>
                  </a:cubicBezTo>
                  <a:cubicBezTo>
                    <a:pt x="14808" y="12994"/>
                    <a:pt x="14808" y="13331"/>
                    <a:pt x="14808" y="14512"/>
                  </a:cubicBezTo>
                  <a:cubicBezTo>
                    <a:pt x="15314" y="14850"/>
                    <a:pt x="16327" y="15188"/>
                    <a:pt x="17508" y="15356"/>
                  </a:cubicBezTo>
                  <a:cubicBezTo>
                    <a:pt x="18858" y="15525"/>
                    <a:pt x="20546" y="16200"/>
                    <a:pt x="21389" y="18731"/>
                  </a:cubicBezTo>
                  <a:cubicBezTo>
                    <a:pt x="21558" y="19069"/>
                    <a:pt x="21558" y="19575"/>
                    <a:pt x="21221" y="19912"/>
                  </a:cubicBezTo>
                  <a:close/>
                  <a:moveTo>
                    <a:pt x="15483" y="7425"/>
                  </a:moveTo>
                  <a:cubicBezTo>
                    <a:pt x="15483" y="4050"/>
                    <a:pt x="13964" y="1350"/>
                    <a:pt x="10758" y="1350"/>
                  </a:cubicBezTo>
                  <a:cubicBezTo>
                    <a:pt x="7552" y="1350"/>
                    <a:pt x="6033" y="4050"/>
                    <a:pt x="6033" y="7425"/>
                  </a:cubicBezTo>
                  <a:cubicBezTo>
                    <a:pt x="6033" y="10125"/>
                    <a:pt x="8227" y="13500"/>
                    <a:pt x="10758" y="13500"/>
                  </a:cubicBezTo>
                  <a:cubicBezTo>
                    <a:pt x="13289" y="13500"/>
                    <a:pt x="15483" y="10125"/>
                    <a:pt x="15483" y="7425"/>
                  </a:cubicBezTo>
                  <a:close/>
                  <a:moveTo>
                    <a:pt x="17171" y="16706"/>
                  </a:moveTo>
                  <a:cubicBezTo>
                    <a:pt x="15989" y="16537"/>
                    <a:pt x="14808" y="16031"/>
                    <a:pt x="14133" y="15694"/>
                  </a:cubicBezTo>
                  <a:cubicBezTo>
                    <a:pt x="13458" y="15356"/>
                    <a:pt x="13458" y="15356"/>
                    <a:pt x="13458" y="15356"/>
                  </a:cubicBezTo>
                  <a:cubicBezTo>
                    <a:pt x="13458" y="15356"/>
                    <a:pt x="13458" y="14512"/>
                    <a:pt x="13458" y="14006"/>
                  </a:cubicBezTo>
                  <a:cubicBezTo>
                    <a:pt x="12614" y="14512"/>
                    <a:pt x="11771" y="14850"/>
                    <a:pt x="10758" y="14850"/>
                  </a:cubicBezTo>
                  <a:cubicBezTo>
                    <a:pt x="9746" y="14850"/>
                    <a:pt x="8902" y="14512"/>
                    <a:pt x="8058" y="14006"/>
                  </a:cubicBezTo>
                  <a:cubicBezTo>
                    <a:pt x="8058" y="14512"/>
                    <a:pt x="8058" y="15356"/>
                    <a:pt x="8058" y="15356"/>
                  </a:cubicBezTo>
                  <a:cubicBezTo>
                    <a:pt x="7383" y="15694"/>
                    <a:pt x="7383" y="15694"/>
                    <a:pt x="7383" y="15694"/>
                  </a:cubicBezTo>
                  <a:cubicBezTo>
                    <a:pt x="6708" y="16031"/>
                    <a:pt x="5527" y="16537"/>
                    <a:pt x="4177" y="16706"/>
                  </a:cubicBezTo>
                  <a:cubicBezTo>
                    <a:pt x="3164" y="16875"/>
                    <a:pt x="2152" y="17212"/>
                    <a:pt x="1308" y="19069"/>
                  </a:cubicBezTo>
                  <a:cubicBezTo>
                    <a:pt x="1308" y="19237"/>
                    <a:pt x="2489" y="20250"/>
                    <a:pt x="10758" y="20250"/>
                  </a:cubicBezTo>
                  <a:cubicBezTo>
                    <a:pt x="19027" y="20250"/>
                    <a:pt x="20039" y="19237"/>
                    <a:pt x="20208" y="19069"/>
                  </a:cubicBezTo>
                  <a:cubicBezTo>
                    <a:pt x="19364" y="17212"/>
                    <a:pt x="18183" y="16875"/>
                    <a:pt x="17171" y="1670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8326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:p14="http://schemas.microsoft.com/office/powerpoint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154CA78-BBD6-4E41-BE2A-8366D9E1F9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270"/>
          <a:stretch/>
        </p:blipFill>
        <p:spPr>
          <a:xfrm>
            <a:off x="0" y="0"/>
            <a:ext cx="630691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47B0840-1064-4C2F-977F-520BF282E908}"/>
              </a:ext>
            </a:extLst>
          </p:cNvPr>
          <p:cNvSpPr/>
          <p:nvPr/>
        </p:nvSpPr>
        <p:spPr>
          <a:xfrm>
            <a:off x="6081424" y="4117347"/>
            <a:ext cx="6096000" cy="1763486"/>
          </a:xfrm>
          <a:prstGeom prst="rect">
            <a:avLst/>
          </a:prstGeom>
          <a:solidFill>
            <a:srgbClr val="C1A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8156DA4B-AC08-4DF9-B033-941DB20A7A44}"/>
              </a:ext>
            </a:extLst>
          </p:cNvPr>
          <p:cNvSpPr/>
          <p:nvPr/>
        </p:nvSpPr>
        <p:spPr>
          <a:xfrm>
            <a:off x="5009765" y="3932380"/>
            <a:ext cx="2143318" cy="2143318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0">
            <a:solidFill>
              <a:schemeClr val="bg1">
                <a:lumMod val="85000"/>
              </a:schemeClr>
            </a:solidFill>
          </a:ln>
          <a:effectLst>
            <a:outerShdw blurRad="723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01160D7F-6564-42F2-B88C-A1D9DC65A45D}"/>
              </a:ext>
            </a:extLst>
          </p:cNvPr>
          <p:cNvSpPr txBox="1"/>
          <p:nvPr/>
        </p:nvSpPr>
        <p:spPr>
          <a:xfrm>
            <a:off x="7532157" y="4500789"/>
            <a:ext cx="1547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68</a:t>
            </a:r>
            <a:endParaRPr 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B6846DB8-755A-4A7D-804F-11211DE5C831}"/>
              </a:ext>
            </a:extLst>
          </p:cNvPr>
          <p:cNvSpPr txBox="1"/>
          <p:nvPr/>
        </p:nvSpPr>
        <p:spPr>
          <a:xfrm>
            <a:off x="9986885" y="4500789"/>
            <a:ext cx="1547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568</a:t>
            </a:r>
            <a:endParaRPr 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5E7B609D-18FD-4EA5-8BCB-017DB9131DEC}"/>
              </a:ext>
            </a:extLst>
          </p:cNvPr>
          <p:cNvSpPr txBox="1"/>
          <p:nvPr/>
        </p:nvSpPr>
        <p:spPr>
          <a:xfrm>
            <a:off x="7267968" y="5085564"/>
            <a:ext cx="2075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Enter your title</a:t>
            </a:r>
            <a:endParaRPr 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986EE31B-0ECA-4ED4-8504-9B1B994BEDAE}"/>
              </a:ext>
            </a:extLst>
          </p:cNvPr>
          <p:cNvSpPr txBox="1"/>
          <p:nvPr/>
        </p:nvSpPr>
        <p:spPr>
          <a:xfrm>
            <a:off x="9722696" y="5085564"/>
            <a:ext cx="2075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Enter your title</a:t>
            </a:r>
            <a:endParaRPr 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8024649C-1745-4634-AC90-7EC82C20D275}"/>
              </a:ext>
            </a:extLst>
          </p:cNvPr>
          <p:cNvSpPr txBox="1"/>
          <p:nvPr/>
        </p:nvSpPr>
        <p:spPr>
          <a:xfrm>
            <a:off x="1466466" y="2199917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Enter your title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Our Company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32B5E165-DE08-4534-B939-B986175FFDD8}"/>
              </a:ext>
            </a:extLst>
          </p:cNvPr>
          <p:cNvSpPr txBox="1"/>
          <p:nvPr/>
        </p:nvSpPr>
        <p:spPr>
          <a:xfrm>
            <a:off x="1459178" y="3255726"/>
            <a:ext cx="2895600" cy="10618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After your content is typed here, or by copying your text, select Paste in this box and choose to keep only the text.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F57B087-29C5-433D-86AE-5BCF7DCCBD65}"/>
              </a:ext>
            </a:extLst>
          </p:cNvPr>
          <p:cNvGrpSpPr/>
          <p:nvPr/>
        </p:nvGrpSpPr>
        <p:grpSpPr>
          <a:xfrm>
            <a:off x="6954609" y="1611423"/>
            <a:ext cx="1905002" cy="438302"/>
            <a:chOff x="1244122" y="2991212"/>
            <a:chExt cx="1905002" cy="438302"/>
          </a:xfrm>
          <a:solidFill>
            <a:srgbClr val="616065"/>
          </a:solidFill>
        </p:grpSpPr>
        <p:sp>
          <p:nvSpPr>
            <p:cNvPr id="17" name="Shape 583">
              <a:extLst>
                <a:ext uri="{FF2B5EF4-FFF2-40B4-BE49-F238E27FC236}">
                  <a16:creationId xmlns:a16="http://schemas.microsoft.com/office/drawing/2014/main" id="{3F3887B9-6AB6-43DF-9BB1-12CC6734A727}"/>
                </a:ext>
              </a:extLst>
            </p:cNvPr>
            <p:cNvSpPr/>
            <p:nvPr/>
          </p:nvSpPr>
          <p:spPr>
            <a:xfrm>
              <a:off x="1964570" y="2991212"/>
              <a:ext cx="355849" cy="438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77" y="13500"/>
                  </a:moveTo>
                  <a:cubicBezTo>
                    <a:pt x="19731" y="12150"/>
                    <a:pt x="20769" y="10125"/>
                    <a:pt x="20769" y="8100"/>
                  </a:cubicBezTo>
                  <a:cubicBezTo>
                    <a:pt x="20769" y="3713"/>
                    <a:pt x="16408" y="0"/>
                    <a:pt x="10800" y="0"/>
                  </a:cubicBezTo>
                  <a:cubicBezTo>
                    <a:pt x="5192" y="0"/>
                    <a:pt x="831" y="3713"/>
                    <a:pt x="831" y="8100"/>
                  </a:cubicBezTo>
                  <a:cubicBezTo>
                    <a:pt x="831" y="10125"/>
                    <a:pt x="1869" y="12150"/>
                    <a:pt x="3323" y="13500"/>
                  </a:cubicBezTo>
                  <a:cubicBezTo>
                    <a:pt x="1869" y="15694"/>
                    <a:pt x="0" y="18225"/>
                    <a:pt x="0" y="18225"/>
                  </a:cubicBezTo>
                  <a:cubicBezTo>
                    <a:pt x="4362" y="18731"/>
                    <a:pt x="4362" y="18731"/>
                    <a:pt x="4362" y="18731"/>
                  </a:cubicBezTo>
                  <a:cubicBezTo>
                    <a:pt x="7062" y="21600"/>
                    <a:pt x="7062" y="21600"/>
                    <a:pt x="7062" y="21600"/>
                  </a:cubicBezTo>
                  <a:cubicBezTo>
                    <a:pt x="7062" y="21600"/>
                    <a:pt x="9138" y="18731"/>
                    <a:pt x="10800" y="16369"/>
                  </a:cubicBezTo>
                  <a:cubicBezTo>
                    <a:pt x="12462" y="18731"/>
                    <a:pt x="14538" y="21600"/>
                    <a:pt x="14538" y="21600"/>
                  </a:cubicBezTo>
                  <a:cubicBezTo>
                    <a:pt x="17238" y="18731"/>
                    <a:pt x="17238" y="18731"/>
                    <a:pt x="17238" y="18731"/>
                  </a:cubicBezTo>
                  <a:cubicBezTo>
                    <a:pt x="21600" y="18225"/>
                    <a:pt x="21600" y="18225"/>
                    <a:pt x="21600" y="18225"/>
                  </a:cubicBezTo>
                  <a:cubicBezTo>
                    <a:pt x="21600" y="18225"/>
                    <a:pt x="19731" y="15694"/>
                    <a:pt x="18277" y="13500"/>
                  </a:cubicBezTo>
                  <a:close/>
                  <a:moveTo>
                    <a:pt x="6646" y="19575"/>
                  </a:moveTo>
                  <a:cubicBezTo>
                    <a:pt x="5400" y="17381"/>
                    <a:pt x="5400" y="17381"/>
                    <a:pt x="5400" y="17381"/>
                  </a:cubicBezTo>
                  <a:cubicBezTo>
                    <a:pt x="2492" y="17550"/>
                    <a:pt x="2492" y="17550"/>
                    <a:pt x="2492" y="17550"/>
                  </a:cubicBezTo>
                  <a:cubicBezTo>
                    <a:pt x="2492" y="17550"/>
                    <a:pt x="3531" y="16031"/>
                    <a:pt x="4569" y="14344"/>
                  </a:cubicBezTo>
                  <a:cubicBezTo>
                    <a:pt x="5815" y="15188"/>
                    <a:pt x="7269" y="15862"/>
                    <a:pt x="9138" y="16031"/>
                  </a:cubicBezTo>
                  <a:cubicBezTo>
                    <a:pt x="7892" y="17888"/>
                    <a:pt x="6646" y="19575"/>
                    <a:pt x="6646" y="19575"/>
                  </a:cubicBezTo>
                  <a:close/>
                  <a:moveTo>
                    <a:pt x="2492" y="8100"/>
                  </a:moveTo>
                  <a:cubicBezTo>
                    <a:pt x="2492" y="4388"/>
                    <a:pt x="6231" y="1350"/>
                    <a:pt x="10800" y="1350"/>
                  </a:cubicBezTo>
                  <a:cubicBezTo>
                    <a:pt x="15369" y="1350"/>
                    <a:pt x="19108" y="4388"/>
                    <a:pt x="19108" y="8100"/>
                  </a:cubicBezTo>
                  <a:cubicBezTo>
                    <a:pt x="19108" y="11813"/>
                    <a:pt x="15369" y="14850"/>
                    <a:pt x="10800" y="14850"/>
                  </a:cubicBezTo>
                  <a:cubicBezTo>
                    <a:pt x="6231" y="14850"/>
                    <a:pt x="2492" y="11813"/>
                    <a:pt x="2492" y="8100"/>
                  </a:cubicBezTo>
                  <a:close/>
                  <a:moveTo>
                    <a:pt x="16200" y="17381"/>
                  </a:moveTo>
                  <a:cubicBezTo>
                    <a:pt x="14954" y="19575"/>
                    <a:pt x="14954" y="19575"/>
                    <a:pt x="14954" y="19575"/>
                  </a:cubicBezTo>
                  <a:cubicBezTo>
                    <a:pt x="14954" y="19575"/>
                    <a:pt x="13708" y="17888"/>
                    <a:pt x="12462" y="16031"/>
                  </a:cubicBezTo>
                  <a:cubicBezTo>
                    <a:pt x="14331" y="15862"/>
                    <a:pt x="15785" y="15188"/>
                    <a:pt x="17031" y="14344"/>
                  </a:cubicBezTo>
                  <a:cubicBezTo>
                    <a:pt x="18069" y="16031"/>
                    <a:pt x="19108" y="17550"/>
                    <a:pt x="19108" y="17550"/>
                  </a:cubicBezTo>
                  <a:cubicBezTo>
                    <a:pt x="16200" y="17381"/>
                    <a:pt x="16200" y="17381"/>
                    <a:pt x="16200" y="17381"/>
                  </a:cubicBezTo>
                  <a:close/>
                  <a:moveTo>
                    <a:pt x="10800" y="3375"/>
                  </a:moveTo>
                  <a:cubicBezTo>
                    <a:pt x="7685" y="3375"/>
                    <a:pt x="4985" y="5569"/>
                    <a:pt x="4985" y="8100"/>
                  </a:cubicBezTo>
                  <a:cubicBezTo>
                    <a:pt x="4985" y="10800"/>
                    <a:pt x="7685" y="12825"/>
                    <a:pt x="10800" y="12825"/>
                  </a:cubicBezTo>
                  <a:cubicBezTo>
                    <a:pt x="13915" y="12825"/>
                    <a:pt x="16615" y="10800"/>
                    <a:pt x="16615" y="8100"/>
                  </a:cubicBezTo>
                  <a:cubicBezTo>
                    <a:pt x="16615" y="5569"/>
                    <a:pt x="13915" y="3375"/>
                    <a:pt x="10800" y="3375"/>
                  </a:cubicBezTo>
                  <a:close/>
                  <a:moveTo>
                    <a:pt x="10800" y="11475"/>
                  </a:moveTo>
                  <a:cubicBezTo>
                    <a:pt x="8515" y="11475"/>
                    <a:pt x="6646" y="9956"/>
                    <a:pt x="6646" y="8100"/>
                  </a:cubicBezTo>
                  <a:cubicBezTo>
                    <a:pt x="6646" y="6244"/>
                    <a:pt x="8515" y="4725"/>
                    <a:pt x="10800" y="4725"/>
                  </a:cubicBezTo>
                  <a:cubicBezTo>
                    <a:pt x="13085" y="4725"/>
                    <a:pt x="14954" y="6244"/>
                    <a:pt x="14954" y="8100"/>
                  </a:cubicBezTo>
                  <a:cubicBezTo>
                    <a:pt x="14954" y="9956"/>
                    <a:pt x="13085" y="11475"/>
                    <a:pt x="10800" y="114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8" name="Shape 585">
              <a:extLst>
                <a:ext uri="{FF2B5EF4-FFF2-40B4-BE49-F238E27FC236}">
                  <a16:creationId xmlns:a16="http://schemas.microsoft.com/office/drawing/2014/main" id="{DB3CAF5E-CE74-4AD3-8118-F8E8DD29822B}"/>
                </a:ext>
              </a:extLst>
            </p:cNvPr>
            <p:cNvSpPr/>
            <p:nvPr/>
          </p:nvSpPr>
          <p:spPr>
            <a:xfrm>
              <a:off x="1244122" y="2991308"/>
              <a:ext cx="328015" cy="437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0488" extrusionOk="0">
                  <a:moveTo>
                    <a:pt x="20641" y="8000"/>
                  </a:moveTo>
                  <a:cubicBezTo>
                    <a:pt x="17555" y="10400"/>
                    <a:pt x="10943" y="17120"/>
                    <a:pt x="7416" y="19840"/>
                  </a:cubicBezTo>
                  <a:cubicBezTo>
                    <a:pt x="4551" y="21600"/>
                    <a:pt x="5212" y="19200"/>
                    <a:pt x="5212" y="19360"/>
                  </a:cubicBezTo>
                  <a:cubicBezTo>
                    <a:pt x="6094" y="17440"/>
                    <a:pt x="6975" y="14560"/>
                    <a:pt x="7857" y="13120"/>
                  </a:cubicBezTo>
                  <a:cubicBezTo>
                    <a:pt x="8078" y="12320"/>
                    <a:pt x="7637" y="12160"/>
                    <a:pt x="6975" y="12160"/>
                  </a:cubicBezTo>
                  <a:cubicBezTo>
                    <a:pt x="5433" y="12160"/>
                    <a:pt x="2788" y="12160"/>
                    <a:pt x="1024" y="12160"/>
                  </a:cubicBezTo>
                  <a:cubicBezTo>
                    <a:pt x="363" y="12160"/>
                    <a:pt x="-298" y="11840"/>
                    <a:pt x="143" y="11040"/>
                  </a:cubicBezTo>
                  <a:cubicBezTo>
                    <a:pt x="1024" y="8800"/>
                    <a:pt x="4110" y="3360"/>
                    <a:pt x="5212" y="1120"/>
                  </a:cubicBezTo>
                  <a:cubicBezTo>
                    <a:pt x="5653" y="320"/>
                    <a:pt x="6094" y="0"/>
                    <a:pt x="6975" y="0"/>
                  </a:cubicBezTo>
                  <a:cubicBezTo>
                    <a:pt x="9620" y="0"/>
                    <a:pt x="15351" y="0"/>
                    <a:pt x="17775" y="0"/>
                  </a:cubicBezTo>
                  <a:cubicBezTo>
                    <a:pt x="18657" y="0"/>
                    <a:pt x="18657" y="480"/>
                    <a:pt x="17996" y="1120"/>
                  </a:cubicBezTo>
                  <a:cubicBezTo>
                    <a:pt x="16894" y="2560"/>
                    <a:pt x="15131" y="5120"/>
                    <a:pt x="14249" y="6400"/>
                  </a:cubicBezTo>
                  <a:cubicBezTo>
                    <a:pt x="13588" y="7040"/>
                    <a:pt x="14469" y="7040"/>
                    <a:pt x="14910" y="7040"/>
                  </a:cubicBezTo>
                  <a:cubicBezTo>
                    <a:pt x="16453" y="7040"/>
                    <a:pt x="18878" y="7040"/>
                    <a:pt x="20420" y="7040"/>
                  </a:cubicBezTo>
                  <a:cubicBezTo>
                    <a:pt x="21302" y="7040"/>
                    <a:pt x="21302" y="7680"/>
                    <a:pt x="20641" y="8000"/>
                  </a:cubicBezTo>
                  <a:close/>
                  <a:moveTo>
                    <a:pt x="14910" y="8320"/>
                  </a:moveTo>
                  <a:cubicBezTo>
                    <a:pt x="14469" y="8320"/>
                    <a:pt x="13147" y="8320"/>
                    <a:pt x="12486" y="7520"/>
                  </a:cubicBezTo>
                  <a:cubicBezTo>
                    <a:pt x="12265" y="7200"/>
                    <a:pt x="12045" y="6560"/>
                    <a:pt x="12706" y="5760"/>
                  </a:cubicBezTo>
                  <a:cubicBezTo>
                    <a:pt x="13367" y="4640"/>
                    <a:pt x="14910" y="2720"/>
                    <a:pt x="15792" y="1280"/>
                  </a:cubicBezTo>
                  <a:cubicBezTo>
                    <a:pt x="6975" y="1280"/>
                    <a:pt x="6975" y="1280"/>
                    <a:pt x="6975" y="1280"/>
                  </a:cubicBezTo>
                  <a:cubicBezTo>
                    <a:pt x="6975" y="1280"/>
                    <a:pt x="6975" y="1280"/>
                    <a:pt x="6975" y="1280"/>
                  </a:cubicBezTo>
                  <a:cubicBezTo>
                    <a:pt x="6975" y="1280"/>
                    <a:pt x="6975" y="1440"/>
                    <a:pt x="6975" y="1600"/>
                  </a:cubicBezTo>
                  <a:cubicBezTo>
                    <a:pt x="6535" y="2080"/>
                    <a:pt x="6535" y="2080"/>
                    <a:pt x="6535" y="2080"/>
                  </a:cubicBezTo>
                  <a:cubicBezTo>
                    <a:pt x="5433" y="4160"/>
                    <a:pt x="3229" y="8480"/>
                    <a:pt x="1906" y="10880"/>
                  </a:cubicBezTo>
                  <a:cubicBezTo>
                    <a:pt x="6975" y="10880"/>
                    <a:pt x="6975" y="10880"/>
                    <a:pt x="6975" y="10880"/>
                  </a:cubicBezTo>
                  <a:cubicBezTo>
                    <a:pt x="7857" y="10880"/>
                    <a:pt x="8739" y="11200"/>
                    <a:pt x="9180" y="11520"/>
                  </a:cubicBezTo>
                  <a:cubicBezTo>
                    <a:pt x="9620" y="12000"/>
                    <a:pt x="9841" y="12640"/>
                    <a:pt x="9400" y="13440"/>
                  </a:cubicBezTo>
                  <a:cubicBezTo>
                    <a:pt x="9400" y="13440"/>
                    <a:pt x="9400" y="13440"/>
                    <a:pt x="9400" y="13440"/>
                  </a:cubicBezTo>
                  <a:cubicBezTo>
                    <a:pt x="9400" y="13440"/>
                    <a:pt x="9400" y="13440"/>
                    <a:pt x="9400" y="13440"/>
                  </a:cubicBezTo>
                  <a:cubicBezTo>
                    <a:pt x="8959" y="14400"/>
                    <a:pt x="8518" y="15680"/>
                    <a:pt x="8078" y="17120"/>
                  </a:cubicBezTo>
                  <a:cubicBezTo>
                    <a:pt x="7857" y="17280"/>
                    <a:pt x="7857" y="17440"/>
                    <a:pt x="7857" y="17600"/>
                  </a:cubicBezTo>
                  <a:cubicBezTo>
                    <a:pt x="9400" y="16160"/>
                    <a:pt x="11384" y="14400"/>
                    <a:pt x="13367" y="12480"/>
                  </a:cubicBezTo>
                  <a:cubicBezTo>
                    <a:pt x="14910" y="11040"/>
                    <a:pt x="16673" y="9440"/>
                    <a:pt x="17996" y="8320"/>
                  </a:cubicBezTo>
                  <a:cubicBezTo>
                    <a:pt x="14910" y="8320"/>
                    <a:pt x="14910" y="8320"/>
                    <a:pt x="14910" y="832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9" name="Shape 586">
              <a:extLst>
                <a:ext uri="{FF2B5EF4-FFF2-40B4-BE49-F238E27FC236}">
                  <a16:creationId xmlns:a16="http://schemas.microsoft.com/office/drawing/2014/main" id="{C0EBB24B-B045-4A5E-8ED8-6B4E09B57CA8}"/>
                </a:ext>
              </a:extLst>
            </p:cNvPr>
            <p:cNvSpPr/>
            <p:nvPr/>
          </p:nvSpPr>
          <p:spPr>
            <a:xfrm>
              <a:off x="2712852" y="2991439"/>
              <a:ext cx="436272" cy="436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extrusionOk="0">
                  <a:moveTo>
                    <a:pt x="21221" y="19912"/>
                  </a:moveTo>
                  <a:cubicBezTo>
                    <a:pt x="20377" y="21262"/>
                    <a:pt x="14977" y="21600"/>
                    <a:pt x="10758" y="21600"/>
                  </a:cubicBezTo>
                  <a:cubicBezTo>
                    <a:pt x="6539" y="21600"/>
                    <a:pt x="1139" y="21262"/>
                    <a:pt x="127" y="19912"/>
                  </a:cubicBezTo>
                  <a:cubicBezTo>
                    <a:pt x="-42" y="19575"/>
                    <a:pt x="-42" y="19069"/>
                    <a:pt x="127" y="18731"/>
                  </a:cubicBezTo>
                  <a:cubicBezTo>
                    <a:pt x="970" y="16200"/>
                    <a:pt x="2658" y="15525"/>
                    <a:pt x="4008" y="15356"/>
                  </a:cubicBezTo>
                  <a:cubicBezTo>
                    <a:pt x="5189" y="15188"/>
                    <a:pt x="6202" y="14850"/>
                    <a:pt x="6708" y="14512"/>
                  </a:cubicBezTo>
                  <a:cubicBezTo>
                    <a:pt x="6708" y="14344"/>
                    <a:pt x="6708" y="13331"/>
                    <a:pt x="6708" y="12656"/>
                  </a:cubicBezTo>
                  <a:cubicBezTo>
                    <a:pt x="5527" y="11306"/>
                    <a:pt x="4683" y="9281"/>
                    <a:pt x="4683" y="7425"/>
                  </a:cubicBezTo>
                  <a:cubicBezTo>
                    <a:pt x="4683" y="3375"/>
                    <a:pt x="6708" y="0"/>
                    <a:pt x="10758" y="0"/>
                  </a:cubicBezTo>
                  <a:cubicBezTo>
                    <a:pt x="14808" y="0"/>
                    <a:pt x="16833" y="3375"/>
                    <a:pt x="16833" y="7425"/>
                  </a:cubicBezTo>
                  <a:cubicBezTo>
                    <a:pt x="16833" y="9281"/>
                    <a:pt x="15989" y="11306"/>
                    <a:pt x="14808" y="12656"/>
                  </a:cubicBezTo>
                  <a:cubicBezTo>
                    <a:pt x="14808" y="12994"/>
                    <a:pt x="14808" y="13331"/>
                    <a:pt x="14808" y="14512"/>
                  </a:cubicBezTo>
                  <a:cubicBezTo>
                    <a:pt x="15314" y="14850"/>
                    <a:pt x="16327" y="15188"/>
                    <a:pt x="17508" y="15356"/>
                  </a:cubicBezTo>
                  <a:cubicBezTo>
                    <a:pt x="18858" y="15525"/>
                    <a:pt x="20546" y="16200"/>
                    <a:pt x="21389" y="18731"/>
                  </a:cubicBezTo>
                  <a:cubicBezTo>
                    <a:pt x="21558" y="19069"/>
                    <a:pt x="21558" y="19575"/>
                    <a:pt x="21221" y="19912"/>
                  </a:cubicBezTo>
                  <a:close/>
                  <a:moveTo>
                    <a:pt x="15483" y="7425"/>
                  </a:moveTo>
                  <a:cubicBezTo>
                    <a:pt x="15483" y="4050"/>
                    <a:pt x="13964" y="1350"/>
                    <a:pt x="10758" y="1350"/>
                  </a:cubicBezTo>
                  <a:cubicBezTo>
                    <a:pt x="7552" y="1350"/>
                    <a:pt x="6033" y="4050"/>
                    <a:pt x="6033" y="7425"/>
                  </a:cubicBezTo>
                  <a:cubicBezTo>
                    <a:pt x="6033" y="10125"/>
                    <a:pt x="8227" y="13500"/>
                    <a:pt x="10758" y="13500"/>
                  </a:cubicBezTo>
                  <a:cubicBezTo>
                    <a:pt x="13289" y="13500"/>
                    <a:pt x="15483" y="10125"/>
                    <a:pt x="15483" y="7425"/>
                  </a:cubicBezTo>
                  <a:close/>
                  <a:moveTo>
                    <a:pt x="17171" y="16706"/>
                  </a:moveTo>
                  <a:cubicBezTo>
                    <a:pt x="15989" y="16537"/>
                    <a:pt x="14808" y="16031"/>
                    <a:pt x="14133" y="15694"/>
                  </a:cubicBezTo>
                  <a:cubicBezTo>
                    <a:pt x="13458" y="15356"/>
                    <a:pt x="13458" y="15356"/>
                    <a:pt x="13458" y="15356"/>
                  </a:cubicBezTo>
                  <a:cubicBezTo>
                    <a:pt x="13458" y="15356"/>
                    <a:pt x="13458" y="14512"/>
                    <a:pt x="13458" y="14006"/>
                  </a:cubicBezTo>
                  <a:cubicBezTo>
                    <a:pt x="12614" y="14512"/>
                    <a:pt x="11771" y="14850"/>
                    <a:pt x="10758" y="14850"/>
                  </a:cubicBezTo>
                  <a:cubicBezTo>
                    <a:pt x="9746" y="14850"/>
                    <a:pt x="8902" y="14512"/>
                    <a:pt x="8058" y="14006"/>
                  </a:cubicBezTo>
                  <a:cubicBezTo>
                    <a:pt x="8058" y="14512"/>
                    <a:pt x="8058" y="15356"/>
                    <a:pt x="8058" y="15356"/>
                  </a:cubicBezTo>
                  <a:cubicBezTo>
                    <a:pt x="7383" y="15694"/>
                    <a:pt x="7383" y="15694"/>
                    <a:pt x="7383" y="15694"/>
                  </a:cubicBezTo>
                  <a:cubicBezTo>
                    <a:pt x="6708" y="16031"/>
                    <a:pt x="5527" y="16537"/>
                    <a:pt x="4177" y="16706"/>
                  </a:cubicBezTo>
                  <a:cubicBezTo>
                    <a:pt x="3164" y="16875"/>
                    <a:pt x="2152" y="17212"/>
                    <a:pt x="1308" y="19069"/>
                  </a:cubicBezTo>
                  <a:cubicBezTo>
                    <a:pt x="1308" y="19237"/>
                    <a:pt x="2489" y="20250"/>
                    <a:pt x="10758" y="20250"/>
                  </a:cubicBezTo>
                  <a:cubicBezTo>
                    <a:pt x="19027" y="20250"/>
                    <a:pt x="20039" y="19237"/>
                    <a:pt x="20208" y="19069"/>
                  </a:cubicBezTo>
                  <a:cubicBezTo>
                    <a:pt x="19364" y="17212"/>
                    <a:pt x="18183" y="16875"/>
                    <a:pt x="17171" y="1670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C4B67426-E44F-4E78-AAEE-D296867D1F4A}"/>
              </a:ext>
            </a:extLst>
          </p:cNvPr>
          <p:cNvSpPr txBox="1"/>
          <p:nvPr/>
        </p:nvSpPr>
        <p:spPr>
          <a:xfrm>
            <a:off x="6855501" y="2238709"/>
            <a:ext cx="4697672" cy="78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Please enter text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here.</a:t>
            </a:r>
          </a:p>
        </p:txBody>
      </p:sp>
    </p:spTree>
    <p:extLst>
      <p:ext uri="{BB962C8B-B14F-4D97-AF65-F5344CB8AC3E}">
        <p14:creationId xmlns:p14="http://schemas.microsoft.com/office/powerpoint/2010/main" val="828249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68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20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FBEF848-7C37-41DA-9B4E-F4DB7AE81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BCE48E3-F463-4B62-8657-A5AAC3BF7556}"/>
              </a:ext>
            </a:extLst>
          </p:cNvPr>
          <p:cNvSpPr/>
          <p:nvPr/>
        </p:nvSpPr>
        <p:spPr>
          <a:xfrm>
            <a:off x="940905" y="2756454"/>
            <a:ext cx="3167268" cy="3167268"/>
          </a:xfrm>
          <a:prstGeom prst="rect">
            <a:avLst/>
          </a:prstGeom>
          <a:solidFill>
            <a:srgbClr val="C1A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387E6D0-7C28-4DA6-A49A-B9FEA6006D7A}"/>
              </a:ext>
            </a:extLst>
          </p:cNvPr>
          <p:cNvSpPr/>
          <p:nvPr/>
        </p:nvSpPr>
        <p:spPr>
          <a:xfrm>
            <a:off x="4505740" y="2756454"/>
            <a:ext cx="3167268" cy="3167268"/>
          </a:xfrm>
          <a:prstGeom prst="rect">
            <a:avLst/>
          </a:prstGeom>
          <a:solidFill>
            <a:srgbClr val="C1A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C107BC6-1CB0-43F1-8F8D-52659D8C362F}"/>
              </a:ext>
            </a:extLst>
          </p:cNvPr>
          <p:cNvSpPr/>
          <p:nvPr/>
        </p:nvSpPr>
        <p:spPr>
          <a:xfrm>
            <a:off x="8070575" y="2756454"/>
            <a:ext cx="3167268" cy="3167268"/>
          </a:xfrm>
          <a:prstGeom prst="rect">
            <a:avLst/>
          </a:prstGeom>
          <a:solidFill>
            <a:srgbClr val="C1A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938EA72-DB25-4437-9B97-51E10ED5D96E}"/>
              </a:ext>
            </a:extLst>
          </p:cNvPr>
          <p:cNvSpPr txBox="1"/>
          <p:nvPr/>
        </p:nvSpPr>
        <p:spPr>
          <a:xfrm>
            <a:off x="1286841" y="1352277"/>
            <a:ext cx="6386167" cy="7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here. Please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enter text Please enter text Please enter text Please enter text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5FD71F5-F5B4-4931-956D-674B666C0668}"/>
              </a:ext>
            </a:extLst>
          </p:cNvPr>
          <p:cNvSpPr txBox="1"/>
          <p:nvPr/>
        </p:nvSpPr>
        <p:spPr>
          <a:xfrm>
            <a:off x="1253710" y="516279"/>
            <a:ext cx="3648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THE PRODUCT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5101DA9-2399-408C-BA57-A583AEB953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t="30290" r="-145" b="3044"/>
          <a:stretch/>
        </p:blipFill>
        <p:spPr>
          <a:xfrm>
            <a:off x="1192695" y="3008244"/>
            <a:ext cx="2663688" cy="266368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538EFB5-78F9-447E-B2E6-6D4787D437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9" b="9095"/>
          <a:stretch/>
        </p:blipFill>
        <p:spPr>
          <a:xfrm>
            <a:off x="4764156" y="3008244"/>
            <a:ext cx="2663688" cy="266368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204975C-02F9-49C6-85FB-27364740EC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6" b="16574"/>
          <a:stretch/>
        </p:blipFill>
        <p:spPr>
          <a:xfrm>
            <a:off x="8319050" y="3008244"/>
            <a:ext cx="2663688" cy="266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13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bldLvl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F0ADAAAB-33B7-4A68-9F2D-D3E7AEECD688}"/>
              </a:ext>
            </a:extLst>
          </p:cNvPr>
          <p:cNvGrpSpPr/>
          <p:nvPr/>
        </p:nvGrpSpPr>
        <p:grpSpPr>
          <a:xfrm>
            <a:off x="645459" y="484095"/>
            <a:ext cx="537883" cy="510988"/>
            <a:chOff x="753035" y="201706"/>
            <a:chExt cx="537883" cy="510988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3A21832E-16EB-4C94-AB88-EEB7C5015D9D}"/>
                </a:ext>
              </a:extLst>
            </p:cNvPr>
            <p:cNvSpPr/>
            <p:nvPr/>
          </p:nvSpPr>
          <p:spPr>
            <a:xfrm>
              <a:off x="887506" y="309282"/>
              <a:ext cx="403412" cy="40341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0E86C01F-DD96-49C0-BF99-A96C9B6A7070}"/>
                </a:ext>
              </a:extLst>
            </p:cNvPr>
            <p:cNvSpPr/>
            <p:nvPr/>
          </p:nvSpPr>
          <p:spPr>
            <a:xfrm>
              <a:off x="753035" y="201706"/>
              <a:ext cx="403412" cy="403412"/>
            </a:xfrm>
            <a:prstGeom prst="roundRect">
              <a:avLst/>
            </a:prstGeom>
            <a:noFill/>
            <a:ln w="38100">
              <a:solidFill>
                <a:srgbClr val="C1A3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TextBox 7">
            <a:extLst>
              <a:ext uri="{FF2B5EF4-FFF2-40B4-BE49-F238E27FC236}">
                <a16:creationId xmlns:a16="http://schemas.microsoft.com/office/drawing/2014/main" id="{19ADCF51-1ECF-44C0-8DCE-4E782C23F697}"/>
              </a:ext>
            </a:extLst>
          </p:cNvPr>
          <p:cNvSpPr txBox="1"/>
          <p:nvPr/>
        </p:nvSpPr>
        <p:spPr>
          <a:xfrm>
            <a:off x="1317813" y="46409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the title content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A98385F2-52DF-4B7B-A87A-7287BBA2493B}"/>
              </a:ext>
            </a:extLst>
          </p:cNvPr>
          <p:cNvSpPr/>
          <p:nvPr/>
        </p:nvSpPr>
        <p:spPr>
          <a:xfrm>
            <a:off x="1878911" y="2323829"/>
            <a:ext cx="2116965" cy="1672663"/>
          </a:xfrm>
          <a:prstGeom prst="rect">
            <a:avLst/>
          </a:prstGeom>
          <a:solidFill>
            <a:srgbClr val="C1A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rtl="0"/>
            <a:endParaRPr lang="en-US" sz="1600" kern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TextBox 42">
            <a:extLst>
              <a:ext uri="{FF2B5EF4-FFF2-40B4-BE49-F238E27FC236}">
                <a16:creationId xmlns:a16="http://schemas.microsoft.com/office/drawing/2014/main" id="{9C68E71D-AB15-4991-838F-D6F4BC421191}"/>
              </a:ext>
            </a:extLst>
          </p:cNvPr>
          <p:cNvSpPr txBox="1"/>
          <p:nvPr/>
        </p:nvSpPr>
        <p:spPr>
          <a:xfrm>
            <a:off x="2164177" y="3285535"/>
            <a:ext cx="1742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8800" rtl="0"/>
            <a:r>
              <a:rPr lang="id-ID" sz="3600" b="1" kern="1200" dirty="0">
                <a:solidFill>
                  <a:schemeClr val="bg1"/>
                </a:solidFill>
                <a:cs typeface="+mn-ea"/>
                <a:sym typeface="+mn-lt"/>
              </a:rPr>
              <a:t>89,750</a:t>
            </a:r>
          </a:p>
        </p:txBody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id="{B9D2936C-C8FB-4B89-966D-4B1B6FBDE672}"/>
              </a:ext>
            </a:extLst>
          </p:cNvPr>
          <p:cNvGrpSpPr/>
          <p:nvPr/>
        </p:nvGrpSpPr>
        <p:grpSpPr>
          <a:xfrm>
            <a:off x="1878913" y="4296645"/>
            <a:ext cx="2098384" cy="1379152"/>
            <a:chOff x="901701" y="4196051"/>
            <a:chExt cx="2039342" cy="1340347"/>
          </a:xfrm>
        </p:grpSpPr>
        <p:sp>
          <p:nvSpPr>
            <p:cNvPr id="10" name="TextBox 57">
              <a:extLst>
                <a:ext uri="{FF2B5EF4-FFF2-40B4-BE49-F238E27FC236}">
                  <a16:creationId xmlns:a16="http://schemas.microsoft.com/office/drawing/2014/main" id="{E4FA6367-8D65-4988-A3DC-567743894F01}"/>
                </a:ext>
              </a:extLst>
            </p:cNvPr>
            <p:cNvSpPr txBox="1"/>
            <p:nvPr/>
          </p:nvSpPr>
          <p:spPr>
            <a:xfrm>
              <a:off x="901701" y="4196051"/>
              <a:ext cx="1375937" cy="448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1828800" rtl="0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Enter the title</a:t>
              </a:r>
              <a:endParaRPr lang="en-US" sz="2400" kern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Rectangle 58">
              <a:extLst>
                <a:ext uri="{FF2B5EF4-FFF2-40B4-BE49-F238E27FC236}">
                  <a16:creationId xmlns:a16="http://schemas.microsoft.com/office/drawing/2014/main" id="{8C5867D5-CC7B-4F19-92E5-DCEA13F4A686}"/>
                </a:ext>
              </a:extLst>
            </p:cNvPr>
            <p:cNvSpPr/>
            <p:nvPr/>
          </p:nvSpPr>
          <p:spPr>
            <a:xfrm>
              <a:off x="901701" y="4549313"/>
              <a:ext cx="2039342" cy="987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1828800" rtl="0">
                <a:buClr>
                  <a:srgbClr val="E24848"/>
                </a:buClr>
              </a:pPr>
              <a:r>
                <a:rPr lang="en-US" sz="1200" kern="1200" noProof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Lorem ipsum dolor sit amet, consectetur adipiscing elit nulla imperdiet volutpat dui at fermentum. </a:t>
              </a:r>
            </a:p>
          </p:txBody>
        </p:sp>
      </p:grpSp>
      <p:grpSp>
        <p:nvGrpSpPr>
          <p:cNvPr id="12" name="Group 36">
            <a:extLst>
              <a:ext uri="{FF2B5EF4-FFF2-40B4-BE49-F238E27FC236}">
                <a16:creationId xmlns:a16="http://schemas.microsoft.com/office/drawing/2014/main" id="{E63FFD81-4883-476C-B127-E80A8F394630}"/>
              </a:ext>
            </a:extLst>
          </p:cNvPr>
          <p:cNvGrpSpPr/>
          <p:nvPr/>
        </p:nvGrpSpPr>
        <p:grpSpPr>
          <a:xfrm>
            <a:off x="2718999" y="2585507"/>
            <a:ext cx="355768" cy="517480"/>
            <a:chOff x="3720306" y="3668315"/>
            <a:chExt cx="314325" cy="457200"/>
          </a:xfrm>
          <a:solidFill>
            <a:schemeClr val="bg1"/>
          </a:solidFill>
        </p:grpSpPr>
        <p:sp>
          <p:nvSpPr>
            <p:cNvPr id="13" name="Freeform 114">
              <a:extLst>
                <a:ext uri="{FF2B5EF4-FFF2-40B4-BE49-F238E27FC236}">
                  <a16:creationId xmlns:a16="http://schemas.microsoft.com/office/drawing/2014/main" id="{BEAC9DC3-9CE8-47C9-9549-E8C454934B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0306" y="3668315"/>
              <a:ext cx="314325" cy="457200"/>
            </a:xfrm>
            <a:custGeom>
              <a:avLst/>
              <a:gdLst>
                <a:gd name="T0" fmla="*/ 184 w 793"/>
                <a:gd name="T1" fmla="*/ 669 h 1152"/>
                <a:gd name="T2" fmla="*/ 103 w 793"/>
                <a:gd name="T3" fmla="*/ 514 h 1152"/>
                <a:gd name="T4" fmla="*/ 78 w 793"/>
                <a:gd name="T5" fmla="*/ 439 h 1152"/>
                <a:gd name="T6" fmla="*/ 75 w 793"/>
                <a:gd name="T7" fmla="*/ 363 h 1152"/>
                <a:gd name="T8" fmla="*/ 92 w 793"/>
                <a:gd name="T9" fmla="*/ 284 h 1152"/>
                <a:gd name="T10" fmla="*/ 128 w 793"/>
                <a:gd name="T11" fmla="*/ 215 h 1152"/>
                <a:gd name="T12" fmla="*/ 180 w 793"/>
                <a:gd name="T13" fmla="*/ 156 h 1152"/>
                <a:gd name="T14" fmla="*/ 242 w 793"/>
                <a:gd name="T15" fmla="*/ 112 h 1152"/>
                <a:gd name="T16" fmla="*/ 316 w 793"/>
                <a:gd name="T17" fmla="*/ 82 h 1152"/>
                <a:gd name="T18" fmla="*/ 397 w 793"/>
                <a:gd name="T19" fmla="*/ 72 h 1152"/>
                <a:gd name="T20" fmla="*/ 478 w 793"/>
                <a:gd name="T21" fmla="*/ 82 h 1152"/>
                <a:gd name="T22" fmla="*/ 551 w 793"/>
                <a:gd name="T23" fmla="*/ 112 h 1152"/>
                <a:gd name="T24" fmla="*/ 615 w 793"/>
                <a:gd name="T25" fmla="*/ 156 h 1152"/>
                <a:gd name="T26" fmla="*/ 666 w 793"/>
                <a:gd name="T27" fmla="*/ 215 h 1152"/>
                <a:gd name="T28" fmla="*/ 701 w 793"/>
                <a:gd name="T29" fmla="*/ 284 h 1152"/>
                <a:gd name="T30" fmla="*/ 720 w 793"/>
                <a:gd name="T31" fmla="*/ 363 h 1152"/>
                <a:gd name="T32" fmla="*/ 717 w 793"/>
                <a:gd name="T33" fmla="*/ 438 h 1152"/>
                <a:gd name="T34" fmla="*/ 691 w 793"/>
                <a:gd name="T35" fmla="*/ 513 h 1152"/>
                <a:gd name="T36" fmla="*/ 610 w 793"/>
                <a:gd name="T37" fmla="*/ 669 h 1152"/>
                <a:gd name="T38" fmla="*/ 397 w 793"/>
                <a:gd name="T39" fmla="*/ 1080 h 1152"/>
                <a:gd name="T40" fmla="*/ 346 w 793"/>
                <a:gd name="T41" fmla="*/ 1067 h 1152"/>
                <a:gd name="T42" fmla="*/ 469 w 793"/>
                <a:gd name="T43" fmla="*/ 1036 h 1152"/>
                <a:gd name="T44" fmla="*/ 445 w 793"/>
                <a:gd name="T45" fmla="*/ 1071 h 1152"/>
                <a:gd name="T46" fmla="*/ 412 w 793"/>
                <a:gd name="T47" fmla="*/ 1079 h 1152"/>
                <a:gd name="T48" fmla="*/ 263 w 793"/>
                <a:gd name="T49" fmla="*/ 846 h 1152"/>
                <a:gd name="T50" fmla="*/ 528 w 793"/>
                <a:gd name="T51" fmla="*/ 857 h 1152"/>
                <a:gd name="T52" fmla="*/ 307 w 793"/>
                <a:gd name="T53" fmla="*/ 986 h 1152"/>
                <a:gd name="T54" fmla="*/ 290 w 793"/>
                <a:gd name="T55" fmla="*/ 931 h 1152"/>
                <a:gd name="T56" fmla="*/ 496 w 793"/>
                <a:gd name="T57" fmla="*/ 958 h 1152"/>
                <a:gd name="T58" fmla="*/ 376 w 793"/>
                <a:gd name="T59" fmla="*/ 0 h 1152"/>
                <a:gd name="T60" fmla="*/ 279 w 793"/>
                <a:gd name="T61" fmla="*/ 18 h 1152"/>
                <a:gd name="T62" fmla="*/ 192 w 793"/>
                <a:gd name="T63" fmla="*/ 58 h 1152"/>
                <a:gd name="T64" fmla="*/ 117 w 793"/>
                <a:gd name="T65" fmla="*/ 116 h 1152"/>
                <a:gd name="T66" fmla="*/ 59 w 793"/>
                <a:gd name="T67" fmla="*/ 190 h 1152"/>
                <a:gd name="T68" fmla="*/ 19 w 793"/>
                <a:gd name="T69" fmla="*/ 278 h 1152"/>
                <a:gd name="T70" fmla="*/ 2 w 793"/>
                <a:gd name="T71" fmla="*/ 375 h 1152"/>
                <a:gd name="T72" fmla="*/ 7 w 793"/>
                <a:gd name="T73" fmla="*/ 451 h 1152"/>
                <a:gd name="T74" fmla="*/ 59 w 793"/>
                <a:gd name="T75" fmla="*/ 589 h 1152"/>
                <a:gd name="T76" fmla="*/ 160 w 793"/>
                <a:gd name="T77" fmla="*/ 778 h 1152"/>
                <a:gd name="T78" fmla="*/ 234 w 793"/>
                <a:gd name="T79" fmla="*/ 994 h 1152"/>
                <a:gd name="T80" fmla="*/ 270 w 793"/>
                <a:gd name="T81" fmla="*/ 1086 h 1152"/>
                <a:gd name="T82" fmla="*/ 302 w 793"/>
                <a:gd name="T83" fmla="*/ 1125 h 1152"/>
                <a:gd name="T84" fmla="*/ 347 w 793"/>
                <a:gd name="T85" fmla="*/ 1146 h 1152"/>
                <a:gd name="T86" fmla="*/ 411 w 793"/>
                <a:gd name="T87" fmla="*/ 1152 h 1152"/>
                <a:gd name="T88" fmla="*/ 467 w 793"/>
                <a:gd name="T89" fmla="*/ 1140 h 1152"/>
                <a:gd name="T90" fmla="*/ 507 w 793"/>
                <a:gd name="T91" fmla="*/ 1111 h 1152"/>
                <a:gd name="T92" fmla="*/ 535 w 793"/>
                <a:gd name="T93" fmla="*/ 1066 h 1152"/>
                <a:gd name="T94" fmla="*/ 578 w 793"/>
                <a:gd name="T95" fmla="*/ 935 h 1152"/>
                <a:gd name="T96" fmla="*/ 633 w 793"/>
                <a:gd name="T97" fmla="*/ 779 h 1152"/>
                <a:gd name="T98" fmla="*/ 735 w 793"/>
                <a:gd name="T99" fmla="*/ 589 h 1152"/>
                <a:gd name="T100" fmla="*/ 787 w 793"/>
                <a:gd name="T101" fmla="*/ 451 h 1152"/>
                <a:gd name="T102" fmla="*/ 792 w 793"/>
                <a:gd name="T103" fmla="*/ 375 h 1152"/>
                <a:gd name="T104" fmla="*/ 775 w 793"/>
                <a:gd name="T105" fmla="*/ 278 h 1152"/>
                <a:gd name="T106" fmla="*/ 736 w 793"/>
                <a:gd name="T107" fmla="*/ 190 h 1152"/>
                <a:gd name="T108" fmla="*/ 677 w 793"/>
                <a:gd name="T109" fmla="*/ 116 h 1152"/>
                <a:gd name="T110" fmla="*/ 602 w 793"/>
                <a:gd name="T111" fmla="*/ 58 h 1152"/>
                <a:gd name="T112" fmla="*/ 515 w 793"/>
                <a:gd name="T113" fmla="*/ 18 h 1152"/>
                <a:gd name="T114" fmla="*/ 417 w 793"/>
                <a:gd name="T115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3" h="1152">
                  <a:moveTo>
                    <a:pt x="565" y="756"/>
                  </a:moveTo>
                  <a:lnTo>
                    <a:pt x="229" y="756"/>
                  </a:lnTo>
                  <a:lnTo>
                    <a:pt x="215" y="727"/>
                  </a:lnTo>
                  <a:lnTo>
                    <a:pt x="200" y="698"/>
                  </a:lnTo>
                  <a:lnTo>
                    <a:pt x="184" y="669"/>
                  </a:lnTo>
                  <a:lnTo>
                    <a:pt x="169" y="640"/>
                  </a:lnTo>
                  <a:lnTo>
                    <a:pt x="151" y="608"/>
                  </a:lnTo>
                  <a:lnTo>
                    <a:pt x="133" y="577"/>
                  </a:lnTo>
                  <a:lnTo>
                    <a:pt x="117" y="545"/>
                  </a:lnTo>
                  <a:lnTo>
                    <a:pt x="103" y="514"/>
                  </a:lnTo>
                  <a:lnTo>
                    <a:pt x="97" y="498"/>
                  </a:lnTo>
                  <a:lnTo>
                    <a:pt x="91" y="483"/>
                  </a:lnTo>
                  <a:lnTo>
                    <a:pt x="86" y="468"/>
                  </a:lnTo>
                  <a:lnTo>
                    <a:pt x="81" y="453"/>
                  </a:lnTo>
                  <a:lnTo>
                    <a:pt x="78" y="439"/>
                  </a:lnTo>
                  <a:lnTo>
                    <a:pt x="75" y="424"/>
                  </a:lnTo>
                  <a:lnTo>
                    <a:pt x="74" y="410"/>
                  </a:lnTo>
                  <a:lnTo>
                    <a:pt x="73" y="396"/>
                  </a:lnTo>
                  <a:lnTo>
                    <a:pt x="74" y="379"/>
                  </a:lnTo>
                  <a:lnTo>
                    <a:pt x="75" y="363"/>
                  </a:lnTo>
                  <a:lnTo>
                    <a:pt x="77" y="347"/>
                  </a:lnTo>
                  <a:lnTo>
                    <a:pt x="79" y="331"/>
                  </a:lnTo>
                  <a:lnTo>
                    <a:pt x="84" y="315"/>
                  </a:lnTo>
                  <a:lnTo>
                    <a:pt x="88" y="300"/>
                  </a:lnTo>
                  <a:lnTo>
                    <a:pt x="92" y="284"/>
                  </a:lnTo>
                  <a:lnTo>
                    <a:pt x="99" y="270"/>
                  </a:lnTo>
                  <a:lnTo>
                    <a:pt x="105" y="255"/>
                  </a:lnTo>
                  <a:lnTo>
                    <a:pt x="112" y="241"/>
                  </a:lnTo>
                  <a:lnTo>
                    <a:pt x="120" y="228"/>
                  </a:lnTo>
                  <a:lnTo>
                    <a:pt x="128" y="215"/>
                  </a:lnTo>
                  <a:lnTo>
                    <a:pt x="138" y="202"/>
                  </a:lnTo>
                  <a:lnTo>
                    <a:pt x="147" y="190"/>
                  </a:lnTo>
                  <a:lnTo>
                    <a:pt x="157" y="179"/>
                  </a:lnTo>
                  <a:lnTo>
                    <a:pt x="168" y="167"/>
                  </a:lnTo>
                  <a:lnTo>
                    <a:pt x="180" y="156"/>
                  </a:lnTo>
                  <a:lnTo>
                    <a:pt x="191" y="146"/>
                  </a:lnTo>
                  <a:lnTo>
                    <a:pt x="204" y="136"/>
                  </a:lnTo>
                  <a:lnTo>
                    <a:pt x="216" y="128"/>
                  </a:lnTo>
                  <a:lnTo>
                    <a:pt x="229" y="119"/>
                  </a:lnTo>
                  <a:lnTo>
                    <a:pt x="242" y="112"/>
                  </a:lnTo>
                  <a:lnTo>
                    <a:pt x="256" y="104"/>
                  </a:lnTo>
                  <a:lnTo>
                    <a:pt x="270" y="98"/>
                  </a:lnTo>
                  <a:lnTo>
                    <a:pt x="286" y="91"/>
                  </a:lnTo>
                  <a:lnTo>
                    <a:pt x="301" y="87"/>
                  </a:lnTo>
                  <a:lnTo>
                    <a:pt x="316" y="82"/>
                  </a:lnTo>
                  <a:lnTo>
                    <a:pt x="332" y="78"/>
                  </a:lnTo>
                  <a:lnTo>
                    <a:pt x="348" y="76"/>
                  </a:lnTo>
                  <a:lnTo>
                    <a:pt x="364" y="74"/>
                  </a:lnTo>
                  <a:lnTo>
                    <a:pt x="381" y="73"/>
                  </a:lnTo>
                  <a:lnTo>
                    <a:pt x="397" y="72"/>
                  </a:lnTo>
                  <a:lnTo>
                    <a:pt x="414" y="73"/>
                  </a:lnTo>
                  <a:lnTo>
                    <a:pt x="430" y="74"/>
                  </a:lnTo>
                  <a:lnTo>
                    <a:pt x="447" y="76"/>
                  </a:lnTo>
                  <a:lnTo>
                    <a:pt x="463" y="78"/>
                  </a:lnTo>
                  <a:lnTo>
                    <a:pt x="478" y="82"/>
                  </a:lnTo>
                  <a:lnTo>
                    <a:pt x="493" y="87"/>
                  </a:lnTo>
                  <a:lnTo>
                    <a:pt x="508" y="91"/>
                  </a:lnTo>
                  <a:lnTo>
                    <a:pt x="523" y="98"/>
                  </a:lnTo>
                  <a:lnTo>
                    <a:pt x="537" y="104"/>
                  </a:lnTo>
                  <a:lnTo>
                    <a:pt x="551" y="112"/>
                  </a:lnTo>
                  <a:lnTo>
                    <a:pt x="565" y="119"/>
                  </a:lnTo>
                  <a:lnTo>
                    <a:pt x="578" y="128"/>
                  </a:lnTo>
                  <a:lnTo>
                    <a:pt x="591" y="136"/>
                  </a:lnTo>
                  <a:lnTo>
                    <a:pt x="603" y="146"/>
                  </a:lnTo>
                  <a:lnTo>
                    <a:pt x="615" y="156"/>
                  </a:lnTo>
                  <a:lnTo>
                    <a:pt x="626" y="167"/>
                  </a:lnTo>
                  <a:lnTo>
                    <a:pt x="637" y="179"/>
                  </a:lnTo>
                  <a:lnTo>
                    <a:pt x="647" y="190"/>
                  </a:lnTo>
                  <a:lnTo>
                    <a:pt x="656" y="202"/>
                  </a:lnTo>
                  <a:lnTo>
                    <a:pt x="666" y="215"/>
                  </a:lnTo>
                  <a:lnTo>
                    <a:pt x="674" y="228"/>
                  </a:lnTo>
                  <a:lnTo>
                    <a:pt x="682" y="241"/>
                  </a:lnTo>
                  <a:lnTo>
                    <a:pt x="688" y="255"/>
                  </a:lnTo>
                  <a:lnTo>
                    <a:pt x="696" y="270"/>
                  </a:lnTo>
                  <a:lnTo>
                    <a:pt x="701" y="284"/>
                  </a:lnTo>
                  <a:lnTo>
                    <a:pt x="707" y="300"/>
                  </a:lnTo>
                  <a:lnTo>
                    <a:pt x="711" y="315"/>
                  </a:lnTo>
                  <a:lnTo>
                    <a:pt x="714" y="331"/>
                  </a:lnTo>
                  <a:lnTo>
                    <a:pt x="718" y="347"/>
                  </a:lnTo>
                  <a:lnTo>
                    <a:pt x="720" y="363"/>
                  </a:lnTo>
                  <a:lnTo>
                    <a:pt x="721" y="379"/>
                  </a:lnTo>
                  <a:lnTo>
                    <a:pt x="721" y="396"/>
                  </a:lnTo>
                  <a:lnTo>
                    <a:pt x="721" y="410"/>
                  </a:lnTo>
                  <a:lnTo>
                    <a:pt x="719" y="424"/>
                  </a:lnTo>
                  <a:lnTo>
                    <a:pt x="717" y="438"/>
                  </a:lnTo>
                  <a:lnTo>
                    <a:pt x="712" y="453"/>
                  </a:lnTo>
                  <a:lnTo>
                    <a:pt x="708" y="468"/>
                  </a:lnTo>
                  <a:lnTo>
                    <a:pt x="704" y="483"/>
                  </a:lnTo>
                  <a:lnTo>
                    <a:pt x="697" y="498"/>
                  </a:lnTo>
                  <a:lnTo>
                    <a:pt x="691" y="513"/>
                  </a:lnTo>
                  <a:lnTo>
                    <a:pt x="677" y="545"/>
                  </a:lnTo>
                  <a:lnTo>
                    <a:pt x="660" y="577"/>
                  </a:lnTo>
                  <a:lnTo>
                    <a:pt x="643" y="608"/>
                  </a:lnTo>
                  <a:lnTo>
                    <a:pt x="626" y="641"/>
                  </a:lnTo>
                  <a:lnTo>
                    <a:pt x="610" y="669"/>
                  </a:lnTo>
                  <a:lnTo>
                    <a:pt x="594" y="698"/>
                  </a:lnTo>
                  <a:lnTo>
                    <a:pt x="579" y="727"/>
                  </a:lnTo>
                  <a:lnTo>
                    <a:pt x="565" y="756"/>
                  </a:lnTo>
                  <a:lnTo>
                    <a:pt x="565" y="756"/>
                  </a:lnTo>
                  <a:close/>
                  <a:moveTo>
                    <a:pt x="397" y="1080"/>
                  </a:moveTo>
                  <a:lnTo>
                    <a:pt x="384" y="1079"/>
                  </a:lnTo>
                  <a:lnTo>
                    <a:pt x="373" y="1078"/>
                  </a:lnTo>
                  <a:lnTo>
                    <a:pt x="363" y="1076"/>
                  </a:lnTo>
                  <a:lnTo>
                    <a:pt x="355" y="1073"/>
                  </a:lnTo>
                  <a:lnTo>
                    <a:pt x="346" y="1067"/>
                  </a:lnTo>
                  <a:lnTo>
                    <a:pt x="339" y="1059"/>
                  </a:lnTo>
                  <a:lnTo>
                    <a:pt x="332" y="1049"/>
                  </a:lnTo>
                  <a:lnTo>
                    <a:pt x="326" y="1035"/>
                  </a:lnTo>
                  <a:lnTo>
                    <a:pt x="478" y="1016"/>
                  </a:lnTo>
                  <a:lnTo>
                    <a:pt x="469" y="1036"/>
                  </a:lnTo>
                  <a:lnTo>
                    <a:pt x="462" y="1051"/>
                  </a:lnTo>
                  <a:lnTo>
                    <a:pt x="457" y="1057"/>
                  </a:lnTo>
                  <a:lnTo>
                    <a:pt x="454" y="1062"/>
                  </a:lnTo>
                  <a:lnTo>
                    <a:pt x="450" y="1066"/>
                  </a:lnTo>
                  <a:lnTo>
                    <a:pt x="445" y="1071"/>
                  </a:lnTo>
                  <a:lnTo>
                    <a:pt x="440" y="1073"/>
                  </a:lnTo>
                  <a:lnTo>
                    <a:pt x="436" y="1075"/>
                  </a:lnTo>
                  <a:lnTo>
                    <a:pt x="430" y="1077"/>
                  </a:lnTo>
                  <a:lnTo>
                    <a:pt x="425" y="1078"/>
                  </a:lnTo>
                  <a:lnTo>
                    <a:pt x="412" y="1079"/>
                  </a:lnTo>
                  <a:lnTo>
                    <a:pt x="397" y="1080"/>
                  </a:lnTo>
                  <a:close/>
                  <a:moveTo>
                    <a:pt x="279" y="897"/>
                  </a:moveTo>
                  <a:lnTo>
                    <a:pt x="275" y="881"/>
                  </a:lnTo>
                  <a:lnTo>
                    <a:pt x="269" y="863"/>
                  </a:lnTo>
                  <a:lnTo>
                    <a:pt x="263" y="846"/>
                  </a:lnTo>
                  <a:lnTo>
                    <a:pt x="258" y="828"/>
                  </a:lnTo>
                  <a:lnTo>
                    <a:pt x="537" y="828"/>
                  </a:lnTo>
                  <a:lnTo>
                    <a:pt x="534" y="837"/>
                  </a:lnTo>
                  <a:lnTo>
                    <a:pt x="531" y="847"/>
                  </a:lnTo>
                  <a:lnTo>
                    <a:pt x="528" y="857"/>
                  </a:lnTo>
                  <a:lnTo>
                    <a:pt x="524" y="867"/>
                  </a:lnTo>
                  <a:lnTo>
                    <a:pt x="279" y="897"/>
                  </a:lnTo>
                  <a:close/>
                  <a:moveTo>
                    <a:pt x="491" y="978"/>
                  </a:moveTo>
                  <a:lnTo>
                    <a:pt x="312" y="1000"/>
                  </a:lnTo>
                  <a:lnTo>
                    <a:pt x="307" y="986"/>
                  </a:lnTo>
                  <a:lnTo>
                    <a:pt x="302" y="970"/>
                  </a:lnTo>
                  <a:lnTo>
                    <a:pt x="296" y="952"/>
                  </a:lnTo>
                  <a:lnTo>
                    <a:pt x="290" y="932"/>
                  </a:lnTo>
                  <a:lnTo>
                    <a:pt x="290" y="931"/>
                  </a:lnTo>
                  <a:lnTo>
                    <a:pt x="290" y="931"/>
                  </a:lnTo>
                  <a:lnTo>
                    <a:pt x="512" y="903"/>
                  </a:lnTo>
                  <a:lnTo>
                    <a:pt x="508" y="919"/>
                  </a:lnTo>
                  <a:lnTo>
                    <a:pt x="504" y="936"/>
                  </a:lnTo>
                  <a:lnTo>
                    <a:pt x="499" y="946"/>
                  </a:lnTo>
                  <a:lnTo>
                    <a:pt x="496" y="958"/>
                  </a:lnTo>
                  <a:lnTo>
                    <a:pt x="493" y="968"/>
                  </a:lnTo>
                  <a:lnTo>
                    <a:pt x="491" y="978"/>
                  </a:lnTo>
                  <a:lnTo>
                    <a:pt x="491" y="978"/>
                  </a:lnTo>
                  <a:close/>
                  <a:moveTo>
                    <a:pt x="397" y="0"/>
                  </a:moveTo>
                  <a:lnTo>
                    <a:pt x="376" y="0"/>
                  </a:lnTo>
                  <a:lnTo>
                    <a:pt x="357" y="1"/>
                  </a:lnTo>
                  <a:lnTo>
                    <a:pt x="336" y="5"/>
                  </a:lnTo>
                  <a:lnTo>
                    <a:pt x="317" y="8"/>
                  </a:lnTo>
                  <a:lnTo>
                    <a:pt x="299" y="12"/>
                  </a:lnTo>
                  <a:lnTo>
                    <a:pt x="279" y="18"/>
                  </a:lnTo>
                  <a:lnTo>
                    <a:pt x="261" y="24"/>
                  </a:lnTo>
                  <a:lnTo>
                    <a:pt x="242" y="31"/>
                  </a:lnTo>
                  <a:lnTo>
                    <a:pt x="225" y="39"/>
                  </a:lnTo>
                  <a:lnTo>
                    <a:pt x="208" y="48"/>
                  </a:lnTo>
                  <a:lnTo>
                    <a:pt x="192" y="58"/>
                  </a:lnTo>
                  <a:lnTo>
                    <a:pt x="175" y="67"/>
                  </a:lnTo>
                  <a:lnTo>
                    <a:pt x="160" y="78"/>
                  </a:lnTo>
                  <a:lnTo>
                    <a:pt x="145" y="90"/>
                  </a:lnTo>
                  <a:lnTo>
                    <a:pt x="131" y="103"/>
                  </a:lnTo>
                  <a:lnTo>
                    <a:pt x="117" y="116"/>
                  </a:lnTo>
                  <a:lnTo>
                    <a:pt x="104" y="130"/>
                  </a:lnTo>
                  <a:lnTo>
                    <a:pt x="91" y="144"/>
                  </a:lnTo>
                  <a:lnTo>
                    <a:pt x="79" y="159"/>
                  </a:lnTo>
                  <a:lnTo>
                    <a:pt x="69" y="174"/>
                  </a:lnTo>
                  <a:lnTo>
                    <a:pt x="59" y="190"/>
                  </a:lnTo>
                  <a:lnTo>
                    <a:pt x="49" y="207"/>
                  </a:lnTo>
                  <a:lnTo>
                    <a:pt x="40" y="224"/>
                  </a:lnTo>
                  <a:lnTo>
                    <a:pt x="32" y="242"/>
                  </a:lnTo>
                  <a:lnTo>
                    <a:pt x="25" y="260"/>
                  </a:lnTo>
                  <a:lnTo>
                    <a:pt x="19" y="278"/>
                  </a:lnTo>
                  <a:lnTo>
                    <a:pt x="13" y="297"/>
                  </a:lnTo>
                  <a:lnTo>
                    <a:pt x="9" y="316"/>
                  </a:lnTo>
                  <a:lnTo>
                    <a:pt x="6" y="335"/>
                  </a:lnTo>
                  <a:lnTo>
                    <a:pt x="3" y="356"/>
                  </a:lnTo>
                  <a:lnTo>
                    <a:pt x="2" y="375"/>
                  </a:lnTo>
                  <a:lnTo>
                    <a:pt x="0" y="396"/>
                  </a:lnTo>
                  <a:lnTo>
                    <a:pt x="2" y="410"/>
                  </a:lnTo>
                  <a:lnTo>
                    <a:pt x="3" y="424"/>
                  </a:lnTo>
                  <a:lnTo>
                    <a:pt x="5" y="437"/>
                  </a:lnTo>
                  <a:lnTo>
                    <a:pt x="7" y="451"/>
                  </a:lnTo>
                  <a:lnTo>
                    <a:pt x="13" y="479"/>
                  </a:lnTo>
                  <a:lnTo>
                    <a:pt x="22" y="506"/>
                  </a:lnTo>
                  <a:lnTo>
                    <a:pt x="33" y="534"/>
                  </a:lnTo>
                  <a:lnTo>
                    <a:pt x="46" y="561"/>
                  </a:lnTo>
                  <a:lnTo>
                    <a:pt x="59" y="589"/>
                  </a:lnTo>
                  <a:lnTo>
                    <a:pt x="74" y="617"/>
                  </a:lnTo>
                  <a:lnTo>
                    <a:pt x="103" y="671"/>
                  </a:lnTo>
                  <a:lnTo>
                    <a:pt x="133" y="725"/>
                  </a:lnTo>
                  <a:lnTo>
                    <a:pt x="147" y="752"/>
                  </a:lnTo>
                  <a:lnTo>
                    <a:pt x="160" y="778"/>
                  </a:lnTo>
                  <a:lnTo>
                    <a:pt x="172" y="804"/>
                  </a:lnTo>
                  <a:lnTo>
                    <a:pt x="182" y="830"/>
                  </a:lnTo>
                  <a:lnTo>
                    <a:pt x="206" y="901"/>
                  </a:lnTo>
                  <a:lnTo>
                    <a:pt x="225" y="965"/>
                  </a:lnTo>
                  <a:lnTo>
                    <a:pt x="234" y="994"/>
                  </a:lnTo>
                  <a:lnTo>
                    <a:pt x="242" y="1020"/>
                  </a:lnTo>
                  <a:lnTo>
                    <a:pt x="251" y="1045"/>
                  </a:lnTo>
                  <a:lnTo>
                    <a:pt x="260" y="1066"/>
                  </a:lnTo>
                  <a:lnTo>
                    <a:pt x="265" y="1076"/>
                  </a:lnTo>
                  <a:lnTo>
                    <a:pt x="270" y="1086"/>
                  </a:lnTo>
                  <a:lnTo>
                    <a:pt x="276" y="1094"/>
                  </a:lnTo>
                  <a:lnTo>
                    <a:pt x="281" y="1103"/>
                  </a:lnTo>
                  <a:lnTo>
                    <a:pt x="288" y="1111"/>
                  </a:lnTo>
                  <a:lnTo>
                    <a:pt x="295" y="1118"/>
                  </a:lnTo>
                  <a:lnTo>
                    <a:pt x="302" y="1125"/>
                  </a:lnTo>
                  <a:lnTo>
                    <a:pt x="310" y="1130"/>
                  </a:lnTo>
                  <a:lnTo>
                    <a:pt x="318" y="1135"/>
                  </a:lnTo>
                  <a:lnTo>
                    <a:pt x="328" y="1140"/>
                  </a:lnTo>
                  <a:lnTo>
                    <a:pt x="337" y="1143"/>
                  </a:lnTo>
                  <a:lnTo>
                    <a:pt x="347" y="1146"/>
                  </a:lnTo>
                  <a:lnTo>
                    <a:pt x="359" y="1148"/>
                  </a:lnTo>
                  <a:lnTo>
                    <a:pt x="371" y="1151"/>
                  </a:lnTo>
                  <a:lnTo>
                    <a:pt x="383" y="1152"/>
                  </a:lnTo>
                  <a:lnTo>
                    <a:pt x="397" y="1152"/>
                  </a:lnTo>
                  <a:lnTo>
                    <a:pt x="411" y="1152"/>
                  </a:lnTo>
                  <a:lnTo>
                    <a:pt x="424" y="1151"/>
                  </a:lnTo>
                  <a:lnTo>
                    <a:pt x="436" y="1148"/>
                  </a:lnTo>
                  <a:lnTo>
                    <a:pt x="448" y="1146"/>
                  </a:lnTo>
                  <a:lnTo>
                    <a:pt x="457" y="1143"/>
                  </a:lnTo>
                  <a:lnTo>
                    <a:pt x="467" y="1140"/>
                  </a:lnTo>
                  <a:lnTo>
                    <a:pt x="477" y="1135"/>
                  </a:lnTo>
                  <a:lnTo>
                    <a:pt x="485" y="1130"/>
                  </a:lnTo>
                  <a:lnTo>
                    <a:pt x="493" y="1125"/>
                  </a:lnTo>
                  <a:lnTo>
                    <a:pt x="501" y="1118"/>
                  </a:lnTo>
                  <a:lnTo>
                    <a:pt x="507" y="1111"/>
                  </a:lnTo>
                  <a:lnTo>
                    <a:pt x="513" y="1103"/>
                  </a:lnTo>
                  <a:lnTo>
                    <a:pt x="519" y="1095"/>
                  </a:lnTo>
                  <a:lnTo>
                    <a:pt x="524" y="1086"/>
                  </a:lnTo>
                  <a:lnTo>
                    <a:pt x="530" y="1077"/>
                  </a:lnTo>
                  <a:lnTo>
                    <a:pt x="535" y="1066"/>
                  </a:lnTo>
                  <a:lnTo>
                    <a:pt x="544" y="1045"/>
                  </a:lnTo>
                  <a:lnTo>
                    <a:pt x="552" y="1021"/>
                  </a:lnTo>
                  <a:lnTo>
                    <a:pt x="561" y="994"/>
                  </a:lnTo>
                  <a:lnTo>
                    <a:pt x="570" y="966"/>
                  </a:lnTo>
                  <a:lnTo>
                    <a:pt x="578" y="935"/>
                  </a:lnTo>
                  <a:lnTo>
                    <a:pt x="588" y="902"/>
                  </a:lnTo>
                  <a:lnTo>
                    <a:pt x="599" y="868"/>
                  </a:lnTo>
                  <a:lnTo>
                    <a:pt x="612" y="831"/>
                  </a:lnTo>
                  <a:lnTo>
                    <a:pt x="621" y="805"/>
                  </a:lnTo>
                  <a:lnTo>
                    <a:pt x="633" y="779"/>
                  </a:lnTo>
                  <a:lnTo>
                    <a:pt x="646" y="753"/>
                  </a:lnTo>
                  <a:lnTo>
                    <a:pt x="660" y="726"/>
                  </a:lnTo>
                  <a:lnTo>
                    <a:pt x="691" y="672"/>
                  </a:lnTo>
                  <a:lnTo>
                    <a:pt x="721" y="617"/>
                  </a:lnTo>
                  <a:lnTo>
                    <a:pt x="735" y="589"/>
                  </a:lnTo>
                  <a:lnTo>
                    <a:pt x="749" y="561"/>
                  </a:lnTo>
                  <a:lnTo>
                    <a:pt x="761" y="533"/>
                  </a:lnTo>
                  <a:lnTo>
                    <a:pt x="772" y="506"/>
                  </a:lnTo>
                  <a:lnTo>
                    <a:pt x="780" y="478"/>
                  </a:lnTo>
                  <a:lnTo>
                    <a:pt x="787" y="451"/>
                  </a:lnTo>
                  <a:lnTo>
                    <a:pt x="790" y="437"/>
                  </a:lnTo>
                  <a:lnTo>
                    <a:pt x="791" y="423"/>
                  </a:lnTo>
                  <a:lnTo>
                    <a:pt x="792" y="410"/>
                  </a:lnTo>
                  <a:lnTo>
                    <a:pt x="793" y="396"/>
                  </a:lnTo>
                  <a:lnTo>
                    <a:pt x="792" y="375"/>
                  </a:lnTo>
                  <a:lnTo>
                    <a:pt x="791" y="356"/>
                  </a:lnTo>
                  <a:lnTo>
                    <a:pt x="789" y="335"/>
                  </a:lnTo>
                  <a:lnTo>
                    <a:pt x="785" y="316"/>
                  </a:lnTo>
                  <a:lnTo>
                    <a:pt x="780" y="297"/>
                  </a:lnTo>
                  <a:lnTo>
                    <a:pt x="775" y="278"/>
                  </a:lnTo>
                  <a:lnTo>
                    <a:pt x="769" y="260"/>
                  </a:lnTo>
                  <a:lnTo>
                    <a:pt x="762" y="242"/>
                  </a:lnTo>
                  <a:lnTo>
                    <a:pt x="754" y="224"/>
                  </a:lnTo>
                  <a:lnTo>
                    <a:pt x="746" y="207"/>
                  </a:lnTo>
                  <a:lnTo>
                    <a:pt x="736" y="190"/>
                  </a:lnTo>
                  <a:lnTo>
                    <a:pt x="725" y="174"/>
                  </a:lnTo>
                  <a:lnTo>
                    <a:pt x="714" y="159"/>
                  </a:lnTo>
                  <a:lnTo>
                    <a:pt x="703" y="144"/>
                  </a:lnTo>
                  <a:lnTo>
                    <a:pt x="691" y="130"/>
                  </a:lnTo>
                  <a:lnTo>
                    <a:pt x="677" y="116"/>
                  </a:lnTo>
                  <a:lnTo>
                    <a:pt x="664" y="103"/>
                  </a:lnTo>
                  <a:lnTo>
                    <a:pt x="648" y="90"/>
                  </a:lnTo>
                  <a:lnTo>
                    <a:pt x="633" y="78"/>
                  </a:lnTo>
                  <a:lnTo>
                    <a:pt x="618" y="67"/>
                  </a:lnTo>
                  <a:lnTo>
                    <a:pt x="602" y="58"/>
                  </a:lnTo>
                  <a:lnTo>
                    <a:pt x="586" y="48"/>
                  </a:lnTo>
                  <a:lnTo>
                    <a:pt x="569" y="39"/>
                  </a:lnTo>
                  <a:lnTo>
                    <a:pt x="551" y="31"/>
                  </a:lnTo>
                  <a:lnTo>
                    <a:pt x="533" y="24"/>
                  </a:lnTo>
                  <a:lnTo>
                    <a:pt x="515" y="18"/>
                  </a:lnTo>
                  <a:lnTo>
                    <a:pt x="496" y="12"/>
                  </a:lnTo>
                  <a:lnTo>
                    <a:pt x="477" y="8"/>
                  </a:lnTo>
                  <a:lnTo>
                    <a:pt x="457" y="5"/>
                  </a:lnTo>
                  <a:lnTo>
                    <a:pt x="438" y="1"/>
                  </a:lnTo>
                  <a:lnTo>
                    <a:pt x="417" y="0"/>
                  </a:lnTo>
                  <a:lnTo>
                    <a:pt x="39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800" rtl="0"/>
              <a:endParaRPr lang="en-US" kern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15">
              <a:extLst>
                <a:ext uri="{FF2B5EF4-FFF2-40B4-BE49-F238E27FC236}">
                  <a16:creationId xmlns:a16="http://schemas.microsoft.com/office/drawing/2014/main" id="{5B64428A-C3FA-4A6A-ADC5-81F3CC283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1743" y="3739753"/>
              <a:ext cx="93663" cy="93663"/>
            </a:xfrm>
            <a:custGeom>
              <a:avLst/>
              <a:gdLst>
                <a:gd name="T0" fmla="*/ 205 w 234"/>
                <a:gd name="T1" fmla="*/ 1 h 234"/>
                <a:gd name="T2" fmla="*/ 183 w 234"/>
                <a:gd name="T3" fmla="*/ 3 h 234"/>
                <a:gd name="T4" fmla="*/ 152 w 234"/>
                <a:gd name="T5" fmla="*/ 9 h 234"/>
                <a:gd name="T6" fmla="*/ 113 w 234"/>
                <a:gd name="T7" fmla="*/ 26 h 234"/>
                <a:gd name="T8" fmla="*/ 79 w 234"/>
                <a:gd name="T9" fmla="*/ 49 h 234"/>
                <a:gd name="T10" fmla="*/ 50 w 234"/>
                <a:gd name="T11" fmla="*/ 78 h 234"/>
                <a:gd name="T12" fmla="*/ 26 w 234"/>
                <a:gd name="T13" fmla="*/ 113 h 234"/>
                <a:gd name="T14" fmla="*/ 10 w 234"/>
                <a:gd name="T15" fmla="*/ 152 h 234"/>
                <a:gd name="T16" fmla="*/ 2 w 234"/>
                <a:gd name="T17" fmla="*/ 183 h 234"/>
                <a:gd name="T18" fmla="*/ 0 w 234"/>
                <a:gd name="T19" fmla="*/ 205 h 234"/>
                <a:gd name="T20" fmla="*/ 0 w 234"/>
                <a:gd name="T21" fmla="*/ 220 h 234"/>
                <a:gd name="T22" fmla="*/ 3 w 234"/>
                <a:gd name="T23" fmla="*/ 226 h 234"/>
                <a:gd name="T24" fmla="*/ 7 w 234"/>
                <a:gd name="T25" fmla="*/ 231 h 234"/>
                <a:gd name="T26" fmla="*/ 14 w 234"/>
                <a:gd name="T27" fmla="*/ 234 h 234"/>
                <a:gd name="T28" fmla="*/ 21 w 234"/>
                <a:gd name="T29" fmla="*/ 234 h 234"/>
                <a:gd name="T30" fmla="*/ 28 w 234"/>
                <a:gd name="T31" fmla="*/ 231 h 234"/>
                <a:gd name="T32" fmla="*/ 33 w 234"/>
                <a:gd name="T33" fmla="*/ 226 h 234"/>
                <a:gd name="T34" fmla="*/ 35 w 234"/>
                <a:gd name="T35" fmla="*/ 220 h 234"/>
                <a:gd name="T36" fmla="*/ 37 w 234"/>
                <a:gd name="T37" fmla="*/ 197 h 234"/>
                <a:gd name="T38" fmla="*/ 44 w 234"/>
                <a:gd name="T39" fmla="*/ 163 h 234"/>
                <a:gd name="T40" fmla="*/ 58 w 234"/>
                <a:gd name="T41" fmla="*/ 130 h 234"/>
                <a:gd name="T42" fmla="*/ 78 w 234"/>
                <a:gd name="T43" fmla="*/ 101 h 234"/>
                <a:gd name="T44" fmla="*/ 101 w 234"/>
                <a:gd name="T45" fmla="*/ 77 h 234"/>
                <a:gd name="T46" fmla="*/ 131 w 234"/>
                <a:gd name="T47" fmla="*/ 58 h 234"/>
                <a:gd name="T48" fmla="*/ 163 w 234"/>
                <a:gd name="T49" fmla="*/ 44 h 234"/>
                <a:gd name="T50" fmla="*/ 197 w 234"/>
                <a:gd name="T51" fmla="*/ 36 h 234"/>
                <a:gd name="T52" fmla="*/ 219 w 234"/>
                <a:gd name="T53" fmla="*/ 35 h 234"/>
                <a:gd name="T54" fmla="*/ 226 w 234"/>
                <a:gd name="T55" fmla="*/ 33 h 234"/>
                <a:gd name="T56" fmla="*/ 231 w 234"/>
                <a:gd name="T57" fmla="*/ 28 h 234"/>
                <a:gd name="T58" fmla="*/ 233 w 234"/>
                <a:gd name="T59" fmla="*/ 21 h 234"/>
                <a:gd name="T60" fmla="*/ 233 w 234"/>
                <a:gd name="T61" fmla="*/ 15 h 234"/>
                <a:gd name="T62" fmla="*/ 231 w 234"/>
                <a:gd name="T63" fmla="*/ 8 h 234"/>
                <a:gd name="T64" fmla="*/ 226 w 234"/>
                <a:gd name="T65" fmla="*/ 3 h 234"/>
                <a:gd name="T66" fmla="*/ 219 w 234"/>
                <a:gd name="T67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4" h="234">
                  <a:moveTo>
                    <a:pt x="216" y="0"/>
                  </a:moveTo>
                  <a:lnTo>
                    <a:pt x="205" y="1"/>
                  </a:lnTo>
                  <a:lnTo>
                    <a:pt x="194" y="1"/>
                  </a:lnTo>
                  <a:lnTo>
                    <a:pt x="183" y="3"/>
                  </a:lnTo>
                  <a:lnTo>
                    <a:pt x="173" y="4"/>
                  </a:lnTo>
                  <a:lnTo>
                    <a:pt x="152" y="9"/>
                  </a:lnTo>
                  <a:lnTo>
                    <a:pt x="132" y="17"/>
                  </a:lnTo>
                  <a:lnTo>
                    <a:pt x="113" y="26"/>
                  </a:lnTo>
                  <a:lnTo>
                    <a:pt x="95" y="36"/>
                  </a:lnTo>
                  <a:lnTo>
                    <a:pt x="79" y="49"/>
                  </a:lnTo>
                  <a:lnTo>
                    <a:pt x="64" y="63"/>
                  </a:lnTo>
                  <a:lnTo>
                    <a:pt x="50" y="78"/>
                  </a:lnTo>
                  <a:lnTo>
                    <a:pt x="37" y="95"/>
                  </a:lnTo>
                  <a:lnTo>
                    <a:pt x="26" y="113"/>
                  </a:lnTo>
                  <a:lnTo>
                    <a:pt x="17" y="131"/>
                  </a:lnTo>
                  <a:lnTo>
                    <a:pt x="10" y="152"/>
                  </a:lnTo>
                  <a:lnTo>
                    <a:pt x="4" y="172"/>
                  </a:lnTo>
                  <a:lnTo>
                    <a:pt x="2" y="183"/>
                  </a:lnTo>
                  <a:lnTo>
                    <a:pt x="1" y="194"/>
                  </a:lnTo>
                  <a:lnTo>
                    <a:pt x="0" y="205"/>
                  </a:lnTo>
                  <a:lnTo>
                    <a:pt x="0" y="216"/>
                  </a:lnTo>
                  <a:lnTo>
                    <a:pt x="0" y="220"/>
                  </a:lnTo>
                  <a:lnTo>
                    <a:pt x="1" y="223"/>
                  </a:lnTo>
                  <a:lnTo>
                    <a:pt x="3" y="226"/>
                  </a:lnTo>
                  <a:lnTo>
                    <a:pt x="5" y="229"/>
                  </a:lnTo>
                  <a:lnTo>
                    <a:pt x="7" y="231"/>
                  </a:lnTo>
                  <a:lnTo>
                    <a:pt x="11" y="233"/>
                  </a:lnTo>
                  <a:lnTo>
                    <a:pt x="14" y="234"/>
                  </a:lnTo>
                  <a:lnTo>
                    <a:pt x="18" y="234"/>
                  </a:lnTo>
                  <a:lnTo>
                    <a:pt x="21" y="234"/>
                  </a:lnTo>
                  <a:lnTo>
                    <a:pt x="25" y="233"/>
                  </a:lnTo>
                  <a:lnTo>
                    <a:pt x="28" y="231"/>
                  </a:lnTo>
                  <a:lnTo>
                    <a:pt x="31" y="229"/>
                  </a:lnTo>
                  <a:lnTo>
                    <a:pt x="33" y="226"/>
                  </a:lnTo>
                  <a:lnTo>
                    <a:pt x="34" y="223"/>
                  </a:lnTo>
                  <a:lnTo>
                    <a:pt x="35" y="220"/>
                  </a:lnTo>
                  <a:lnTo>
                    <a:pt x="35" y="216"/>
                  </a:lnTo>
                  <a:lnTo>
                    <a:pt x="37" y="197"/>
                  </a:lnTo>
                  <a:lnTo>
                    <a:pt x="40" y="180"/>
                  </a:lnTo>
                  <a:lnTo>
                    <a:pt x="44" y="163"/>
                  </a:lnTo>
                  <a:lnTo>
                    <a:pt x="51" y="145"/>
                  </a:lnTo>
                  <a:lnTo>
                    <a:pt x="58" y="130"/>
                  </a:lnTo>
                  <a:lnTo>
                    <a:pt x="67" y="115"/>
                  </a:lnTo>
                  <a:lnTo>
                    <a:pt x="78" y="101"/>
                  </a:lnTo>
                  <a:lnTo>
                    <a:pt x="88" y="88"/>
                  </a:lnTo>
                  <a:lnTo>
                    <a:pt x="101" y="77"/>
                  </a:lnTo>
                  <a:lnTo>
                    <a:pt x="115" y="67"/>
                  </a:lnTo>
                  <a:lnTo>
                    <a:pt x="131" y="58"/>
                  </a:lnTo>
                  <a:lnTo>
                    <a:pt x="146" y="50"/>
                  </a:lnTo>
                  <a:lnTo>
                    <a:pt x="163" y="44"/>
                  </a:lnTo>
                  <a:lnTo>
                    <a:pt x="180" y="40"/>
                  </a:lnTo>
                  <a:lnTo>
                    <a:pt x="197" y="36"/>
                  </a:lnTo>
                  <a:lnTo>
                    <a:pt x="216" y="36"/>
                  </a:lnTo>
                  <a:lnTo>
                    <a:pt x="219" y="35"/>
                  </a:lnTo>
                  <a:lnTo>
                    <a:pt x="223" y="34"/>
                  </a:lnTo>
                  <a:lnTo>
                    <a:pt x="226" y="33"/>
                  </a:lnTo>
                  <a:lnTo>
                    <a:pt x="229" y="31"/>
                  </a:lnTo>
                  <a:lnTo>
                    <a:pt x="231" y="28"/>
                  </a:lnTo>
                  <a:lnTo>
                    <a:pt x="232" y="24"/>
                  </a:lnTo>
                  <a:lnTo>
                    <a:pt x="233" y="21"/>
                  </a:lnTo>
                  <a:lnTo>
                    <a:pt x="234" y="18"/>
                  </a:lnTo>
                  <a:lnTo>
                    <a:pt x="233" y="15"/>
                  </a:lnTo>
                  <a:lnTo>
                    <a:pt x="232" y="10"/>
                  </a:lnTo>
                  <a:lnTo>
                    <a:pt x="231" y="8"/>
                  </a:lnTo>
                  <a:lnTo>
                    <a:pt x="229" y="5"/>
                  </a:lnTo>
                  <a:lnTo>
                    <a:pt x="226" y="3"/>
                  </a:lnTo>
                  <a:lnTo>
                    <a:pt x="223" y="2"/>
                  </a:lnTo>
                  <a:lnTo>
                    <a:pt x="219" y="1"/>
                  </a:lnTo>
                  <a:lnTo>
                    <a:pt x="2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algn="l" defTabSz="1828800" rtl="0"/>
              <a:endParaRPr lang="en-US" kern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TextBox 15">
            <a:extLst>
              <a:ext uri="{FF2B5EF4-FFF2-40B4-BE49-F238E27FC236}">
                <a16:creationId xmlns:a16="http://schemas.microsoft.com/office/drawing/2014/main" id="{07FAB5AF-7258-4DEE-8FFA-6600131A7360}"/>
              </a:ext>
            </a:extLst>
          </p:cNvPr>
          <p:cNvSpPr txBox="1"/>
          <p:nvPr/>
        </p:nvSpPr>
        <p:spPr>
          <a:xfrm>
            <a:off x="8455135" y="4428747"/>
            <a:ext cx="20532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rtl="0"/>
            <a:r>
              <a: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Phenomenon whereby something new and somehow valuable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B49DAE62-5B81-4997-BE89-02049A0C8FB4}"/>
              </a:ext>
            </a:extLst>
          </p:cNvPr>
          <p:cNvSpPr/>
          <p:nvPr/>
        </p:nvSpPr>
        <p:spPr>
          <a:xfrm>
            <a:off x="8449420" y="4167762"/>
            <a:ext cx="113411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/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content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072386B5-8EB6-4AA0-80C9-9446A00A9315}"/>
              </a:ext>
            </a:extLst>
          </p:cNvPr>
          <p:cNvSpPr txBox="1"/>
          <p:nvPr/>
        </p:nvSpPr>
        <p:spPr>
          <a:xfrm>
            <a:off x="5534660" y="2584179"/>
            <a:ext cx="2312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rtl="0"/>
            <a:r>
              <a: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Phenomenon whereby something new and somehow valuable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1DC61E70-8A1A-44FA-9947-D34C4146F4AE}"/>
              </a:ext>
            </a:extLst>
          </p:cNvPr>
          <p:cNvSpPr/>
          <p:nvPr/>
        </p:nvSpPr>
        <p:spPr>
          <a:xfrm>
            <a:off x="5528945" y="2323829"/>
            <a:ext cx="113411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rtl="0"/>
            <a:r>
              <a:rPr lang="zh-CN" altLang="en-US" sz="1600" b="1" kern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content</a:t>
            </a:r>
            <a:r>
              <a:rPr lang="en-US" altLang="zh-CN" sz="1600" b="1" kern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en-US" sz="1600" b="1" kern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71A5F544-1B09-4A5D-9F28-00C403B2821C}"/>
              </a:ext>
            </a:extLst>
          </p:cNvPr>
          <p:cNvSpPr txBox="1"/>
          <p:nvPr/>
        </p:nvSpPr>
        <p:spPr>
          <a:xfrm>
            <a:off x="8455135" y="2584179"/>
            <a:ext cx="2412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rtl="0"/>
            <a:r>
              <a: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Phenomenon whereby something new and somehow valuable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ACF78F38-C16A-4E2D-8154-4D00AE303BB9}"/>
              </a:ext>
            </a:extLst>
          </p:cNvPr>
          <p:cNvSpPr/>
          <p:nvPr/>
        </p:nvSpPr>
        <p:spPr>
          <a:xfrm>
            <a:off x="8449420" y="2323829"/>
            <a:ext cx="113411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/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content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E3B3D86C-2312-4CCF-B695-13D6A16B5452}"/>
              </a:ext>
            </a:extLst>
          </p:cNvPr>
          <p:cNvSpPr txBox="1"/>
          <p:nvPr/>
        </p:nvSpPr>
        <p:spPr>
          <a:xfrm>
            <a:off x="5534660" y="4474467"/>
            <a:ext cx="21827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rtl="0"/>
            <a:r>
              <a: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Phenomenon whereby something new and somehow valuable</a:t>
            </a: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4B822206-0F03-4CE9-B294-F4BDAEEB4839}"/>
              </a:ext>
            </a:extLst>
          </p:cNvPr>
          <p:cNvSpPr/>
          <p:nvPr/>
        </p:nvSpPr>
        <p:spPr>
          <a:xfrm>
            <a:off x="5528945" y="4213482"/>
            <a:ext cx="113411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/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content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323ED3B6-6DEA-4206-BC3F-96D21759B770}"/>
              </a:ext>
            </a:extLst>
          </p:cNvPr>
          <p:cNvSpPr/>
          <p:nvPr/>
        </p:nvSpPr>
        <p:spPr>
          <a:xfrm>
            <a:off x="8109695" y="4238247"/>
            <a:ext cx="64770" cy="683895"/>
          </a:xfrm>
          <a:prstGeom prst="rect">
            <a:avLst/>
          </a:prstGeom>
          <a:solidFill>
            <a:srgbClr val="C1A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rtl="0"/>
            <a:endParaRPr lang="en-US" sz="1200" kern="12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121E1354-C72C-4503-B102-2B04F1DD5118}"/>
              </a:ext>
            </a:extLst>
          </p:cNvPr>
          <p:cNvSpPr/>
          <p:nvPr/>
        </p:nvSpPr>
        <p:spPr>
          <a:xfrm>
            <a:off x="5189220" y="4238247"/>
            <a:ext cx="64770" cy="683895"/>
          </a:xfrm>
          <a:prstGeom prst="rect">
            <a:avLst/>
          </a:prstGeom>
          <a:solidFill>
            <a:srgbClr val="C1A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rtl="0"/>
            <a:endParaRPr lang="en-US" sz="1200" kern="12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id="{046B20C5-5D9F-401A-B19D-096DEB726F9A}"/>
              </a:ext>
            </a:extLst>
          </p:cNvPr>
          <p:cNvSpPr/>
          <p:nvPr/>
        </p:nvSpPr>
        <p:spPr>
          <a:xfrm>
            <a:off x="8109695" y="2388599"/>
            <a:ext cx="64770" cy="683895"/>
          </a:xfrm>
          <a:prstGeom prst="rect">
            <a:avLst/>
          </a:prstGeom>
          <a:solidFill>
            <a:srgbClr val="C1A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rtl="0"/>
            <a:endParaRPr lang="en-US" sz="1200" kern="12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Rectangle 26">
            <a:extLst>
              <a:ext uri="{FF2B5EF4-FFF2-40B4-BE49-F238E27FC236}">
                <a16:creationId xmlns:a16="http://schemas.microsoft.com/office/drawing/2014/main" id="{3036AA8C-2C85-409F-B587-175AF8C7CCC6}"/>
              </a:ext>
            </a:extLst>
          </p:cNvPr>
          <p:cNvSpPr/>
          <p:nvPr/>
        </p:nvSpPr>
        <p:spPr>
          <a:xfrm>
            <a:off x="5189220" y="2396854"/>
            <a:ext cx="64770" cy="683895"/>
          </a:xfrm>
          <a:prstGeom prst="rect">
            <a:avLst/>
          </a:prstGeom>
          <a:solidFill>
            <a:srgbClr val="C1A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rtl="0"/>
            <a:endParaRPr lang="en-US" sz="1200" kern="12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4568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395A325F-09AC-4FC5-AB1C-6DCD16341D2F}"/>
              </a:ext>
            </a:extLst>
          </p:cNvPr>
          <p:cNvSpPr/>
          <p:nvPr/>
        </p:nvSpPr>
        <p:spPr>
          <a:xfrm>
            <a:off x="11436823" y="459914"/>
            <a:ext cx="1019034" cy="874205"/>
          </a:xfrm>
          <a:prstGeom prst="roundRect">
            <a:avLst>
              <a:gd name="adj" fmla="val 10456"/>
            </a:avLst>
          </a:prstGeom>
          <a:noFill/>
          <a:ln w="38100">
            <a:solidFill>
              <a:srgbClr val="C1A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78F4B31-814C-4E43-8C24-BAFA259717F1}"/>
              </a:ext>
            </a:extLst>
          </p:cNvPr>
          <p:cNvSpPr/>
          <p:nvPr/>
        </p:nvSpPr>
        <p:spPr>
          <a:xfrm>
            <a:off x="6778213" y="1851063"/>
            <a:ext cx="1896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4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</a:t>
            </a:r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art 02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299B806-E94D-4BE5-8632-7D15D14E9899}"/>
              </a:ext>
            </a:extLst>
          </p:cNvPr>
          <p:cNvSpPr/>
          <p:nvPr/>
        </p:nvSpPr>
        <p:spPr>
          <a:xfrm>
            <a:off x="6679172" y="3440912"/>
            <a:ext cx="5163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69493CE-3DE6-4D3C-B13B-B659CCBA62DB}"/>
              </a:ext>
            </a:extLst>
          </p:cNvPr>
          <p:cNvSpPr txBox="1"/>
          <p:nvPr/>
        </p:nvSpPr>
        <p:spPr>
          <a:xfrm>
            <a:off x="6715608" y="4242329"/>
            <a:ext cx="4331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 Life isn't about waiting for the storm to pass. it's about learning to dance Life isn't it's about learning to dance in the rain.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F6DEE837-37B4-4C97-A6CB-533647F2D6EE}"/>
              </a:ext>
            </a:extLst>
          </p:cNvPr>
          <p:cNvSpPr/>
          <p:nvPr/>
        </p:nvSpPr>
        <p:spPr>
          <a:xfrm>
            <a:off x="6878451" y="2708485"/>
            <a:ext cx="1065661" cy="45719"/>
          </a:xfrm>
          <a:prstGeom prst="roundRect">
            <a:avLst>
              <a:gd name="adj" fmla="val 0"/>
            </a:avLst>
          </a:prstGeom>
          <a:solidFill>
            <a:srgbClr val="C1A36C"/>
          </a:solidFill>
          <a:ln w="12700">
            <a:solidFill>
              <a:srgbClr val="C1A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0A5BD354-551B-4EB6-9DDB-87F2EEF4B7E2}"/>
              </a:ext>
            </a:extLst>
          </p:cNvPr>
          <p:cNvSpPr/>
          <p:nvPr/>
        </p:nvSpPr>
        <p:spPr>
          <a:xfrm>
            <a:off x="-263857" y="3560618"/>
            <a:ext cx="5381767" cy="4068481"/>
          </a:xfrm>
          <a:prstGeom prst="roundRect">
            <a:avLst>
              <a:gd name="adj" fmla="val 10456"/>
            </a:avLst>
          </a:prstGeom>
          <a:noFill/>
          <a:ln w="38100">
            <a:solidFill>
              <a:srgbClr val="C1A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A7EC238-508C-48B0-BBD3-BCFEF8F3E114}"/>
              </a:ext>
            </a:extLst>
          </p:cNvPr>
          <p:cNvSpPr txBox="1"/>
          <p:nvPr/>
        </p:nvSpPr>
        <p:spPr>
          <a:xfrm>
            <a:off x="1156534" y="-469756"/>
            <a:ext cx="4657278" cy="12803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3900" b="1">
                <a:solidFill>
                  <a:srgbClr val="ECF8F6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l"/>
            <a:r>
              <a:rPr lang="en-US" altLang="zh-CN" sz="413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B.</a:t>
            </a:r>
            <a:endParaRPr lang="zh-CN" altLang="en-US" sz="413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30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:a16="http://schemas.microsoft.com/office/drawing/2014/main"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 animBg="1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q003djqd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7423</TotalTime>
  <Words>1280</Words>
  <Application>Microsoft Office PowerPoint</Application>
  <PresentationFormat>宽屏</PresentationFormat>
  <Paragraphs>227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Gill Sans</vt:lpstr>
      <vt:lpstr>等线</vt:lpstr>
      <vt:lpstr>宋体</vt:lpstr>
      <vt:lpstr>微软雅黑</vt:lpstr>
      <vt:lpstr>Arial</vt:lpstr>
      <vt:lpstr>Calibri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Windows 用户</cp:lastModifiedBy>
  <cp:revision>487</cp:revision>
  <dcterms:created xsi:type="dcterms:W3CDTF">2019-07-04T08:14:45Z</dcterms:created>
  <dcterms:modified xsi:type="dcterms:W3CDTF">2021-08-02T14:24:03Z</dcterms:modified>
</cp:coreProperties>
</file>