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0.xml" ContentType="application/vnd.openxmlformats-officedocument.presentationml.tags+xml"/>
  <Override PartName="/ppt/notesSlides/notesSlide1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7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0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1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2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tags/tag9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8" r:id="rId2"/>
  </p:sldMasterIdLst>
  <p:notesMasterIdLst>
    <p:notesMasterId r:id="rId29"/>
  </p:notesMasterIdLst>
  <p:sldIdLst>
    <p:sldId id="328" r:id="rId3"/>
    <p:sldId id="259" r:id="rId4"/>
    <p:sldId id="7524" r:id="rId5"/>
    <p:sldId id="313" r:id="rId6"/>
    <p:sldId id="301" r:id="rId7"/>
    <p:sldId id="300" r:id="rId8"/>
    <p:sldId id="263" r:id="rId9"/>
    <p:sldId id="268" r:id="rId10"/>
    <p:sldId id="7525" r:id="rId11"/>
    <p:sldId id="304" r:id="rId12"/>
    <p:sldId id="296" r:id="rId13"/>
    <p:sldId id="327" r:id="rId14"/>
    <p:sldId id="297" r:id="rId15"/>
    <p:sldId id="7526" r:id="rId16"/>
    <p:sldId id="298" r:id="rId17"/>
    <p:sldId id="311" r:id="rId18"/>
    <p:sldId id="261" r:id="rId19"/>
    <p:sldId id="266" r:id="rId20"/>
    <p:sldId id="7527" r:id="rId21"/>
    <p:sldId id="262" r:id="rId22"/>
    <p:sldId id="264" r:id="rId23"/>
    <p:sldId id="277" r:id="rId24"/>
    <p:sldId id="274" r:id="rId25"/>
    <p:sldId id="316" r:id="rId26"/>
    <p:sldId id="279" r:id="rId27"/>
    <p:sldId id="7528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9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31-46D1-96E4-D72543CD829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31-46D1-96E4-D72543CD829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31-46D1-96E4-D72543CD8296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31-46D1-96E4-D72543CD8296}"/>
              </c:ext>
            </c:extLst>
          </c:dPt>
          <c:dLbls>
            <c:dLbl>
              <c:idx val="0"/>
              <c:layout>
                <c:manualLayout>
                  <c:x val="0.1381579044963294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baseline="0" dirty="0">
                        <a:solidFill>
                          <a:schemeClr val="accent2"/>
                        </a:solidFill>
                      </a:rPr>
                      <a:t>text</a:t>
                    </a:r>
                    <a:r>
                      <a:rPr lang="en-US" altLang="zh-CN" baseline="0" dirty="0"/>
                      <a:t>
</a:t>
                    </a:r>
                    <a:fld id="{ABCF13AD-F1DB-4CEF-A0C6-06217161B480}" type="PERCENTAGE">
                      <a:rPr lang="en-US" altLang="zh-CN" baseline="0"/>
                      <a:pPr/>
                      <a:t>[百分比]</a:t>
                    </a:fld>
                    <a:endParaRPr lang="en-US" altLang="zh-CN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431-46D1-96E4-D72543CD8296}"/>
                </c:ext>
              </c:extLst>
            </c:dLbl>
            <c:dLbl>
              <c:idx val="1"/>
              <c:layout>
                <c:manualLayout>
                  <c:x val="-0.19983036402654603"/>
                  <c:y val="5.3824406432990982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baseline="0" dirty="0">
                        <a:solidFill>
                          <a:schemeClr val="accent3"/>
                        </a:solidFill>
                      </a:rPr>
                      <a:t>text</a:t>
                    </a:r>
                    <a:r>
                      <a:rPr lang="en-US" altLang="zh-CN" baseline="0" dirty="0"/>
                      <a:t>
</a:t>
                    </a:r>
                    <a:fld id="{EDAAE65A-6D76-4DA3-BF56-3713A370866B}" type="PERCENTAGE">
                      <a:rPr lang="en-US" altLang="zh-CN" baseline="0"/>
                      <a:pPr/>
                      <a:t>[百分比]</a:t>
                    </a:fld>
                    <a:endParaRPr lang="en-US" altLang="zh-CN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1-46D1-96E4-D72543CD8296}"/>
                </c:ext>
              </c:extLst>
            </c:dLbl>
            <c:dLbl>
              <c:idx val="2"/>
              <c:layout>
                <c:manualLayout>
                  <c:x val="-0.1687230899816157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baseline="0" dirty="0">
                        <a:solidFill>
                          <a:schemeClr val="accent4"/>
                        </a:solidFill>
                      </a:rPr>
                      <a:t>text</a:t>
                    </a:r>
                    <a:r>
                      <a:rPr lang="en-US" altLang="zh-CN" baseline="0" dirty="0"/>
                      <a:t>
</a:t>
                    </a:r>
                    <a:fld id="{A86670D7-7ADC-4F16-8B68-2B95DB2A189B}" type="PERCENTAGE">
                      <a:rPr lang="en-US" altLang="zh-CN" baseline="0"/>
                      <a:pPr/>
                      <a:t>[百分比]</a:t>
                    </a:fld>
                    <a:endParaRPr lang="en-US" altLang="zh-CN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431-46D1-96E4-D72543CD8296}"/>
                </c:ext>
              </c:extLst>
            </c:dLbl>
            <c:dLbl>
              <c:idx val="3"/>
              <c:layout>
                <c:manualLayout>
                  <c:x val="-0.24971825018321012"/>
                  <c:y val="-6.1446732143909812E-2"/>
                </c:manualLayout>
              </c:layout>
              <c:tx>
                <c:rich>
                  <a:bodyPr rot="0" vert="horz"/>
                  <a:lstStyle/>
                  <a:p>
                    <a:pPr algn="ctr" rtl="0">
                      <a:defRPr/>
                    </a:pPr>
                    <a:r>
                      <a:rPr lang="en-US" altLang="zh-CN" dirty="0"/>
                      <a:t>text
</a:t>
                    </a:r>
                    <a:fld id="{A86670D7-7ADC-4F16-8B68-2B95DB2A189B}" type="PERCENTAGE">
                      <a:rPr lang="en-US" altLang="zh-CN"/>
                      <a:pPr algn="ctr" rtl="0">
                        <a:defRPr/>
                      </a:pPr>
                      <a:t>[百分比]</a:t>
                    </a:fld>
                    <a:endParaRPr lang="en-US" altLang="zh-CN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45236275216626"/>
                      <c:h val="0.19302494247112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1-46D1-96E4-D72543CD82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Research</c:v>
                      </c:pt>
                      <c:pt idx="1">
                        <c:v>Meet</c:v>
                      </c:pt>
                      <c:pt idx="2">
                        <c:v>Brief</c:v>
                      </c:pt>
                      <c:pt idx="3">
                        <c:v>Fixes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A431-46D1-96E4-D72543CD82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vert="horz"/>
          <a:lstStyle/>
          <a:p>
            <a:pPr rtl="0">
              <a:defRPr/>
            </a:pPr>
            <a:endParaRPr lang="zh-CN"/>
          </a:p>
        </c:txPr>
      </c:legendEntry>
      <c:legendEntry>
        <c:idx val="1"/>
        <c:txPr>
          <a:bodyPr rot="0" vert="horz"/>
          <a:lstStyle/>
          <a:p>
            <a:pPr rtl="0">
              <a:defRPr/>
            </a:pPr>
            <a:endParaRPr lang="zh-CN"/>
          </a:p>
        </c:txPr>
      </c:legendEntry>
      <c:legendEntry>
        <c:idx val="2"/>
        <c:txPr>
          <a:bodyPr rot="0" vert="horz"/>
          <a:lstStyle/>
          <a:p>
            <a:pPr rtl="0">
              <a:defRPr/>
            </a:pPr>
            <a:endParaRPr lang="zh-CN"/>
          </a:p>
        </c:txPr>
      </c:legendEntry>
      <c:legendEntry>
        <c:idx val="3"/>
        <c:txPr>
          <a:bodyPr rot="0" vert="horz"/>
          <a:lstStyle/>
          <a:p>
            <a:pPr rtl="0">
              <a:defRPr/>
            </a:pPr>
            <a:endParaRPr lang="zh-CN"/>
          </a:p>
        </c:txPr>
      </c:legendEntry>
      <c:layout>
        <c:manualLayout>
          <c:xMode val="edge"/>
          <c:yMode val="edge"/>
          <c:x val="0.87473678995412452"/>
          <c:y val="0.62934520711861774"/>
          <c:w val="6.7702007702854783E-2"/>
          <c:h val="0.34768645503438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8FD5B-8E79-4CEA-8F4E-9E023DC7C88E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E44BB-8AA6-4704-BED3-89FEF2FCED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05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E44BB-8AA6-4704-BED3-89FEF2FCED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244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8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CCEAC-8D3F-49ED-B758-76BF4739C5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382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603ED-F156-43BE-989A-FC8BF17853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985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BA84C-A7A7-44C9-965A-F652DB122E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337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624F0-09E1-425A-A52F-CC4F476DA1EF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990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B860D-56C1-4361-9B5F-A1AE2BF324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60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7AD44-E698-4438-9D99-831EBFCCE1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231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6FEC-1645-4388-BE1C-D7F64DC1D87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859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6FEC-1645-4388-BE1C-D7F64DC1D87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533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624F0-09E1-425A-A52F-CC4F476DA1E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56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AD5B-D3A6-4D33-B425-5D47FC9C45D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839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6FEC-1645-4388-BE1C-D7F64DC1D87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869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6FEC-1645-4388-BE1C-D7F64DC1D87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757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6FEC-1645-4388-BE1C-D7F64DC1D87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246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6FEC-1645-4388-BE1C-D7F64DC1D87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710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94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6FEC-1645-4388-BE1C-D7F64DC1D87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0449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E44BB-8AA6-4704-BED3-89FEF2FCED3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96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624F0-09E1-425A-A52F-CC4F476DA1E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331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7AD44-E698-4438-9D99-831EBFCCE1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305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651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>
                <a:solidFill>
                  <a:prstClr val="black"/>
                </a:solidFill>
              </a:rPr>
              <a:pPr/>
              <a:t>6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34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964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804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624F0-09E1-425A-A52F-CC4F476DA1E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49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92689F-F4A5-4D43-A55F-5D831525C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4127D1-27A0-462D-B458-2E1FCDEB9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C8FCA2-0285-4281-925B-03E5E37D4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E9E4EE-F030-42D5-BC8A-029E6E5D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C8223-383B-4DBD-9489-3456E580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328448"/>
      </p:ext>
    </p:extLst>
  </p:cSld>
  <p:clrMapOvr>
    <a:masterClrMapping/>
  </p:clrMapOvr>
  <p:transition spd="med"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155C36-5CAC-4FB2-B1B7-5A4C8B00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F462BF1-6354-4DF3-A7A0-6A0A7D4D6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955B99-7308-4B67-BE16-56951738E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734729-932F-4D33-9703-B55ECE7C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08321E-71BC-4A3A-9AC8-BCE9DC7E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EC7C4F-8E87-46FA-B3E7-2D9DE738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889754"/>
      </p:ext>
    </p:extLst>
  </p:cSld>
  <p:clrMapOvr>
    <a:masterClrMapping/>
  </p:clrMapOvr>
  <p:transition spd="med"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0F79D1-BB02-420E-AD0B-DCFC326E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6494FA-4D83-457B-BD76-084E663B3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F6CF52-BC9B-49D8-853B-BCEFE2374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9DF57B-9A9C-4B7F-8263-B31C79444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5C5449-3A7E-44DB-A8AB-A7E47151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224943"/>
      </p:ext>
    </p:extLst>
  </p:cSld>
  <p:clrMapOvr>
    <a:masterClrMapping/>
  </p:clrMapOvr>
  <p:transition spd="med"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A67389-0C5D-4EA9-B731-26355E7D2D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93E3A4-1004-4CDC-AD2D-C44C9262C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631CA7-02D1-46BF-AB39-AADA5C53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7B9BEC-1CB0-41EA-8F3F-7983EADDF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4D8355-624A-45B9-8B0E-0FB4E579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660055"/>
      </p:ext>
    </p:extLst>
  </p:cSld>
  <p:clrMapOvr>
    <a:masterClrMapping/>
  </p:clrMapOvr>
  <p:transition spd="med"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099514"/>
      </p:ext>
    </p:extLst>
  </p:cSld>
  <p:clrMapOvr>
    <a:masterClrMapping/>
  </p:clrMapOvr>
  <p:transition spd="med" advClick="0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428953"/>
      </p:ext>
    </p:extLst>
  </p:cSld>
  <p:clrMapOvr>
    <a:masterClrMapping/>
  </p:clrMapOvr>
  <p:transition spd="med" advClick="0"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075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3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785450"/>
      </p:ext>
    </p:extLst>
  </p:cSld>
  <p:clrMapOvr>
    <a:masterClrMapping/>
  </p:clrMapOvr>
  <p:transition spd="med" advClick="0"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310348"/>
      </p:ext>
    </p:extLst>
  </p:cSld>
  <p:clrMapOvr>
    <a:masterClrMapping/>
  </p:clrMapOvr>
  <p:transition spd="med" advClick="0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7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465891-C712-466D-A73B-515CC827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BC690B-1835-4C28-BAED-BC898E34C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62E20A-EE53-4183-8869-BC1E8BEC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D5B5D1-4952-435D-BD1D-CB99A01B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8FA9F7-3F6B-4F61-B482-E838F406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150605"/>
      </p:ext>
    </p:extLst>
  </p:cSld>
  <p:clrMapOvr>
    <a:masterClrMapping/>
  </p:clrMapOvr>
  <p:transition spd="med" advClick="0" advTm="3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02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B029E-6FD2-4490-AAB7-397757394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5A0D95-F2AF-495F-A158-D3BA874F5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A8DF02-6419-41B5-AB08-3B690319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8189F5-B48A-4648-A96C-075DD369D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804DA9-7C1E-467F-B1F4-B9E07CD7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616386"/>
      </p:ext>
    </p:extLst>
  </p:cSld>
  <p:clrMapOvr>
    <a:masterClrMapping/>
  </p:clrMapOvr>
  <p:transition spd="med"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E24645-8543-4067-A4CB-0C6223F2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EBD106-8BAF-402A-80A2-834D8DD0B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BAEC59-93EC-4FB8-8F1A-B123EB322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59D2D8-AC47-47E0-BB9F-96813862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219B44-D419-4B30-B157-595858C9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4E6332-BB4C-4603-A89A-B0DF320C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519401"/>
      </p:ext>
    </p:extLst>
  </p:cSld>
  <p:clrMapOvr>
    <a:masterClrMapping/>
  </p:clrMapOvr>
  <p:transition spd="med"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0A8CF6-07CE-409E-A0EE-67532BFE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0071FE-E68D-42D6-A12F-7DEA5BAA6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8FF593-740D-4B84-83DF-0301898F1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2D06DB-7521-4BEC-AF02-1E213DB44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791E724-8EC5-4766-96CA-9C22551FA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A5C4F37-B696-4CE1-A3AE-0F41E4C2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9843FF-F322-4EC2-A8F9-CF3F6981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D65FFF8-3BEE-465B-BB7E-56F055B5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203398"/>
      </p:ext>
    </p:extLst>
  </p:cSld>
  <p:clrMapOvr>
    <a:masterClrMapping/>
  </p:clrMapOvr>
  <p:transition spd="med"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0A8CF6-07CE-409E-A0EE-67532BFE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0071FE-E68D-42D6-A12F-7DEA5BAA6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8FF593-740D-4B84-83DF-0301898F1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2D06DB-7521-4BEC-AF02-1E213DB44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791E724-8EC5-4766-96CA-9C22551FA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A5C4F37-B696-4CE1-A3AE-0F41E4C2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9843FF-F322-4EC2-A8F9-CF3F6981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D65FFF8-3BEE-465B-BB7E-56F055B5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519772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711321575"/>
      </p:ext>
    </p:extLst>
  </p:cSld>
  <p:clrMapOvr>
    <a:masterClrMapping/>
  </p:clrMapOvr>
  <p:transition spd="med"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6E7D83-527A-47AB-8287-3DF7F0DF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B101D5-8FCF-461F-BE98-596CD69B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631BBC-FB07-4CDB-995A-294F5FF7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C09690B-A710-4380-9787-4E17D228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193415"/>
      </p:ext>
    </p:extLst>
  </p:cSld>
  <p:clrMapOvr>
    <a:masterClrMapping/>
  </p:clrMapOvr>
  <p:transition spd="med"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32B1AE-CD06-4C37-A37C-C10DDD70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D88D3-54D8-433D-9FAC-D8DF1F07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0AC14C-7055-4E1E-A0FF-9B219A1E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684149"/>
      </p:ext>
    </p:extLst>
  </p:cSld>
  <p:clrMapOvr>
    <a:masterClrMapping/>
  </p:clrMapOvr>
  <p:transition spd="med"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24A095-1BF2-4F24-A6B1-27F8F1BD6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5A9D2D-621D-4319-95DC-7B0F7176E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288049-4003-4AA6-A8B1-FB607ADE1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5FC930-7ED9-444D-AE8C-0002B5F1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4C2904-16AE-4C53-9834-EDF26530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3BE0DD-FAA6-4D14-AE89-0D113489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481488"/>
      </p:ext>
    </p:extLst>
  </p:cSld>
  <p:clrMapOvr>
    <a:masterClrMapping/>
  </p:clrMapOvr>
  <p:transition spd="med"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801E075-6DB5-4F6C-A7FA-89250BD3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57511D-6E50-47F8-B0CD-120161B50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A8F088-6B73-4F83-9B20-4FB3F7071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C6AA-B90A-4C31-AE03-7AC2E4A1BD1C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865010-F404-4819-86C2-7F873BFBF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4B87BB-469E-405F-910E-65C708E32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88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7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transition spd="med" advClick="0" advTm="3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91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10" Type="http://schemas.openxmlformats.org/officeDocument/2006/relationships/image" Target="../media/image3.jpeg"/><Relationship Id="rId4" Type="http://schemas.openxmlformats.org/officeDocument/2006/relationships/tags" Target="../tags/tag46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0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3.jpeg"/><Relationship Id="rId5" Type="http://schemas.openxmlformats.org/officeDocument/2006/relationships/tags" Target="../tags/tag55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54.xml"/><Relationship Id="rId9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1.xml"/><Relationship Id="rId7" Type="http://schemas.openxmlformats.org/officeDocument/2006/relationships/image" Target="../media/image3.jpe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62.xml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notesSlide" Target="../notesSlides/notesSlide20.xml"/><Relationship Id="rId4" Type="http://schemas.openxmlformats.org/officeDocument/2006/relationships/tags" Target="../tags/tag66.xml"/><Relationship Id="rId9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image" Target="../media/image3.jpeg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85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8.png"/><Relationship Id="rId5" Type="http://schemas.openxmlformats.org/officeDocument/2006/relationships/tags" Target="../tags/tag92.xml"/><Relationship Id="rId10" Type="http://schemas.openxmlformats.org/officeDocument/2006/relationships/image" Target="../media/image3.jpeg"/><Relationship Id="rId4" Type="http://schemas.openxmlformats.org/officeDocument/2006/relationships/tags" Target="../tags/tag91.xml"/><Relationship Id="rId9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5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3.jpeg"/><Relationship Id="rId2" Type="http://schemas.openxmlformats.org/officeDocument/2006/relationships/tags" Target="../tags/tag3.xml"/><Relationship Id="rId16" Type="http://schemas.openxmlformats.org/officeDocument/2006/relationships/notesSlide" Target="../notesSlides/notesSlide4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3.jpeg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3.jpe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29.xml"/><Relationship Id="rId16" Type="http://schemas.openxmlformats.org/officeDocument/2006/relationships/slideLayout" Target="../slideLayouts/slideLayout13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8A6EFE-D322-40F2-A997-837521938D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圆角矩形 7">
            <a:extLst>
              <a:ext uri="{FF2B5EF4-FFF2-40B4-BE49-F238E27FC236}">
                <a16:creationId xmlns:a16="http://schemas.microsoft.com/office/drawing/2014/main" id="{833DD478-D941-4DC9-85E4-217E1BEA139F}"/>
              </a:ext>
            </a:extLst>
          </p:cNvPr>
          <p:cNvSpPr/>
          <p:nvPr/>
        </p:nvSpPr>
        <p:spPr>
          <a:xfrm>
            <a:off x="672422" y="2409362"/>
            <a:ext cx="8506089" cy="183148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spc="30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JOB </a:t>
            </a:r>
            <a:r>
              <a:rPr kumimoji="0" lang="zh-CN" altLang="en-US" sz="6000" i="0" u="none" strike="noStrike" kern="1200" cap="none" spc="300" normalizeH="0" baseline="0" noProof="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cs typeface="+mn-ea"/>
                <a:sym typeface="+mn-lt"/>
              </a:rPr>
              <a:t>REPORT </a:t>
            </a:r>
            <a:r>
              <a:rPr kumimoji="0" lang="en-US" altLang="zh-CN" sz="6000" i="0" u="none" strike="noStrike" kern="1200" cap="none" spc="300" normalizeH="0" baseline="0" noProof="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cs typeface="+mn-ea"/>
                <a:sym typeface="+mn-lt"/>
              </a:rPr>
              <a:t>PPT</a:t>
            </a:r>
            <a:endParaRPr kumimoji="0" lang="zh-CN" altLang="en-US" sz="6000" i="0" u="none" strike="noStrike" kern="1200" cap="none" spc="300" normalizeH="0" baseline="0" noProof="0" dirty="0">
              <a:ln w="635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A01FF30-E02E-43C0-A3C2-194FABD22D55}"/>
              </a:ext>
            </a:extLst>
          </p:cNvPr>
          <p:cNvSpPr txBox="1"/>
          <p:nvPr/>
        </p:nvSpPr>
        <p:spPr>
          <a:xfrm>
            <a:off x="672422" y="4126549"/>
            <a:ext cx="7217407" cy="4181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The user can demonstrate on a computer, or presentation and make</a:t>
            </a:r>
          </a:p>
        </p:txBody>
      </p:sp>
      <p:sp>
        <p:nvSpPr>
          <p:cNvPr id="6" name="圆角矩形 7">
            <a:extLst>
              <a:ext uri="{FF2B5EF4-FFF2-40B4-BE49-F238E27FC236}">
                <a16:creationId xmlns:a16="http://schemas.microsoft.com/office/drawing/2014/main" id="{ABB264B1-F504-48DF-B425-9680CCA8B2D7}"/>
              </a:ext>
            </a:extLst>
          </p:cNvPr>
          <p:cNvSpPr/>
          <p:nvPr/>
        </p:nvSpPr>
        <p:spPr>
          <a:xfrm>
            <a:off x="763862" y="4828687"/>
            <a:ext cx="1941237" cy="479404"/>
          </a:xfrm>
          <a:prstGeom prst="roundRect">
            <a:avLst>
              <a:gd name="adj" fmla="val 0"/>
            </a:avLst>
          </a:prstGeom>
          <a:solidFill>
            <a:srgbClr val="BE945A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cs typeface="+mn-ea"/>
                <a:sym typeface="+mn-lt"/>
              </a:rPr>
              <a:t>R</a:t>
            </a:r>
            <a:r>
              <a:rPr kumimoji="0" lang="zh-CN" altLang="en-US" sz="1600" b="0" i="0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cs typeface="+mn-ea"/>
                <a:sym typeface="+mn-lt"/>
              </a:rPr>
              <a:t>eport:</a:t>
            </a:r>
            <a:r>
              <a:rPr kumimoji="0" lang="en-US" altLang="zh-CN" sz="1600" b="0" i="0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cs typeface="+mn-ea"/>
                <a:sym typeface="+mn-lt"/>
              </a:rPr>
              <a:t>jpppt.com</a:t>
            </a:r>
            <a:endParaRPr kumimoji="0" lang="zh-CN" altLang="en-US" sz="1600" b="0" i="0" u="none" strike="noStrike" kern="1200" cap="none" spc="0" normalizeH="0" baseline="0" noProof="0" dirty="0">
              <a:ln w="6350">
                <a:noFill/>
              </a:ln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8AF3B83-70E7-414B-980C-DF498DEED30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" y="937382"/>
            <a:ext cx="4534579" cy="1757898"/>
          </a:xfrm>
          <a:prstGeom prst="rect">
            <a:avLst/>
          </a:prstGeom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AA289DE1-D7A5-433B-BDE7-C2ACA6CFA5CD}"/>
              </a:ext>
            </a:extLst>
          </p:cNvPr>
          <p:cNvSpPr/>
          <p:nvPr/>
        </p:nvSpPr>
        <p:spPr>
          <a:xfrm>
            <a:off x="2806023" y="4828687"/>
            <a:ext cx="1826938" cy="479404"/>
          </a:xfrm>
          <a:prstGeom prst="roundRect">
            <a:avLst>
              <a:gd name="adj" fmla="val 0"/>
            </a:avLst>
          </a:prstGeom>
          <a:solidFill>
            <a:srgbClr val="BE945A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noProof="0" dirty="0">
                <a:ln w="6350"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Time</a:t>
            </a:r>
            <a:r>
              <a:rPr kumimoji="0" lang="zh-CN" altLang="en-US" sz="1600" b="0" i="0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cs typeface="+mn-ea"/>
                <a:sym typeface="+mn-lt"/>
              </a:rPr>
              <a:t>：</a:t>
            </a:r>
            <a:r>
              <a:rPr lang="en-US" altLang="zh-CN" sz="1600" noProof="0" dirty="0">
                <a:ln w="6350"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20</a:t>
            </a:r>
            <a:r>
              <a:rPr lang="en-US" altLang="zh-CN" sz="1600" dirty="0">
                <a:ln w="6350"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XX</a:t>
            </a:r>
            <a:endParaRPr kumimoji="0" lang="zh-CN" altLang="en-US" sz="1600" b="0" i="0" u="none" strike="noStrike" kern="1200" cap="none" spc="0" normalizeH="0" baseline="0" noProof="0" dirty="0">
              <a:ln w="6350">
                <a:noFill/>
              </a:ln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1451991"/>
      </p:ext>
    </p:extLst>
  </p:cSld>
  <p:clrMapOvr>
    <a:masterClrMapping/>
  </p:clrMapOvr>
  <p:transition spd="med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05351" y="6650053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Download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  <p:pic>
        <p:nvPicPr>
          <p:cNvPr id="55" name="图片 54" descr="图片包含 物体, 雪花, 天空, 户外&#10;&#10;自动生成的说明">
            <a:extLst>
              <a:ext uri="{FF2B5EF4-FFF2-40B4-BE49-F238E27FC236}">
                <a16:creationId xmlns:a16="http://schemas.microsoft.com/office/drawing/2014/main" id="{A4DEB1C6-090E-426E-AC4E-BDA02D3925E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414" cy="6858000"/>
          </a:xfrm>
          <a:prstGeom prst="rect">
            <a:avLst/>
          </a:prstGeom>
        </p:spPr>
      </p:pic>
      <p:grpSp>
        <p:nvGrpSpPr>
          <p:cNvPr id="17" name="千图PPT彼岸天：ID 8661124库_组合 37">
            <a:extLst>
              <a:ext uri="{FF2B5EF4-FFF2-40B4-BE49-F238E27FC236}">
                <a16:creationId xmlns:a16="http://schemas.microsoft.com/office/drawing/2014/main" id="{6DEB1D1A-9D00-4896-957A-C36088DD4B9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668204" y="1597753"/>
            <a:ext cx="2852513" cy="3559642"/>
            <a:chOff x="3354602" y="2442503"/>
            <a:chExt cx="2431960" cy="303483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" name="Straight Connector 38">
              <a:extLst>
                <a:ext uri="{FF2B5EF4-FFF2-40B4-BE49-F238E27FC236}">
                  <a16:creationId xmlns:a16="http://schemas.microsoft.com/office/drawing/2014/main" id="{84B23CFD-57C9-46C5-8056-7AA25322D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116" y="2539548"/>
              <a:ext cx="2238518" cy="1426760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Straight Connector 39">
              <a:extLst>
                <a:ext uri="{FF2B5EF4-FFF2-40B4-BE49-F238E27FC236}">
                  <a16:creationId xmlns:a16="http://schemas.microsoft.com/office/drawing/2014/main" id="{A236715C-0310-45DB-8D66-6DC606A0A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28401" y="2531743"/>
              <a:ext cx="2301122" cy="1421779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Straight Connector 40">
              <a:extLst>
                <a:ext uri="{FF2B5EF4-FFF2-40B4-BE49-F238E27FC236}">
                  <a16:creationId xmlns:a16="http://schemas.microsoft.com/office/drawing/2014/main" id="{5DCB4E63-5337-4B42-BD09-C6C321D0D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398" y="3974832"/>
              <a:ext cx="2275760" cy="1436201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Straight Connector 41">
              <a:extLst>
                <a:ext uri="{FF2B5EF4-FFF2-40B4-BE49-F238E27FC236}">
                  <a16:creationId xmlns:a16="http://schemas.microsoft.com/office/drawing/2014/main" id="{51CD71BF-BDEC-40A6-A52E-69961CD46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757" y="3966309"/>
              <a:ext cx="2224621" cy="17047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Straight Connector 42">
              <a:extLst>
                <a:ext uri="{FF2B5EF4-FFF2-40B4-BE49-F238E27FC236}">
                  <a16:creationId xmlns:a16="http://schemas.microsoft.com/office/drawing/2014/main" id="{7921DC98-A1C8-4676-BB95-B17A98ED574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394092" y="2495655"/>
              <a:ext cx="2327112" cy="2898331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Straight Connector 43">
              <a:extLst>
                <a:ext uri="{FF2B5EF4-FFF2-40B4-BE49-F238E27FC236}">
                  <a16:creationId xmlns:a16="http://schemas.microsoft.com/office/drawing/2014/main" id="{5B2E7961-1C0F-44BB-9691-E7A57972C26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54602" y="3996141"/>
              <a:ext cx="2341036" cy="1466245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Straight Connector 44">
              <a:extLst>
                <a:ext uri="{FF2B5EF4-FFF2-40B4-BE49-F238E27FC236}">
                  <a16:creationId xmlns:a16="http://schemas.microsoft.com/office/drawing/2014/main" id="{25D9E0AC-D935-4A2F-9346-E461B9A8B2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94305" y="2550038"/>
              <a:ext cx="2323023" cy="2886566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Straight Connector 45">
              <a:extLst>
                <a:ext uri="{FF2B5EF4-FFF2-40B4-BE49-F238E27FC236}">
                  <a16:creationId xmlns:a16="http://schemas.microsoft.com/office/drawing/2014/main" id="{F494E59F-1B77-459F-988E-2C9FF0F87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757" y="2470884"/>
              <a:ext cx="2224621" cy="17047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Straight Connector 46">
              <a:extLst>
                <a:ext uri="{FF2B5EF4-FFF2-40B4-BE49-F238E27FC236}">
                  <a16:creationId xmlns:a16="http://schemas.microsoft.com/office/drawing/2014/main" id="{ABC8F0D5-497D-4412-A76D-0A9B9C706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757" y="5423634"/>
              <a:ext cx="2224621" cy="17047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Oval 47">
              <a:extLst>
                <a:ext uri="{FF2B5EF4-FFF2-40B4-BE49-F238E27FC236}">
                  <a16:creationId xmlns:a16="http://schemas.microsoft.com/office/drawing/2014/main" id="{041C876A-4B91-48C4-BB46-1CC476A8A981}"/>
                </a:ext>
              </a:extLst>
            </p:cNvPr>
            <p:cNvSpPr/>
            <p:nvPr/>
          </p:nvSpPr>
          <p:spPr>
            <a:xfrm>
              <a:off x="5704232" y="2442503"/>
              <a:ext cx="82330" cy="82330"/>
            </a:xfrm>
            <a:prstGeom prst="ellipse">
              <a:avLst/>
            </a:prstGeom>
            <a:grpFill/>
            <a:ln w="1524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Oval 48">
              <a:extLst>
                <a:ext uri="{FF2B5EF4-FFF2-40B4-BE49-F238E27FC236}">
                  <a16:creationId xmlns:a16="http://schemas.microsoft.com/office/drawing/2014/main" id="{39F3B83F-4684-4918-9D28-6189D126A701}"/>
                </a:ext>
              </a:extLst>
            </p:cNvPr>
            <p:cNvSpPr/>
            <p:nvPr/>
          </p:nvSpPr>
          <p:spPr>
            <a:xfrm>
              <a:off x="5704232" y="3918756"/>
              <a:ext cx="82330" cy="82330"/>
            </a:xfrm>
            <a:prstGeom prst="ellipse">
              <a:avLst/>
            </a:prstGeom>
            <a:grpFill/>
            <a:ln w="1524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Oval 49">
              <a:extLst>
                <a:ext uri="{FF2B5EF4-FFF2-40B4-BE49-F238E27FC236}">
                  <a16:creationId xmlns:a16="http://schemas.microsoft.com/office/drawing/2014/main" id="{3A4F84A4-EA8E-4542-93FD-9F3E4CD88C0B}"/>
                </a:ext>
              </a:extLst>
            </p:cNvPr>
            <p:cNvSpPr/>
            <p:nvPr/>
          </p:nvSpPr>
          <p:spPr>
            <a:xfrm>
              <a:off x="5704232" y="5395009"/>
              <a:ext cx="82330" cy="82330"/>
            </a:xfrm>
            <a:prstGeom prst="ellipse">
              <a:avLst/>
            </a:prstGeom>
            <a:grpFill/>
            <a:ln w="1524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Oval 50">
              <a:extLst>
                <a:ext uri="{FF2B5EF4-FFF2-40B4-BE49-F238E27FC236}">
                  <a16:creationId xmlns:a16="http://schemas.microsoft.com/office/drawing/2014/main" id="{F9D39831-953C-4C19-8607-ECC768C3D045}"/>
                </a:ext>
              </a:extLst>
            </p:cNvPr>
            <p:cNvSpPr/>
            <p:nvPr/>
          </p:nvSpPr>
          <p:spPr>
            <a:xfrm>
              <a:off x="3361622" y="3918756"/>
              <a:ext cx="82330" cy="82330"/>
            </a:xfrm>
            <a:prstGeom prst="ellipse">
              <a:avLst/>
            </a:prstGeom>
            <a:grpFill/>
            <a:ln w="1524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Oval 51">
              <a:extLst>
                <a:ext uri="{FF2B5EF4-FFF2-40B4-BE49-F238E27FC236}">
                  <a16:creationId xmlns:a16="http://schemas.microsoft.com/office/drawing/2014/main" id="{5E7E72B1-2721-42FD-8F25-B3736597ED08}"/>
                </a:ext>
              </a:extLst>
            </p:cNvPr>
            <p:cNvSpPr/>
            <p:nvPr/>
          </p:nvSpPr>
          <p:spPr>
            <a:xfrm>
              <a:off x="3361622" y="2442503"/>
              <a:ext cx="82330" cy="82330"/>
            </a:xfrm>
            <a:prstGeom prst="ellipse">
              <a:avLst/>
            </a:prstGeom>
            <a:grpFill/>
            <a:ln w="1524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Oval 52">
              <a:extLst>
                <a:ext uri="{FF2B5EF4-FFF2-40B4-BE49-F238E27FC236}">
                  <a16:creationId xmlns:a16="http://schemas.microsoft.com/office/drawing/2014/main" id="{B72071A8-AC58-430C-A333-E13C2890BDD5}"/>
                </a:ext>
              </a:extLst>
            </p:cNvPr>
            <p:cNvSpPr/>
            <p:nvPr/>
          </p:nvSpPr>
          <p:spPr>
            <a:xfrm>
              <a:off x="3361622" y="5395009"/>
              <a:ext cx="82330" cy="82330"/>
            </a:xfrm>
            <a:prstGeom prst="ellipse">
              <a:avLst/>
            </a:prstGeom>
            <a:grpFill/>
            <a:ln w="1524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千图PPT彼岸天：ID 8661124库_组合 1">
            <a:extLst>
              <a:ext uri="{FF2B5EF4-FFF2-40B4-BE49-F238E27FC236}">
                <a16:creationId xmlns:a16="http://schemas.microsoft.com/office/drawing/2014/main" id="{3AB5A7C6-7D6B-412B-9B63-8811599FA6F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404945" y="1376772"/>
            <a:ext cx="3302155" cy="538525"/>
            <a:chOff x="1404945" y="1376772"/>
            <a:chExt cx="3302155" cy="538525"/>
          </a:xfrm>
        </p:grpSpPr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7D765FDA-7B5C-464C-B861-3B5FE586B1EA}"/>
                </a:ext>
              </a:extLst>
            </p:cNvPr>
            <p:cNvSpPr/>
            <p:nvPr/>
          </p:nvSpPr>
          <p:spPr>
            <a:xfrm>
              <a:off x="1404945" y="1376772"/>
              <a:ext cx="3302155" cy="53852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900000" anchor="ctr">
              <a:normAutofit/>
            </a:bodyPr>
            <a:lstStyle/>
            <a:p>
              <a:pPr marL="0" lvl="1" algn="r"/>
              <a:r>
                <a:rPr lang="en-US" altLang="zh-CN" sz="1867" b="1" dirty="0">
                  <a:solidFill>
                    <a:schemeClr val="accent1"/>
                  </a:solidFill>
                  <a:cs typeface="+mn-ea"/>
                  <a:sym typeface="+mn-lt"/>
                </a:rPr>
                <a:t>Tittle text</a:t>
              </a:r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7A23D54D-73E7-4635-A117-DC1BB08A2395}"/>
                </a:ext>
              </a:extLst>
            </p:cNvPr>
            <p:cNvSpPr/>
            <p:nvPr/>
          </p:nvSpPr>
          <p:spPr>
            <a:xfrm>
              <a:off x="3932929" y="1376772"/>
              <a:ext cx="774171" cy="5385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69">
              <a:extLst>
                <a:ext uri="{FF2B5EF4-FFF2-40B4-BE49-F238E27FC236}">
                  <a16:creationId xmlns:a16="http://schemas.microsoft.com/office/drawing/2014/main" id="{4EFB6610-1007-41CE-99B1-846E5714C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924" y="1451323"/>
              <a:ext cx="422664" cy="422664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8" name="千图PPT彼岸天：ID 8661124库_组合 47">
            <a:extLst>
              <a:ext uri="{FF2B5EF4-FFF2-40B4-BE49-F238E27FC236}">
                <a16:creationId xmlns:a16="http://schemas.microsoft.com/office/drawing/2014/main" id="{23215BBF-C40D-4377-B820-A68198DC0C7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479677" y="1376772"/>
            <a:ext cx="3302155" cy="538525"/>
            <a:chOff x="7479677" y="1376772"/>
            <a:chExt cx="3302155" cy="538525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327F80A2-B9A1-447A-9C6A-5D4D9D7D8FD1}"/>
                </a:ext>
              </a:extLst>
            </p:cNvPr>
            <p:cNvSpPr/>
            <p:nvPr/>
          </p:nvSpPr>
          <p:spPr>
            <a:xfrm flipH="1">
              <a:off x="7479677" y="1376772"/>
              <a:ext cx="3302155" cy="53852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0" anchor="ctr">
              <a:normAutofit/>
            </a:bodyPr>
            <a:lstStyle/>
            <a:p>
              <a:pPr marL="0" lvl="1"/>
              <a:r>
                <a:rPr lang="en-US" altLang="zh-CN" sz="1867" b="1" dirty="0">
                  <a:solidFill>
                    <a:schemeClr val="accent2"/>
                  </a:solidFill>
                  <a:cs typeface="+mn-ea"/>
                  <a:sym typeface="+mn-lt"/>
                </a:rPr>
                <a:t>Tittle text</a:t>
              </a: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CF892C06-2BCF-472C-89EA-F66246DFCF27}"/>
                </a:ext>
              </a:extLst>
            </p:cNvPr>
            <p:cNvSpPr/>
            <p:nvPr/>
          </p:nvSpPr>
          <p:spPr>
            <a:xfrm flipH="1">
              <a:off x="7479677" y="1376772"/>
              <a:ext cx="774171" cy="538525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70">
              <a:extLst>
                <a:ext uri="{FF2B5EF4-FFF2-40B4-BE49-F238E27FC236}">
                  <a16:creationId xmlns:a16="http://schemas.microsoft.com/office/drawing/2014/main" id="{1D59B515-EE51-4DD9-9F16-0F43FA34B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040" y="1458833"/>
              <a:ext cx="422664" cy="422664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7" name="千图PPT彼岸天：ID 8661124库_组合 46">
            <a:extLst>
              <a:ext uri="{FF2B5EF4-FFF2-40B4-BE49-F238E27FC236}">
                <a16:creationId xmlns:a16="http://schemas.microsoft.com/office/drawing/2014/main" id="{D6104C33-F552-4DD3-B700-59A82585445B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486925" y="3090598"/>
            <a:ext cx="3302155" cy="538525"/>
            <a:chOff x="7486925" y="3090598"/>
            <a:chExt cx="3302155" cy="538525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D12EA276-7FA5-4690-9A13-06079BC4CE18}"/>
                </a:ext>
              </a:extLst>
            </p:cNvPr>
            <p:cNvSpPr/>
            <p:nvPr/>
          </p:nvSpPr>
          <p:spPr>
            <a:xfrm flipH="1">
              <a:off x="7486925" y="3090598"/>
              <a:ext cx="3302155" cy="538525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0" anchor="ctr">
              <a:normAutofit/>
            </a:bodyPr>
            <a:lstStyle/>
            <a:p>
              <a:pPr marL="0" lvl="1"/>
              <a:r>
                <a:rPr lang="en-US" altLang="zh-CN" sz="1867" b="1" dirty="0">
                  <a:solidFill>
                    <a:schemeClr val="accent4"/>
                  </a:solidFill>
                  <a:cs typeface="+mn-ea"/>
                  <a:sym typeface="+mn-lt"/>
                </a:rPr>
                <a:t>Tittle text</a:t>
              </a:r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D69AD9A2-C993-4B1E-B50D-35860DF87D4F}"/>
                </a:ext>
              </a:extLst>
            </p:cNvPr>
            <p:cNvSpPr/>
            <p:nvPr/>
          </p:nvSpPr>
          <p:spPr>
            <a:xfrm flipH="1">
              <a:off x="7486925" y="3090598"/>
              <a:ext cx="774171" cy="538525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71">
              <a:extLst>
                <a:ext uri="{FF2B5EF4-FFF2-40B4-BE49-F238E27FC236}">
                  <a16:creationId xmlns:a16="http://schemas.microsoft.com/office/drawing/2014/main" id="{7AC94AB8-9077-4EE0-97DB-5CD66F85E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43" y="3148527"/>
              <a:ext cx="422664" cy="422664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4" name="千图PPT彼岸天：ID 8661124库_组合 43">
            <a:extLst>
              <a:ext uri="{FF2B5EF4-FFF2-40B4-BE49-F238E27FC236}">
                <a16:creationId xmlns:a16="http://schemas.microsoft.com/office/drawing/2014/main" id="{10FAFC87-99D4-4979-A5A9-00079C84FC03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412193" y="3090598"/>
            <a:ext cx="3302155" cy="538525"/>
            <a:chOff x="1412193" y="3090598"/>
            <a:chExt cx="3302155" cy="538525"/>
          </a:xfrm>
        </p:grpSpPr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FEB2F7B8-1CDB-4F8F-87A2-E975C9F18369}"/>
                </a:ext>
              </a:extLst>
            </p:cNvPr>
            <p:cNvSpPr/>
            <p:nvPr/>
          </p:nvSpPr>
          <p:spPr>
            <a:xfrm>
              <a:off x="1412193" y="3090598"/>
              <a:ext cx="3302155" cy="538525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900000" anchor="ctr">
              <a:normAutofit/>
            </a:bodyPr>
            <a:lstStyle/>
            <a:p>
              <a:pPr marL="0" lvl="1" algn="r"/>
              <a:r>
                <a:rPr lang="en-US" altLang="zh-CN" sz="1867" b="1" dirty="0">
                  <a:solidFill>
                    <a:schemeClr val="accent1"/>
                  </a:solidFill>
                  <a:cs typeface="+mn-ea"/>
                  <a:sym typeface="+mn-lt"/>
                </a:rPr>
                <a:t>Tittle text</a:t>
              </a: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641CCC8-5DCC-4C2A-948B-83820F3260E5}"/>
                </a:ext>
              </a:extLst>
            </p:cNvPr>
            <p:cNvSpPr/>
            <p:nvPr/>
          </p:nvSpPr>
          <p:spPr>
            <a:xfrm>
              <a:off x="3940177" y="3090598"/>
              <a:ext cx="774171" cy="538525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72">
              <a:extLst>
                <a:ext uri="{FF2B5EF4-FFF2-40B4-BE49-F238E27FC236}">
                  <a16:creationId xmlns:a16="http://schemas.microsoft.com/office/drawing/2014/main" id="{7C318F47-41E3-438B-BAC5-59C74C0AF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924" y="3148527"/>
              <a:ext cx="422664" cy="422664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6" name="千图PPT彼岸天：ID 8661124库_组合 45">
            <a:extLst>
              <a:ext uri="{FF2B5EF4-FFF2-40B4-BE49-F238E27FC236}">
                <a16:creationId xmlns:a16="http://schemas.microsoft.com/office/drawing/2014/main" id="{3CD3627B-1A78-43CB-B093-341762CB3E0D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7486925" y="4835135"/>
            <a:ext cx="3302155" cy="538525"/>
            <a:chOff x="7486925" y="4835135"/>
            <a:chExt cx="3302155" cy="538525"/>
          </a:xfrm>
        </p:grpSpPr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B2B40FEB-BFDF-4D6D-ACE4-7474743F92DD}"/>
                </a:ext>
              </a:extLst>
            </p:cNvPr>
            <p:cNvSpPr/>
            <p:nvPr/>
          </p:nvSpPr>
          <p:spPr>
            <a:xfrm flipH="1">
              <a:off x="7486925" y="4835135"/>
              <a:ext cx="3302155" cy="538525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0" anchor="ctr">
              <a:normAutofit/>
            </a:bodyPr>
            <a:lstStyle/>
            <a:p>
              <a:pPr marL="0" lvl="1"/>
              <a:r>
                <a:rPr lang="en-US" altLang="zh-CN" sz="1867" b="1" dirty="0">
                  <a:solidFill>
                    <a:schemeClr val="accent6"/>
                  </a:solidFill>
                  <a:cs typeface="+mn-ea"/>
                  <a:sym typeface="+mn-lt"/>
                </a:rPr>
                <a:t>Tittle text</a:t>
              </a:r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FE1D0243-87F1-481F-B1DD-5FFC8D6E6CEC}"/>
                </a:ext>
              </a:extLst>
            </p:cNvPr>
            <p:cNvSpPr/>
            <p:nvPr/>
          </p:nvSpPr>
          <p:spPr>
            <a:xfrm flipH="1">
              <a:off x="7486925" y="4835135"/>
              <a:ext cx="774171" cy="538525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73">
              <a:extLst>
                <a:ext uri="{FF2B5EF4-FFF2-40B4-BE49-F238E27FC236}">
                  <a16:creationId xmlns:a16="http://schemas.microsoft.com/office/drawing/2014/main" id="{043F7C45-2ACE-42AB-80EB-EDC828D53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4949" y="4881453"/>
              <a:ext cx="419755" cy="419755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5" name="千图PPT彼岸天：ID 8661124库_组合 44">
            <a:extLst>
              <a:ext uri="{FF2B5EF4-FFF2-40B4-BE49-F238E27FC236}">
                <a16:creationId xmlns:a16="http://schemas.microsoft.com/office/drawing/2014/main" id="{D3C57876-A979-40B8-AC66-768C6ADA9309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412193" y="4835135"/>
            <a:ext cx="3302155" cy="538525"/>
            <a:chOff x="1412193" y="4835135"/>
            <a:chExt cx="3302155" cy="538525"/>
          </a:xfrm>
        </p:grpSpPr>
        <p:sp>
          <p:nvSpPr>
            <p:cNvPr id="14" name="Rectangle 29">
              <a:extLst>
                <a:ext uri="{FF2B5EF4-FFF2-40B4-BE49-F238E27FC236}">
                  <a16:creationId xmlns:a16="http://schemas.microsoft.com/office/drawing/2014/main" id="{EA0B07B3-ACCF-4311-BF02-9FEA2639D03F}"/>
                </a:ext>
              </a:extLst>
            </p:cNvPr>
            <p:cNvSpPr/>
            <p:nvPr/>
          </p:nvSpPr>
          <p:spPr>
            <a:xfrm>
              <a:off x="1412193" y="4835135"/>
              <a:ext cx="3302155" cy="538525"/>
            </a:xfrm>
            <a:prstGeom prst="rect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900000" anchor="ctr">
              <a:normAutofit/>
            </a:bodyPr>
            <a:lstStyle/>
            <a:p>
              <a:pPr marL="0" lvl="1" algn="r"/>
              <a:r>
                <a:rPr lang="en-US" altLang="zh-CN" sz="1867" b="1" dirty="0">
                  <a:solidFill>
                    <a:schemeClr val="accent1"/>
                  </a:solidFill>
                  <a:cs typeface="+mn-ea"/>
                  <a:sym typeface="+mn-lt"/>
                </a:rPr>
                <a:t>Tittle text</a:t>
              </a:r>
            </a:p>
          </p:txBody>
        </p:sp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E61AA005-924B-42F9-A44D-8F0265345D95}"/>
                </a:ext>
              </a:extLst>
            </p:cNvPr>
            <p:cNvSpPr/>
            <p:nvPr/>
          </p:nvSpPr>
          <p:spPr>
            <a:xfrm>
              <a:off x="3940177" y="4835135"/>
              <a:ext cx="774171" cy="538525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75">
              <a:extLst>
                <a:ext uri="{FF2B5EF4-FFF2-40B4-BE49-F238E27FC236}">
                  <a16:creationId xmlns:a16="http://schemas.microsoft.com/office/drawing/2014/main" id="{569A9FFB-ED77-41C5-8CA6-DE7388676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183" y="4884292"/>
              <a:ext cx="414021" cy="414021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9" name="išľíďè">
            <a:extLst>
              <a:ext uri="{FF2B5EF4-FFF2-40B4-BE49-F238E27FC236}">
                <a16:creationId xmlns:a16="http://schemas.microsoft.com/office/drawing/2014/main" id="{33361233-CA9F-4F54-B08D-6154387788F3}"/>
              </a:ext>
            </a:extLst>
          </p:cNvPr>
          <p:cNvSpPr/>
          <p:nvPr/>
        </p:nvSpPr>
        <p:spPr bwMode="auto">
          <a:xfrm>
            <a:off x="2137826" y="2070248"/>
            <a:ext cx="187208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50" name="išľíďè">
            <a:extLst>
              <a:ext uri="{FF2B5EF4-FFF2-40B4-BE49-F238E27FC236}">
                <a16:creationId xmlns:a16="http://schemas.microsoft.com/office/drawing/2014/main" id="{E852046F-883D-4AF2-A2E5-392B19F79F50}"/>
              </a:ext>
            </a:extLst>
          </p:cNvPr>
          <p:cNvSpPr/>
          <p:nvPr/>
        </p:nvSpPr>
        <p:spPr bwMode="auto">
          <a:xfrm>
            <a:off x="2137826" y="3803038"/>
            <a:ext cx="187208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51" name="išľíďè">
            <a:extLst>
              <a:ext uri="{FF2B5EF4-FFF2-40B4-BE49-F238E27FC236}">
                <a16:creationId xmlns:a16="http://schemas.microsoft.com/office/drawing/2014/main" id="{12BAD86E-068B-4588-B6B6-D60384637313}"/>
              </a:ext>
            </a:extLst>
          </p:cNvPr>
          <p:cNvSpPr/>
          <p:nvPr/>
        </p:nvSpPr>
        <p:spPr bwMode="auto">
          <a:xfrm>
            <a:off x="2137826" y="5528914"/>
            <a:ext cx="187208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52" name="išľíďè">
            <a:extLst>
              <a:ext uri="{FF2B5EF4-FFF2-40B4-BE49-F238E27FC236}">
                <a16:creationId xmlns:a16="http://schemas.microsoft.com/office/drawing/2014/main" id="{3490455C-A5E2-4C53-9C63-84B20A426A81}"/>
              </a:ext>
            </a:extLst>
          </p:cNvPr>
          <p:cNvSpPr/>
          <p:nvPr/>
        </p:nvSpPr>
        <p:spPr bwMode="auto">
          <a:xfrm>
            <a:off x="8242585" y="2070248"/>
            <a:ext cx="187208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53" name="išľíďè">
            <a:extLst>
              <a:ext uri="{FF2B5EF4-FFF2-40B4-BE49-F238E27FC236}">
                <a16:creationId xmlns:a16="http://schemas.microsoft.com/office/drawing/2014/main" id="{3ADD55FE-A21C-425D-9690-6F3D39861E26}"/>
              </a:ext>
            </a:extLst>
          </p:cNvPr>
          <p:cNvSpPr/>
          <p:nvPr/>
        </p:nvSpPr>
        <p:spPr bwMode="auto">
          <a:xfrm>
            <a:off x="8242585" y="3803038"/>
            <a:ext cx="187208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54" name="išľíďè">
            <a:extLst>
              <a:ext uri="{FF2B5EF4-FFF2-40B4-BE49-F238E27FC236}">
                <a16:creationId xmlns:a16="http://schemas.microsoft.com/office/drawing/2014/main" id="{CD0D72D0-4F44-4109-B78F-8FDBA36F241A}"/>
              </a:ext>
            </a:extLst>
          </p:cNvPr>
          <p:cNvSpPr/>
          <p:nvPr/>
        </p:nvSpPr>
        <p:spPr bwMode="auto">
          <a:xfrm>
            <a:off x="8242585" y="5528914"/>
            <a:ext cx="187208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61B8010-F608-4030-A81C-42F91CD48DAD}"/>
              </a:ext>
            </a:extLst>
          </p:cNvPr>
          <p:cNvSpPr/>
          <p:nvPr/>
        </p:nvSpPr>
        <p:spPr>
          <a:xfrm>
            <a:off x="557065" y="333289"/>
            <a:ext cx="437505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E1EADFF6-68DB-49B9-8B01-019DD6930E3F}"/>
              </a:ext>
            </a:extLst>
          </p:cNvPr>
          <p:cNvSpPr/>
          <p:nvPr/>
        </p:nvSpPr>
        <p:spPr>
          <a:xfrm>
            <a:off x="709465" y="485689"/>
            <a:ext cx="437505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1C21129-4379-4A31-90DF-2C1E074C836E}"/>
              </a:ext>
            </a:extLst>
          </p:cNvPr>
          <p:cNvSpPr txBox="1"/>
          <p:nvPr/>
        </p:nvSpPr>
        <p:spPr>
          <a:xfrm>
            <a:off x="1329487" y="267222"/>
            <a:ext cx="540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There is a problem</a:t>
            </a:r>
          </a:p>
        </p:txBody>
      </p:sp>
    </p:spTree>
    <p:extLst>
      <p:ext uri="{BB962C8B-B14F-4D97-AF65-F5344CB8AC3E}">
        <p14:creationId xmlns:p14="http://schemas.microsoft.com/office/powerpoint/2010/main" val="4110544609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6" grpId="0" animBg="1"/>
      <p:bldP spid="57" grpId="0" animBg="1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 descr="图片包含 物体, 雪花, 天空, 户外&#10;&#10;自动生成的说明">
            <a:extLst>
              <a:ext uri="{FF2B5EF4-FFF2-40B4-BE49-F238E27FC236}">
                <a16:creationId xmlns:a16="http://schemas.microsoft.com/office/drawing/2014/main" id="{BF8D8E25-2FA2-43C1-BDD0-BFB06B257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414" cy="6858000"/>
          </a:xfrm>
          <a:prstGeom prst="rect">
            <a:avLst/>
          </a:prstGeom>
        </p:spPr>
      </p:pic>
      <p:grpSp>
        <p:nvGrpSpPr>
          <p:cNvPr id="12" name="4571ed45-53fe-440c-a741-90207326fb49">
            <a:extLst>
              <a:ext uri="{FF2B5EF4-FFF2-40B4-BE49-F238E27FC236}">
                <a16:creationId xmlns:a16="http://schemas.microsoft.com/office/drawing/2014/main" id="{659168B3-C8FE-4888-B491-C1BC9FCB214D}"/>
              </a:ext>
            </a:extLst>
          </p:cNvPr>
          <p:cNvGrpSpPr>
            <a:grpSpLocks noChangeAspect="1"/>
          </p:cNvGrpSpPr>
          <p:nvPr/>
        </p:nvGrpSpPr>
        <p:grpSpPr>
          <a:xfrm>
            <a:off x="2550569" y="1798589"/>
            <a:ext cx="7180491" cy="2928420"/>
            <a:chOff x="2838024" y="1983318"/>
            <a:chExt cx="7180491" cy="2928421"/>
          </a:xfrm>
        </p:grpSpPr>
        <p:grpSp>
          <p:nvGrpSpPr>
            <p:cNvPr id="13" name="Group 1">
              <a:extLst>
                <a:ext uri="{FF2B5EF4-FFF2-40B4-BE49-F238E27FC236}">
                  <a16:creationId xmlns:a16="http://schemas.microsoft.com/office/drawing/2014/main" id="{0AC36D3E-DFBD-4781-A7C0-20C64BDBB8D9}"/>
                </a:ext>
              </a:extLst>
            </p:cNvPr>
            <p:cNvGrpSpPr/>
            <p:nvPr/>
          </p:nvGrpSpPr>
          <p:grpSpPr>
            <a:xfrm>
              <a:off x="3576247" y="1983318"/>
              <a:ext cx="4102658" cy="998357"/>
              <a:chOff x="1452530" y="1981996"/>
              <a:chExt cx="4102658" cy="1468400"/>
            </a:xfrm>
          </p:grpSpPr>
          <p:cxnSp>
            <p:nvCxnSpPr>
              <p:cNvPr id="47" name="i$liḋe-Straight Arrow Connector 2">
                <a:extLst>
                  <a:ext uri="{FF2B5EF4-FFF2-40B4-BE49-F238E27FC236}">
                    <a16:creationId xmlns:a16="http://schemas.microsoft.com/office/drawing/2014/main" id="{F795D9D3-6FE2-4C19-8AC3-E049E8D1A915}"/>
                  </a:ext>
                </a:extLst>
              </p:cNvPr>
              <p:cNvCxnSpPr/>
              <p:nvPr/>
            </p:nvCxnSpPr>
            <p:spPr>
              <a:xfrm>
                <a:off x="1452530" y="1981996"/>
                <a:ext cx="0" cy="146840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i$liḋe-Straight Arrow Connector 3">
                <a:extLst>
                  <a:ext uri="{FF2B5EF4-FFF2-40B4-BE49-F238E27FC236}">
                    <a16:creationId xmlns:a16="http://schemas.microsoft.com/office/drawing/2014/main" id="{C70C59B1-B8DE-48C3-B7A1-7A9EFFBBB0EF}"/>
                  </a:ext>
                </a:extLst>
              </p:cNvPr>
              <p:cNvCxnSpPr/>
              <p:nvPr/>
            </p:nvCxnSpPr>
            <p:spPr>
              <a:xfrm>
                <a:off x="5555188" y="1981996"/>
                <a:ext cx="0" cy="778646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i$liḋe-Straight Arrow Connector 4">
                <a:extLst>
                  <a:ext uri="{FF2B5EF4-FFF2-40B4-BE49-F238E27FC236}">
                    <a16:creationId xmlns:a16="http://schemas.microsoft.com/office/drawing/2014/main" id="{B26FF053-C99D-4937-8B65-5CFDF34944CB}"/>
                  </a:ext>
                </a:extLst>
              </p:cNvPr>
              <p:cNvCxnSpPr/>
              <p:nvPr/>
            </p:nvCxnSpPr>
            <p:spPr>
              <a:xfrm>
                <a:off x="1452530" y="1981996"/>
                <a:ext cx="4102658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i$liḋe-Straight Arrow Connector 6">
              <a:extLst>
                <a:ext uri="{FF2B5EF4-FFF2-40B4-BE49-F238E27FC236}">
                  <a16:creationId xmlns:a16="http://schemas.microsoft.com/office/drawing/2014/main" id="{E080E4D8-DCFF-4A9F-8973-CD6D9485200A}"/>
                </a:ext>
              </a:extLst>
            </p:cNvPr>
            <p:cNvCxnSpPr/>
            <p:nvPr/>
          </p:nvCxnSpPr>
          <p:spPr>
            <a:xfrm>
              <a:off x="3992620" y="3579100"/>
              <a:ext cx="719685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7">
              <a:extLst>
                <a:ext uri="{FF2B5EF4-FFF2-40B4-BE49-F238E27FC236}">
                  <a16:creationId xmlns:a16="http://schemas.microsoft.com/office/drawing/2014/main" id="{26FA675D-20D9-4616-A06B-107BCA1FF2F9}"/>
                </a:ext>
              </a:extLst>
            </p:cNvPr>
            <p:cNvGrpSpPr/>
            <p:nvPr/>
          </p:nvGrpSpPr>
          <p:grpSpPr>
            <a:xfrm>
              <a:off x="7750900" y="3388171"/>
              <a:ext cx="416597" cy="876300"/>
              <a:chOff x="6303882" y="2883096"/>
              <a:chExt cx="543630" cy="876300"/>
            </a:xfrm>
          </p:grpSpPr>
          <p:cxnSp>
            <p:nvCxnSpPr>
              <p:cNvPr id="44" name="i$liḋe-Straight Arrow Connector 8">
                <a:extLst>
                  <a:ext uri="{FF2B5EF4-FFF2-40B4-BE49-F238E27FC236}">
                    <a16:creationId xmlns:a16="http://schemas.microsoft.com/office/drawing/2014/main" id="{E2642D21-0D3E-4B66-81CE-4D6BE45A3CB3}"/>
                  </a:ext>
                </a:extLst>
              </p:cNvPr>
              <p:cNvCxnSpPr/>
              <p:nvPr/>
            </p:nvCxnSpPr>
            <p:spPr>
              <a:xfrm flipH="1">
                <a:off x="6303882" y="3759396"/>
                <a:ext cx="247068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i$liḋe-Straight Arrow Connector 9">
                <a:extLst>
                  <a:ext uri="{FF2B5EF4-FFF2-40B4-BE49-F238E27FC236}">
                    <a16:creationId xmlns:a16="http://schemas.microsoft.com/office/drawing/2014/main" id="{BE6C83A5-F92B-4564-AB80-FBDEB7925019}"/>
                  </a:ext>
                </a:extLst>
              </p:cNvPr>
              <p:cNvCxnSpPr/>
              <p:nvPr/>
            </p:nvCxnSpPr>
            <p:spPr>
              <a:xfrm>
                <a:off x="6550950" y="2883096"/>
                <a:ext cx="0" cy="87630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i$liḋe-Straight Arrow Connector 10">
                <a:extLst>
                  <a:ext uri="{FF2B5EF4-FFF2-40B4-BE49-F238E27FC236}">
                    <a16:creationId xmlns:a16="http://schemas.microsoft.com/office/drawing/2014/main" id="{E7D97888-67E8-4A79-B02F-2C7E54A461A7}"/>
                  </a:ext>
                </a:extLst>
              </p:cNvPr>
              <p:cNvCxnSpPr/>
              <p:nvPr/>
            </p:nvCxnSpPr>
            <p:spPr>
              <a:xfrm flipH="1">
                <a:off x="6550950" y="2883096"/>
                <a:ext cx="296562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106F807B-8E6F-4E75-81B0-E60A249F87E5}"/>
                </a:ext>
              </a:extLst>
            </p:cNvPr>
            <p:cNvGrpSpPr/>
            <p:nvPr/>
          </p:nvGrpSpPr>
          <p:grpSpPr>
            <a:xfrm>
              <a:off x="5842158" y="2724889"/>
              <a:ext cx="717852" cy="1752601"/>
              <a:chOff x="4276876" y="2484771"/>
              <a:chExt cx="494434" cy="1752601"/>
            </a:xfrm>
          </p:grpSpPr>
          <p:cxnSp>
            <p:nvCxnSpPr>
              <p:cNvPr id="39" name="i$liḋe-Straight Arrow Connector 12">
                <a:extLst>
                  <a:ext uri="{FF2B5EF4-FFF2-40B4-BE49-F238E27FC236}">
                    <a16:creationId xmlns:a16="http://schemas.microsoft.com/office/drawing/2014/main" id="{A15C6718-EB45-4AD4-81C8-7FD8F9EF3F12}"/>
                  </a:ext>
                </a:extLst>
              </p:cNvPr>
              <p:cNvCxnSpPr/>
              <p:nvPr/>
            </p:nvCxnSpPr>
            <p:spPr>
              <a:xfrm>
                <a:off x="4546600" y="2484771"/>
                <a:ext cx="224710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i$liḋe-Straight Arrow Connector 13">
                <a:extLst>
                  <a:ext uri="{FF2B5EF4-FFF2-40B4-BE49-F238E27FC236}">
                    <a16:creationId xmlns:a16="http://schemas.microsoft.com/office/drawing/2014/main" id="{B57B44F3-2B5C-44DD-9CEF-533C08D0279E}"/>
                  </a:ext>
                </a:extLst>
              </p:cNvPr>
              <p:cNvCxnSpPr/>
              <p:nvPr/>
            </p:nvCxnSpPr>
            <p:spPr>
              <a:xfrm>
                <a:off x="4546600" y="3361071"/>
                <a:ext cx="0" cy="876301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i$liḋe-Straight Arrow Connector 14">
                <a:extLst>
                  <a:ext uri="{FF2B5EF4-FFF2-40B4-BE49-F238E27FC236}">
                    <a16:creationId xmlns:a16="http://schemas.microsoft.com/office/drawing/2014/main" id="{C7C7A5F4-7B10-43F5-B465-4EB9427389BE}"/>
                  </a:ext>
                </a:extLst>
              </p:cNvPr>
              <p:cNvCxnSpPr/>
              <p:nvPr/>
            </p:nvCxnSpPr>
            <p:spPr>
              <a:xfrm>
                <a:off x="4546600" y="4237371"/>
                <a:ext cx="224710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i$liḋe-Straight Arrow Connector 15">
                <a:extLst>
                  <a:ext uri="{FF2B5EF4-FFF2-40B4-BE49-F238E27FC236}">
                    <a16:creationId xmlns:a16="http://schemas.microsoft.com/office/drawing/2014/main" id="{38726EF2-C113-4858-8AC9-A629C573653C}"/>
                  </a:ext>
                </a:extLst>
              </p:cNvPr>
              <p:cNvCxnSpPr/>
              <p:nvPr/>
            </p:nvCxnSpPr>
            <p:spPr>
              <a:xfrm>
                <a:off x="4276876" y="3361071"/>
                <a:ext cx="269724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i$liḋe-Straight Arrow Connector 16">
                <a:extLst>
                  <a:ext uri="{FF2B5EF4-FFF2-40B4-BE49-F238E27FC236}">
                    <a16:creationId xmlns:a16="http://schemas.microsoft.com/office/drawing/2014/main" id="{D9838561-07A3-4ADB-B5B9-6DD727219BBE}"/>
                  </a:ext>
                </a:extLst>
              </p:cNvPr>
              <p:cNvCxnSpPr/>
              <p:nvPr/>
            </p:nvCxnSpPr>
            <p:spPr>
              <a:xfrm>
                <a:off x="4546600" y="2484771"/>
                <a:ext cx="0" cy="876301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i$liḋe-Oval 22">
              <a:extLst>
                <a:ext uri="{FF2B5EF4-FFF2-40B4-BE49-F238E27FC236}">
                  <a16:creationId xmlns:a16="http://schemas.microsoft.com/office/drawing/2014/main" id="{2E8270DC-0D32-49F4-A597-295F47D11684}"/>
                </a:ext>
              </a:extLst>
            </p:cNvPr>
            <p:cNvSpPr/>
            <p:nvPr/>
          </p:nvSpPr>
          <p:spPr>
            <a:xfrm>
              <a:off x="8177544" y="2638075"/>
              <a:ext cx="1840971" cy="18409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i$liḋe-Freeform: Shape 23">
              <a:extLst>
                <a:ext uri="{FF2B5EF4-FFF2-40B4-BE49-F238E27FC236}">
                  <a16:creationId xmlns:a16="http://schemas.microsoft.com/office/drawing/2014/main" id="{68652AE8-11EC-49A3-A370-73984B5612D4}"/>
                </a:ext>
              </a:extLst>
            </p:cNvPr>
            <p:cNvSpPr/>
            <p:nvPr/>
          </p:nvSpPr>
          <p:spPr>
            <a:xfrm flipV="1">
              <a:off x="8177545" y="2638074"/>
              <a:ext cx="1840519" cy="920260"/>
            </a:xfrm>
            <a:custGeom>
              <a:avLst/>
              <a:gdLst>
                <a:gd name="connsiteX0" fmla="*/ 0 w 1012182"/>
                <a:gd name="connsiteY0" fmla="*/ 0 h 506091"/>
                <a:gd name="connsiteX1" fmla="*/ 1012182 w 1012182"/>
                <a:gd name="connsiteY1" fmla="*/ 0 h 506091"/>
                <a:gd name="connsiteX2" fmla="*/ 1012182 w 1012182"/>
                <a:gd name="connsiteY2" fmla="*/ 1 h 506091"/>
                <a:gd name="connsiteX3" fmla="*/ 506091 w 1012182"/>
                <a:gd name="connsiteY3" fmla="*/ 506091 h 506091"/>
                <a:gd name="connsiteX4" fmla="*/ 0 w 1012182"/>
                <a:gd name="connsiteY4" fmla="*/ 1 h 50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182" h="506091">
                  <a:moveTo>
                    <a:pt x="0" y="0"/>
                  </a:moveTo>
                  <a:lnTo>
                    <a:pt x="1012182" y="0"/>
                  </a:lnTo>
                  <a:lnTo>
                    <a:pt x="1012182" y="1"/>
                  </a:lnTo>
                  <a:cubicBezTo>
                    <a:pt x="1012182" y="279507"/>
                    <a:pt x="785597" y="506091"/>
                    <a:pt x="506091" y="506091"/>
                  </a:cubicBezTo>
                  <a:cubicBezTo>
                    <a:pt x="226585" y="506091"/>
                    <a:pt x="0" y="27950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i$liḋe-TextBox 20">
              <a:extLst>
                <a:ext uri="{FF2B5EF4-FFF2-40B4-BE49-F238E27FC236}">
                  <a16:creationId xmlns:a16="http://schemas.microsoft.com/office/drawing/2014/main" id="{3ABBCB27-F39B-4E63-9C66-92B48C64E2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636364" y="3468368"/>
              <a:ext cx="923329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Autofit/>
              <a:sp3d/>
            </a:bodyPr>
            <a:lstStyle/>
            <a:p>
              <a:pPr lvl="0" algn="ctr">
                <a:buClr>
                  <a:prstClr val="white"/>
                </a:buClr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issue</a:t>
              </a:r>
            </a:p>
          </p:txBody>
        </p:sp>
        <p:sp>
          <p:nvSpPr>
            <p:cNvPr id="20" name="i$liḋe-TextBox 48">
              <a:extLst>
                <a:ext uri="{FF2B5EF4-FFF2-40B4-BE49-F238E27FC236}">
                  <a16:creationId xmlns:a16="http://schemas.microsoft.com/office/drawing/2014/main" id="{73CE2DDA-7D24-423B-9C52-47195799FC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84852" y="3388170"/>
              <a:ext cx="923330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 fontScale="77500" lnSpcReduction="20000"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21" name="i$liḋe-Oval 27">
              <a:extLst>
                <a:ext uri="{FF2B5EF4-FFF2-40B4-BE49-F238E27FC236}">
                  <a16:creationId xmlns:a16="http://schemas.microsoft.com/office/drawing/2014/main" id="{F16893DE-29CE-422D-B67E-A2C2165C18C7}"/>
                </a:ext>
              </a:extLst>
            </p:cNvPr>
            <p:cNvSpPr/>
            <p:nvPr/>
          </p:nvSpPr>
          <p:spPr>
            <a:xfrm>
              <a:off x="4707436" y="2985424"/>
              <a:ext cx="1187361" cy="118735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i$liḋe-Freeform: Shape 28">
              <a:extLst>
                <a:ext uri="{FF2B5EF4-FFF2-40B4-BE49-F238E27FC236}">
                  <a16:creationId xmlns:a16="http://schemas.microsoft.com/office/drawing/2014/main" id="{69533B73-548F-4536-8CA7-3BB2515A00D0}"/>
                </a:ext>
              </a:extLst>
            </p:cNvPr>
            <p:cNvSpPr/>
            <p:nvPr/>
          </p:nvSpPr>
          <p:spPr>
            <a:xfrm flipV="1">
              <a:off x="4707436" y="2985423"/>
              <a:ext cx="1187361" cy="593680"/>
            </a:xfrm>
            <a:custGeom>
              <a:avLst/>
              <a:gdLst>
                <a:gd name="connsiteX0" fmla="*/ 0 w 1012182"/>
                <a:gd name="connsiteY0" fmla="*/ 0 h 506091"/>
                <a:gd name="connsiteX1" fmla="*/ 1012182 w 1012182"/>
                <a:gd name="connsiteY1" fmla="*/ 0 h 506091"/>
                <a:gd name="connsiteX2" fmla="*/ 1012182 w 1012182"/>
                <a:gd name="connsiteY2" fmla="*/ 1 h 506091"/>
                <a:gd name="connsiteX3" fmla="*/ 506091 w 1012182"/>
                <a:gd name="connsiteY3" fmla="*/ 506091 h 506091"/>
                <a:gd name="connsiteX4" fmla="*/ 0 w 1012182"/>
                <a:gd name="connsiteY4" fmla="*/ 1 h 50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182" h="506091">
                  <a:moveTo>
                    <a:pt x="0" y="0"/>
                  </a:moveTo>
                  <a:lnTo>
                    <a:pt x="1012182" y="0"/>
                  </a:lnTo>
                  <a:lnTo>
                    <a:pt x="1012182" y="1"/>
                  </a:lnTo>
                  <a:cubicBezTo>
                    <a:pt x="1012182" y="279507"/>
                    <a:pt x="785597" y="506091"/>
                    <a:pt x="506091" y="506091"/>
                  </a:cubicBezTo>
                  <a:cubicBezTo>
                    <a:pt x="226585" y="506091"/>
                    <a:pt x="0" y="27950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i$liḋe-Oval 32">
              <a:extLst>
                <a:ext uri="{FF2B5EF4-FFF2-40B4-BE49-F238E27FC236}">
                  <a16:creationId xmlns:a16="http://schemas.microsoft.com/office/drawing/2014/main" id="{E51033FA-B2C0-4D18-9379-7137FFC48AF1}"/>
                </a:ext>
              </a:extLst>
            </p:cNvPr>
            <p:cNvSpPr/>
            <p:nvPr/>
          </p:nvSpPr>
          <p:spPr>
            <a:xfrm>
              <a:off x="6567188" y="3724382"/>
              <a:ext cx="1187361" cy="118735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i$liḋe-Freeform: Shape 33">
              <a:extLst>
                <a:ext uri="{FF2B5EF4-FFF2-40B4-BE49-F238E27FC236}">
                  <a16:creationId xmlns:a16="http://schemas.microsoft.com/office/drawing/2014/main" id="{1C3DF925-AFF7-48F7-A518-E35415F74D72}"/>
                </a:ext>
              </a:extLst>
            </p:cNvPr>
            <p:cNvSpPr/>
            <p:nvPr/>
          </p:nvSpPr>
          <p:spPr>
            <a:xfrm flipV="1">
              <a:off x="6567188" y="3724381"/>
              <a:ext cx="1187361" cy="593680"/>
            </a:xfrm>
            <a:custGeom>
              <a:avLst/>
              <a:gdLst>
                <a:gd name="connsiteX0" fmla="*/ 0 w 1012182"/>
                <a:gd name="connsiteY0" fmla="*/ 0 h 506091"/>
                <a:gd name="connsiteX1" fmla="*/ 1012182 w 1012182"/>
                <a:gd name="connsiteY1" fmla="*/ 0 h 506091"/>
                <a:gd name="connsiteX2" fmla="*/ 1012182 w 1012182"/>
                <a:gd name="connsiteY2" fmla="*/ 1 h 506091"/>
                <a:gd name="connsiteX3" fmla="*/ 506091 w 1012182"/>
                <a:gd name="connsiteY3" fmla="*/ 506091 h 506091"/>
                <a:gd name="connsiteX4" fmla="*/ 0 w 1012182"/>
                <a:gd name="connsiteY4" fmla="*/ 1 h 50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182" h="506091">
                  <a:moveTo>
                    <a:pt x="0" y="0"/>
                  </a:moveTo>
                  <a:lnTo>
                    <a:pt x="1012182" y="0"/>
                  </a:lnTo>
                  <a:lnTo>
                    <a:pt x="1012182" y="1"/>
                  </a:lnTo>
                  <a:cubicBezTo>
                    <a:pt x="1012182" y="279507"/>
                    <a:pt x="785597" y="506091"/>
                    <a:pt x="506091" y="506091"/>
                  </a:cubicBezTo>
                  <a:cubicBezTo>
                    <a:pt x="226585" y="506091"/>
                    <a:pt x="0" y="27950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i$liḋe-Oval 42">
              <a:extLst>
                <a:ext uri="{FF2B5EF4-FFF2-40B4-BE49-F238E27FC236}">
                  <a16:creationId xmlns:a16="http://schemas.microsoft.com/office/drawing/2014/main" id="{DD12358A-532D-44EE-B62F-D2EBB8BBB09E}"/>
                </a:ext>
              </a:extLst>
            </p:cNvPr>
            <p:cNvSpPr/>
            <p:nvPr/>
          </p:nvSpPr>
          <p:spPr>
            <a:xfrm>
              <a:off x="2838024" y="2985424"/>
              <a:ext cx="1187361" cy="118735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i$liḋe-Freeform: Shape 43">
              <a:extLst>
                <a:ext uri="{FF2B5EF4-FFF2-40B4-BE49-F238E27FC236}">
                  <a16:creationId xmlns:a16="http://schemas.microsoft.com/office/drawing/2014/main" id="{48D651A4-B69C-41AF-B3B0-767B96DD9670}"/>
                </a:ext>
              </a:extLst>
            </p:cNvPr>
            <p:cNvSpPr/>
            <p:nvPr/>
          </p:nvSpPr>
          <p:spPr>
            <a:xfrm flipV="1">
              <a:off x="2838024" y="2985423"/>
              <a:ext cx="1187361" cy="593680"/>
            </a:xfrm>
            <a:custGeom>
              <a:avLst/>
              <a:gdLst>
                <a:gd name="connsiteX0" fmla="*/ 0 w 1012182"/>
                <a:gd name="connsiteY0" fmla="*/ 0 h 506091"/>
                <a:gd name="connsiteX1" fmla="*/ 1012182 w 1012182"/>
                <a:gd name="connsiteY1" fmla="*/ 0 h 506091"/>
                <a:gd name="connsiteX2" fmla="*/ 1012182 w 1012182"/>
                <a:gd name="connsiteY2" fmla="*/ 1 h 506091"/>
                <a:gd name="connsiteX3" fmla="*/ 506091 w 1012182"/>
                <a:gd name="connsiteY3" fmla="*/ 506091 h 506091"/>
                <a:gd name="connsiteX4" fmla="*/ 0 w 1012182"/>
                <a:gd name="connsiteY4" fmla="*/ 1 h 50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182" h="506091">
                  <a:moveTo>
                    <a:pt x="0" y="0"/>
                  </a:moveTo>
                  <a:lnTo>
                    <a:pt x="1012182" y="0"/>
                  </a:lnTo>
                  <a:lnTo>
                    <a:pt x="1012182" y="1"/>
                  </a:lnTo>
                  <a:cubicBezTo>
                    <a:pt x="1012182" y="279507"/>
                    <a:pt x="785597" y="506091"/>
                    <a:pt x="506091" y="506091"/>
                  </a:cubicBezTo>
                  <a:cubicBezTo>
                    <a:pt x="226585" y="506091"/>
                    <a:pt x="0" y="27950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7" name="Group 50">
              <a:extLst>
                <a:ext uri="{FF2B5EF4-FFF2-40B4-BE49-F238E27FC236}">
                  <a16:creationId xmlns:a16="http://schemas.microsoft.com/office/drawing/2014/main" id="{9A000DAC-654B-40F8-8D4B-62B7554C7025}"/>
                </a:ext>
              </a:extLst>
            </p:cNvPr>
            <p:cNvGrpSpPr/>
            <p:nvPr/>
          </p:nvGrpSpPr>
          <p:grpSpPr>
            <a:xfrm flipH="1" flipV="1">
              <a:off x="6567188" y="2249036"/>
              <a:ext cx="1187361" cy="1187357"/>
              <a:chOff x="6567186" y="2758615"/>
              <a:chExt cx="1187361" cy="1187357"/>
            </a:xfrm>
          </p:grpSpPr>
          <p:sp>
            <p:nvSpPr>
              <p:cNvPr id="37" name="i$liḋe-Oval 37">
                <a:extLst>
                  <a:ext uri="{FF2B5EF4-FFF2-40B4-BE49-F238E27FC236}">
                    <a16:creationId xmlns:a16="http://schemas.microsoft.com/office/drawing/2014/main" id="{F571B7E5-A1B1-4236-92B0-5B6AF85B7276}"/>
                  </a:ext>
                </a:extLst>
              </p:cNvPr>
              <p:cNvSpPr/>
              <p:nvPr/>
            </p:nvSpPr>
            <p:spPr>
              <a:xfrm>
                <a:off x="6567186" y="2758615"/>
                <a:ext cx="1187361" cy="118735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i$liḋe-Freeform: Shape 38">
                <a:extLst>
                  <a:ext uri="{FF2B5EF4-FFF2-40B4-BE49-F238E27FC236}">
                    <a16:creationId xmlns:a16="http://schemas.microsoft.com/office/drawing/2014/main" id="{6AECDCD0-BFC5-4AFC-A4D5-0994CBE6F8E5}"/>
                  </a:ext>
                </a:extLst>
              </p:cNvPr>
              <p:cNvSpPr/>
              <p:nvPr/>
            </p:nvSpPr>
            <p:spPr>
              <a:xfrm flipV="1">
                <a:off x="6567186" y="2758615"/>
                <a:ext cx="1187361" cy="593680"/>
              </a:xfrm>
              <a:custGeom>
                <a:avLst/>
                <a:gdLst>
                  <a:gd name="connsiteX0" fmla="*/ 0 w 1012182"/>
                  <a:gd name="connsiteY0" fmla="*/ 0 h 506091"/>
                  <a:gd name="connsiteX1" fmla="*/ 1012182 w 1012182"/>
                  <a:gd name="connsiteY1" fmla="*/ 0 h 506091"/>
                  <a:gd name="connsiteX2" fmla="*/ 1012182 w 1012182"/>
                  <a:gd name="connsiteY2" fmla="*/ 1 h 506091"/>
                  <a:gd name="connsiteX3" fmla="*/ 506091 w 1012182"/>
                  <a:gd name="connsiteY3" fmla="*/ 506091 h 506091"/>
                  <a:gd name="connsiteX4" fmla="*/ 0 w 1012182"/>
                  <a:gd name="connsiteY4" fmla="*/ 1 h 50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2182" h="506091">
                    <a:moveTo>
                      <a:pt x="0" y="0"/>
                    </a:moveTo>
                    <a:lnTo>
                      <a:pt x="1012182" y="0"/>
                    </a:lnTo>
                    <a:lnTo>
                      <a:pt x="1012182" y="1"/>
                    </a:lnTo>
                    <a:cubicBezTo>
                      <a:pt x="1012182" y="279507"/>
                      <a:pt x="785597" y="506091"/>
                      <a:pt x="506091" y="506091"/>
                    </a:cubicBezTo>
                    <a:cubicBezTo>
                      <a:pt x="226585" y="506091"/>
                      <a:pt x="0" y="279507"/>
                      <a:pt x="0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8" name="iS1ide-TextBox 49">
              <a:extLst>
                <a:ext uri="{FF2B5EF4-FFF2-40B4-BE49-F238E27FC236}">
                  <a16:creationId xmlns:a16="http://schemas.microsoft.com/office/drawing/2014/main" id="{8CC94CB1-0732-4E26-ACBD-F16FE02474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10265" y="2939293"/>
              <a:ext cx="923330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Autofit/>
              <a:sp3d/>
            </a:bodyPr>
            <a:lstStyle/>
            <a:p>
              <a:pPr lvl="0" algn="ctr">
                <a:buClr>
                  <a:prstClr val="white"/>
                </a:buClr>
                <a:defRPr/>
              </a:pPr>
              <a:r>
                <a:rPr lang="zh-CN" altLang="en-US" sz="2133" b="1" dirty="0">
                  <a:solidFill>
                    <a:prstClr val="white"/>
                  </a:solidFill>
                  <a:cs typeface="+mn-ea"/>
                  <a:sym typeface="+mn-lt"/>
                </a:rPr>
                <a:t>issue</a:t>
              </a:r>
            </a:p>
          </p:txBody>
        </p:sp>
        <p:sp>
          <p:nvSpPr>
            <p:cNvPr id="29" name="iS1ide-TextBox 51">
              <a:extLst>
                <a:ext uri="{FF2B5EF4-FFF2-40B4-BE49-F238E27FC236}">
                  <a16:creationId xmlns:a16="http://schemas.microsoft.com/office/drawing/2014/main" id="{7E40CA26-0CA8-4182-9E7F-B9D7598A4DC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10265" y="4418993"/>
              <a:ext cx="923330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Autofit/>
              <a:sp3d/>
            </a:bodyPr>
            <a:lstStyle/>
            <a:p>
              <a:pPr lvl="0" algn="ctr">
                <a:buClr>
                  <a:prstClr val="white"/>
                </a:buClr>
                <a:defRPr/>
              </a:pPr>
              <a:r>
                <a:rPr lang="zh-CN" altLang="en-US" sz="2133" b="1" dirty="0">
                  <a:solidFill>
                    <a:prstClr val="white"/>
                  </a:solidFill>
                  <a:cs typeface="+mn-ea"/>
                  <a:sym typeface="+mn-lt"/>
                </a:rPr>
                <a:t>issue</a:t>
              </a:r>
            </a:p>
          </p:txBody>
        </p:sp>
        <p:sp>
          <p:nvSpPr>
            <p:cNvPr id="30" name="iS1ide-TextBox 52">
              <a:extLst>
                <a:ext uri="{FF2B5EF4-FFF2-40B4-BE49-F238E27FC236}">
                  <a16:creationId xmlns:a16="http://schemas.microsoft.com/office/drawing/2014/main" id="{EB5299F1-7AF5-45BF-8563-344E9F20BE1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839449" y="3632723"/>
              <a:ext cx="923330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Autofit/>
              <a:sp3d/>
            </a:bodyPr>
            <a:lstStyle/>
            <a:p>
              <a:pPr lvl="0" algn="ctr">
                <a:buClr>
                  <a:prstClr val="white"/>
                </a:buClr>
                <a:defRPr/>
              </a:pPr>
              <a:r>
                <a:rPr lang="zh-CN" altLang="en-US" sz="2133" b="1" dirty="0">
                  <a:solidFill>
                    <a:prstClr val="white"/>
                  </a:solidFill>
                  <a:cs typeface="+mn-ea"/>
                  <a:sym typeface="+mn-lt"/>
                </a:rPr>
                <a:t>issue</a:t>
              </a:r>
            </a:p>
          </p:txBody>
        </p:sp>
        <p:sp>
          <p:nvSpPr>
            <p:cNvPr id="31" name="iS1ide-TextBox 53">
              <a:extLst>
                <a:ext uri="{FF2B5EF4-FFF2-40B4-BE49-F238E27FC236}">
                  <a16:creationId xmlns:a16="http://schemas.microsoft.com/office/drawing/2014/main" id="{9F0772BA-17C3-44EC-9EC9-51DE0BEF154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70037" y="3632723"/>
              <a:ext cx="923330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zh-CN" altLang="en-US" sz="21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issue</a:t>
              </a:r>
            </a:p>
          </p:txBody>
        </p:sp>
        <p:sp>
          <p:nvSpPr>
            <p:cNvPr id="32" name="iS1ide-Freeform: Shape 54">
              <a:extLst>
                <a:ext uri="{FF2B5EF4-FFF2-40B4-BE49-F238E27FC236}">
                  <a16:creationId xmlns:a16="http://schemas.microsoft.com/office/drawing/2014/main" id="{BB13921B-1158-44AB-9AAF-79E7DF707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9606" y="2809193"/>
              <a:ext cx="316393" cy="316393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iS1ide-Freeform: Shape 55">
              <a:extLst>
                <a:ext uri="{FF2B5EF4-FFF2-40B4-BE49-F238E27FC236}">
                  <a16:creationId xmlns:a16="http://schemas.microsoft.com/office/drawing/2014/main" id="{7AC249C2-D537-41F5-88C2-65D2FD9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350" y="3175190"/>
              <a:ext cx="316393" cy="316393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iS1ide-Freeform: Shape 56">
              <a:extLst>
                <a:ext uri="{FF2B5EF4-FFF2-40B4-BE49-F238E27FC236}">
                  <a16:creationId xmlns:a16="http://schemas.microsoft.com/office/drawing/2014/main" id="{9BC29B7D-78D5-4450-8007-37AE03BA3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2918" y="3158565"/>
              <a:ext cx="316393" cy="316393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iS1ide-Freeform: Shape 57">
              <a:extLst>
                <a:ext uri="{FF2B5EF4-FFF2-40B4-BE49-F238E27FC236}">
                  <a16:creationId xmlns:a16="http://schemas.microsoft.com/office/drawing/2014/main" id="{981C1BCC-2CE8-4A5E-A6D3-321FD685B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438" y="2408496"/>
              <a:ext cx="316393" cy="316393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iS1ide-Freeform: Shape 58">
              <a:extLst>
                <a:ext uri="{FF2B5EF4-FFF2-40B4-BE49-F238E27FC236}">
                  <a16:creationId xmlns:a16="http://schemas.microsoft.com/office/drawing/2014/main" id="{FC8592B0-8D85-4550-B95D-AAC78DA14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2670" y="3907512"/>
              <a:ext cx="316393" cy="316393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0" name="i$liḋe-TextBox 105">
            <a:extLst>
              <a:ext uri="{FF2B5EF4-FFF2-40B4-BE49-F238E27FC236}">
                <a16:creationId xmlns:a16="http://schemas.microsoft.com/office/drawing/2014/main" id="{E1F5C632-7279-4A0F-BEAB-999BFF2B6F34}"/>
              </a:ext>
            </a:extLst>
          </p:cNvPr>
          <p:cNvSpPr txBox="1"/>
          <p:nvPr/>
        </p:nvSpPr>
        <p:spPr>
          <a:xfrm>
            <a:off x="967556" y="5239918"/>
            <a:ext cx="10346519" cy="705160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Enter your problems and problems at work, describe them as briefly as possible, and clarify the connections between the problems, so that you can get your improvements</a:t>
            </a: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scheme.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B5D68082-98AA-4401-ABC0-ED9E65D918A4}"/>
              </a:ext>
            </a:extLst>
          </p:cNvPr>
          <p:cNvSpPr/>
          <p:nvPr/>
        </p:nvSpPr>
        <p:spPr>
          <a:xfrm>
            <a:off x="557065" y="333289"/>
            <a:ext cx="437505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3B1FCFA-2785-4968-9AF6-9C7D9EC37018}"/>
              </a:ext>
            </a:extLst>
          </p:cNvPr>
          <p:cNvSpPr/>
          <p:nvPr/>
        </p:nvSpPr>
        <p:spPr>
          <a:xfrm>
            <a:off x="709465" y="485689"/>
            <a:ext cx="437505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86BBDAD-FD44-444E-848C-BE4C1EE08088}"/>
              </a:ext>
            </a:extLst>
          </p:cNvPr>
          <p:cNvSpPr txBox="1"/>
          <p:nvPr/>
        </p:nvSpPr>
        <p:spPr>
          <a:xfrm>
            <a:off x="1329486" y="267222"/>
            <a:ext cx="538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There is a problem</a:t>
            </a:r>
          </a:p>
        </p:txBody>
      </p:sp>
    </p:spTree>
    <p:extLst>
      <p:ext uri="{BB962C8B-B14F-4D97-AF65-F5344CB8AC3E}">
        <p14:creationId xmlns:p14="http://schemas.microsoft.com/office/powerpoint/2010/main" val="1470314190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 animBg="1"/>
      <p:bldP spid="53" grpId="0" animBg="1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图片包含 物体, 雪花, 天空, 户外&#10;&#10;自动生成的说明">
            <a:extLst>
              <a:ext uri="{FF2B5EF4-FFF2-40B4-BE49-F238E27FC236}">
                <a16:creationId xmlns:a16="http://schemas.microsoft.com/office/drawing/2014/main" id="{0655B012-A236-42AA-A0E1-DF46E63EA3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414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016215">
            <a:off x="4062601" y="1819444"/>
            <a:ext cx="3430313" cy="3432231"/>
            <a:chOff x="4676776" y="2278062"/>
            <a:chExt cx="2843213" cy="2844801"/>
          </a:xfrm>
        </p:grpSpPr>
        <p:sp>
          <p:nvSpPr>
            <p:cNvPr id="31" name="Freeform: Shape 4"/>
            <p:cNvSpPr/>
            <p:nvPr/>
          </p:nvSpPr>
          <p:spPr bwMode="auto">
            <a:xfrm>
              <a:off x="4902201" y="3098800"/>
              <a:ext cx="1370013" cy="1192213"/>
            </a:xfrm>
            <a:custGeom>
              <a:avLst/>
              <a:gdLst>
                <a:gd name="T0" fmla="*/ 648 w 863"/>
                <a:gd name="T1" fmla="*/ 751 h 751"/>
                <a:gd name="T2" fmla="*/ 216 w 863"/>
                <a:gd name="T3" fmla="*/ 751 h 751"/>
                <a:gd name="T4" fmla="*/ 0 w 863"/>
                <a:gd name="T5" fmla="*/ 376 h 751"/>
                <a:gd name="T6" fmla="*/ 216 w 863"/>
                <a:gd name="T7" fmla="*/ 0 h 751"/>
                <a:gd name="T8" fmla="*/ 648 w 863"/>
                <a:gd name="T9" fmla="*/ 0 h 751"/>
                <a:gd name="T10" fmla="*/ 863 w 863"/>
                <a:gd name="T11" fmla="*/ 376 h 751"/>
                <a:gd name="T12" fmla="*/ 648 w 863"/>
                <a:gd name="T13" fmla="*/ 75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3" h="751">
                  <a:moveTo>
                    <a:pt x="648" y="751"/>
                  </a:moveTo>
                  <a:lnTo>
                    <a:pt x="216" y="751"/>
                  </a:lnTo>
                  <a:lnTo>
                    <a:pt x="0" y="376"/>
                  </a:lnTo>
                  <a:lnTo>
                    <a:pt x="216" y="0"/>
                  </a:lnTo>
                  <a:lnTo>
                    <a:pt x="648" y="0"/>
                  </a:lnTo>
                  <a:lnTo>
                    <a:pt x="863" y="376"/>
                  </a:lnTo>
                  <a:lnTo>
                    <a:pt x="648" y="751"/>
                  </a:lnTo>
                  <a:close/>
                </a:path>
              </a:pathLst>
            </a:cu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: Shape 5"/>
            <p:cNvSpPr/>
            <p:nvPr/>
          </p:nvSpPr>
          <p:spPr bwMode="auto">
            <a:xfrm>
              <a:off x="5930901" y="3706812"/>
              <a:ext cx="1370013" cy="1190625"/>
            </a:xfrm>
            <a:custGeom>
              <a:avLst/>
              <a:gdLst>
                <a:gd name="T0" fmla="*/ 647 w 863"/>
                <a:gd name="T1" fmla="*/ 750 h 750"/>
                <a:gd name="T2" fmla="*/ 215 w 863"/>
                <a:gd name="T3" fmla="*/ 750 h 750"/>
                <a:gd name="T4" fmla="*/ 0 w 863"/>
                <a:gd name="T5" fmla="*/ 375 h 750"/>
                <a:gd name="T6" fmla="*/ 215 w 863"/>
                <a:gd name="T7" fmla="*/ 0 h 750"/>
                <a:gd name="T8" fmla="*/ 647 w 863"/>
                <a:gd name="T9" fmla="*/ 0 h 750"/>
                <a:gd name="T10" fmla="*/ 863 w 863"/>
                <a:gd name="T11" fmla="*/ 375 h 750"/>
                <a:gd name="T12" fmla="*/ 647 w 863"/>
                <a:gd name="T13" fmla="*/ 75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3" h="750">
                  <a:moveTo>
                    <a:pt x="647" y="750"/>
                  </a:moveTo>
                  <a:lnTo>
                    <a:pt x="215" y="750"/>
                  </a:lnTo>
                  <a:lnTo>
                    <a:pt x="0" y="375"/>
                  </a:lnTo>
                  <a:lnTo>
                    <a:pt x="215" y="0"/>
                  </a:lnTo>
                  <a:lnTo>
                    <a:pt x="647" y="0"/>
                  </a:lnTo>
                  <a:lnTo>
                    <a:pt x="863" y="375"/>
                  </a:lnTo>
                  <a:lnTo>
                    <a:pt x="647" y="750"/>
                  </a:lnTo>
                  <a:close/>
                </a:path>
              </a:pathLst>
            </a:cu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Straight Connector 6"/>
            <p:cNvSpPr/>
            <p:nvPr/>
          </p:nvSpPr>
          <p:spPr bwMode="auto">
            <a:xfrm flipV="1">
              <a:off x="5930901" y="2509837"/>
              <a:ext cx="330200" cy="588963"/>
            </a:xfrm>
            <a:prstGeom prst="line">
              <a:avLst/>
            </a:pr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Straight Connector 7"/>
            <p:cNvSpPr/>
            <p:nvPr/>
          </p:nvSpPr>
          <p:spPr bwMode="auto">
            <a:xfrm flipV="1">
              <a:off x="6964364" y="3098800"/>
              <a:ext cx="330200" cy="596900"/>
            </a:xfrm>
            <a:prstGeom prst="line">
              <a:avLst/>
            </a:pr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Straight Connector 8"/>
            <p:cNvSpPr/>
            <p:nvPr/>
          </p:nvSpPr>
          <p:spPr bwMode="auto">
            <a:xfrm flipV="1">
              <a:off x="4902201" y="4302125"/>
              <a:ext cx="331788" cy="595313"/>
            </a:xfrm>
            <a:prstGeom prst="line">
              <a:avLst/>
            </a:pr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Oval 9"/>
            <p:cNvSpPr/>
            <p:nvPr/>
          </p:nvSpPr>
          <p:spPr bwMode="auto">
            <a:xfrm>
              <a:off x="6048376" y="3470275"/>
              <a:ext cx="449263" cy="4492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Oval 10"/>
            <p:cNvSpPr/>
            <p:nvPr/>
          </p:nvSpPr>
          <p:spPr bwMode="auto">
            <a:xfrm>
              <a:off x="4756151" y="3536950"/>
              <a:ext cx="314325" cy="309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Oval 11"/>
            <p:cNvSpPr/>
            <p:nvPr/>
          </p:nvSpPr>
          <p:spPr bwMode="auto">
            <a:xfrm>
              <a:off x="5772151" y="2947987"/>
              <a:ext cx="309563" cy="307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Oval 12"/>
            <p:cNvSpPr/>
            <p:nvPr/>
          </p:nvSpPr>
          <p:spPr bwMode="auto">
            <a:xfrm>
              <a:off x="6807201" y="3554412"/>
              <a:ext cx="307975" cy="3095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Oval 13"/>
            <p:cNvSpPr/>
            <p:nvPr/>
          </p:nvSpPr>
          <p:spPr bwMode="auto">
            <a:xfrm>
              <a:off x="7115176" y="4116387"/>
              <a:ext cx="314325" cy="3095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Oval 14"/>
            <p:cNvSpPr/>
            <p:nvPr/>
          </p:nvSpPr>
          <p:spPr bwMode="auto">
            <a:xfrm>
              <a:off x="6121401" y="4724400"/>
              <a:ext cx="309563" cy="30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Oval 15"/>
            <p:cNvSpPr/>
            <p:nvPr/>
          </p:nvSpPr>
          <p:spPr bwMode="auto">
            <a:xfrm>
              <a:off x="7070726" y="2874962"/>
              <a:ext cx="449263" cy="4492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Oval 16"/>
            <p:cNvSpPr/>
            <p:nvPr/>
          </p:nvSpPr>
          <p:spPr bwMode="auto">
            <a:xfrm>
              <a:off x="4676776" y="4673600"/>
              <a:ext cx="450850" cy="4492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Oval 17"/>
            <p:cNvSpPr/>
            <p:nvPr/>
          </p:nvSpPr>
          <p:spPr bwMode="auto">
            <a:xfrm>
              <a:off x="6037264" y="2278062"/>
              <a:ext cx="449263" cy="4556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Oval 18"/>
            <p:cNvSpPr/>
            <p:nvPr/>
          </p:nvSpPr>
          <p:spPr bwMode="auto">
            <a:xfrm>
              <a:off x="5138739" y="2981325"/>
              <a:ext cx="234950" cy="2365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Oval 19"/>
            <p:cNvSpPr/>
            <p:nvPr/>
          </p:nvSpPr>
          <p:spPr bwMode="auto">
            <a:xfrm>
              <a:off x="5127626" y="4173537"/>
              <a:ext cx="234950" cy="234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Oval 20"/>
            <p:cNvSpPr/>
            <p:nvPr/>
          </p:nvSpPr>
          <p:spPr bwMode="auto">
            <a:xfrm>
              <a:off x="5795964" y="4156075"/>
              <a:ext cx="230188" cy="2301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Oval 21"/>
            <p:cNvSpPr/>
            <p:nvPr/>
          </p:nvSpPr>
          <p:spPr bwMode="auto">
            <a:xfrm>
              <a:off x="6840539" y="4779962"/>
              <a:ext cx="234950" cy="2365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61648" y="1874167"/>
            <a:ext cx="7611679" cy="3191805"/>
            <a:chOff x="972272" y="1484324"/>
            <a:chExt cx="5708759" cy="2393854"/>
          </a:xfrm>
        </p:grpSpPr>
        <p:grpSp>
          <p:nvGrpSpPr>
            <p:cNvPr id="5" name="Group 59"/>
            <p:cNvGrpSpPr/>
            <p:nvPr/>
          </p:nvGrpSpPr>
          <p:grpSpPr>
            <a:xfrm>
              <a:off x="6296920" y="1553847"/>
              <a:ext cx="384111" cy="2312996"/>
              <a:chOff x="8544272" y="2071796"/>
              <a:chExt cx="512148" cy="3083994"/>
            </a:xfrm>
          </p:grpSpPr>
          <p:sp>
            <p:nvSpPr>
              <p:cNvPr id="28" name="Freeform: Shape 28"/>
              <p:cNvSpPr>
                <a:spLocks noChangeAspect="1"/>
              </p:cNvSpPr>
              <p:nvPr/>
            </p:nvSpPr>
            <p:spPr bwMode="auto">
              <a:xfrm>
                <a:off x="8666177" y="4765445"/>
                <a:ext cx="390243" cy="390345"/>
              </a:xfrm>
              <a:custGeom>
                <a:avLst/>
                <a:gdLst>
                  <a:gd name="T0" fmla="*/ 10800 w 21600"/>
                  <a:gd name="T1" fmla="*/ 10789 h 21579"/>
                  <a:gd name="T2" fmla="*/ 10800 w 21600"/>
                  <a:gd name="T3" fmla="*/ 10789 h 21579"/>
                  <a:gd name="T4" fmla="*/ 10800 w 21600"/>
                  <a:gd name="T5" fmla="*/ 10789 h 21579"/>
                  <a:gd name="T6" fmla="*/ 10800 w 21600"/>
                  <a:gd name="T7" fmla="*/ 10789 h 2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79">
                    <a:moveTo>
                      <a:pt x="21599" y="9391"/>
                    </a:moveTo>
                    <a:cubicBezTo>
                      <a:pt x="21599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599" y="8895"/>
                      <a:pt x="21599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0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: Shape 29"/>
              <p:cNvSpPr>
                <a:spLocks noChangeAspect="1"/>
              </p:cNvSpPr>
              <p:nvPr/>
            </p:nvSpPr>
            <p:spPr bwMode="auto">
              <a:xfrm>
                <a:off x="8708913" y="2071796"/>
                <a:ext cx="339566" cy="406410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: Shape 30"/>
              <p:cNvSpPr>
                <a:spLocks noChangeAspect="1"/>
              </p:cNvSpPr>
              <p:nvPr/>
            </p:nvSpPr>
            <p:spPr bwMode="auto">
              <a:xfrm>
                <a:off x="8544272" y="3465433"/>
                <a:ext cx="512148" cy="285722"/>
              </a:xfrm>
              <a:custGeom>
                <a:avLst/>
                <a:gdLst>
                  <a:gd name="T0" fmla="*/ 585 w 1564"/>
                  <a:gd name="T1" fmla="*/ 610 h 871"/>
                  <a:gd name="T2" fmla="*/ 451 w 1564"/>
                  <a:gd name="T3" fmla="*/ 744 h 871"/>
                  <a:gd name="T4" fmla="*/ 585 w 1564"/>
                  <a:gd name="T5" fmla="*/ 870 h 871"/>
                  <a:gd name="T6" fmla="*/ 710 w 1564"/>
                  <a:gd name="T7" fmla="*/ 744 h 871"/>
                  <a:gd name="T8" fmla="*/ 585 w 1564"/>
                  <a:gd name="T9" fmla="*/ 610 h 871"/>
                  <a:gd name="T10" fmla="*/ 585 w 1564"/>
                  <a:gd name="T11" fmla="*/ 811 h 871"/>
                  <a:gd name="T12" fmla="*/ 518 w 1564"/>
                  <a:gd name="T13" fmla="*/ 744 h 871"/>
                  <a:gd name="T14" fmla="*/ 585 w 1564"/>
                  <a:gd name="T15" fmla="*/ 677 h 871"/>
                  <a:gd name="T16" fmla="*/ 643 w 1564"/>
                  <a:gd name="T17" fmla="*/ 744 h 871"/>
                  <a:gd name="T18" fmla="*/ 585 w 1564"/>
                  <a:gd name="T19" fmla="*/ 811 h 871"/>
                  <a:gd name="T20" fmla="*/ 1563 w 1564"/>
                  <a:gd name="T21" fmla="*/ 519 h 871"/>
                  <a:gd name="T22" fmla="*/ 1563 w 1564"/>
                  <a:gd name="T23" fmla="*/ 652 h 871"/>
                  <a:gd name="T24" fmla="*/ 1505 w 1564"/>
                  <a:gd name="T25" fmla="*/ 719 h 871"/>
                  <a:gd name="T26" fmla="*/ 1429 w 1564"/>
                  <a:gd name="T27" fmla="*/ 719 h 871"/>
                  <a:gd name="T28" fmla="*/ 1262 w 1564"/>
                  <a:gd name="T29" fmla="*/ 569 h 871"/>
                  <a:gd name="T30" fmla="*/ 1095 w 1564"/>
                  <a:gd name="T31" fmla="*/ 719 h 871"/>
                  <a:gd name="T32" fmla="*/ 752 w 1564"/>
                  <a:gd name="T33" fmla="*/ 719 h 871"/>
                  <a:gd name="T34" fmla="*/ 585 w 1564"/>
                  <a:gd name="T35" fmla="*/ 569 h 871"/>
                  <a:gd name="T36" fmla="*/ 409 w 1564"/>
                  <a:gd name="T37" fmla="*/ 719 h 871"/>
                  <a:gd name="T38" fmla="*/ 326 w 1564"/>
                  <a:gd name="T39" fmla="*/ 719 h 871"/>
                  <a:gd name="T40" fmla="*/ 267 w 1564"/>
                  <a:gd name="T41" fmla="*/ 652 h 871"/>
                  <a:gd name="T42" fmla="*/ 267 w 1564"/>
                  <a:gd name="T43" fmla="*/ 519 h 871"/>
                  <a:gd name="T44" fmla="*/ 1563 w 1564"/>
                  <a:gd name="T45" fmla="*/ 519 h 871"/>
                  <a:gd name="T46" fmla="*/ 1262 w 1564"/>
                  <a:gd name="T47" fmla="*/ 610 h 871"/>
                  <a:gd name="T48" fmla="*/ 1128 w 1564"/>
                  <a:gd name="T49" fmla="*/ 744 h 871"/>
                  <a:gd name="T50" fmla="*/ 1262 w 1564"/>
                  <a:gd name="T51" fmla="*/ 870 h 871"/>
                  <a:gd name="T52" fmla="*/ 1396 w 1564"/>
                  <a:gd name="T53" fmla="*/ 744 h 871"/>
                  <a:gd name="T54" fmla="*/ 1262 w 1564"/>
                  <a:gd name="T55" fmla="*/ 610 h 871"/>
                  <a:gd name="T56" fmla="*/ 1262 w 1564"/>
                  <a:gd name="T57" fmla="*/ 811 h 871"/>
                  <a:gd name="T58" fmla="*/ 1195 w 1564"/>
                  <a:gd name="T59" fmla="*/ 744 h 871"/>
                  <a:gd name="T60" fmla="*/ 1262 w 1564"/>
                  <a:gd name="T61" fmla="*/ 677 h 871"/>
                  <a:gd name="T62" fmla="*/ 1329 w 1564"/>
                  <a:gd name="T63" fmla="*/ 744 h 871"/>
                  <a:gd name="T64" fmla="*/ 1262 w 1564"/>
                  <a:gd name="T65" fmla="*/ 811 h 871"/>
                  <a:gd name="T66" fmla="*/ 1538 w 1564"/>
                  <a:gd name="T67" fmla="*/ 376 h 871"/>
                  <a:gd name="T68" fmla="*/ 1295 w 1564"/>
                  <a:gd name="T69" fmla="*/ 134 h 871"/>
                  <a:gd name="T70" fmla="*/ 1229 w 1564"/>
                  <a:gd name="T71" fmla="*/ 109 h 871"/>
                  <a:gd name="T72" fmla="*/ 1112 w 1564"/>
                  <a:gd name="T73" fmla="*/ 109 h 871"/>
                  <a:gd name="T74" fmla="*/ 1112 w 1564"/>
                  <a:gd name="T75" fmla="*/ 59 h 871"/>
                  <a:gd name="T76" fmla="*/ 1045 w 1564"/>
                  <a:gd name="T77" fmla="*/ 0 h 871"/>
                  <a:gd name="T78" fmla="*/ 326 w 1564"/>
                  <a:gd name="T79" fmla="*/ 0 h 871"/>
                  <a:gd name="T80" fmla="*/ 267 w 1564"/>
                  <a:gd name="T81" fmla="*/ 59 h 871"/>
                  <a:gd name="T82" fmla="*/ 267 w 1564"/>
                  <a:gd name="T83" fmla="*/ 75 h 871"/>
                  <a:gd name="T84" fmla="*/ 8 w 1564"/>
                  <a:gd name="T85" fmla="*/ 101 h 871"/>
                  <a:gd name="T86" fmla="*/ 459 w 1564"/>
                  <a:gd name="T87" fmla="*/ 159 h 871"/>
                  <a:gd name="T88" fmla="*/ 0 w 1564"/>
                  <a:gd name="T89" fmla="*/ 209 h 871"/>
                  <a:gd name="T90" fmla="*/ 459 w 1564"/>
                  <a:gd name="T91" fmla="*/ 268 h 871"/>
                  <a:gd name="T92" fmla="*/ 0 w 1564"/>
                  <a:gd name="T93" fmla="*/ 309 h 871"/>
                  <a:gd name="T94" fmla="*/ 267 w 1564"/>
                  <a:gd name="T95" fmla="*/ 360 h 871"/>
                  <a:gd name="T96" fmla="*/ 267 w 1564"/>
                  <a:gd name="T97" fmla="*/ 485 h 871"/>
                  <a:gd name="T98" fmla="*/ 1563 w 1564"/>
                  <a:gd name="T99" fmla="*/ 485 h 871"/>
                  <a:gd name="T100" fmla="*/ 1563 w 1564"/>
                  <a:gd name="T101" fmla="*/ 435 h 871"/>
                  <a:gd name="T102" fmla="*/ 1538 w 1564"/>
                  <a:gd name="T103" fmla="*/ 376 h 871"/>
                  <a:gd name="T104" fmla="*/ 1429 w 1564"/>
                  <a:gd name="T105" fmla="*/ 385 h 871"/>
                  <a:gd name="T106" fmla="*/ 1195 w 1564"/>
                  <a:gd name="T107" fmla="*/ 385 h 871"/>
                  <a:gd name="T108" fmla="*/ 1178 w 1564"/>
                  <a:gd name="T109" fmla="*/ 376 h 871"/>
                  <a:gd name="T110" fmla="*/ 1178 w 1564"/>
                  <a:gd name="T111" fmla="*/ 193 h 871"/>
                  <a:gd name="T112" fmla="*/ 1195 w 1564"/>
                  <a:gd name="T113" fmla="*/ 184 h 871"/>
                  <a:gd name="T114" fmla="*/ 1237 w 1564"/>
                  <a:gd name="T115" fmla="*/ 184 h 871"/>
                  <a:gd name="T116" fmla="*/ 1245 w 1564"/>
                  <a:gd name="T117" fmla="*/ 184 h 871"/>
                  <a:gd name="T118" fmla="*/ 1438 w 1564"/>
                  <a:gd name="T119" fmla="*/ 368 h 871"/>
                  <a:gd name="T120" fmla="*/ 1429 w 1564"/>
                  <a:gd name="T121" fmla="*/ 385 h 871"/>
                  <a:gd name="T122" fmla="*/ 1429 w 1564"/>
                  <a:gd name="T123" fmla="*/ 385 h 871"/>
                  <a:gd name="T124" fmla="*/ 1429 w 1564"/>
                  <a:gd name="T125" fmla="*/ 385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64" h="871">
                    <a:moveTo>
                      <a:pt x="585" y="610"/>
                    </a:moveTo>
                    <a:cubicBezTo>
                      <a:pt x="510" y="610"/>
                      <a:pt x="451" y="669"/>
                      <a:pt x="451" y="744"/>
                    </a:cubicBezTo>
                    <a:cubicBezTo>
                      <a:pt x="451" y="820"/>
                      <a:pt x="510" y="870"/>
                      <a:pt x="585" y="870"/>
                    </a:cubicBezTo>
                    <a:cubicBezTo>
                      <a:pt x="652" y="870"/>
                      <a:pt x="710" y="820"/>
                      <a:pt x="710" y="744"/>
                    </a:cubicBezTo>
                    <a:cubicBezTo>
                      <a:pt x="710" y="669"/>
                      <a:pt x="652" y="610"/>
                      <a:pt x="585" y="610"/>
                    </a:cubicBezTo>
                    <a:close/>
                    <a:moveTo>
                      <a:pt x="585" y="811"/>
                    </a:moveTo>
                    <a:cubicBezTo>
                      <a:pt x="543" y="811"/>
                      <a:pt x="518" y="778"/>
                      <a:pt x="518" y="744"/>
                    </a:cubicBezTo>
                    <a:cubicBezTo>
                      <a:pt x="518" y="711"/>
                      <a:pt x="543" y="677"/>
                      <a:pt x="585" y="677"/>
                    </a:cubicBezTo>
                    <a:cubicBezTo>
                      <a:pt x="618" y="677"/>
                      <a:pt x="643" y="711"/>
                      <a:pt x="643" y="744"/>
                    </a:cubicBezTo>
                    <a:cubicBezTo>
                      <a:pt x="643" y="778"/>
                      <a:pt x="618" y="811"/>
                      <a:pt x="585" y="811"/>
                    </a:cubicBezTo>
                    <a:close/>
                    <a:moveTo>
                      <a:pt x="1563" y="519"/>
                    </a:moveTo>
                    <a:cubicBezTo>
                      <a:pt x="1563" y="652"/>
                      <a:pt x="1563" y="652"/>
                      <a:pt x="1563" y="652"/>
                    </a:cubicBezTo>
                    <a:cubicBezTo>
                      <a:pt x="1563" y="694"/>
                      <a:pt x="1538" y="719"/>
                      <a:pt x="1505" y="719"/>
                    </a:cubicBezTo>
                    <a:cubicBezTo>
                      <a:pt x="1429" y="719"/>
                      <a:pt x="1429" y="719"/>
                      <a:pt x="1429" y="719"/>
                    </a:cubicBezTo>
                    <a:cubicBezTo>
                      <a:pt x="1421" y="636"/>
                      <a:pt x="1346" y="569"/>
                      <a:pt x="1262" y="569"/>
                    </a:cubicBezTo>
                    <a:cubicBezTo>
                      <a:pt x="1178" y="569"/>
                      <a:pt x="1103" y="636"/>
                      <a:pt x="1095" y="719"/>
                    </a:cubicBezTo>
                    <a:cubicBezTo>
                      <a:pt x="752" y="719"/>
                      <a:pt x="752" y="719"/>
                      <a:pt x="752" y="719"/>
                    </a:cubicBezTo>
                    <a:cubicBezTo>
                      <a:pt x="735" y="636"/>
                      <a:pt x="669" y="569"/>
                      <a:pt x="585" y="569"/>
                    </a:cubicBezTo>
                    <a:cubicBezTo>
                      <a:pt x="493" y="569"/>
                      <a:pt x="426" y="636"/>
                      <a:pt x="409" y="719"/>
                    </a:cubicBezTo>
                    <a:cubicBezTo>
                      <a:pt x="326" y="719"/>
                      <a:pt x="326" y="719"/>
                      <a:pt x="326" y="719"/>
                    </a:cubicBezTo>
                    <a:cubicBezTo>
                      <a:pt x="292" y="719"/>
                      <a:pt x="267" y="694"/>
                      <a:pt x="267" y="652"/>
                    </a:cubicBezTo>
                    <a:cubicBezTo>
                      <a:pt x="267" y="519"/>
                      <a:pt x="267" y="519"/>
                      <a:pt x="267" y="519"/>
                    </a:cubicBezTo>
                    <a:lnTo>
                      <a:pt x="1563" y="519"/>
                    </a:lnTo>
                    <a:close/>
                    <a:moveTo>
                      <a:pt x="1262" y="610"/>
                    </a:moveTo>
                    <a:cubicBezTo>
                      <a:pt x="1187" y="610"/>
                      <a:pt x="1128" y="669"/>
                      <a:pt x="1128" y="744"/>
                    </a:cubicBezTo>
                    <a:cubicBezTo>
                      <a:pt x="1128" y="820"/>
                      <a:pt x="1187" y="870"/>
                      <a:pt x="1262" y="870"/>
                    </a:cubicBezTo>
                    <a:cubicBezTo>
                      <a:pt x="1337" y="870"/>
                      <a:pt x="1396" y="820"/>
                      <a:pt x="1396" y="744"/>
                    </a:cubicBezTo>
                    <a:cubicBezTo>
                      <a:pt x="1396" y="669"/>
                      <a:pt x="1337" y="610"/>
                      <a:pt x="1262" y="610"/>
                    </a:cubicBezTo>
                    <a:close/>
                    <a:moveTo>
                      <a:pt x="1262" y="811"/>
                    </a:moveTo>
                    <a:cubicBezTo>
                      <a:pt x="1229" y="811"/>
                      <a:pt x="1195" y="778"/>
                      <a:pt x="1195" y="744"/>
                    </a:cubicBezTo>
                    <a:cubicBezTo>
                      <a:pt x="1195" y="711"/>
                      <a:pt x="1229" y="677"/>
                      <a:pt x="1262" y="677"/>
                    </a:cubicBezTo>
                    <a:cubicBezTo>
                      <a:pt x="1295" y="677"/>
                      <a:pt x="1329" y="711"/>
                      <a:pt x="1329" y="744"/>
                    </a:cubicBezTo>
                    <a:cubicBezTo>
                      <a:pt x="1329" y="778"/>
                      <a:pt x="1295" y="811"/>
                      <a:pt x="1262" y="811"/>
                    </a:cubicBezTo>
                    <a:close/>
                    <a:moveTo>
                      <a:pt x="1538" y="376"/>
                    </a:moveTo>
                    <a:cubicBezTo>
                      <a:pt x="1295" y="134"/>
                      <a:pt x="1295" y="134"/>
                      <a:pt x="1295" y="134"/>
                    </a:cubicBezTo>
                    <a:cubicBezTo>
                      <a:pt x="1279" y="117"/>
                      <a:pt x="1254" y="109"/>
                      <a:pt x="1229" y="109"/>
                    </a:cubicBezTo>
                    <a:cubicBezTo>
                      <a:pt x="1112" y="109"/>
                      <a:pt x="1112" y="109"/>
                      <a:pt x="1112" y="109"/>
                    </a:cubicBezTo>
                    <a:cubicBezTo>
                      <a:pt x="1112" y="59"/>
                      <a:pt x="1112" y="59"/>
                      <a:pt x="1112" y="59"/>
                    </a:cubicBezTo>
                    <a:cubicBezTo>
                      <a:pt x="1112" y="25"/>
                      <a:pt x="1078" y="0"/>
                      <a:pt x="1045" y="0"/>
                    </a:cubicBezTo>
                    <a:cubicBezTo>
                      <a:pt x="326" y="0"/>
                      <a:pt x="326" y="0"/>
                      <a:pt x="326" y="0"/>
                    </a:cubicBezTo>
                    <a:cubicBezTo>
                      <a:pt x="292" y="0"/>
                      <a:pt x="267" y="25"/>
                      <a:pt x="267" y="59"/>
                    </a:cubicBezTo>
                    <a:cubicBezTo>
                      <a:pt x="267" y="75"/>
                      <a:pt x="267" y="75"/>
                      <a:pt x="267" y="75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459" y="159"/>
                      <a:pt x="459" y="159"/>
                      <a:pt x="459" y="159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459" y="268"/>
                      <a:pt x="459" y="268"/>
                      <a:pt x="459" y="268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267" y="360"/>
                      <a:pt x="267" y="360"/>
                      <a:pt x="267" y="360"/>
                    </a:cubicBezTo>
                    <a:cubicBezTo>
                      <a:pt x="267" y="485"/>
                      <a:pt x="267" y="485"/>
                      <a:pt x="267" y="485"/>
                    </a:cubicBezTo>
                    <a:cubicBezTo>
                      <a:pt x="1563" y="485"/>
                      <a:pt x="1563" y="485"/>
                      <a:pt x="1563" y="485"/>
                    </a:cubicBezTo>
                    <a:cubicBezTo>
                      <a:pt x="1563" y="435"/>
                      <a:pt x="1563" y="435"/>
                      <a:pt x="1563" y="435"/>
                    </a:cubicBezTo>
                    <a:cubicBezTo>
                      <a:pt x="1563" y="410"/>
                      <a:pt x="1555" y="393"/>
                      <a:pt x="1538" y="376"/>
                    </a:cubicBezTo>
                    <a:close/>
                    <a:moveTo>
                      <a:pt x="1429" y="385"/>
                    </a:moveTo>
                    <a:cubicBezTo>
                      <a:pt x="1195" y="385"/>
                      <a:pt x="1195" y="385"/>
                      <a:pt x="1195" y="385"/>
                    </a:cubicBezTo>
                    <a:cubicBezTo>
                      <a:pt x="1187" y="385"/>
                      <a:pt x="1178" y="376"/>
                      <a:pt x="1178" y="376"/>
                    </a:cubicBezTo>
                    <a:cubicBezTo>
                      <a:pt x="1178" y="193"/>
                      <a:pt x="1178" y="193"/>
                      <a:pt x="1178" y="193"/>
                    </a:cubicBezTo>
                    <a:cubicBezTo>
                      <a:pt x="1178" y="184"/>
                      <a:pt x="1187" y="184"/>
                      <a:pt x="1195" y="184"/>
                    </a:cubicBezTo>
                    <a:cubicBezTo>
                      <a:pt x="1237" y="184"/>
                      <a:pt x="1237" y="184"/>
                      <a:pt x="1237" y="184"/>
                    </a:cubicBezTo>
                    <a:lnTo>
                      <a:pt x="1245" y="184"/>
                    </a:lnTo>
                    <a:cubicBezTo>
                      <a:pt x="1438" y="368"/>
                      <a:pt x="1438" y="368"/>
                      <a:pt x="1438" y="368"/>
                    </a:cubicBezTo>
                    <a:cubicBezTo>
                      <a:pt x="1446" y="376"/>
                      <a:pt x="1438" y="385"/>
                      <a:pt x="1429" y="385"/>
                    </a:cubicBezTo>
                    <a:close/>
                    <a:moveTo>
                      <a:pt x="1429" y="385"/>
                    </a:moveTo>
                    <a:lnTo>
                      <a:pt x="1429" y="38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58"/>
            <p:cNvGrpSpPr/>
            <p:nvPr/>
          </p:nvGrpSpPr>
          <p:grpSpPr>
            <a:xfrm>
              <a:off x="972272" y="1484324"/>
              <a:ext cx="339493" cy="2393854"/>
              <a:chOff x="1095573" y="1979099"/>
              <a:chExt cx="452657" cy="3191805"/>
            </a:xfrm>
          </p:grpSpPr>
          <p:sp>
            <p:nvSpPr>
              <p:cNvPr id="25" name="Freeform: Shape 37"/>
              <p:cNvSpPr>
                <a:spLocks noChangeAspect="1"/>
              </p:cNvSpPr>
              <p:nvPr/>
            </p:nvSpPr>
            <p:spPr bwMode="auto">
              <a:xfrm>
                <a:off x="1119512" y="4750332"/>
                <a:ext cx="418783" cy="42057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792" y="0"/>
                    </a:moveTo>
                    <a:cubicBezTo>
                      <a:pt x="12101" y="0"/>
                      <a:pt x="13398" y="296"/>
                      <a:pt x="14685" y="897"/>
                    </a:cubicBezTo>
                    <a:cubicBezTo>
                      <a:pt x="15972" y="1496"/>
                      <a:pt x="17128" y="2309"/>
                      <a:pt x="18152" y="3337"/>
                    </a:cubicBezTo>
                    <a:cubicBezTo>
                      <a:pt x="19173" y="4365"/>
                      <a:pt x="20002" y="5565"/>
                      <a:pt x="20642" y="6941"/>
                    </a:cubicBezTo>
                    <a:cubicBezTo>
                      <a:pt x="21277" y="8313"/>
                      <a:pt x="21599" y="9784"/>
                      <a:pt x="21599" y="11354"/>
                    </a:cubicBezTo>
                    <a:cubicBezTo>
                      <a:pt x="21599" y="12995"/>
                      <a:pt x="21305" y="14571"/>
                      <a:pt x="20722" y="16085"/>
                    </a:cubicBezTo>
                    <a:lnTo>
                      <a:pt x="20416" y="16895"/>
                    </a:lnTo>
                    <a:lnTo>
                      <a:pt x="18455" y="17245"/>
                    </a:lnTo>
                    <a:cubicBezTo>
                      <a:pt x="18253" y="18183"/>
                      <a:pt x="17836" y="18965"/>
                      <a:pt x="17210" y="19589"/>
                    </a:cubicBezTo>
                    <a:cubicBezTo>
                      <a:pt x="16584" y="20207"/>
                      <a:pt x="15843" y="20521"/>
                      <a:pt x="14996" y="20521"/>
                    </a:cubicBezTo>
                    <a:lnTo>
                      <a:pt x="14996" y="21074"/>
                    </a:lnTo>
                    <a:cubicBezTo>
                      <a:pt x="14996" y="21218"/>
                      <a:pt x="14953" y="21343"/>
                      <a:pt x="14862" y="21447"/>
                    </a:cubicBezTo>
                    <a:cubicBezTo>
                      <a:pt x="14770" y="21549"/>
                      <a:pt x="14664" y="21599"/>
                      <a:pt x="14534" y="21599"/>
                    </a:cubicBezTo>
                    <a:lnTo>
                      <a:pt x="13633" y="21599"/>
                    </a:lnTo>
                    <a:cubicBezTo>
                      <a:pt x="13513" y="21599"/>
                      <a:pt x="13407" y="21549"/>
                      <a:pt x="13322" y="21447"/>
                    </a:cubicBezTo>
                    <a:cubicBezTo>
                      <a:pt x="13238" y="21343"/>
                      <a:pt x="13193" y="21218"/>
                      <a:pt x="13193" y="21074"/>
                    </a:cubicBezTo>
                    <a:lnTo>
                      <a:pt x="13193" y="11354"/>
                    </a:lnTo>
                    <a:cubicBezTo>
                      <a:pt x="13193" y="11210"/>
                      <a:pt x="13238" y="11081"/>
                      <a:pt x="13322" y="10970"/>
                    </a:cubicBezTo>
                    <a:cubicBezTo>
                      <a:pt x="13407" y="10857"/>
                      <a:pt x="13513" y="10798"/>
                      <a:pt x="13633" y="10798"/>
                    </a:cubicBezTo>
                    <a:lnTo>
                      <a:pt x="14534" y="10798"/>
                    </a:lnTo>
                    <a:cubicBezTo>
                      <a:pt x="14654" y="10798"/>
                      <a:pt x="14763" y="10857"/>
                      <a:pt x="14857" y="10970"/>
                    </a:cubicBezTo>
                    <a:cubicBezTo>
                      <a:pt x="14949" y="11081"/>
                      <a:pt x="14996" y="11210"/>
                      <a:pt x="14996" y="11354"/>
                    </a:cubicBezTo>
                    <a:lnTo>
                      <a:pt x="14996" y="11880"/>
                    </a:lnTo>
                    <a:cubicBezTo>
                      <a:pt x="15655" y="11880"/>
                      <a:pt x="16262" y="12077"/>
                      <a:pt x="16810" y="12476"/>
                    </a:cubicBezTo>
                    <a:cubicBezTo>
                      <a:pt x="17359" y="12874"/>
                      <a:pt x="17787" y="13396"/>
                      <a:pt x="18095" y="14046"/>
                    </a:cubicBezTo>
                    <a:lnTo>
                      <a:pt x="18533" y="13947"/>
                    </a:lnTo>
                    <a:cubicBezTo>
                      <a:pt x="18782" y="13136"/>
                      <a:pt x="18900" y="12272"/>
                      <a:pt x="18893" y="11354"/>
                    </a:cubicBezTo>
                    <a:cubicBezTo>
                      <a:pt x="18893" y="10228"/>
                      <a:pt x="18648" y="9177"/>
                      <a:pt x="18156" y="8194"/>
                    </a:cubicBezTo>
                    <a:cubicBezTo>
                      <a:pt x="17665" y="7220"/>
                      <a:pt x="17024" y="6362"/>
                      <a:pt x="16238" y="5622"/>
                    </a:cubicBezTo>
                    <a:cubicBezTo>
                      <a:pt x="15455" y="4882"/>
                      <a:pt x="14584" y="4300"/>
                      <a:pt x="13621" y="3877"/>
                    </a:cubicBezTo>
                    <a:cubicBezTo>
                      <a:pt x="12659" y="3456"/>
                      <a:pt x="11717" y="3241"/>
                      <a:pt x="10792" y="3241"/>
                    </a:cubicBezTo>
                    <a:cubicBezTo>
                      <a:pt x="9868" y="3241"/>
                      <a:pt x="8929" y="3456"/>
                      <a:pt x="7971" y="3877"/>
                    </a:cubicBezTo>
                    <a:cubicBezTo>
                      <a:pt x="7015" y="4300"/>
                      <a:pt x="6140" y="4879"/>
                      <a:pt x="5358" y="5608"/>
                    </a:cubicBezTo>
                    <a:cubicBezTo>
                      <a:pt x="4572" y="6336"/>
                      <a:pt x="3934" y="7198"/>
                      <a:pt x="3443" y="8183"/>
                    </a:cubicBezTo>
                    <a:cubicBezTo>
                      <a:pt x="2951" y="9171"/>
                      <a:pt x="2704" y="10219"/>
                      <a:pt x="2704" y="11329"/>
                    </a:cubicBezTo>
                    <a:cubicBezTo>
                      <a:pt x="2704" y="12267"/>
                      <a:pt x="2824" y="13136"/>
                      <a:pt x="3066" y="13947"/>
                    </a:cubicBezTo>
                    <a:lnTo>
                      <a:pt x="3504" y="14046"/>
                    </a:lnTo>
                    <a:cubicBezTo>
                      <a:pt x="3812" y="13396"/>
                      <a:pt x="4240" y="12874"/>
                      <a:pt x="4789" y="12476"/>
                    </a:cubicBezTo>
                    <a:cubicBezTo>
                      <a:pt x="5337" y="12077"/>
                      <a:pt x="5942" y="11880"/>
                      <a:pt x="6603" y="11880"/>
                    </a:cubicBezTo>
                    <a:lnTo>
                      <a:pt x="6603" y="11354"/>
                    </a:lnTo>
                    <a:cubicBezTo>
                      <a:pt x="6603" y="11210"/>
                      <a:pt x="6646" y="11081"/>
                      <a:pt x="6737" y="10970"/>
                    </a:cubicBezTo>
                    <a:cubicBezTo>
                      <a:pt x="6827" y="10857"/>
                      <a:pt x="6935" y="10798"/>
                      <a:pt x="7065" y="10798"/>
                    </a:cubicBezTo>
                    <a:lnTo>
                      <a:pt x="7966" y="10798"/>
                    </a:lnTo>
                    <a:cubicBezTo>
                      <a:pt x="8086" y="10798"/>
                      <a:pt x="8187" y="10857"/>
                      <a:pt x="8270" y="10970"/>
                    </a:cubicBezTo>
                    <a:cubicBezTo>
                      <a:pt x="8352" y="11081"/>
                      <a:pt x="8392" y="11210"/>
                      <a:pt x="8392" y="11354"/>
                    </a:cubicBezTo>
                    <a:lnTo>
                      <a:pt x="8392" y="21074"/>
                    </a:lnTo>
                    <a:cubicBezTo>
                      <a:pt x="8392" y="21218"/>
                      <a:pt x="8352" y="21343"/>
                      <a:pt x="8270" y="21447"/>
                    </a:cubicBezTo>
                    <a:cubicBezTo>
                      <a:pt x="8187" y="21549"/>
                      <a:pt x="8086" y="21599"/>
                      <a:pt x="7966" y="21599"/>
                    </a:cubicBezTo>
                    <a:lnTo>
                      <a:pt x="7065" y="21599"/>
                    </a:lnTo>
                    <a:cubicBezTo>
                      <a:pt x="6945" y="21599"/>
                      <a:pt x="6836" y="21549"/>
                      <a:pt x="6742" y="21447"/>
                    </a:cubicBezTo>
                    <a:cubicBezTo>
                      <a:pt x="6650" y="21343"/>
                      <a:pt x="6603" y="21218"/>
                      <a:pt x="6603" y="21074"/>
                    </a:cubicBezTo>
                    <a:lnTo>
                      <a:pt x="6603" y="20521"/>
                    </a:lnTo>
                    <a:cubicBezTo>
                      <a:pt x="6189" y="20521"/>
                      <a:pt x="5789" y="20436"/>
                      <a:pt x="5403" y="20270"/>
                    </a:cubicBezTo>
                    <a:cubicBezTo>
                      <a:pt x="5015" y="20103"/>
                      <a:pt x="4671" y="19877"/>
                      <a:pt x="4370" y="19589"/>
                    </a:cubicBezTo>
                    <a:cubicBezTo>
                      <a:pt x="4073" y="19298"/>
                      <a:pt x="3814" y="18956"/>
                      <a:pt x="3598" y="18558"/>
                    </a:cubicBezTo>
                    <a:cubicBezTo>
                      <a:pt x="3388" y="18163"/>
                      <a:pt x="3233" y="17725"/>
                      <a:pt x="3144" y="17245"/>
                    </a:cubicBezTo>
                    <a:lnTo>
                      <a:pt x="1172" y="16895"/>
                    </a:lnTo>
                    <a:lnTo>
                      <a:pt x="877" y="16085"/>
                    </a:lnTo>
                    <a:cubicBezTo>
                      <a:pt x="294" y="14571"/>
                      <a:pt x="0" y="12987"/>
                      <a:pt x="0" y="11326"/>
                    </a:cubicBezTo>
                    <a:cubicBezTo>
                      <a:pt x="0" y="9776"/>
                      <a:pt x="320" y="8310"/>
                      <a:pt x="957" y="6938"/>
                    </a:cubicBezTo>
                    <a:cubicBezTo>
                      <a:pt x="1595" y="5563"/>
                      <a:pt x="2426" y="4363"/>
                      <a:pt x="3447" y="3335"/>
                    </a:cubicBezTo>
                    <a:cubicBezTo>
                      <a:pt x="4469" y="2307"/>
                      <a:pt x="5622" y="1493"/>
                      <a:pt x="6909" y="895"/>
                    </a:cubicBezTo>
                    <a:cubicBezTo>
                      <a:pt x="8192" y="296"/>
                      <a:pt x="9486" y="0"/>
                      <a:pt x="10792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: Shape 38"/>
              <p:cNvSpPr>
                <a:spLocks noChangeAspect="1"/>
              </p:cNvSpPr>
              <p:nvPr/>
            </p:nvSpPr>
            <p:spPr bwMode="auto">
              <a:xfrm>
                <a:off x="1101332" y="1979099"/>
                <a:ext cx="443392" cy="392114"/>
              </a:xfrm>
              <a:custGeom>
                <a:avLst/>
                <a:gdLst>
                  <a:gd name="connsiteX0" fmla="*/ 358785 w 512434"/>
                  <a:gd name="connsiteY0" fmla="*/ 409158 h 453171"/>
                  <a:gd name="connsiteX1" fmla="*/ 345300 w 512434"/>
                  <a:gd name="connsiteY1" fmla="*/ 425866 h 453171"/>
                  <a:gd name="connsiteX2" fmla="*/ 358785 w 512434"/>
                  <a:gd name="connsiteY2" fmla="*/ 439722 h 453171"/>
                  <a:gd name="connsiteX3" fmla="*/ 372270 w 512434"/>
                  <a:gd name="connsiteY3" fmla="*/ 425866 h 453171"/>
                  <a:gd name="connsiteX4" fmla="*/ 358785 w 512434"/>
                  <a:gd name="connsiteY4" fmla="*/ 409158 h 453171"/>
                  <a:gd name="connsiteX5" fmla="*/ 151153 w 512434"/>
                  <a:gd name="connsiteY5" fmla="*/ 300585 h 453171"/>
                  <a:gd name="connsiteX6" fmla="*/ 195731 w 512434"/>
                  <a:gd name="connsiteY6" fmla="*/ 300585 h 453171"/>
                  <a:gd name="connsiteX7" fmla="*/ 195731 w 512434"/>
                  <a:gd name="connsiteY7" fmla="*/ 345175 h 453171"/>
                  <a:gd name="connsiteX8" fmla="*/ 151153 w 512434"/>
                  <a:gd name="connsiteY8" fmla="*/ 345175 h 453171"/>
                  <a:gd name="connsiteX9" fmla="*/ 71978 w 512434"/>
                  <a:gd name="connsiteY9" fmla="*/ 300585 h 453171"/>
                  <a:gd name="connsiteX10" fmla="*/ 120152 w 512434"/>
                  <a:gd name="connsiteY10" fmla="*/ 300585 h 453171"/>
                  <a:gd name="connsiteX11" fmla="*/ 120152 w 512434"/>
                  <a:gd name="connsiteY11" fmla="*/ 345175 h 453171"/>
                  <a:gd name="connsiteX12" fmla="*/ 71978 w 512434"/>
                  <a:gd name="connsiteY12" fmla="*/ 345175 h 453171"/>
                  <a:gd name="connsiteX13" fmla="*/ 481786 w 512434"/>
                  <a:gd name="connsiteY13" fmla="*/ 286492 h 453171"/>
                  <a:gd name="connsiteX14" fmla="*/ 468300 w 512434"/>
                  <a:gd name="connsiteY14" fmla="*/ 299940 h 453171"/>
                  <a:gd name="connsiteX15" fmla="*/ 481786 w 512434"/>
                  <a:gd name="connsiteY15" fmla="*/ 313389 h 453171"/>
                  <a:gd name="connsiteX16" fmla="*/ 498948 w 512434"/>
                  <a:gd name="connsiteY16" fmla="*/ 299940 h 453171"/>
                  <a:gd name="connsiteX17" fmla="*/ 481786 w 512434"/>
                  <a:gd name="connsiteY17" fmla="*/ 286492 h 453171"/>
                  <a:gd name="connsiteX18" fmla="*/ 235785 w 512434"/>
                  <a:gd name="connsiteY18" fmla="*/ 286492 h 453171"/>
                  <a:gd name="connsiteX19" fmla="*/ 222300 w 512434"/>
                  <a:gd name="connsiteY19" fmla="*/ 299940 h 453171"/>
                  <a:gd name="connsiteX20" fmla="*/ 235785 w 512434"/>
                  <a:gd name="connsiteY20" fmla="*/ 313389 h 453171"/>
                  <a:gd name="connsiteX21" fmla="*/ 249270 w 512434"/>
                  <a:gd name="connsiteY21" fmla="*/ 299940 h 453171"/>
                  <a:gd name="connsiteX22" fmla="*/ 235785 w 512434"/>
                  <a:gd name="connsiteY22" fmla="*/ 286492 h 453171"/>
                  <a:gd name="connsiteX23" fmla="*/ 151153 w 512434"/>
                  <a:gd name="connsiteY23" fmla="*/ 228588 h 453171"/>
                  <a:gd name="connsiteX24" fmla="*/ 195731 w 512434"/>
                  <a:gd name="connsiteY24" fmla="*/ 228588 h 453171"/>
                  <a:gd name="connsiteX25" fmla="*/ 195731 w 512434"/>
                  <a:gd name="connsiteY25" fmla="*/ 273178 h 453171"/>
                  <a:gd name="connsiteX26" fmla="*/ 151153 w 512434"/>
                  <a:gd name="connsiteY26" fmla="*/ 273178 h 453171"/>
                  <a:gd name="connsiteX27" fmla="*/ 71978 w 512434"/>
                  <a:gd name="connsiteY27" fmla="*/ 228588 h 453171"/>
                  <a:gd name="connsiteX28" fmla="*/ 120152 w 512434"/>
                  <a:gd name="connsiteY28" fmla="*/ 228588 h 453171"/>
                  <a:gd name="connsiteX29" fmla="*/ 120152 w 512434"/>
                  <a:gd name="connsiteY29" fmla="*/ 273178 h 453171"/>
                  <a:gd name="connsiteX30" fmla="*/ 71978 w 512434"/>
                  <a:gd name="connsiteY30" fmla="*/ 273178 h 453171"/>
                  <a:gd name="connsiteX31" fmla="*/ 427028 w 512434"/>
                  <a:gd name="connsiteY31" fmla="*/ 221695 h 453171"/>
                  <a:gd name="connsiteX32" fmla="*/ 372270 w 512434"/>
                  <a:gd name="connsiteY32" fmla="*/ 275896 h 453171"/>
                  <a:gd name="connsiteX33" fmla="*/ 358785 w 512434"/>
                  <a:gd name="connsiteY33" fmla="*/ 272636 h 453171"/>
                  <a:gd name="connsiteX34" fmla="*/ 341622 w 512434"/>
                  <a:gd name="connsiteY34" fmla="*/ 279564 h 453171"/>
                  <a:gd name="connsiteX35" fmla="*/ 283596 w 512434"/>
                  <a:gd name="connsiteY35" fmla="*/ 238404 h 453171"/>
                  <a:gd name="connsiteX36" fmla="*/ 266433 w 512434"/>
                  <a:gd name="connsiteY36" fmla="*/ 238404 h 453171"/>
                  <a:gd name="connsiteX37" fmla="*/ 270111 w 512434"/>
                  <a:gd name="connsiteY37" fmla="*/ 255520 h 453171"/>
                  <a:gd name="connsiteX38" fmla="*/ 331406 w 512434"/>
                  <a:gd name="connsiteY38" fmla="*/ 303200 h 453171"/>
                  <a:gd name="connsiteX39" fmla="*/ 358785 w 512434"/>
                  <a:gd name="connsiteY39" fmla="*/ 327245 h 453171"/>
                  <a:gd name="connsiteX40" fmla="*/ 386164 w 512434"/>
                  <a:gd name="connsiteY40" fmla="*/ 299940 h 453171"/>
                  <a:gd name="connsiteX41" fmla="*/ 386164 w 512434"/>
                  <a:gd name="connsiteY41" fmla="*/ 296680 h 453171"/>
                  <a:gd name="connsiteX42" fmla="*/ 444191 w 512434"/>
                  <a:gd name="connsiteY42" fmla="*/ 238404 h 453171"/>
                  <a:gd name="connsiteX43" fmla="*/ 444191 w 512434"/>
                  <a:gd name="connsiteY43" fmla="*/ 221695 h 453171"/>
                  <a:gd name="connsiteX44" fmla="*/ 427028 w 512434"/>
                  <a:gd name="connsiteY44" fmla="*/ 221695 h 453171"/>
                  <a:gd name="connsiteX45" fmla="*/ 358785 w 512434"/>
                  <a:gd name="connsiteY45" fmla="*/ 163826 h 453171"/>
                  <a:gd name="connsiteX46" fmla="*/ 345300 w 512434"/>
                  <a:gd name="connsiteY46" fmla="*/ 177274 h 453171"/>
                  <a:gd name="connsiteX47" fmla="*/ 358785 w 512434"/>
                  <a:gd name="connsiteY47" fmla="*/ 190723 h 453171"/>
                  <a:gd name="connsiteX48" fmla="*/ 372270 w 512434"/>
                  <a:gd name="connsiteY48" fmla="*/ 177274 h 453171"/>
                  <a:gd name="connsiteX49" fmla="*/ 358785 w 512434"/>
                  <a:gd name="connsiteY49" fmla="*/ 163826 h 453171"/>
                  <a:gd name="connsiteX50" fmla="*/ 151153 w 512434"/>
                  <a:gd name="connsiteY50" fmla="*/ 156592 h 453171"/>
                  <a:gd name="connsiteX51" fmla="*/ 195731 w 512434"/>
                  <a:gd name="connsiteY51" fmla="*/ 156592 h 453171"/>
                  <a:gd name="connsiteX52" fmla="*/ 195731 w 512434"/>
                  <a:gd name="connsiteY52" fmla="*/ 201182 h 453171"/>
                  <a:gd name="connsiteX53" fmla="*/ 151153 w 512434"/>
                  <a:gd name="connsiteY53" fmla="*/ 201182 h 453171"/>
                  <a:gd name="connsiteX54" fmla="*/ 37595 w 512434"/>
                  <a:gd name="connsiteY54" fmla="*/ 102289 h 453171"/>
                  <a:gd name="connsiteX55" fmla="*/ 37595 w 512434"/>
                  <a:gd name="connsiteY55" fmla="*/ 374925 h 453171"/>
                  <a:gd name="connsiteX56" fmla="*/ 228838 w 512434"/>
                  <a:gd name="connsiteY56" fmla="*/ 374925 h 453171"/>
                  <a:gd name="connsiteX57" fmla="*/ 208406 w 512434"/>
                  <a:gd name="connsiteY57" fmla="*/ 299940 h 453171"/>
                  <a:gd name="connsiteX58" fmla="*/ 246001 w 512434"/>
                  <a:gd name="connsiteY58" fmla="*/ 201318 h 453171"/>
                  <a:gd name="connsiteX59" fmla="*/ 225569 w 512434"/>
                  <a:gd name="connsiteY59" fmla="*/ 201318 h 453171"/>
                  <a:gd name="connsiteX60" fmla="*/ 225569 w 512434"/>
                  <a:gd name="connsiteY60" fmla="*/ 156898 h 453171"/>
                  <a:gd name="connsiteX61" fmla="*/ 270111 w 512434"/>
                  <a:gd name="connsiteY61" fmla="*/ 156898 h 453171"/>
                  <a:gd name="connsiteX62" fmla="*/ 270111 w 512434"/>
                  <a:gd name="connsiteY62" fmla="*/ 177274 h 453171"/>
                  <a:gd name="connsiteX63" fmla="*/ 358785 w 512434"/>
                  <a:gd name="connsiteY63" fmla="*/ 149970 h 453171"/>
                  <a:gd name="connsiteX64" fmla="*/ 382895 w 512434"/>
                  <a:gd name="connsiteY64" fmla="*/ 149970 h 453171"/>
                  <a:gd name="connsiteX65" fmla="*/ 382895 w 512434"/>
                  <a:gd name="connsiteY65" fmla="*/ 102289 h 453171"/>
                  <a:gd name="connsiteX66" fmla="*/ 37595 w 512434"/>
                  <a:gd name="connsiteY66" fmla="*/ 102289 h 453171"/>
                  <a:gd name="connsiteX67" fmla="*/ 136894 w 512434"/>
                  <a:gd name="connsiteY67" fmla="*/ 30564 h 453171"/>
                  <a:gd name="connsiteX68" fmla="*/ 136894 w 512434"/>
                  <a:gd name="connsiteY68" fmla="*/ 68057 h 453171"/>
                  <a:gd name="connsiteX69" fmla="*/ 283596 w 512434"/>
                  <a:gd name="connsiteY69" fmla="*/ 68057 h 453171"/>
                  <a:gd name="connsiteX70" fmla="*/ 283596 w 512434"/>
                  <a:gd name="connsiteY70" fmla="*/ 30564 h 453171"/>
                  <a:gd name="connsiteX71" fmla="*/ 136894 w 512434"/>
                  <a:gd name="connsiteY71" fmla="*/ 30564 h 453171"/>
                  <a:gd name="connsiteX72" fmla="*/ 30648 w 512434"/>
                  <a:gd name="connsiteY72" fmla="*/ 0 h 453171"/>
                  <a:gd name="connsiteX73" fmla="*/ 389433 w 512434"/>
                  <a:gd name="connsiteY73" fmla="*/ 0 h 453171"/>
                  <a:gd name="connsiteX74" fmla="*/ 420490 w 512434"/>
                  <a:gd name="connsiteY74" fmla="*/ 30564 h 453171"/>
                  <a:gd name="connsiteX75" fmla="*/ 420490 w 512434"/>
                  <a:gd name="connsiteY75" fmla="*/ 163826 h 453171"/>
                  <a:gd name="connsiteX76" fmla="*/ 512434 w 512434"/>
                  <a:gd name="connsiteY76" fmla="*/ 299940 h 453171"/>
                  <a:gd name="connsiteX77" fmla="*/ 358785 w 512434"/>
                  <a:gd name="connsiteY77" fmla="*/ 453171 h 453171"/>
                  <a:gd name="connsiteX78" fmla="*/ 263164 w 512434"/>
                  <a:gd name="connsiteY78" fmla="*/ 419346 h 453171"/>
                  <a:gd name="connsiteX79" fmla="*/ 30648 w 512434"/>
                  <a:gd name="connsiteY79" fmla="*/ 419346 h 453171"/>
                  <a:gd name="connsiteX80" fmla="*/ 0 w 512434"/>
                  <a:gd name="connsiteY80" fmla="*/ 388374 h 453171"/>
                  <a:gd name="connsiteX81" fmla="*/ 0 w 512434"/>
                  <a:gd name="connsiteY81" fmla="*/ 30564 h 453171"/>
                  <a:gd name="connsiteX82" fmla="*/ 30648 w 512434"/>
                  <a:gd name="connsiteY82" fmla="*/ 0 h 4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512434" h="453171">
                    <a:moveTo>
                      <a:pt x="358785" y="409158"/>
                    </a:moveTo>
                    <a:cubicBezTo>
                      <a:pt x="351838" y="409158"/>
                      <a:pt x="345300" y="415678"/>
                      <a:pt x="345300" y="425866"/>
                    </a:cubicBezTo>
                    <a:cubicBezTo>
                      <a:pt x="345300" y="432794"/>
                      <a:pt x="351838" y="439722"/>
                      <a:pt x="358785" y="439722"/>
                    </a:cubicBezTo>
                    <a:cubicBezTo>
                      <a:pt x="365732" y="439722"/>
                      <a:pt x="372270" y="432794"/>
                      <a:pt x="372270" y="425866"/>
                    </a:cubicBezTo>
                    <a:cubicBezTo>
                      <a:pt x="372270" y="415678"/>
                      <a:pt x="365732" y="409158"/>
                      <a:pt x="358785" y="409158"/>
                    </a:cubicBezTo>
                    <a:close/>
                    <a:moveTo>
                      <a:pt x="151153" y="300585"/>
                    </a:moveTo>
                    <a:lnTo>
                      <a:pt x="195731" y="300585"/>
                    </a:lnTo>
                    <a:lnTo>
                      <a:pt x="195731" y="345175"/>
                    </a:lnTo>
                    <a:lnTo>
                      <a:pt x="151153" y="345175"/>
                    </a:lnTo>
                    <a:close/>
                    <a:moveTo>
                      <a:pt x="71978" y="300585"/>
                    </a:moveTo>
                    <a:lnTo>
                      <a:pt x="120152" y="300585"/>
                    </a:lnTo>
                    <a:lnTo>
                      <a:pt x="120152" y="345175"/>
                    </a:lnTo>
                    <a:lnTo>
                      <a:pt x="71978" y="345175"/>
                    </a:lnTo>
                    <a:close/>
                    <a:moveTo>
                      <a:pt x="481786" y="286492"/>
                    </a:moveTo>
                    <a:cubicBezTo>
                      <a:pt x="474839" y="286492"/>
                      <a:pt x="468300" y="293012"/>
                      <a:pt x="468300" y="299940"/>
                    </a:cubicBezTo>
                    <a:cubicBezTo>
                      <a:pt x="468300" y="310128"/>
                      <a:pt x="474839" y="313389"/>
                      <a:pt x="481786" y="313389"/>
                    </a:cubicBezTo>
                    <a:cubicBezTo>
                      <a:pt x="492002" y="313389"/>
                      <a:pt x="498948" y="310128"/>
                      <a:pt x="498948" y="299940"/>
                    </a:cubicBezTo>
                    <a:cubicBezTo>
                      <a:pt x="498948" y="293012"/>
                      <a:pt x="492002" y="286492"/>
                      <a:pt x="481786" y="286492"/>
                    </a:cubicBezTo>
                    <a:close/>
                    <a:moveTo>
                      <a:pt x="235785" y="286492"/>
                    </a:moveTo>
                    <a:cubicBezTo>
                      <a:pt x="228838" y="286492"/>
                      <a:pt x="222300" y="293012"/>
                      <a:pt x="222300" y="299940"/>
                    </a:cubicBezTo>
                    <a:cubicBezTo>
                      <a:pt x="222300" y="310128"/>
                      <a:pt x="228838" y="313389"/>
                      <a:pt x="235785" y="313389"/>
                    </a:cubicBezTo>
                    <a:cubicBezTo>
                      <a:pt x="242732" y="313389"/>
                      <a:pt x="249270" y="310128"/>
                      <a:pt x="249270" y="299940"/>
                    </a:cubicBezTo>
                    <a:cubicBezTo>
                      <a:pt x="249270" y="293012"/>
                      <a:pt x="242732" y="286492"/>
                      <a:pt x="235785" y="286492"/>
                    </a:cubicBezTo>
                    <a:close/>
                    <a:moveTo>
                      <a:pt x="151153" y="228588"/>
                    </a:moveTo>
                    <a:lnTo>
                      <a:pt x="195731" y="228588"/>
                    </a:lnTo>
                    <a:lnTo>
                      <a:pt x="195731" y="273178"/>
                    </a:lnTo>
                    <a:lnTo>
                      <a:pt x="151153" y="273178"/>
                    </a:lnTo>
                    <a:close/>
                    <a:moveTo>
                      <a:pt x="71978" y="228588"/>
                    </a:moveTo>
                    <a:lnTo>
                      <a:pt x="120152" y="228588"/>
                    </a:lnTo>
                    <a:lnTo>
                      <a:pt x="120152" y="273178"/>
                    </a:lnTo>
                    <a:lnTo>
                      <a:pt x="71978" y="273178"/>
                    </a:lnTo>
                    <a:close/>
                    <a:moveTo>
                      <a:pt x="427028" y="221695"/>
                    </a:moveTo>
                    <a:cubicBezTo>
                      <a:pt x="427028" y="221695"/>
                      <a:pt x="427028" y="221695"/>
                      <a:pt x="372270" y="275896"/>
                    </a:cubicBezTo>
                    <a:cubicBezTo>
                      <a:pt x="369001" y="275896"/>
                      <a:pt x="365732" y="272636"/>
                      <a:pt x="358785" y="272636"/>
                    </a:cubicBezTo>
                    <a:cubicBezTo>
                      <a:pt x="351838" y="272636"/>
                      <a:pt x="345300" y="275896"/>
                      <a:pt x="341622" y="279564"/>
                    </a:cubicBezTo>
                    <a:cubicBezTo>
                      <a:pt x="341622" y="279564"/>
                      <a:pt x="341622" y="279564"/>
                      <a:pt x="283596" y="238404"/>
                    </a:cubicBezTo>
                    <a:cubicBezTo>
                      <a:pt x="280327" y="231883"/>
                      <a:pt x="270111" y="235143"/>
                      <a:pt x="266433" y="238404"/>
                    </a:cubicBezTo>
                    <a:cubicBezTo>
                      <a:pt x="263164" y="242071"/>
                      <a:pt x="266433" y="252260"/>
                      <a:pt x="270111" y="255520"/>
                    </a:cubicBezTo>
                    <a:cubicBezTo>
                      <a:pt x="270111" y="255520"/>
                      <a:pt x="270111" y="255520"/>
                      <a:pt x="331406" y="303200"/>
                    </a:cubicBezTo>
                    <a:cubicBezTo>
                      <a:pt x="331406" y="317056"/>
                      <a:pt x="345300" y="327245"/>
                      <a:pt x="358785" y="327245"/>
                    </a:cubicBezTo>
                    <a:cubicBezTo>
                      <a:pt x="375948" y="327245"/>
                      <a:pt x="386164" y="317056"/>
                      <a:pt x="386164" y="299940"/>
                    </a:cubicBezTo>
                    <a:lnTo>
                      <a:pt x="386164" y="296680"/>
                    </a:lnTo>
                    <a:cubicBezTo>
                      <a:pt x="386164" y="296680"/>
                      <a:pt x="386164" y="296680"/>
                      <a:pt x="444191" y="238404"/>
                    </a:cubicBezTo>
                    <a:cubicBezTo>
                      <a:pt x="447869" y="231883"/>
                      <a:pt x="451138" y="224955"/>
                      <a:pt x="444191" y="221695"/>
                    </a:cubicBezTo>
                    <a:cubicBezTo>
                      <a:pt x="440922" y="218027"/>
                      <a:pt x="433975" y="218027"/>
                      <a:pt x="427028" y="221695"/>
                    </a:cubicBezTo>
                    <a:close/>
                    <a:moveTo>
                      <a:pt x="358785" y="163826"/>
                    </a:moveTo>
                    <a:cubicBezTo>
                      <a:pt x="351838" y="163826"/>
                      <a:pt x="345300" y="170346"/>
                      <a:pt x="345300" y="177274"/>
                    </a:cubicBezTo>
                    <a:cubicBezTo>
                      <a:pt x="345300" y="184202"/>
                      <a:pt x="351838" y="190723"/>
                      <a:pt x="358785" y="190723"/>
                    </a:cubicBezTo>
                    <a:cubicBezTo>
                      <a:pt x="365732" y="190723"/>
                      <a:pt x="372270" y="184202"/>
                      <a:pt x="372270" y="177274"/>
                    </a:cubicBezTo>
                    <a:cubicBezTo>
                      <a:pt x="372270" y="170346"/>
                      <a:pt x="365732" y="163826"/>
                      <a:pt x="358785" y="163826"/>
                    </a:cubicBezTo>
                    <a:close/>
                    <a:moveTo>
                      <a:pt x="151153" y="156592"/>
                    </a:moveTo>
                    <a:lnTo>
                      <a:pt x="195731" y="156592"/>
                    </a:lnTo>
                    <a:lnTo>
                      <a:pt x="195731" y="201182"/>
                    </a:lnTo>
                    <a:lnTo>
                      <a:pt x="151153" y="201182"/>
                    </a:lnTo>
                    <a:close/>
                    <a:moveTo>
                      <a:pt x="37595" y="102289"/>
                    </a:moveTo>
                    <a:lnTo>
                      <a:pt x="37595" y="374925"/>
                    </a:lnTo>
                    <a:cubicBezTo>
                      <a:pt x="37595" y="374925"/>
                      <a:pt x="37595" y="374925"/>
                      <a:pt x="228838" y="374925"/>
                    </a:cubicBezTo>
                    <a:cubicBezTo>
                      <a:pt x="215353" y="354549"/>
                      <a:pt x="208406" y="327245"/>
                      <a:pt x="208406" y="299940"/>
                    </a:cubicBezTo>
                    <a:cubicBezTo>
                      <a:pt x="208406" y="262448"/>
                      <a:pt x="222300" y="228215"/>
                      <a:pt x="246001" y="201318"/>
                    </a:cubicBezTo>
                    <a:cubicBezTo>
                      <a:pt x="246001" y="201318"/>
                      <a:pt x="246001" y="201318"/>
                      <a:pt x="225569" y="201318"/>
                    </a:cubicBezTo>
                    <a:cubicBezTo>
                      <a:pt x="225569" y="201318"/>
                      <a:pt x="225569" y="201318"/>
                      <a:pt x="225569" y="156898"/>
                    </a:cubicBezTo>
                    <a:cubicBezTo>
                      <a:pt x="225569" y="156898"/>
                      <a:pt x="225569" y="156898"/>
                      <a:pt x="270111" y="156898"/>
                    </a:cubicBezTo>
                    <a:cubicBezTo>
                      <a:pt x="270111" y="156898"/>
                      <a:pt x="270111" y="156898"/>
                      <a:pt x="270111" y="177274"/>
                    </a:cubicBezTo>
                    <a:cubicBezTo>
                      <a:pt x="293812" y="160158"/>
                      <a:pt x="324868" y="149970"/>
                      <a:pt x="358785" y="149970"/>
                    </a:cubicBezTo>
                    <a:cubicBezTo>
                      <a:pt x="365732" y="149970"/>
                      <a:pt x="375948" y="149970"/>
                      <a:pt x="382895" y="149970"/>
                    </a:cubicBezTo>
                    <a:cubicBezTo>
                      <a:pt x="382895" y="149970"/>
                      <a:pt x="382895" y="149970"/>
                      <a:pt x="382895" y="102289"/>
                    </a:cubicBezTo>
                    <a:cubicBezTo>
                      <a:pt x="382895" y="102289"/>
                      <a:pt x="382895" y="102289"/>
                      <a:pt x="37595" y="102289"/>
                    </a:cubicBezTo>
                    <a:close/>
                    <a:moveTo>
                      <a:pt x="136894" y="30564"/>
                    </a:moveTo>
                    <a:lnTo>
                      <a:pt x="136894" y="68057"/>
                    </a:lnTo>
                    <a:cubicBezTo>
                      <a:pt x="136894" y="68057"/>
                      <a:pt x="136894" y="68057"/>
                      <a:pt x="283596" y="68057"/>
                    </a:cubicBezTo>
                    <a:cubicBezTo>
                      <a:pt x="283596" y="68057"/>
                      <a:pt x="283596" y="68057"/>
                      <a:pt x="283596" y="30564"/>
                    </a:cubicBezTo>
                    <a:cubicBezTo>
                      <a:pt x="283596" y="30564"/>
                      <a:pt x="283596" y="30564"/>
                      <a:pt x="136894" y="30564"/>
                    </a:cubicBezTo>
                    <a:close/>
                    <a:moveTo>
                      <a:pt x="30648" y="0"/>
                    </a:moveTo>
                    <a:cubicBezTo>
                      <a:pt x="30648" y="0"/>
                      <a:pt x="30648" y="0"/>
                      <a:pt x="389433" y="0"/>
                    </a:cubicBezTo>
                    <a:cubicBezTo>
                      <a:pt x="406596" y="0"/>
                      <a:pt x="420490" y="13856"/>
                      <a:pt x="420490" y="30564"/>
                    </a:cubicBezTo>
                    <a:cubicBezTo>
                      <a:pt x="420490" y="30564"/>
                      <a:pt x="420490" y="30564"/>
                      <a:pt x="420490" y="163826"/>
                    </a:cubicBezTo>
                    <a:cubicBezTo>
                      <a:pt x="474839" y="187463"/>
                      <a:pt x="512434" y="238404"/>
                      <a:pt x="512434" y="299940"/>
                    </a:cubicBezTo>
                    <a:cubicBezTo>
                      <a:pt x="512434" y="385113"/>
                      <a:pt x="444191" y="453171"/>
                      <a:pt x="358785" y="453171"/>
                    </a:cubicBezTo>
                    <a:cubicBezTo>
                      <a:pt x="324868" y="453171"/>
                      <a:pt x="290543" y="439722"/>
                      <a:pt x="263164" y="419346"/>
                    </a:cubicBezTo>
                    <a:cubicBezTo>
                      <a:pt x="263164" y="419346"/>
                      <a:pt x="263164" y="419346"/>
                      <a:pt x="30648" y="419346"/>
                    </a:cubicBezTo>
                    <a:cubicBezTo>
                      <a:pt x="13894" y="419346"/>
                      <a:pt x="0" y="405490"/>
                      <a:pt x="0" y="388374"/>
                    </a:cubicBezTo>
                    <a:cubicBezTo>
                      <a:pt x="0" y="388374"/>
                      <a:pt x="0" y="388374"/>
                      <a:pt x="0" y="30564"/>
                    </a:cubicBezTo>
                    <a:cubicBezTo>
                      <a:pt x="0" y="13856"/>
                      <a:pt x="13894" y="0"/>
                      <a:pt x="306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: Shape 39"/>
              <p:cNvSpPr>
                <a:spLocks noChangeAspect="1"/>
              </p:cNvSpPr>
              <p:nvPr/>
            </p:nvSpPr>
            <p:spPr bwMode="auto">
              <a:xfrm>
                <a:off x="1095573" y="3373807"/>
                <a:ext cx="452657" cy="383525"/>
              </a:xfrm>
              <a:custGeom>
                <a:avLst/>
                <a:gdLst>
                  <a:gd name="T0" fmla="+- 0 10798 9"/>
                  <a:gd name="T1" fmla="*/ T0 w 21578"/>
                  <a:gd name="T2" fmla="*/ 10800 h 21600"/>
                  <a:gd name="T3" fmla="+- 0 10798 9"/>
                  <a:gd name="T4" fmla="*/ T3 w 21578"/>
                  <a:gd name="T5" fmla="*/ 10800 h 21600"/>
                  <a:gd name="T6" fmla="+- 0 10798 9"/>
                  <a:gd name="T7" fmla="*/ T6 w 21578"/>
                  <a:gd name="T8" fmla="*/ 10800 h 21600"/>
                  <a:gd name="T9" fmla="+- 0 10798 9"/>
                  <a:gd name="T10" fmla="*/ T9 w 2157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78" h="21600">
                    <a:moveTo>
                      <a:pt x="21416" y="10074"/>
                    </a:moveTo>
                    <a:cubicBezTo>
                      <a:pt x="21507" y="10166"/>
                      <a:pt x="21562" y="10284"/>
                      <a:pt x="21574" y="10428"/>
                    </a:cubicBezTo>
                    <a:cubicBezTo>
                      <a:pt x="21590" y="10569"/>
                      <a:pt x="21562" y="10702"/>
                      <a:pt x="21483" y="10820"/>
                    </a:cubicBezTo>
                    <a:lnTo>
                      <a:pt x="20967" y="11551"/>
                    </a:lnTo>
                    <a:cubicBezTo>
                      <a:pt x="20891" y="11678"/>
                      <a:pt x="20778" y="11744"/>
                      <a:pt x="20634" y="11744"/>
                    </a:cubicBezTo>
                    <a:lnTo>
                      <a:pt x="19889" y="11744"/>
                    </a:lnTo>
                    <a:cubicBezTo>
                      <a:pt x="19769" y="11744"/>
                      <a:pt x="19671" y="11704"/>
                      <a:pt x="19601" y="11632"/>
                    </a:cubicBezTo>
                    <a:lnTo>
                      <a:pt x="11078" y="3253"/>
                    </a:lnTo>
                    <a:cubicBezTo>
                      <a:pt x="10884" y="3072"/>
                      <a:pt x="10695" y="3072"/>
                      <a:pt x="10503" y="3253"/>
                    </a:cubicBezTo>
                    <a:lnTo>
                      <a:pt x="1980" y="11632"/>
                    </a:lnTo>
                    <a:cubicBezTo>
                      <a:pt x="1918" y="11704"/>
                      <a:pt x="1819" y="11744"/>
                      <a:pt x="1692" y="11744"/>
                    </a:cubicBezTo>
                    <a:lnTo>
                      <a:pt x="944" y="11744"/>
                    </a:lnTo>
                    <a:cubicBezTo>
                      <a:pt x="808" y="11744"/>
                      <a:pt x="695" y="11678"/>
                      <a:pt x="611" y="11551"/>
                    </a:cubicBezTo>
                    <a:lnTo>
                      <a:pt x="96" y="10820"/>
                    </a:lnTo>
                    <a:cubicBezTo>
                      <a:pt x="19" y="10710"/>
                      <a:pt x="-9" y="10584"/>
                      <a:pt x="2" y="10440"/>
                    </a:cubicBezTo>
                    <a:cubicBezTo>
                      <a:pt x="19" y="10298"/>
                      <a:pt x="74" y="10175"/>
                      <a:pt x="165" y="10074"/>
                    </a:cubicBezTo>
                    <a:lnTo>
                      <a:pt x="10112" y="287"/>
                    </a:lnTo>
                    <a:cubicBezTo>
                      <a:pt x="10321" y="106"/>
                      <a:pt x="10546" y="8"/>
                      <a:pt x="10788" y="0"/>
                    </a:cubicBezTo>
                    <a:cubicBezTo>
                      <a:pt x="11042" y="0"/>
                      <a:pt x="11267" y="97"/>
                      <a:pt x="11469" y="287"/>
                    </a:cubicBezTo>
                    <a:lnTo>
                      <a:pt x="14220" y="2991"/>
                    </a:lnTo>
                    <a:lnTo>
                      <a:pt x="14220" y="1586"/>
                    </a:lnTo>
                    <a:cubicBezTo>
                      <a:pt x="14220" y="1436"/>
                      <a:pt x="14266" y="1313"/>
                      <a:pt x="14352" y="1206"/>
                    </a:cubicBezTo>
                    <a:cubicBezTo>
                      <a:pt x="14441" y="1099"/>
                      <a:pt x="14546" y="1048"/>
                      <a:pt x="14669" y="1048"/>
                    </a:cubicBezTo>
                    <a:lnTo>
                      <a:pt x="17226" y="1048"/>
                    </a:lnTo>
                    <a:cubicBezTo>
                      <a:pt x="17348" y="1048"/>
                      <a:pt x="17451" y="1099"/>
                      <a:pt x="17530" y="1206"/>
                    </a:cubicBezTo>
                    <a:cubicBezTo>
                      <a:pt x="17609" y="1312"/>
                      <a:pt x="17653" y="1436"/>
                      <a:pt x="17653" y="1586"/>
                    </a:cubicBezTo>
                    <a:lnTo>
                      <a:pt x="17653" y="6383"/>
                    </a:lnTo>
                    <a:lnTo>
                      <a:pt x="21416" y="10074"/>
                    </a:lnTo>
                    <a:close/>
                    <a:moveTo>
                      <a:pt x="18523" y="11977"/>
                    </a:moveTo>
                    <a:lnTo>
                      <a:pt x="18523" y="20551"/>
                    </a:lnTo>
                    <a:cubicBezTo>
                      <a:pt x="18523" y="20854"/>
                      <a:pt x="18441" y="21104"/>
                      <a:pt x="18276" y="21300"/>
                    </a:cubicBezTo>
                    <a:cubicBezTo>
                      <a:pt x="18110" y="21502"/>
                      <a:pt x="17904" y="21599"/>
                      <a:pt x="17653" y="21599"/>
                    </a:cubicBezTo>
                    <a:lnTo>
                      <a:pt x="12809" y="21599"/>
                    </a:lnTo>
                    <a:lnTo>
                      <a:pt x="12809" y="14736"/>
                    </a:lnTo>
                    <a:lnTo>
                      <a:pt x="8772" y="14736"/>
                    </a:lnTo>
                    <a:lnTo>
                      <a:pt x="8772" y="21599"/>
                    </a:lnTo>
                    <a:lnTo>
                      <a:pt x="3928" y="21599"/>
                    </a:lnTo>
                    <a:cubicBezTo>
                      <a:pt x="3677" y="21599"/>
                      <a:pt x="3468" y="21502"/>
                      <a:pt x="3303" y="21300"/>
                    </a:cubicBezTo>
                    <a:cubicBezTo>
                      <a:pt x="3140" y="21104"/>
                      <a:pt x="3056" y="20854"/>
                      <a:pt x="3056" y="20551"/>
                    </a:cubicBezTo>
                    <a:lnTo>
                      <a:pt x="3056" y="11977"/>
                    </a:lnTo>
                    <a:lnTo>
                      <a:pt x="10788" y="4356"/>
                    </a:lnTo>
                    <a:lnTo>
                      <a:pt x="18523" y="1197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52" name="išľíďè">
            <a:extLst>
              <a:ext uri="{FF2B5EF4-FFF2-40B4-BE49-F238E27FC236}">
                <a16:creationId xmlns:a16="http://schemas.microsoft.com/office/drawing/2014/main" id="{6E2878B8-C91D-474B-A77D-F96C82AA643F}"/>
              </a:ext>
            </a:extLst>
          </p:cNvPr>
          <p:cNvSpPr/>
          <p:nvPr/>
        </p:nvSpPr>
        <p:spPr bwMode="auto">
          <a:xfrm>
            <a:off x="1476360" y="2179936"/>
            <a:ext cx="255119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53" name="iSlíďè">
            <a:extLst>
              <a:ext uri="{FF2B5EF4-FFF2-40B4-BE49-F238E27FC236}">
                <a16:creationId xmlns:a16="http://schemas.microsoft.com/office/drawing/2014/main" id="{B10F86F5-C0A0-4590-B286-18CE50AB3E75}"/>
              </a:ext>
            </a:extLst>
          </p:cNvPr>
          <p:cNvSpPr txBox="1"/>
          <p:nvPr/>
        </p:nvSpPr>
        <p:spPr bwMode="auto">
          <a:xfrm>
            <a:off x="1503610" y="1838058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en-US" altLang="zh-CN" b="1" dirty="0">
                <a:solidFill>
                  <a:srgbClr val="F8F8F8">
                    <a:lumMod val="10000"/>
                  </a:srgbClr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54" name="išľíďè">
            <a:extLst>
              <a:ext uri="{FF2B5EF4-FFF2-40B4-BE49-F238E27FC236}">
                <a16:creationId xmlns:a16="http://schemas.microsoft.com/office/drawing/2014/main" id="{9EC32F02-23FD-4205-B8C5-395DA202E0BA}"/>
              </a:ext>
            </a:extLst>
          </p:cNvPr>
          <p:cNvSpPr/>
          <p:nvPr/>
        </p:nvSpPr>
        <p:spPr bwMode="auto">
          <a:xfrm>
            <a:off x="1476360" y="3484022"/>
            <a:ext cx="255119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55" name="iSlíďè">
            <a:extLst>
              <a:ext uri="{FF2B5EF4-FFF2-40B4-BE49-F238E27FC236}">
                <a16:creationId xmlns:a16="http://schemas.microsoft.com/office/drawing/2014/main" id="{AF69B1E2-DC93-4309-B6AC-51CADDCFDF82}"/>
              </a:ext>
            </a:extLst>
          </p:cNvPr>
          <p:cNvSpPr txBox="1"/>
          <p:nvPr/>
        </p:nvSpPr>
        <p:spPr bwMode="auto">
          <a:xfrm>
            <a:off x="1503610" y="3142144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en-US" altLang="zh-CN" b="1" dirty="0">
                <a:solidFill>
                  <a:srgbClr val="F8F8F8">
                    <a:lumMod val="10000"/>
                  </a:srgbClr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56" name="išľíďè">
            <a:extLst>
              <a:ext uri="{FF2B5EF4-FFF2-40B4-BE49-F238E27FC236}">
                <a16:creationId xmlns:a16="http://schemas.microsoft.com/office/drawing/2014/main" id="{30E2AAC1-CB85-41C6-9171-E6AD0C9CB113}"/>
              </a:ext>
            </a:extLst>
          </p:cNvPr>
          <p:cNvSpPr/>
          <p:nvPr/>
        </p:nvSpPr>
        <p:spPr bwMode="auto">
          <a:xfrm>
            <a:off x="1513026" y="4801213"/>
            <a:ext cx="255119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57" name="iSlíďè">
            <a:extLst>
              <a:ext uri="{FF2B5EF4-FFF2-40B4-BE49-F238E27FC236}">
                <a16:creationId xmlns:a16="http://schemas.microsoft.com/office/drawing/2014/main" id="{D8A3F63B-721C-4E6A-9962-9BE65AD96B5D}"/>
              </a:ext>
            </a:extLst>
          </p:cNvPr>
          <p:cNvSpPr txBox="1"/>
          <p:nvPr/>
        </p:nvSpPr>
        <p:spPr bwMode="auto">
          <a:xfrm>
            <a:off x="1540276" y="4459335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en-US" altLang="zh-CN" b="1" dirty="0">
                <a:solidFill>
                  <a:srgbClr val="F8F8F8">
                    <a:lumMod val="10000"/>
                  </a:srgbClr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58" name="išľíďè">
            <a:extLst>
              <a:ext uri="{FF2B5EF4-FFF2-40B4-BE49-F238E27FC236}">
                <a16:creationId xmlns:a16="http://schemas.microsoft.com/office/drawing/2014/main" id="{E1DE87F1-643D-425F-A7E6-4EBCADAD44C5}"/>
              </a:ext>
            </a:extLst>
          </p:cNvPr>
          <p:cNvSpPr/>
          <p:nvPr/>
        </p:nvSpPr>
        <p:spPr bwMode="auto">
          <a:xfrm>
            <a:off x="8839935" y="2214768"/>
            <a:ext cx="255119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59" name="iSlíďè">
            <a:extLst>
              <a:ext uri="{FF2B5EF4-FFF2-40B4-BE49-F238E27FC236}">
                <a16:creationId xmlns:a16="http://schemas.microsoft.com/office/drawing/2014/main" id="{1DB88E4B-863B-46C8-8E5E-AC89FD7FBCAC}"/>
              </a:ext>
            </a:extLst>
          </p:cNvPr>
          <p:cNvSpPr txBox="1"/>
          <p:nvPr/>
        </p:nvSpPr>
        <p:spPr bwMode="auto">
          <a:xfrm>
            <a:off x="8867185" y="1872890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en-US" altLang="zh-CN" b="1" dirty="0">
                <a:solidFill>
                  <a:srgbClr val="F8F8F8">
                    <a:lumMod val="10000"/>
                  </a:srgbClr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60" name="išľíďè">
            <a:extLst>
              <a:ext uri="{FF2B5EF4-FFF2-40B4-BE49-F238E27FC236}">
                <a16:creationId xmlns:a16="http://schemas.microsoft.com/office/drawing/2014/main" id="{050669C3-4EC6-4511-9B9A-961CF2477AE8}"/>
              </a:ext>
            </a:extLst>
          </p:cNvPr>
          <p:cNvSpPr/>
          <p:nvPr/>
        </p:nvSpPr>
        <p:spPr bwMode="auto">
          <a:xfrm>
            <a:off x="8839935" y="3518854"/>
            <a:ext cx="255119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61" name="iSlíďè">
            <a:extLst>
              <a:ext uri="{FF2B5EF4-FFF2-40B4-BE49-F238E27FC236}">
                <a16:creationId xmlns:a16="http://schemas.microsoft.com/office/drawing/2014/main" id="{B92E6DC8-184C-40F5-BE2B-9F96F7EDD7DF}"/>
              </a:ext>
            </a:extLst>
          </p:cNvPr>
          <p:cNvSpPr txBox="1"/>
          <p:nvPr/>
        </p:nvSpPr>
        <p:spPr bwMode="auto">
          <a:xfrm>
            <a:off x="8867185" y="3176976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en-US" altLang="zh-CN" b="1" dirty="0">
                <a:solidFill>
                  <a:srgbClr val="F8F8F8">
                    <a:lumMod val="10000"/>
                  </a:srgbClr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62" name="išľíďè">
            <a:extLst>
              <a:ext uri="{FF2B5EF4-FFF2-40B4-BE49-F238E27FC236}">
                <a16:creationId xmlns:a16="http://schemas.microsoft.com/office/drawing/2014/main" id="{A14FFCF6-1FFF-4242-8E3E-331659528BBE}"/>
              </a:ext>
            </a:extLst>
          </p:cNvPr>
          <p:cNvSpPr/>
          <p:nvPr/>
        </p:nvSpPr>
        <p:spPr bwMode="auto">
          <a:xfrm>
            <a:off x="8876601" y="4836045"/>
            <a:ext cx="255119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63" name="iSlíďè">
            <a:extLst>
              <a:ext uri="{FF2B5EF4-FFF2-40B4-BE49-F238E27FC236}">
                <a16:creationId xmlns:a16="http://schemas.microsoft.com/office/drawing/2014/main" id="{29873E15-4104-4CE8-B0CB-1B68692D2CE1}"/>
              </a:ext>
            </a:extLst>
          </p:cNvPr>
          <p:cNvSpPr txBox="1"/>
          <p:nvPr/>
        </p:nvSpPr>
        <p:spPr bwMode="auto">
          <a:xfrm>
            <a:off x="8903851" y="4494167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en-US" altLang="zh-CN" b="1" dirty="0">
                <a:solidFill>
                  <a:srgbClr val="F8F8F8">
                    <a:lumMod val="10000"/>
                  </a:srgbClr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84A9972D-7CE4-4237-B0D5-8C0B458786EF}"/>
              </a:ext>
            </a:extLst>
          </p:cNvPr>
          <p:cNvSpPr/>
          <p:nvPr/>
        </p:nvSpPr>
        <p:spPr>
          <a:xfrm>
            <a:off x="557065" y="333289"/>
            <a:ext cx="437505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A1900CB2-4F12-4D99-B5B2-96C61E7A6BDB}"/>
              </a:ext>
            </a:extLst>
          </p:cNvPr>
          <p:cNvSpPr/>
          <p:nvPr/>
        </p:nvSpPr>
        <p:spPr>
          <a:xfrm>
            <a:off x="709465" y="485689"/>
            <a:ext cx="437505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501CD05A-3D64-4744-8B10-111FEC6EA4B7}"/>
              </a:ext>
            </a:extLst>
          </p:cNvPr>
          <p:cNvSpPr txBox="1"/>
          <p:nvPr/>
        </p:nvSpPr>
        <p:spPr>
          <a:xfrm>
            <a:off x="1329487" y="267222"/>
            <a:ext cx="469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There is a problem</a:t>
            </a:r>
          </a:p>
        </p:txBody>
      </p:sp>
    </p:spTree>
    <p:extLst>
      <p:ext uri="{BB962C8B-B14F-4D97-AF65-F5344CB8AC3E}">
        <p14:creationId xmlns:p14="http://schemas.microsoft.com/office/powerpoint/2010/main" val="1907016728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50" grpId="0" animBg="1"/>
      <p:bldP spid="64" grpId="0" animBg="1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图片包含 物体, 雪花, 天空, 户外&#10;&#10;自动生成的说明">
            <a:extLst>
              <a:ext uri="{FF2B5EF4-FFF2-40B4-BE49-F238E27FC236}">
                <a16:creationId xmlns:a16="http://schemas.microsoft.com/office/drawing/2014/main" id="{B5A44F27-61FE-477F-8528-DD262592DE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414" cy="6858000"/>
          </a:xfrm>
          <a:prstGeom prst="rect">
            <a:avLst/>
          </a:prstGeom>
        </p:spPr>
      </p:pic>
      <p:grpSp>
        <p:nvGrpSpPr>
          <p:cNvPr id="2" name="Group 58"/>
          <p:cNvGrpSpPr/>
          <p:nvPr/>
        </p:nvGrpSpPr>
        <p:grpSpPr>
          <a:xfrm>
            <a:off x="0" y="2360762"/>
            <a:ext cx="1360347" cy="1203383"/>
            <a:chOff x="533400" y="1426519"/>
            <a:chExt cx="1181100" cy="1044819"/>
          </a:xfrm>
          <a:solidFill>
            <a:schemeClr val="accent2"/>
          </a:solidFill>
        </p:grpSpPr>
        <p:sp>
          <p:nvSpPr>
            <p:cNvPr id="3" name="Freeform 4"/>
            <p:cNvSpPr/>
            <p:nvPr/>
          </p:nvSpPr>
          <p:spPr bwMode="auto">
            <a:xfrm>
              <a:off x="533400" y="1426519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764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00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Freeform 8"/>
            <p:cNvSpPr/>
            <p:nvPr/>
          </p:nvSpPr>
          <p:spPr bwMode="auto">
            <a:xfrm rot="16200000" flipH="1">
              <a:off x="1192090" y="1948929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764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00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Group 59"/>
          <p:cNvGrpSpPr/>
          <p:nvPr/>
        </p:nvGrpSpPr>
        <p:grpSpPr>
          <a:xfrm>
            <a:off x="1360346" y="3197898"/>
            <a:ext cx="1360347" cy="1203383"/>
            <a:chOff x="1714500" y="2153350"/>
            <a:chExt cx="1181100" cy="1044819"/>
          </a:xfrm>
          <a:solidFill>
            <a:schemeClr val="accent3">
              <a:lumMod val="50000"/>
              <a:lumOff val="50000"/>
            </a:schemeClr>
          </a:solidFill>
        </p:grpSpPr>
        <p:sp>
          <p:nvSpPr>
            <p:cNvPr id="6" name="Freeform 9"/>
            <p:cNvSpPr/>
            <p:nvPr/>
          </p:nvSpPr>
          <p:spPr bwMode="auto">
            <a:xfrm>
              <a:off x="1714500" y="2153350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764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00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 rot="16200000" flipH="1">
              <a:off x="2373190" y="2675760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764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00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Freeform 11"/>
          <p:cNvSpPr/>
          <p:nvPr/>
        </p:nvSpPr>
        <p:spPr bwMode="auto">
          <a:xfrm>
            <a:off x="2720692" y="4035035"/>
            <a:ext cx="1360347" cy="366248"/>
          </a:xfrm>
          <a:custGeom>
            <a:avLst/>
            <a:gdLst>
              <a:gd name="connsiteX0" fmla="*/ 0 w 1981200"/>
              <a:gd name="connsiteY0" fmla="*/ 0 h 533400"/>
              <a:gd name="connsiteX1" fmla="*/ 1981200 w 1981200"/>
              <a:gd name="connsiteY1" fmla="*/ 0 h 533400"/>
              <a:gd name="connsiteX2" fmla="*/ 1981200 w 1981200"/>
              <a:gd name="connsiteY2" fmla="*/ 533400 h 533400"/>
              <a:gd name="connsiteX3" fmla="*/ 0 w 1981200"/>
              <a:gd name="connsiteY3" fmla="*/ 533400 h 533400"/>
              <a:gd name="connsiteX4" fmla="*/ 0 w 1981200"/>
              <a:gd name="connsiteY4" fmla="*/ 0 h 533400"/>
              <a:gd name="connsiteX0" fmla="*/ 0 w 1981200"/>
              <a:gd name="connsiteY0" fmla="*/ 0 h 533400"/>
              <a:gd name="connsiteX1" fmla="*/ 1676400 w 1981200"/>
              <a:gd name="connsiteY1" fmla="*/ 0 h 533400"/>
              <a:gd name="connsiteX2" fmla="*/ 1981200 w 1981200"/>
              <a:gd name="connsiteY2" fmla="*/ 533400 h 533400"/>
              <a:gd name="connsiteX3" fmla="*/ 0 w 1981200"/>
              <a:gd name="connsiteY3" fmla="*/ 533400 h 533400"/>
              <a:gd name="connsiteX4" fmla="*/ 0 w 1981200"/>
              <a:gd name="connsiteY4" fmla="*/ 0 h 533400"/>
              <a:gd name="connsiteX0" fmla="*/ 0 w 1981200"/>
              <a:gd name="connsiteY0" fmla="*/ 0 h 533400"/>
              <a:gd name="connsiteX1" fmla="*/ 1600200 w 1981200"/>
              <a:gd name="connsiteY1" fmla="*/ 0 h 533400"/>
              <a:gd name="connsiteX2" fmla="*/ 1981200 w 1981200"/>
              <a:gd name="connsiteY2" fmla="*/ 533400 h 533400"/>
              <a:gd name="connsiteX3" fmla="*/ 0 w 1981200"/>
              <a:gd name="connsiteY3" fmla="*/ 533400 h 533400"/>
              <a:gd name="connsiteX4" fmla="*/ 0 w 19812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200" h="533400">
                <a:moveTo>
                  <a:pt x="0" y="0"/>
                </a:moveTo>
                <a:lnTo>
                  <a:pt x="1600200" y="0"/>
                </a:lnTo>
                <a:lnTo>
                  <a:pt x="19812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2"/>
          <p:cNvSpPr/>
          <p:nvPr/>
        </p:nvSpPr>
        <p:spPr bwMode="auto">
          <a:xfrm rot="16200000" flipH="1">
            <a:off x="3479348" y="4636726"/>
            <a:ext cx="837137" cy="366247"/>
          </a:xfrm>
          <a:custGeom>
            <a:avLst/>
            <a:gdLst>
              <a:gd name="connsiteX0" fmla="*/ 0 w 1981200"/>
              <a:gd name="connsiteY0" fmla="*/ 0 h 533400"/>
              <a:gd name="connsiteX1" fmla="*/ 1981200 w 1981200"/>
              <a:gd name="connsiteY1" fmla="*/ 0 h 533400"/>
              <a:gd name="connsiteX2" fmla="*/ 1981200 w 1981200"/>
              <a:gd name="connsiteY2" fmla="*/ 533400 h 533400"/>
              <a:gd name="connsiteX3" fmla="*/ 0 w 1981200"/>
              <a:gd name="connsiteY3" fmla="*/ 533400 h 533400"/>
              <a:gd name="connsiteX4" fmla="*/ 0 w 1981200"/>
              <a:gd name="connsiteY4" fmla="*/ 0 h 533400"/>
              <a:gd name="connsiteX0" fmla="*/ 0 w 1981200"/>
              <a:gd name="connsiteY0" fmla="*/ 0 h 533400"/>
              <a:gd name="connsiteX1" fmla="*/ 1676400 w 1981200"/>
              <a:gd name="connsiteY1" fmla="*/ 0 h 533400"/>
              <a:gd name="connsiteX2" fmla="*/ 1981200 w 1981200"/>
              <a:gd name="connsiteY2" fmla="*/ 533400 h 533400"/>
              <a:gd name="connsiteX3" fmla="*/ 0 w 1981200"/>
              <a:gd name="connsiteY3" fmla="*/ 533400 h 533400"/>
              <a:gd name="connsiteX4" fmla="*/ 0 w 1981200"/>
              <a:gd name="connsiteY4" fmla="*/ 0 h 533400"/>
              <a:gd name="connsiteX0" fmla="*/ 0 w 1981200"/>
              <a:gd name="connsiteY0" fmla="*/ 0 h 533400"/>
              <a:gd name="connsiteX1" fmla="*/ 1600200 w 1981200"/>
              <a:gd name="connsiteY1" fmla="*/ 0 h 533400"/>
              <a:gd name="connsiteX2" fmla="*/ 1981200 w 1981200"/>
              <a:gd name="connsiteY2" fmla="*/ 533400 h 533400"/>
              <a:gd name="connsiteX3" fmla="*/ 0 w 1981200"/>
              <a:gd name="connsiteY3" fmla="*/ 533400 h 533400"/>
              <a:gd name="connsiteX4" fmla="*/ 0 w 19812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200" h="533400">
                <a:moveTo>
                  <a:pt x="0" y="0"/>
                </a:moveTo>
                <a:lnTo>
                  <a:pt x="1600200" y="0"/>
                </a:lnTo>
                <a:lnTo>
                  <a:pt x="19812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13"/>
          <p:cNvSpPr/>
          <p:nvPr/>
        </p:nvSpPr>
        <p:spPr bwMode="auto">
          <a:xfrm>
            <a:off x="4081036" y="4872169"/>
            <a:ext cx="1360347" cy="366248"/>
          </a:xfrm>
          <a:custGeom>
            <a:avLst/>
            <a:gdLst>
              <a:gd name="connsiteX0" fmla="*/ 0 w 1981200"/>
              <a:gd name="connsiteY0" fmla="*/ 0 h 533400"/>
              <a:gd name="connsiteX1" fmla="*/ 1981200 w 1981200"/>
              <a:gd name="connsiteY1" fmla="*/ 0 h 533400"/>
              <a:gd name="connsiteX2" fmla="*/ 1981200 w 1981200"/>
              <a:gd name="connsiteY2" fmla="*/ 533400 h 533400"/>
              <a:gd name="connsiteX3" fmla="*/ 0 w 1981200"/>
              <a:gd name="connsiteY3" fmla="*/ 533400 h 533400"/>
              <a:gd name="connsiteX4" fmla="*/ 0 w 1981200"/>
              <a:gd name="connsiteY4" fmla="*/ 0 h 533400"/>
              <a:gd name="connsiteX0" fmla="*/ 0 w 1981200"/>
              <a:gd name="connsiteY0" fmla="*/ 0 h 533400"/>
              <a:gd name="connsiteX1" fmla="*/ 1676400 w 1981200"/>
              <a:gd name="connsiteY1" fmla="*/ 0 h 533400"/>
              <a:gd name="connsiteX2" fmla="*/ 1981200 w 1981200"/>
              <a:gd name="connsiteY2" fmla="*/ 533400 h 533400"/>
              <a:gd name="connsiteX3" fmla="*/ 0 w 1981200"/>
              <a:gd name="connsiteY3" fmla="*/ 533400 h 533400"/>
              <a:gd name="connsiteX4" fmla="*/ 0 w 1981200"/>
              <a:gd name="connsiteY4" fmla="*/ 0 h 533400"/>
              <a:gd name="connsiteX0" fmla="*/ 0 w 1981200"/>
              <a:gd name="connsiteY0" fmla="*/ 0 h 533400"/>
              <a:gd name="connsiteX1" fmla="*/ 1600200 w 1981200"/>
              <a:gd name="connsiteY1" fmla="*/ 0 h 533400"/>
              <a:gd name="connsiteX2" fmla="*/ 1981200 w 1981200"/>
              <a:gd name="connsiteY2" fmla="*/ 533400 h 533400"/>
              <a:gd name="connsiteX3" fmla="*/ 0 w 1981200"/>
              <a:gd name="connsiteY3" fmla="*/ 533400 h 533400"/>
              <a:gd name="connsiteX4" fmla="*/ 0 w 19812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200" h="533400">
                <a:moveTo>
                  <a:pt x="0" y="0"/>
                </a:moveTo>
                <a:lnTo>
                  <a:pt x="1600200" y="0"/>
                </a:lnTo>
                <a:lnTo>
                  <a:pt x="19812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14"/>
          <p:cNvSpPr/>
          <p:nvPr/>
        </p:nvSpPr>
        <p:spPr bwMode="auto">
          <a:xfrm rot="16200000" flipH="1">
            <a:off x="4839692" y="5473862"/>
            <a:ext cx="837137" cy="366247"/>
          </a:xfrm>
          <a:custGeom>
            <a:avLst/>
            <a:gdLst>
              <a:gd name="connsiteX0" fmla="*/ 0 w 1981200"/>
              <a:gd name="connsiteY0" fmla="*/ 0 h 533400"/>
              <a:gd name="connsiteX1" fmla="*/ 1981200 w 1981200"/>
              <a:gd name="connsiteY1" fmla="*/ 0 h 533400"/>
              <a:gd name="connsiteX2" fmla="*/ 1981200 w 1981200"/>
              <a:gd name="connsiteY2" fmla="*/ 533400 h 533400"/>
              <a:gd name="connsiteX3" fmla="*/ 0 w 1981200"/>
              <a:gd name="connsiteY3" fmla="*/ 533400 h 533400"/>
              <a:gd name="connsiteX4" fmla="*/ 0 w 1981200"/>
              <a:gd name="connsiteY4" fmla="*/ 0 h 533400"/>
              <a:gd name="connsiteX0" fmla="*/ 0 w 1981200"/>
              <a:gd name="connsiteY0" fmla="*/ 0 h 533400"/>
              <a:gd name="connsiteX1" fmla="*/ 1676400 w 1981200"/>
              <a:gd name="connsiteY1" fmla="*/ 0 h 533400"/>
              <a:gd name="connsiteX2" fmla="*/ 1981200 w 1981200"/>
              <a:gd name="connsiteY2" fmla="*/ 533400 h 533400"/>
              <a:gd name="connsiteX3" fmla="*/ 0 w 1981200"/>
              <a:gd name="connsiteY3" fmla="*/ 533400 h 533400"/>
              <a:gd name="connsiteX4" fmla="*/ 0 w 1981200"/>
              <a:gd name="connsiteY4" fmla="*/ 0 h 533400"/>
              <a:gd name="connsiteX0" fmla="*/ 0 w 1981200"/>
              <a:gd name="connsiteY0" fmla="*/ 0 h 533400"/>
              <a:gd name="connsiteX1" fmla="*/ 1600200 w 1981200"/>
              <a:gd name="connsiteY1" fmla="*/ 0 h 533400"/>
              <a:gd name="connsiteX2" fmla="*/ 1981200 w 1981200"/>
              <a:gd name="connsiteY2" fmla="*/ 533400 h 533400"/>
              <a:gd name="connsiteX3" fmla="*/ 0 w 1981200"/>
              <a:gd name="connsiteY3" fmla="*/ 533400 h 533400"/>
              <a:gd name="connsiteX4" fmla="*/ 0 w 19812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200" h="533400">
                <a:moveTo>
                  <a:pt x="0" y="0"/>
                </a:moveTo>
                <a:lnTo>
                  <a:pt x="1600200" y="0"/>
                </a:lnTo>
                <a:lnTo>
                  <a:pt x="19812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8"/>
          <p:cNvSpPr/>
          <p:nvPr/>
        </p:nvSpPr>
        <p:spPr bwMode="auto">
          <a:xfrm>
            <a:off x="5441382" y="5709303"/>
            <a:ext cx="1404228" cy="366248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245"/>
          <p:cNvSpPr>
            <a:spLocks/>
          </p:cNvSpPr>
          <p:nvPr/>
        </p:nvSpPr>
        <p:spPr bwMode="auto">
          <a:xfrm>
            <a:off x="5836323" y="5126621"/>
            <a:ext cx="468683" cy="468683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63"/>
          <p:cNvSpPr>
            <a:spLocks noEditPoints="1"/>
          </p:cNvSpPr>
          <p:nvPr/>
        </p:nvSpPr>
        <p:spPr bwMode="auto">
          <a:xfrm>
            <a:off x="1618336" y="2710149"/>
            <a:ext cx="531888" cy="387113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Freeform 103"/>
          <p:cNvSpPr>
            <a:spLocks noEditPoints="1"/>
          </p:cNvSpPr>
          <p:nvPr/>
        </p:nvSpPr>
        <p:spPr bwMode="auto">
          <a:xfrm>
            <a:off x="382036" y="1746413"/>
            <a:ext cx="354051" cy="52134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56"/>
          <p:cNvSpPr>
            <a:spLocks noEditPoints="1"/>
          </p:cNvSpPr>
          <p:nvPr/>
        </p:nvSpPr>
        <p:spPr bwMode="auto">
          <a:xfrm>
            <a:off x="2943997" y="3432006"/>
            <a:ext cx="551383" cy="551383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66"/>
          <p:cNvSpPr>
            <a:spLocks noEditPoints="1"/>
          </p:cNvSpPr>
          <p:nvPr/>
        </p:nvSpPr>
        <p:spPr bwMode="auto">
          <a:xfrm>
            <a:off x="4343924" y="4359213"/>
            <a:ext cx="534599" cy="414657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0" name="Straight Connector 30"/>
          <p:cNvCxnSpPr/>
          <p:nvPr/>
        </p:nvCxnSpPr>
        <p:spPr>
          <a:xfrm>
            <a:off x="1272581" y="2368358"/>
            <a:ext cx="1448111" cy="1829"/>
          </a:xfrm>
          <a:prstGeom prst="line">
            <a:avLst/>
          </a:prstGeom>
          <a:ln w="19050" cap="rnd">
            <a:solidFill>
              <a:schemeClr val="accent1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9"/>
          <p:cNvCxnSpPr/>
          <p:nvPr/>
        </p:nvCxnSpPr>
        <p:spPr>
          <a:xfrm>
            <a:off x="2632929" y="3197896"/>
            <a:ext cx="1448111" cy="1829"/>
          </a:xfrm>
          <a:prstGeom prst="line">
            <a:avLst/>
          </a:prstGeom>
          <a:ln w="19050" cap="rnd">
            <a:solidFill>
              <a:schemeClr val="accent2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0"/>
          <p:cNvCxnSpPr/>
          <p:nvPr/>
        </p:nvCxnSpPr>
        <p:spPr>
          <a:xfrm>
            <a:off x="3993273" y="4033204"/>
            <a:ext cx="1448111" cy="1829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1"/>
          <p:cNvCxnSpPr/>
          <p:nvPr/>
        </p:nvCxnSpPr>
        <p:spPr>
          <a:xfrm>
            <a:off x="5397501" y="4872170"/>
            <a:ext cx="1448111" cy="1829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šľíďè">
            <a:extLst>
              <a:ext uri="{FF2B5EF4-FFF2-40B4-BE49-F238E27FC236}">
                <a16:creationId xmlns:a16="http://schemas.microsoft.com/office/drawing/2014/main" id="{A00890C8-76EA-4E2B-975B-144CAE3DD0FE}"/>
              </a:ext>
            </a:extLst>
          </p:cNvPr>
          <p:cNvSpPr/>
          <p:nvPr/>
        </p:nvSpPr>
        <p:spPr bwMode="auto">
          <a:xfrm>
            <a:off x="3299683" y="2267758"/>
            <a:ext cx="4923328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39" name="iSlíďè">
            <a:extLst>
              <a:ext uri="{FF2B5EF4-FFF2-40B4-BE49-F238E27FC236}">
                <a16:creationId xmlns:a16="http://schemas.microsoft.com/office/drawing/2014/main" id="{44BD8E70-E99C-4A46-8CEE-5DF513F3ADF3}"/>
              </a:ext>
            </a:extLst>
          </p:cNvPr>
          <p:cNvSpPr txBox="1"/>
          <p:nvPr/>
        </p:nvSpPr>
        <p:spPr bwMode="auto">
          <a:xfrm>
            <a:off x="3299683" y="191656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Cross-functional work communication costs are high</a:t>
            </a:r>
          </a:p>
        </p:txBody>
      </p:sp>
      <p:sp>
        <p:nvSpPr>
          <p:cNvPr id="40" name="išľíďè">
            <a:extLst>
              <a:ext uri="{FF2B5EF4-FFF2-40B4-BE49-F238E27FC236}">
                <a16:creationId xmlns:a16="http://schemas.microsoft.com/office/drawing/2014/main" id="{20B90D2B-1352-408A-BE53-8B4F0BBCD53B}"/>
              </a:ext>
            </a:extLst>
          </p:cNvPr>
          <p:cNvSpPr/>
          <p:nvPr/>
        </p:nvSpPr>
        <p:spPr bwMode="auto">
          <a:xfrm>
            <a:off x="4304344" y="3223437"/>
            <a:ext cx="4923328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41" name="iSlíďè">
            <a:extLst>
              <a:ext uri="{FF2B5EF4-FFF2-40B4-BE49-F238E27FC236}">
                <a16:creationId xmlns:a16="http://schemas.microsoft.com/office/drawing/2014/main" id="{327B839C-0CC4-4319-A100-3F55C6C3B5F2}"/>
              </a:ext>
            </a:extLst>
          </p:cNvPr>
          <p:cNvSpPr txBox="1"/>
          <p:nvPr/>
        </p:nvSpPr>
        <p:spPr bwMode="auto">
          <a:xfrm>
            <a:off x="4304344" y="287224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 overall business capabilities of employees vary</a:t>
            </a:r>
          </a:p>
        </p:txBody>
      </p:sp>
      <p:sp>
        <p:nvSpPr>
          <p:cNvPr id="42" name="išľíďè">
            <a:extLst>
              <a:ext uri="{FF2B5EF4-FFF2-40B4-BE49-F238E27FC236}">
                <a16:creationId xmlns:a16="http://schemas.microsoft.com/office/drawing/2014/main" id="{6D8235C7-92E6-49FE-AFDE-2C0D895CF8F0}"/>
              </a:ext>
            </a:extLst>
          </p:cNvPr>
          <p:cNvSpPr/>
          <p:nvPr/>
        </p:nvSpPr>
        <p:spPr bwMode="auto">
          <a:xfrm>
            <a:off x="5704268" y="4179116"/>
            <a:ext cx="4923328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43" name="iSlíďè">
            <a:extLst>
              <a:ext uri="{FF2B5EF4-FFF2-40B4-BE49-F238E27FC236}">
                <a16:creationId xmlns:a16="http://schemas.microsoft.com/office/drawing/2014/main" id="{397079E1-6399-4A59-9DC9-9A1B20102FEF}"/>
              </a:ext>
            </a:extLst>
          </p:cNvPr>
          <p:cNvSpPr txBox="1"/>
          <p:nvPr/>
        </p:nvSpPr>
        <p:spPr bwMode="auto">
          <a:xfrm>
            <a:off x="5704268" y="3827919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Office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 basic operating ability is insufficient</a:t>
            </a:r>
          </a:p>
        </p:txBody>
      </p:sp>
      <p:sp>
        <p:nvSpPr>
          <p:cNvPr id="44" name="išľíďè">
            <a:extLst>
              <a:ext uri="{FF2B5EF4-FFF2-40B4-BE49-F238E27FC236}">
                <a16:creationId xmlns:a16="http://schemas.microsoft.com/office/drawing/2014/main" id="{BEDBF4F6-EEB8-4076-BAA8-35EC71342F6C}"/>
              </a:ext>
            </a:extLst>
          </p:cNvPr>
          <p:cNvSpPr/>
          <p:nvPr/>
        </p:nvSpPr>
        <p:spPr bwMode="auto">
          <a:xfrm>
            <a:off x="7064612" y="5037815"/>
            <a:ext cx="4923328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45" name="iSlíďè">
            <a:extLst>
              <a:ext uri="{FF2B5EF4-FFF2-40B4-BE49-F238E27FC236}">
                <a16:creationId xmlns:a16="http://schemas.microsoft.com/office/drawing/2014/main" id="{BA1C91C4-842B-45D8-84CB-CDAB7698D3E2}"/>
              </a:ext>
            </a:extLst>
          </p:cNvPr>
          <p:cNvSpPr txBox="1"/>
          <p:nvPr/>
        </p:nvSpPr>
        <p:spPr bwMode="auto">
          <a:xfrm>
            <a:off x="7064612" y="468661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Insufficient resilience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39D9D96-ACEF-431E-8340-CF5B4C2E58CA}"/>
              </a:ext>
            </a:extLst>
          </p:cNvPr>
          <p:cNvSpPr/>
          <p:nvPr/>
        </p:nvSpPr>
        <p:spPr>
          <a:xfrm>
            <a:off x="557065" y="333289"/>
            <a:ext cx="437505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71C144C-BFC4-4763-8083-8EB966D058F7}"/>
              </a:ext>
            </a:extLst>
          </p:cNvPr>
          <p:cNvSpPr/>
          <p:nvPr/>
        </p:nvSpPr>
        <p:spPr>
          <a:xfrm>
            <a:off x="709465" y="485689"/>
            <a:ext cx="437505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A9D065C-8FCA-4189-AE2E-1A6CDC54E649}"/>
              </a:ext>
            </a:extLst>
          </p:cNvPr>
          <p:cNvSpPr txBox="1"/>
          <p:nvPr/>
        </p:nvSpPr>
        <p:spPr>
          <a:xfrm>
            <a:off x="1329487" y="267222"/>
            <a:ext cx="540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There is a problem</a:t>
            </a:r>
          </a:p>
        </p:txBody>
      </p:sp>
    </p:spTree>
    <p:extLst>
      <p:ext uri="{BB962C8B-B14F-4D97-AF65-F5344CB8AC3E}">
        <p14:creationId xmlns:p14="http://schemas.microsoft.com/office/powerpoint/2010/main" val="3865145724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31" grpId="0" animBg="1"/>
      <p:bldP spid="32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CB5CBBB0-A4CD-4AE2-AADF-CF0DC47C4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1" y="0"/>
            <a:ext cx="12191999" cy="6858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E378FD0-676C-4893-869D-2A5E139AF705}"/>
              </a:ext>
            </a:extLst>
          </p:cNvPr>
          <p:cNvSpPr txBox="1"/>
          <p:nvPr/>
        </p:nvSpPr>
        <p:spPr>
          <a:xfrm>
            <a:off x="4790202" y="3213813"/>
            <a:ext cx="1821670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9600" b="1" spc="300">
                <a:solidFill>
                  <a:schemeClr val="accent2"/>
                </a:solidFill>
                <a:effectLst>
                  <a:innerShdw blurRad="76200" dist="76200" dir="13500000">
                    <a:prstClr val="black">
                      <a:alpha val="50000"/>
                    </a:prstClr>
                  </a:innerShdw>
                </a:effectLst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en-US" altLang="zh-CN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+mn-ea"/>
                <a:cs typeface="+mn-ea"/>
                <a:sym typeface="+mn-lt"/>
              </a:rPr>
              <a:t>03</a:t>
            </a:r>
            <a:endParaRPr lang="zh-CN" altLang="en-US" b="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+mn-ea"/>
              <a:cs typeface="+mn-ea"/>
              <a:sym typeface="+mn-lt"/>
            </a:endParaRP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88A70418-3EFA-4F90-A462-EF259F2B234C}"/>
              </a:ext>
            </a:extLst>
          </p:cNvPr>
          <p:cNvSpPr/>
          <p:nvPr/>
        </p:nvSpPr>
        <p:spPr bwMode="auto">
          <a:xfrm flipH="1">
            <a:off x="4387686" y="2825682"/>
            <a:ext cx="2500313" cy="2345922"/>
          </a:xfrm>
          <a:custGeom>
            <a:avLst/>
            <a:gdLst>
              <a:gd name="T0" fmla="*/ 200 w 6832"/>
              <a:gd name="T1" fmla="*/ 0 h 9515"/>
              <a:gd name="T2" fmla="*/ 3879 w 6832"/>
              <a:gd name="T3" fmla="*/ 0 h 9515"/>
              <a:gd name="T4" fmla="*/ 3879 w 6832"/>
              <a:gd name="T5" fmla="*/ 400 h 9515"/>
              <a:gd name="T6" fmla="*/ 400 w 6832"/>
              <a:gd name="T7" fmla="*/ 400 h 9515"/>
              <a:gd name="T8" fmla="*/ 400 w 6832"/>
              <a:gd name="T9" fmla="*/ 9115 h 9515"/>
              <a:gd name="T10" fmla="*/ 6432 w 6832"/>
              <a:gd name="T11" fmla="*/ 9115 h 9515"/>
              <a:gd name="T12" fmla="*/ 6432 w 6832"/>
              <a:gd name="T13" fmla="*/ 2952 h 9515"/>
              <a:gd name="T14" fmla="*/ 6832 w 6832"/>
              <a:gd name="T15" fmla="*/ 2952 h 9515"/>
              <a:gd name="T16" fmla="*/ 6832 w 6832"/>
              <a:gd name="T17" fmla="*/ 9315 h 9515"/>
              <a:gd name="T18" fmla="*/ 6832 w 6832"/>
              <a:gd name="T19" fmla="*/ 9515 h 9515"/>
              <a:gd name="T20" fmla="*/ 6632 w 6832"/>
              <a:gd name="T21" fmla="*/ 9515 h 9515"/>
              <a:gd name="T22" fmla="*/ 200 w 6832"/>
              <a:gd name="T23" fmla="*/ 9515 h 9515"/>
              <a:gd name="T24" fmla="*/ 0 w 6832"/>
              <a:gd name="T25" fmla="*/ 9515 h 9515"/>
              <a:gd name="T26" fmla="*/ 0 w 6832"/>
              <a:gd name="T27" fmla="*/ 9315 h 9515"/>
              <a:gd name="T28" fmla="*/ 0 w 6832"/>
              <a:gd name="T29" fmla="*/ 200 h 9515"/>
              <a:gd name="T30" fmla="*/ 0 w 6832"/>
              <a:gd name="T31" fmla="*/ 0 h 9515"/>
              <a:gd name="T32" fmla="*/ 200 w 6832"/>
              <a:gd name="T33" fmla="*/ 0 h 9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832" h="9515">
                <a:moveTo>
                  <a:pt x="200" y="0"/>
                </a:moveTo>
                <a:lnTo>
                  <a:pt x="3879" y="0"/>
                </a:lnTo>
                <a:lnTo>
                  <a:pt x="3879" y="400"/>
                </a:lnTo>
                <a:lnTo>
                  <a:pt x="400" y="400"/>
                </a:lnTo>
                <a:lnTo>
                  <a:pt x="400" y="9115"/>
                </a:lnTo>
                <a:lnTo>
                  <a:pt x="6432" y="9115"/>
                </a:lnTo>
                <a:lnTo>
                  <a:pt x="6432" y="2952"/>
                </a:lnTo>
                <a:lnTo>
                  <a:pt x="6832" y="2952"/>
                </a:lnTo>
                <a:lnTo>
                  <a:pt x="6832" y="9315"/>
                </a:lnTo>
                <a:lnTo>
                  <a:pt x="6832" y="9515"/>
                </a:lnTo>
                <a:lnTo>
                  <a:pt x="6632" y="9515"/>
                </a:lnTo>
                <a:lnTo>
                  <a:pt x="200" y="9515"/>
                </a:lnTo>
                <a:lnTo>
                  <a:pt x="0" y="9515"/>
                </a:lnTo>
                <a:lnTo>
                  <a:pt x="0" y="9315"/>
                </a:lnTo>
                <a:lnTo>
                  <a:pt x="0" y="200"/>
                </a:lnTo>
                <a:lnTo>
                  <a:pt x="0" y="0"/>
                </a:lnTo>
                <a:lnTo>
                  <a:pt x="200" y="0"/>
                </a:lnTo>
                <a:close/>
              </a:path>
            </a:pathLst>
          </a:custGeom>
          <a:solidFill>
            <a:srgbClr val="BE945A"/>
          </a:solidFill>
          <a:ln>
            <a:solidFill>
              <a:srgbClr val="BE945A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8F6E159-E9DB-4F65-92DF-CF4D4766FD9A}"/>
              </a:ext>
            </a:extLst>
          </p:cNvPr>
          <p:cNvSpPr/>
          <p:nvPr/>
        </p:nvSpPr>
        <p:spPr>
          <a:xfrm>
            <a:off x="4006041" y="4845910"/>
            <a:ext cx="839691" cy="651388"/>
          </a:xfrm>
          <a:prstGeom prst="rect">
            <a:avLst/>
          </a:prstGeom>
          <a:noFill/>
          <a:ln w="666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47A346D-A5B2-4446-9D98-122C72B2279B}"/>
              </a:ext>
            </a:extLst>
          </p:cNvPr>
          <p:cNvSpPr txBox="1"/>
          <p:nvPr/>
        </p:nvSpPr>
        <p:spPr>
          <a:xfrm>
            <a:off x="7182611" y="4204394"/>
            <a:ext cx="317941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enter the relevant text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5420198-29D7-4E86-A901-F803FBA337DB}"/>
              </a:ext>
            </a:extLst>
          </p:cNvPr>
          <p:cNvSpPr txBox="1"/>
          <p:nvPr/>
        </p:nvSpPr>
        <p:spPr>
          <a:xfrm>
            <a:off x="7182611" y="3213813"/>
            <a:ext cx="404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365008379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25 -3.7037E-6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animBg="1"/>
      <p:bldP spid="18" grpId="0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物体, 雪花, 天空, 户外&#10;&#10;自动生成的说明">
            <a:extLst>
              <a:ext uri="{FF2B5EF4-FFF2-40B4-BE49-F238E27FC236}">
                <a16:creationId xmlns:a16="http://schemas.microsoft.com/office/drawing/2014/main" id="{8EDF17A7-0FF3-4DC4-BE29-5F4A8DAEB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414" cy="68580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404235" y="2024307"/>
            <a:ext cx="2196081" cy="46405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lvl="0" algn="ctr">
              <a:defRPr/>
            </a:pPr>
            <a:r>
              <a:rPr lang="en-US" altLang="zh-CN" sz="1599" dirty="0">
                <a:solidFill>
                  <a:prstClr val="white"/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5" name="椭圆 4"/>
          <p:cNvSpPr/>
          <p:nvPr/>
        </p:nvSpPr>
        <p:spPr>
          <a:xfrm>
            <a:off x="4505815" y="3382976"/>
            <a:ext cx="922550" cy="9226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58422" y="3382976"/>
            <a:ext cx="922550" cy="9226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011028" y="3382976"/>
            <a:ext cx="922550" cy="9226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763635" y="3382976"/>
            <a:ext cx="922550" cy="9226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096000" y="1907353"/>
            <a:ext cx="0" cy="1152326"/>
          </a:xfrm>
          <a:prstGeom prst="line">
            <a:avLst/>
          </a:prstGeom>
          <a:ln w="12700">
            <a:solidFill>
              <a:srgbClr val="42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1404234" y="3844312"/>
            <a:ext cx="2730221" cy="0"/>
          </a:xfrm>
          <a:prstGeom prst="line">
            <a:avLst/>
          </a:prstGeom>
          <a:ln w="12700">
            <a:solidFill>
              <a:srgbClr val="42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7993137" y="3844312"/>
            <a:ext cx="2730221" cy="0"/>
          </a:xfrm>
          <a:prstGeom prst="line">
            <a:avLst/>
          </a:prstGeom>
          <a:ln w="12700">
            <a:solidFill>
              <a:srgbClr val="42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8897573" y="2024307"/>
            <a:ext cx="2196985" cy="46405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lvl="0" algn="ctr">
              <a:defRPr/>
            </a:pPr>
            <a:r>
              <a:rPr lang="en-US" altLang="zh-CN" sz="1599" dirty="0">
                <a:solidFill>
                  <a:prstClr val="white"/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404235" y="4856092"/>
            <a:ext cx="2196081" cy="46405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lvl="0" algn="ctr">
              <a:defRPr/>
            </a:pPr>
            <a:r>
              <a:rPr lang="en-US" altLang="zh-CN" sz="1599" dirty="0">
                <a:solidFill>
                  <a:prstClr val="white"/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8897573" y="4856092"/>
            <a:ext cx="2196985" cy="46405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lvl="0" algn="ctr">
              <a:defRPr/>
            </a:pPr>
            <a:r>
              <a:rPr lang="en-US" altLang="zh-CN" sz="1599" dirty="0">
                <a:solidFill>
                  <a:prstClr val="white"/>
                </a:solidFill>
                <a:cs typeface="+mn-ea"/>
                <a:sym typeface="+mn-lt"/>
              </a:rPr>
              <a:t>Tittle text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096000" y="4681959"/>
            <a:ext cx="0" cy="1152326"/>
          </a:xfrm>
          <a:prstGeom prst="line">
            <a:avLst/>
          </a:prstGeom>
          <a:ln w="12700">
            <a:solidFill>
              <a:srgbClr val="42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šľíďè">
            <a:extLst>
              <a:ext uri="{FF2B5EF4-FFF2-40B4-BE49-F238E27FC236}">
                <a16:creationId xmlns:a16="http://schemas.microsoft.com/office/drawing/2014/main" id="{309D92F3-3688-48B4-B84D-1FE164819265}"/>
              </a:ext>
            </a:extLst>
          </p:cNvPr>
          <p:cNvSpPr/>
          <p:nvPr/>
        </p:nvSpPr>
        <p:spPr bwMode="auto">
          <a:xfrm>
            <a:off x="1278925" y="263842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22" name="išľíďè">
            <a:extLst>
              <a:ext uri="{FF2B5EF4-FFF2-40B4-BE49-F238E27FC236}">
                <a16:creationId xmlns:a16="http://schemas.microsoft.com/office/drawing/2014/main" id="{8D9D5D9F-CD13-4723-A4A9-1DA89F8FA7FA}"/>
              </a:ext>
            </a:extLst>
          </p:cNvPr>
          <p:cNvSpPr/>
          <p:nvPr/>
        </p:nvSpPr>
        <p:spPr bwMode="auto">
          <a:xfrm>
            <a:off x="8727745" y="263842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23" name="išľíďè">
            <a:extLst>
              <a:ext uri="{FF2B5EF4-FFF2-40B4-BE49-F238E27FC236}">
                <a16:creationId xmlns:a16="http://schemas.microsoft.com/office/drawing/2014/main" id="{3C75E0F1-7429-491B-A036-53F997F48C28}"/>
              </a:ext>
            </a:extLst>
          </p:cNvPr>
          <p:cNvSpPr/>
          <p:nvPr/>
        </p:nvSpPr>
        <p:spPr bwMode="auto">
          <a:xfrm>
            <a:off x="1296592" y="407145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24" name="išľíďè">
            <a:extLst>
              <a:ext uri="{FF2B5EF4-FFF2-40B4-BE49-F238E27FC236}">
                <a16:creationId xmlns:a16="http://schemas.microsoft.com/office/drawing/2014/main" id="{226DF82D-CC21-46F7-90DB-569E56375512}"/>
              </a:ext>
            </a:extLst>
          </p:cNvPr>
          <p:cNvSpPr/>
          <p:nvPr/>
        </p:nvSpPr>
        <p:spPr bwMode="auto">
          <a:xfrm>
            <a:off x="8745412" y="407145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A4334C0-C958-4C3E-90A9-E324A32015B8}"/>
              </a:ext>
            </a:extLst>
          </p:cNvPr>
          <p:cNvSpPr/>
          <p:nvPr/>
        </p:nvSpPr>
        <p:spPr>
          <a:xfrm>
            <a:off x="557065" y="333289"/>
            <a:ext cx="437505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6518D01-71CE-4D8E-80DC-7DB43E2468C0}"/>
              </a:ext>
            </a:extLst>
          </p:cNvPr>
          <p:cNvSpPr/>
          <p:nvPr/>
        </p:nvSpPr>
        <p:spPr>
          <a:xfrm>
            <a:off x="709465" y="485689"/>
            <a:ext cx="437505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4991795-A3E3-4591-ABE9-7938C518E456}"/>
              </a:ext>
            </a:extLst>
          </p:cNvPr>
          <p:cNvSpPr txBox="1"/>
          <p:nvPr/>
        </p:nvSpPr>
        <p:spPr>
          <a:xfrm>
            <a:off x="1329487" y="267222"/>
            <a:ext cx="232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268920851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path" presetSubtype="0" accel="10000" decel="9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05182 4.44444E-6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accel="10000" decel="9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0901 4.81481E-6 " pathEditMode="relative" rAng="0" ptsTypes="AA">
                                      <p:cBhvr>
                                        <p:cTn id="46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5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path" presetSubtype="0" accel="10000" decel="9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05182 1.85185E-6 " pathEditMode="relative" rAng="0" ptsTypes="AA">
                                      <p:cBhvr>
                                        <p:cTn id="51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path" presetSubtype="0" accel="10000" decel="9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0.0901 1.85185E-6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5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20" grpId="0"/>
      <p:bldP spid="22" grpId="0"/>
      <p:bldP spid="23" grpId="0"/>
      <p:bldP spid="24" grpId="0"/>
      <p:bldP spid="21" grpId="0" animBg="1"/>
      <p:bldP spid="25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图片包含 物体, 雪花, 天空, 户外&#10;&#10;自动生成的说明">
            <a:extLst>
              <a:ext uri="{FF2B5EF4-FFF2-40B4-BE49-F238E27FC236}">
                <a16:creationId xmlns:a16="http://schemas.microsoft.com/office/drawing/2014/main" id="{E531782C-7B90-4115-969D-F6299EE39B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414" cy="6858000"/>
          </a:xfrm>
          <a:prstGeom prst="rect">
            <a:avLst/>
          </a:prstGeom>
        </p:spPr>
      </p:pic>
      <p:grpSp>
        <p:nvGrpSpPr>
          <p:cNvPr id="5" name="千图设计师MC：ID 29795607库_组合 1">
            <a:extLst>
              <a:ext uri="{FF2B5EF4-FFF2-40B4-BE49-F238E27FC236}">
                <a16:creationId xmlns:a16="http://schemas.microsoft.com/office/drawing/2014/main" id="{A208B670-7E85-4023-A9C7-6B97DB393AE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196556" y="1095341"/>
            <a:ext cx="5373107" cy="5013302"/>
            <a:chOff x="1196556" y="1095341"/>
            <a:chExt cx="5373107" cy="5013302"/>
          </a:xfrm>
        </p:grpSpPr>
        <p:sp>
          <p:nvSpPr>
            <p:cNvPr id="18" name="Freeform: Shape 5">
              <a:extLst>
                <a:ext uri="{FF2B5EF4-FFF2-40B4-BE49-F238E27FC236}">
                  <a16:creationId xmlns:a16="http://schemas.microsoft.com/office/drawing/2014/main" id="{E6C5CE1A-72D2-4C6C-A472-33B48E8B6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03" y="5386364"/>
              <a:ext cx="2257452" cy="634326"/>
            </a:xfrm>
            <a:custGeom>
              <a:avLst/>
              <a:gdLst/>
              <a:ahLst/>
              <a:cxnLst>
                <a:cxn ang="0">
                  <a:pos x="563" y="65"/>
                </a:cxn>
                <a:cxn ang="0">
                  <a:pos x="563" y="0"/>
                </a:cxn>
                <a:cxn ang="0">
                  <a:pos x="281" y="0"/>
                </a:cxn>
                <a:cxn ang="0">
                  <a:pos x="281" y="102"/>
                </a:cxn>
                <a:cxn ang="0">
                  <a:pos x="0" y="102"/>
                </a:cxn>
                <a:cxn ang="0">
                  <a:pos x="0" y="238"/>
                </a:cxn>
                <a:cxn ang="0">
                  <a:pos x="281" y="238"/>
                </a:cxn>
                <a:cxn ang="0">
                  <a:pos x="563" y="238"/>
                </a:cxn>
                <a:cxn ang="0">
                  <a:pos x="847" y="238"/>
                </a:cxn>
                <a:cxn ang="0">
                  <a:pos x="847" y="65"/>
                </a:cxn>
                <a:cxn ang="0">
                  <a:pos x="563" y="65"/>
                </a:cxn>
              </a:cxnLst>
              <a:rect l="0" t="0" r="r" b="b"/>
              <a:pathLst>
                <a:path w="847" h="238">
                  <a:moveTo>
                    <a:pt x="563" y="65"/>
                  </a:moveTo>
                  <a:lnTo>
                    <a:pt x="563" y="0"/>
                  </a:lnTo>
                  <a:lnTo>
                    <a:pt x="281" y="0"/>
                  </a:lnTo>
                  <a:lnTo>
                    <a:pt x="281" y="102"/>
                  </a:lnTo>
                  <a:lnTo>
                    <a:pt x="0" y="102"/>
                  </a:lnTo>
                  <a:lnTo>
                    <a:pt x="0" y="238"/>
                  </a:lnTo>
                  <a:lnTo>
                    <a:pt x="281" y="238"/>
                  </a:lnTo>
                  <a:lnTo>
                    <a:pt x="563" y="238"/>
                  </a:lnTo>
                  <a:lnTo>
                    <a:pt x="847" y="238"/>
                  </a:lnTo>
                  <a:lnTo>
                    <a:pt x="847" y="65"/>
                  </a:lnTo>
                  <a:lnTo>
                    <a:pt x="563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775128D2-C2F0-478F-9313-8B0EDEA57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370" y="5610244"/>
              <a:ext cx="1151380" cy="49839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A04D74E7-DF25-4EA3-9F5A-705026395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755" y="5221120"/>
              <a:ext cx="1146050" cy="88752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DCE74D54-4A57-4BD8-9125-02E324E8D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803" y="5471652"/>
              <a:ext cx="1143384" cy="63699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FEAB35FA-8ED2-44FC-8FE6-A52FC0DBF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317" y="1817619"/>
              <a:ext cx="1215346" cy="120202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: Shape 10">
              <a:extLst>
                <a:ext uri="{FF2B5EF4-FFF2-40B4-BE49-F238E27FC236}">
                  <a16:creationId xmlns:a16="http://schemas.microsoft.com/office/drawing/2014/main" id="{AB7B6F7E-A406-4782-A445-935A7BC9C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039" y="2473266"/>
              <a:ext cx="642321" cy="644986"/>
            </a:xfrm>
            <a:custGeom>
              <a:avLst/>
              <a:gdLst/>
              <a:ahLst/>
              <a:cxnLst>
                <a:cxn ang="0">
                  <a:pos x="167" y="60"/>
                </a:cxn>
                <a:cxn ang="0">
                  <a:pos x="158" y="55"/>
                </a:cxn>
                <a:cxn ang="0">
                  <a:pos x="150" y="41"/>
                </a:cxn>
                <a:cxn ang="0">
                  <a:pos x="132" y="21"/>
                </a:cxn>
                <a:cxn ang="0">
                  <a:pos x="120" y="15"/>
                </a:cxn>
                <a:cxn ang="0">
                  <a:pos x="114" y="4"/>
                </a:cxn>
                <a:cxn ang="0">
                  <a:pos x="104" y="7"/>
                </a:cxn>
                <a:cxn ang="0">
                  <a:pos x="2" y="173"/>
                </a:cxn>
                <a:cxn ang="0">
                  <a:pos x="2" y="184"/>
                </a:cxn>
                <a:cxn ang="0">
                  <a:pos x="3" y="184"/>
                </a:cxn>
                <a:cxn ang="0">
                  <a:pos x="3" y="187"/>
                </a:cxn>
                <a:cxn ang="0">
                  <a:pos x="14" y="187"/>
                </a:cxn>
                <a:cxn ang="0">
                  <a:pos x="165" y="72"/>
                </a:cxn>
                <a:cxn ang="0">
                  <a:pos x="167" y="60"/>
                </a:cxn>
              </a:cxnLst>
              <a:rect l="0" t="0" r="r" b="b"/>
              <a:pathLst>
                <a:path w="171" h="189">
                  <a:moveTo>
                    <a:pt x="167" y="60"/>
                  </a:moveTo>
                  <a:cubicBezTo>
                    <a:pt x="165" y="55"/>
                    <a:pt x="161" y="53"/>
                    <a:pt x="158" y="55"/>
                  </a:cubicBezTo>
                  <a:cubicBezTo>
                    <a:pt x="156" y="49"/>
                    <a:pt x="154" y="45"/>
                    <a:pt x="150" y="4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29" y="16"/>
                    <a:pt x="125" y="15"/>
                    <a:pt x="120" y="15"/>
                  </a:cubicBezTo>
                  <a:cubicBezTo>
                    <a:pt x="121" y="11"/>
                    <a:pt x="120" y="7"/>
                    <a:pt x="114" y="4"/>
                  </a:cubicBezTo>
                  <a:cubicBezTo>
                    <a:pt x="112" y="0"/>
                    <a:pt x="105" y="2"/>
                    <a:pt x="104" y="7"/>
                  </a:cubicBezTo>
                  <a:cubicBezTo>
                    <a:pt x="2" y="173"/>
                    <a:pt x="2" y="173"/>
                    <a:pt x="2" y="173"/>
                  </a:cubicBezTo>
                  <a:cubicBezTo>
                    <a:pt x="0" y="177"/>
                    <a:pt x="0" y="180"/>
                    <a:pt x="2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7" y="189"/>
                    <a:pt x="11" y="189"/>
                    <a:pt x="14" y="187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9" y="70"/>
                    <a:pt x="171" y="63"/>
                    <a:pt x="167" y="6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: Shape 11">
              <a:extLst>
                <a:ext uri="{FF2B5EF4-FFF2-40B4-BE49-F238E27FC236}">
                  <a16:creationId xmlns:a16="http://schemas.microsoft.com/office/drawing/2014/main" id="{A55D633E-DF23-403B-B1DE-8CAAEEC43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507" y="4341594"/>
              <a:ext cx="418442" cy="413111"/>
            </a:xfrm>
            <a:custGeom>
              <a:avLst/>
              <a:gdLst/>
              <a:ahLst/>
              <a:cxnLst>
                <a:cxn ang="0">
                  <a:pos x="55" y="121"/>
                </a:cxn>
                <a:cxn ang="0">
                  <a:pos x="111" y="61"/>
                </a:cxn>
                <a:cxn ang="0">
                  <a:pos x="55" y="0"/>
                </a:cxn>
                <a:cxn ang="0">
                  <a:pos x="0" y="61"/>
                </a:cxn>
                <a:cxn ang="0">
                  <a:pos x="55" y="121"/>
                </a:cxn>
              </a:cxnLst>
              <a:rect l="0" t="0" r="r" b="b"/>
              <a:pathLst>
                <a:path w="111" h="121">
                  <a:moveTo>
                    <a:pt x="55" y="121"/>
                  </a:moveTo>
                  <a:cubicBezTo>
                    <a:pt x="87" y="121"/>
                    <a:pt x="111" y="95"/>
                    <a:pt x="111" y="61"/>
                  </a:cubicBezTo>
                  <a:cubicBezTo>
                    <a:pt x="111" y="29"/>
                    <a:pt x="87" y="0"/>
                    <a:pt x="55" y="0"/>
                  </a:cubicBezTo>
                  <a:cubicBezTo>
                    <a:pt x="25" y="0"/>
                    <a:pt x="0" y="29"/>
                    <a:pt x="0" y="61"/>
                  </a:cubicBezTo>
                  <a:cubicBezTo>
                    <a:pt x="0" y="95"/>
                    <a:pt x="25" y="121"/>
                    <a:pt x="55" y="1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: Shape 12">
              <a:extLst>
                <a:ext uri="{FF2B5EF4-FFF2-40B4-BE49-F238E27FC236}">
                  <a16:creationId xmlns:a16="http://schemas.microsoft.com/office/drawing/2014/main" id="{AD34BDE4-5AB6-493A-B8D8-D0031D17D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983" y="5391695"/>
              <a:ext cx="213218" cy="554369"/>
            </a:xfrm>
            <a:custGeom>
              <a:avLst/>
              <a:gdLst/>
              <a:ahLst/>
              <a:cxnLst>
                <a:cxn ang="0">
                  <a:pos x="31" y="18"/>
                </a:cxn>
                <a:cxn ang="0">
                  <a:pos x="15" y="0"/>
                </a:cxn>
                <a:cxn ang="0">
                  <a:pos x="0" y="26"/>
                </a:cxn>
                <a:cxn ang="0">
                  <a:pos x="0" y="135"/>
                </a:cxn>
                <a:cxn ang="0">
                  <a:pos x="26" y="162"/>
                </a:cxn>
                <a:cxn ang="0">
                  <a:pos x="33" y="162"/>
                </a:cxn>
                <a:cxn ang="0">
                  <a:pos x="57" y="135"/>
                </a:cxn>
                <a:cxn ang="0">
                  <a:pos x="57" y="26"/>
                </a:cxn>
                <a:cxn ang="0">
                  <a:pos x="57" y="18"/>
                </a:cxn>
                <a:cxn ang="0">
                  <a:pos x="31" y="18"/>
                </a:cxn>
              </a:cxnLst>
              <a:rect l="0" t="0" r="r" b="b"/>
              <a:pathLst>
                <a:path w="57" h="162">
                  <a:moveTo>
                    <a:pt x="31" y="18"/>
                  </a:moveTo>
                  <a:cubicBezTo>
                    <a:pt x="24" y="15"/>
                    <a:pt x="19" y="8"/>
                    <a:pt x="15" y="0"/>
                  </a:cubicBezTo>
                  <a:cubicBezTo>
                    <a:pt x="5" y="4"/>
                    <a:pt x="0" y="15"/>
                    <a:pt x="0" y="2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9"/>
                    <a:pt x="11" y="162"/>
                    <a:pt x="26" y="162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47" y="162"/>
                    <a:pt x="57" y="149"/>
                    <a:pt x="57" y="13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3"/>
                    <a:pt x="57" y="18"/>
                  </a:cubicBezTo>
                  <a:cubicBezTo>
                    <a:pt x="49" y="23"/>
                    <a:pt x="40" y="23"/>
                    <a:pt x="31" y="1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30B82DB9-73CF-4BE1-96A0-5BD7BB79C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931" y="5405021"/>
              <a:ext cx="223879" cy="54104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3" y="1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131"/>
                </a:cxn>
                <a:cxn ang="0">
                  <a:pos x="26" y="158"/>
                </a:cxn>
                <a:cxn ang="0">
                  <a:pos x="33" y="158"/>
                </a:cxn>
                <a:cxn ang="0">
                  <a:pos x="59" y="131"/>
                </a:cxn>
                <a:cxn ang="0">
                  <a:pos x="59" y="22"/>
                </a:cxn>
                <a:cxn ang="0">
                  <a:pos x="48" y="0"/>
                </a:cxn>
              </a:cxnLst>
              <a:rect l="0" t="0" r="r" b="b"/>
              <a:pathLst>
                <a:path w="59" h="158">
                  <a:moveTo>
                    <a:pt x="48" y="0"/>
                  </a:moveTo>
                  <a:cubicBezTo>
                    <a:pt x="45" y="6"/>
                    <a:pt x="41" y="12"/>
                    <a:pt x="33" y="16"/>
                  </a:cubicBezTo>
                  <a:cubicBezTo>
                    <a:pt x="22" y="21"/>
                    <a:pt x="10" y="21"/>
                    <a:pt x="2" y="14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5"/>
                    <a:pt x="10" y="158"/>
                    <a:pt x="26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48" y="158"/>
                    <a:pt x="59" y="145"/>
                    <a:pt x="59" y="13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14"/>
                    <a:pt x="56" y="6"/>
                    <a:pt x="4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: Shape 14">
              <a:extLst>
                <a:ext uri="{FF2B5EF4-FFF2-40B4-BE49-F238E27FC236}">
                  <a16:creationId xmlns:a16="http://schemas.microsoft.com/office/drawing/2014/main" id="{0C6BAE2E-4115-4E05-B010-634A4F5D2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022" y="4549482"/>
              <a:ext cx="1098076" cy="1036775"/>
            </a:xfrm>
            <a:custGeom>
              <a:avLst/>
              <a:gdLst/>
              <a:ahLst/>
              <a:cxnLst>
                <a:cxn ang="0">
                  <a:pos x="289" y="130"/>
                </a:cxn>
                <a:cxn ang="0">
                  <a:pos x="264" y="69"/>
                </a:cxn>
                <a:cxn ang="0">
                  <a:pos x="241" y="16"/>
                </a:cxn>
                <a:cxn ang="0">
                  <a:pos x="217" y="0"/>
                </a:cxn>
                <a:cxn ang="0">
                  <a:pos x="211" y="0"/>
                </a:cxn>
                <a:cxn ang="0">
                  <a:pos x="145" y="73"/>
                </a:cxn>
                <a:cxn ang="0">
                  <a:pos x="78" y="0"/>
                </a:cxn>
                <a:cxn ang="0">
                  <a:pos x="73" y="0"/>
                </a:cxn>
                <a:cxn ang="0">
                  <a:pos x="49" y="16"/>
                </a:cxn>
                <a:cxn ang="0">
                  <a:pos x="28" y="69"/>
                </a:cxn>
                <a:cxn ang="0">
                  <a:pos x="2" y="130"/>
                </a:cxn>
                <a:cxn ang="0">
                  <a:pos x="0" y="140"/>
                </a:cxn>
                <a:cxn ang="0">
                  <a:pos x="2" y="151"/>
                </a:cxn>
                <a:cxn ang="0">
                  <a:pos x="42" y="239"/>
                </a:cxn>
                <a:cxn ang="0">
                  <a:pos x="73" y="251"/>
                </a:cxn>
                <a:cxn ang="0">
                  <a:pos x="82" y="216"/>
                </a:cxn>
                <a:cxn ang="0">
                  <a:pos x="49" y="140"/>
                </a:cxn>
                <a:cxn ang="0">
                  <a:pos x="55" y="124"/>
                </a:cxn>
                <a:cxn ang="0">
                  <a:pos x="73" y="83"/>
                </a:cxn>
                <a:cxn ang="0">
                  <a:pos x="73" y="162"/>
                </a:cxn>
                <a:cxn ang="0">
                  <a:pos x="95" y="214"/>
                </a:cxn>
                <a:cxn ang="0">
                  <a:pos x="99" y="237"/>
                </a:cxn>
                <a:cxn ang="0">
                  <a:pos x="117" y="272"/>
                </a:cxn>
                <a:cxn ang="0">
                  <a:pos x="117" y="304"/>
                </a:cxn>
                <a:cxn ang="0">
                  <a:pos x="169" y="304"/>
                </a:cxn>
                <a:cxn ang="0">
                  <a:pos x="169" y="272"/>
                </a:cxn>
                <a:cxn ang="0">
                  <a:pos x="195" y="235"/>
                </a:cxn>
                <a:cxn ang="0">
                  <a:pos x="199" y="212"/>
                </a:cxn>
                <a:cxn ang="0">
                  <a:pos x="217" y="168"/>
                </a:cxn>
                <a:cxn ang="0">
                  <a:pos x="217" y="81"/>
                </a:cxn>
                <a:cxn ang="0">
                  <a:pos x="236" y="126"/>
                </a:cxn>
                <a:cxn ang="0">
                  <a:pos x="241" y="140"/>
                </a:cxn>
                <a:cxn ang="0">
                  <a:pos x="208" y="216"/>
                </a:cxn>
                <a:cxn ang="0">
                  <a:pos x="220" y="251"/>
                </a:cxn>
                <a:cxn ang="0">
                  <a:pos x="251" y="239"/>
                </a:cxn>
                <a:cxn ang="0">
                  <a:pos x="289" y="151"/>
                </a:cxn>
                <a:cxn ang="0">
                  <a:pos x="289" y="140"/>
                </a:cxn>
                <a:cxn ang="0">
                  <a:pos x="289" y="130"/>
                </a:cxn>
              </a:cxnLst>
              <a:rect l="0" t="0" r="r" b="b"/>
              <a:pathLst>
                <a:path w="292" h="304">
                  <a:moveTo>
                    <a:pt x="289" y="130"/>
                  </a:moveTo>
                  <a:cubicBezTo>
                    <a:pt x="264" y="69"/>
                    <a:pt x="264" y="69"/>
                    <a:pt x="264" y="69"/>
                  </a:cubicBezTo>
                  <a:cubicBezTo>
                    <a:pt x="241" y="16"/>
                    <a:pt x="241" y="16"/>
                    <a:pt x="241" y="16"/>
                  </a:cubicBezTo>
                  <a:cubicBezTo>
                    <a:pt x="238" y="7"/>
                    <a:pt x="229" y="0"/>
                    <a:pt x="21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40"/>
                    <a:pt x="183" y="73"/>
                    <a:pt x="145" y="73"/>
                  </a:cubicBezTo>
                  <a:cubicBezTo>
                    <a:pt x="108" y="73"/>
                    <a:pt x="78" y="40"/>
                    <a:pt x="78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4" y="0"/>
                    <a:pt x="55" y="7"/>
                    <a:pt x="49" y="16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0" y="134"/>
                    <a:pt x="0" y="138"/>
                    <a:pt x="0" y="140"/>
                  </a:cubicBezTo>
                  <a:cubicBezTo>
                    <a:pt x="0" y="144"/>
                    <a:pt x="0" y="147"/>
                    <a:pt x="2" y="151"/>
                  </a:cubicBezTo>
                  <a:cubicBezTo>
                    <a:pt x="42" y="239"/>
                    <a:pt x="42" y="239"/>
                    <a:pt x="42" y="239"/>
                  </a:cubicBezTo>
                  <a:cubicBezTo>
                    <a:pt x="47" y="251"/>
                    <a:pt x="59" y="257"/>
                    <a:pt x="73" y="251"/>
                  </a:cubicBezTo>
                  <a:cubicBezTo>
                    <a:pt x="83" y="245"/>
                    <a:pt x="90" y="231"/>
                    <a:pt x="82" y="216"/>
                  </a:cubicBezTo>
                  <a:cubicBezTo>
                    <a:pt x="49" y="140"/>
                    <a:pt x="49" y="140"/>
                    <a:pt x="49" y="140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95" y="214"/>
                    <a:pt x="95" y="214"/>
                    <a:pt x="95" y="214"/>
                  </a:cubicBezTo>
                  <a:cubicBezTo>
                    <a:pt x="99" y="223"/>
                    <a:pt x="99" y="229"/>
                    <a:pt x="99" y="237"/>
                  </a:cubicBezTo>
                  <a:cubicBezTo>
                    <a:pt x="109" y="242"/>
                    <a:pt x="117" y="257"/>
                    <a:pt x="117" y="272"/>
                  </a:cubicBezTo>
                  <a:cubicBezTo>
                    <a:pt x="117" y="304"/>
                    <a:pt x="117" y="304"/>
                    <a:pt x="117" y="304"/>
                  </a:cubicBezTo>
                  <a:cubicBezTo>
                    <a:pt x="169" y="304"/>
                    <a:pt x="169" y="304"/>
                    <a:pt x="169" y="304"/>
                  </a:cubicBezTo>
                  <a:cubicBezTo>
                    <a:pt x="169" y="272"/>
                    <a:pt x="169" y="272"/>
                    <a:pt x="169" y="272"/>
                  </a:cubicBezTo>
                  <a:cubicBezTo>
                    <a:pt x="169" y="255"/>
                    <a:pt x="180" y="239"/>
                    <a:pt x="195" y="235"/>
                  </a:cubicBezTo>
                  <a:cubicBezTo>
                    <a:pt x="195" y="227"/>
                    <a:pt x="195" y="221"/>
                    <a:pt x="199" y="212"/>
                  </a:cubicBezTo>
                  <a:cubicBezTo>
                    <a:pt x="217" y="168"/>
                    <a:pt x="217" y="168"/>
                    <a:pt x="217" y="168"/>
                  </a:cubicBezTo>
                  <a:cubicBezTo>
                    <a:pt x="217" y="81"/>
                    <a:pt x="217" y="81"/>
                    <a:pt x="217" y="81"/>
                  </a:cubicBezTo>
                  <a:cubicBezTo>
                    <a:pt x="236" y="126"/>
                    <a:pt x="236" y="126"/>
                    <a:pt x="236" y="126"/>
                  </a:cubicBezTo>
                  <a:cubicBezTo>
                    <a:pt x="241" y="140"/>
                    <a:pt x="241" y="140"/>
                    <a:pt x="241" y="140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3" y="231"/>
                    <a:pt x="208" y="245"/>
                    <a:pt x="220" y="251"/>
                  </a:cubicBezTo>
                  <a:cubicBezTo>
                    <a:pt x="231" y="257"/>
                    <a:pt x="245" y="251"/>
                    <a:pt x="251" y="239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47"/>
                    <a:pt x="292" y="144"/>
                    <a:pt x="289" y="140"/>
                  </a:cubicBezTo>
                  <a:cubicBezTo>
                    <a:pt x="292" y="138"/>
                    <a:pt x="289" y="134"/>
                    <a:pt x="289" y="1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: Shape 15">
              <a:extLst>
                <a:ext uri="{FF2B5EF4-FFF2-40B4-BE49-F238E27FC236}">
                  <a16:creationId xmlns:a16="http://schemas.microsoft.com/office/drawing/2014/main" id="{BA656D44-2981-442B-9A5E-D0B8F135F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742" y="2603862"/>
              <a:ext cx="1122063" cy="2593271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3" y="25"/>
                </a:cxn>
                <a:cxn ang="0">
                  <a:pos x="253" y="114"/>
                </a:cxn>
                <a:cxn ang="0">
                  <a:pos x="193" y="205"/>
                </a:cxn>
                <a:cxn ang="0">
                  <a:pos x="106" y="205"/>
                </a:cxn>
                <a:cxn ang="0">
                  <a:pos x="48" y="117"/>
                </a:cxn>
                <a:cxn ang="0">
                  <a:pos x="48" y="25"/>
                </a:cxn>
                <a:cxn ang="0">
                  <a:pos x="24" y="0"/>
                </a:cxn>
                <a:cxn ang="0">
                  <a:pos x="0" y="25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2" y="132"/>
                </a:cxn>
                <a:cxn ang="0">
                  <a:pos x="2" y="135"/>
                </a:cxn>
                <a:cxn ang="0">
                  <a:pos x="5" y="139"/>
                </a:cxn>
                <a:cxn ang="0">
                  <a:pos x="72" y="243"/>
                </a:cxn>
                <a:cxn ang="0">
                  <a:pos x="77" y="248"/>
                </a:cxn>
                <a:cxn ang="0">
                  <a:pos x="77" y="503"/>
                </a:cxn>
                <a:cxn ang="0">
                  <a:pos x="77" y="511"/>
                </a:cxn>
                <a:cxn ang="0">
                  <a:pos x="77" y="614"/>
                </a:cxn>
                <a:cxn ang="0">
                  <a:pos x="78" y="618"/>
                </a:cxn>
                <a:cxn ang="0">
                  <a:pos x="77" y="622"/>
                </a:cxn>
                <a:cxn ang="0">
                  <a:pos x="77" y="732"/>
                </a:cxn>
                <a:cxn ang="0">
                  <a:pos x="102" y="760"/>
                </a:cxn>
                <a:cxn ang="0">
                  <a:pos x="110" y="760"/>
                </a:cxn>
                <a:cxn ang="0">
                  <a:pos x="136" y="732"/>
                </a:cxn>
                <a:cxn ang="0">
                  <a:pos x="136" y="622"/>
                </a:cxn>
                <a:cxn ang="0">
                  <a:pos x="136" y="618"/>
                </a:cxn>
                <a:cxn ang="0">
                  <a:pos x="136" y="614"/>
                </a:cxn>
                <a:cxn ang="0">
                  <a:pos x="136" y="511"/>
                </a:cxn>
                <a:cxn ang="0">
                  <a:pos x="166" y="511"/>
                </a:cxn>
                <a:cxn ang="0">
                  <a:pos x="166" y="614"/>
                </a:cxn>
                <a:cxn ang="0">
                  <a:pos x="166" y="618"/>
                </a:cxn>
                <a:cxn ang="0">
                  <a:pos x="166" y="622"/>
                </a:cxn>
                <a:cxn ang="0">
                  <a:pos x="166" y="732"/>
                </a:cxn>
                <a:cxn ang="0">
                  <a:pos x="191" y="760"/>
                </a:cxn>
                <a:cxn ang="0">
                  <a:pos x="198" y="760"/>
                </a:cxn>
                <a:cxn ang="0">
                  <a:pos x="224" y="732"/>
                </a:cxn>
                <a:cxn ang="0">
                  <a:pos x="224" y="622"/>
                </a:cxn>
                <a:cxn ang="0">
                  <a:pos x="224" y="618"/>
                </a:cxn>
                <a:cxn ang="0">
                  <a:pos x="224" y="614"/>
                </a:cxn>
                <a:cxn ang="0">
                  <a:pos x="224" y="511"/>
                </a:cxn>
                <a:cxn ang="0">
                  <a:pos x="224" y="503"/>
                </a:cxn>
                <a:cxn ang="0">
                  <a:pos x="224" y="243"/>
                </a:cxn>
                <a:cxn ang="0">
                  <a:pos x="228" y="243"/>
                </a:cxn>
                <a:cxn ang="0">
                  <a:pos x="295" y="139"/>
                </a:cxn>
                <a:cxn ang="0">
                  <a:pos x="297" y="132"/>
                </a:cxn>
                <a:cxn ang="0">
                  <a:pos x="298" y="124"/>
                </a:cxn>
                <a:cxn ang="0">
                  <a:pos x="298" y="122"/>
                </a:cxn>
                <a:cxn ang="0">
                  <a:pos x="298" y="25"/>
                </a:cxn>
                <a:cxn ang="0">
                  <a:pos x="276" y="0"/>
                </a:cxn>
              </a:cxnLst>
              <a:rect l="0" t="0" r="r" b="b"/>
              <a:pathLst>
                <a:path w="298" h="760">
                  <a:moveTo>
                    <a:pt x="276" y="0"/>
                  </a:moveTo>
                  <a:cubicBezTo>
                    <a:pt x="264" y="0"/>
                    <a:pt x="253" y="11"/>
                    <a:pt x="253" y="25"/>
                  </a:cubicBezTo>
                  <a:cubicBezTo>
                    <a:pt x="253" y="114"/>
                    <a:pt x="253" y="114"/>
                    <a:pt x="253" y="114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06" y="205"/>
                    <a:pt x="106" y="205"/>
                    <a:pt x="106" y="205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2" y="130"/>
                    <a:pt x="2" y="132"/>
                  </a:cubicBezTo>
                  <a:cubicBezTo>
                    <a:pt x="2" y="132"/>
                    <a:pt x="2" y="132"/>
                    <a:pt x="2" y="135"/>
                  </a:cubicBezTo>
                  <a:cubicBezTo>
                    <a:pt x="3" y="136"/>
                    <a:pt x="3" y="136"/>
                    <a:pt x="5" y="139"/>
                  </a:cubicBezTo>
                  <a:cubicBezTo>
                    <a:pt x="72" y="243"/>
                    <a:pt x="72" y="243"/>
                    <a:pt x="72" y="243"/>
                  </a:cubicBezTo>
                  <a:cubicBezTo>
                    <a:pt x="72" y="243"/>
                    <a:pt x="74" y="246"/>
                    <a:pt x="77" y="248"/>
                  </a:cubicBezTo>
                  <a:cubicBezTo>
                    <a:pt x="77" y="503"/>
                    <a:pt x="77" y="503"/>
                    <a:pt x="77" y="503"/>
                  </a:cubicBezTo>
                  <a:cubicBezTo>
                    <a:pt x="77" y="511"/>
                    <a:pt x="77" y="511"/>
                    <a:pt x="77" y="511"/>
                  </a:cubicBezTo>
                  <a:cubicBezTo>
                    <a:pt x="77" y="614"/>
                    <a:pt x="77" y="614"/>
                    <a:pt x="77" y="614"/>
                  </a:cubicBezTo>
                  <a:cubicBezTo>
                    <a:pt x="77" y="617"/>
                    <a:pt x="78" y="617"/>
                    <a:pt x="78" y="618"/>
                  </a:cubicBezTo>
                  <a:cubicBezTo>
                    <a:pt x="77" y="622"/>
                    <a:pt x="77" y="622"/>
                    <a:pt x="77" y="622"/>
                  </a:cubicBezTo>
                  <a:cubicBezTo>
                    <a:pt x="77" y="732"/>
                    <a:pt x="77" y="732"/>
                    <a:pt x="77" y="732"/>
                  </a:cubicBezTo>
                  <a:cubicBezTo>
                    <a:pt x="77" y="749"/>
                    <a:pt x="90" y="760"/>
                    <a:pt x="102" y="760"/>
                  </a:cubicBezTo>
                  <a:cubicBezTo>
                    <a:pt x="110" y="760"/>
                    <a:pt x="110" y="760"/>
                    <a:pt x="110" y="760"/>
                  </a:cubicBezTo>
                  <a:cubicBezTo>
                    <a:pt x="124" y="760"/>
                    <a:pt x="136" y="749"/>
                    <a:pt x="136" y="732"/>
                  </a:cubicBezTo>
                  <a:cubicBezTo>
                    <a:pt x="136" y="622"/>
                    <a:pt x="136" y="622"/>
                    <a:pt x="136" y="622"/>
                  </a:cubicBezTo>
                  <a:cubicBezTo>
                    <a:pt x="136" y="618"/>
                    <a:pt x="136" y="618"/>
                    <a:pt x="136" y="618"/>
                  </a:cubicBezTo>
                  <a:cubicBezTo>
                    <a:pt x="136" y="617"/>
                    <a:pt x="136" y="617"/>
                    <a:pt x="136" y="614"/>
                  </a:cubicBezTo>
                  <a:cubicBezTo>
                    <a:pt x="136" y="511"/>
                    <a:pt x="136" y="511"/>
                    <a:pt x="136" y="511"/>
                  </a:cubicBezTo>
                  <a:cubicBezTo>
                    <a:pt x="166" y="511"/>
                    <a:pt x="166" y="511"/>
                    <a:pt x="166" y="511"/>
                  </a:cubicBezTo>
                  <a:cubicBezTo>
                    <a:pt x="166" y="614"/>
                    <a:pt x="166" y="614"/>
                    <a:pt x="166" y="614"/>
                  </a:cubicBezTo>
                  <a:cubicBezTo>
                    <a:pt x="166" y="617"/>
                    <a:pt x="166" y="617"/>
                    <a:pt x="166" y="618"/>
                  </a:cubicBezTo>
                  <a:cubicBezTo>
                    <a:pt x="166" y="622"/>
                    <a:pt x="166" y="622"/>
                    <a:pt x="166" y="622"/>
                  </a:cubicBezTo>
                  <a:cubicBezTo>
                    <a:pt x="166" y="732"/>
                    <a:pt x="166" y="732"/>
                    <a:pt x="166" y="732"/>
                  </a:cubicBezTo>
                  <a:cubicBezTo>
                    <a:pt x="166" y="749"/>
                    <a:pt x="177" y="760"/>
                    <a:pt x="191" y="760"/>
                  </a:cubicBezTo>
                  <a:cubicBezTo>
                    <a:pt x="198" y="760"/>
                    <a:pt x="198" y="760"/>
                    <a:pt x="198" y="760"/>
                  </a:cubicBezTo>
                  <a:cubicBezTo>
                    <a:pt x="214" y="760"/>
                    <a:pt x="224" y="749"/>
                    <a:pt x="224" y="732"/>
                  </a:cubicBezTo>
                  <a:cubicBezTo>
                    <a:pt x="224" y="622"/>
                    <a:pt x="224" y="622"/>
                    <a:pt x="224" y="622"/>
                  </a:cubicBezTo>
                  <a:cubicBezTo>
                    <a:pt x="224" y="618"/>
                    <a:pt x="224" y="618"/>
                    <a:pt x="224" y="618"/>
                  </a:cubicBezTo>
                  <a:cubicBezTo>
                    <a:pt x="224" y="617"/>
                    <a:pt x="224" y="617"/>
                    <a:pt x="224" y="614"/>
                  </a:cubicBezTo>
                  <a:cubicBezTo>
                    <a:pt x="224" y="511"/>
                    <a:pt x="224" y="511"/>
                    <a:pt x="224" y="511"/>
                  </a:cubicBezTo>
                  <a:cubicBezTo>
                    <a:pt x="224" y="503"/>
                    <a:pt x="224" y="503"/>
                    <a:pt x="224" y="503"/>
                  </a:cubicBezTo>
                  <a:cubicBezTo>
                    <a:pt x="224" y="243"/>
                    <a:pt x="224" y="243"/>
                    <a:pt x="224" y="243"/>
                  </a:cubicBezTo>
                  <a:cubicBezTo>
                    <a:pt x="227" y="243"/>
                    <a:pt x="227" y="243"/>
                    <a:pt x="228" y="243"/>
                  </a:cubicBezTo>
                  <a:cubicBezTo>
                    <a:pt x="295" y="139"/>
                    <a:pt x="295" y="139"/>
                    <a:pt x="295" y="139"/>
                  </a:cubicBezTo>
                  <a:cubicBezTo>
                    <a:pt x="295" y="136"/>
                    <a:pt x="297" y="135"/>
                    <a:pt x="297" y="132"/>
                  </a:cubicBezTo>
                  <a:cubicBezTo>
                    <a:pt x="298" y="128"/>
                    <a:pt x="298" y="126"/>
                    <a:pt x="298" y="124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98" y="25"/>
                    <a:pt x="298" y="25"/>
                    <a:pt x="298" y="25"/>
                  </a:cubicBezTo>
                  <a:cubicBezTo>
                    <a:pt x="298" y="11"/>
                    <a:pt x="290" y="0"/>
                    <a:pt x="27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Oval 16">
              <a:extLst>
                <a:ext uri="{FF2B5EF4-FFF2-40B4-BE49-F238E27FC236}">
                  <a16:creationId xmlns:a16="http://schemas.microsoft.com/office/drawing/2014/main" id="{ECFA259C-BEC2-4CA2-AE17-A1611559A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882" y="2825077"/>
              <a:ext cx="421106" cy="4157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: Shape 17">
              <a:extLst>
                <a:ext uri="{FF2B5EF4-FFF2-40B4-BE49-F238E27FC236}">
                  <a16:creationId xmlns:a16="http://schemas.microsoft.com/office/drawing/2014/main" id="{9FBC38FB-7838-4174-A84B-ECD7B4BCE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525" y="3539358"/>
              <a:ext cx="1268650" cy="1886984"/>
            </a:xfrm>
            <a:custGeom>
              <a:avLst/>
              <a:gdLst/>
              <a:ahLst/>
              <a:cxnLst>
                <a:cxn ang="0">
                  <a:pos x="333" y="115"/>
                </a:cxn>
                <a:cxn ang="0">
                  <a:pos x="331" y="112"/>
                </a:cxn>
                <a:cxn ang="0">
                  <a:pos x="242" y="2"/>
                </a:cxn>
                <a:cxn ang="0">
                  <a:pos x="96" y="0"/>
                </a:cxn>
                <a:cxn ang="0">
                  <a:pos x="73" y="11"/>
                </a:cxn>
                <a:cxn ang="0">
                  <a:pos x="4" y="114"/>
                </a:cxn>
                <a:cxn ang="0">
                  <a:pos x="2" y="118"/>
                </a:cxn>
                <a:cxn ang="0">
                  <a:pos x="0" y="128"/>
                </a:cxn>
                <a:cxn ang="0">
                  <a:pos x="2" y="138"/>
                </a:cxn>
                <a:cxn ang="0">
                  <a:pos x="8" y="149"/>
                </a:cxn>
                <a:cxn ang="0">
                  <a:pos x="11" y="150"/>
                </a:cxn>
                <a:cxn ang="0">
                  <a:pos x="119" y="192"/>
                </a:cxn>
                <a:cxn ang="0">
                  <a:pos x="58" y="123"/>
                </a:cxn>
                <a:cxn ang="0">
                  <a:pos x="96" y="128"/>
                </a:cxn>
                <a:cxn ang="0">
                  <a:pos x="131" y="201"/>
                </a:cxn>
                <a:cxn ang="0">
                  <a:pos x="96" y="219"/>
                </a:cxn>
                <a:cxn ang="0">
                  <a:pos x="96" y="305"/>
                </a:cxn>
                <a:cxn ang="0">
                  <a:pos x="96" y="411"/>
                </a:cxn>
                <a:cxn ang="0">
                  <a:pos x="96" y="525"/>
                </a:cxn>
                <a:cxn ang="0">
                  <a:pos x="127" y="553"/>
                </a:cxn>
                <a:cxn ang="0">
                  <a:pos x="155" y="416"/>
                </a:cxn>
                <a:cxn ang="0">
                  <a:pos x="155" y="408"/>
                </a:cxn>
                <a:cxn ang="0">
                  <a:pos x="183" y="305"/>
                </a:cxn>
                <a:cxn ang="0">
                  <a:pos x="183" y="411"/>
                </a:cxn>
                <a:cxn ang="0">
                  <a:pos x="183" y="525"/>
                </a:cxn>
                <a:cxn ang="0">
                  <a:pos x="216" y="553"/>
                </a:cxn>
                <a:cxn ang="0">
                  <a:pos x="242" y="416"/>
                </a:cxn>
                <a:cxn ang="0">
                  <a:pos x="242" y="408"/>
                </a:cxn>
                <a:cxn ang="0">
                  <a:pos x="242" y="296"/>
                </a:cxn>
                <a:cxn ang="0">
                  <a:pos x="234" y="219"/>
                </a:cxn>
                <a:cxn ang="0">
                  <a:pos x="216" y="144"/>
                </a:cxn>
                <a:cxn ang="0">
                  <a:pos x="242" y="69"/>
                </a:cxn>
                <a:cxn ang="0">
                  <a:pos x="224" y="156"/>
                </a:cxn>
                <a:cxn ang="0">
                  <a:pos x="247" y="201"/>
                </a:cxn>
                <a:cxn ang="0">
                  <a:pos x="325" y="149"/>
                </a:cxn>
                <a:cxn ang="0">
                  <a:pos x="333" y="142"/>
                </a:cxn>
                <a:cxn ang="0">
                  <a:pos x="335" y="132"/>
                </a:cxn>
                <a:cxn ang="0">
                  <a:pos x="335" y="124"/>
                </a:cxn>
              </a:cxnLst>
              <a:rect l="0" t="0" r="r" b="b"/>
              <a:pathLst>
                <a:path w="337" h="553">
                  <a:moveTo>
                    <a:pt x="333" y="118"/>
                  </a:moveTo>
                  <a:cubicBezTo>
                    <a:pt x="333" y="115"/>
                    <a:pt x="333" y="115"/>
                    <a:pt x="333" y="115"/>
                  </a:cubicBezTo>
                  <a:cubicBezTo>
                    <a:pt x="333" y="115"/>
                    <a:pt x="333" y="115"/>
                    <a:pt x="331" y="114"/>
                  </a:cubicBezTo>
                  <a:cubicBezTo>
                    <a:pt x="331" y="114"/>
                    <a:pt x="331" y="114"/>
                    <a:pt x="331" y="11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56" y="4"/>
                    <a:pt x="249" y="0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85" y="0"/>
                    <a:pt x="78" y="4"/>
                    <a:pt x="73" y="11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5"/>
                    <a:pt x="2" y="115"/>
                    <a:pt x="2" y="118"/>
                  </a:cubicBezTo>
                  <a:cubicBezTo>
                    <a:pt x="2" y="120"/>
                    <a:pt x="0" y="123"/>
                    <a:pt x="0" y="124"/>
                  </a:cubicBezTo>
                  <a:cubicBezTo>
                    <a:pt x="0" y="124"/>
                    <a:pt x="0" y="125"/>
                    <a:pt x="0" y="128"/>
                  </a:cubicBezTo>
                  <a:cubicBezTo>
                    <a:pt x="0" y="129"/>
                    <a:pt x="0" y="132"/>
                    <a:pt x="0" y="132"/>
                  </a:cubicBezTo>
                  <a:cubicBezTo>
                    <a:pt x="0" y="136"/>
                    <a:pt x="2" y="136"/>
                    <a:pt x="2" y="138"/>
                  </a:cubicBezTo>
                  <a:cubicBezTo>
                    <a:pt x="2" y="139"/>
                    <a:pt x="2" y="139"/>
                    <a:pt x="2" y="142"/>
                  </a:cubicBezTo>
                  <a:cubicBezTo>
                    <a:pt x="4" y="144"/>
                    <a:pt x="5" y="146"/>
                    <a:pt x="8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50"/>
                    <a:pt x="11" y="150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98" y="209"/>
                    <a:pt x="113" y="204"/>
                    <a:pt x="119" y="192"/>
                  </a:cubicBezTo>
                  <a:cubicBezTo>
                    <a:pt x="127" y="180"/>
                    <a:pt x="122" y="165"/>
                    <a:pt x="112" y="156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38" y="156"/>
                    <a:pt x="143" y="180"/>
                    <a:pt x="131" y="201"/>
                  </a:cubicBezTo>
                  <a:cubicBezTo>
                    <a:pt x="124" y="214"/>
                    <a:pt x="113" y="219"/>
                    <a:pt x="100" y="219"/>
                  </a:cubicBezTo>
                  <a:cubicBezTo>
                    <a:pt x="98" y="219"/>
                    <a:pt x="97" y="219"/>
                    <a:pt x="96" y="219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6" y="305"/>
                    <a:pt x="96" y="305"/>
                    <a:pt x="96" y="305"/>
                  </a:cubicBezTo>
                  <a:cubicBezTo>
                    <a:pt x="96" y="408"/>
                    <a:pt x="96" y="408"/>
                    <a:pt x="96" y="408"/>
                  </a:cubicBezTo>
                  <a:cubicBezTo>
                    <a:pt x="96" y="408"/>
                    <a:pt x="96" y="409"/>
                    <a:pt x="96" y="411"/>
                  </a:cubicBezTo>
                  <a:cubicBezTo>
                    <a:pt x="96" y="411"/>
                    <a:pt x="96" y="413"/>
                    <a:pt x="96" y="416"/>
                  </a:cubicBezTo>
                  <a:cubicBezTo>
                    <a:pt x="96" y="525"/>
                    <a:pt x="96" y="525"/>
                    <a:pt x="96" y="525"/>
                  </a:cubicBezTo>
                  <a:cubicBezTo>
                    <a:pt x="96" y="541"/>
                    <a:pt x="106" y="553"/>
                    <a:pt x="119" y="553"/>
                  </a:cubicBezTo>
                  <a:cubicBezTo>
                    <a:pt x="127" y="553"/>
                    <a:pt x="127" y="553"/>
                    <a:pt x="127" y="553"/>
                  </a:cubicBezTo>
                  <a:cubicBezTo>
                    <a:pt x="142" y="553"/>
                    <a:pt x="155" y="541"/>
                    <a:pt x="155" y="525"/>
                  </a:cubicBezTo>
                  <a:cubicBezTo>
                    <a:pt x="155" y="416"/>
                    <a:pt x="155" y="416"/>
                    <a:pt x="155" y="416"/>
                  </a:cubicBezTo>
                  <a:cubicBezTo>
                    <a:pt x="155" y="413"/>
                    <a:pt x="153" y="411"/>
                    <a:pt x="153" y="411"/>
                  </a:cubicBezTo>
                  <a:cubicBezTo>
                    <a:pt x="153" y="409"/>
                    <a:pt x="155" y="408"/>
                    <a:pt x="155" y="408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408"/>
                    <a:pt x="183" y="408"/>
                    <a:pt x="183" y="408"/>
                  </a:cubicBezTo>
                  <a:cubicBezTo>
                    <a:pt x="183" y="408"/>
                    <a:pt x="183" y="409"/>
                    <a:pt x="183" y="411"/>
                  </a:cubicBezTo>
                  <a:cubicBezTo>
                    <a:pt x="183" y="411"/>
                    <a:pt x="183" y="413"/>
                    <a:pt x="183" y="416"/>
                  </a:cubicBezTo>
                  <a:cubicBezTo>
                    <a:pt x="183" y="525"/>
                    <a:pt x="183" y="525"/>
                    <a:pt x="183" y="525"/>
                  </a:cubicBezTo>
                  <a:cubicBezTo>
                    <a:pt x="183" y="541"/>
                    <a:pt x="196" y="553"/>
                    <a:pt x="208" y="553"/>
                  </a:cubicBezTo>
                  <a:cubicBezTo>
                    <a:pt x="216" y="553"/>
                    <a:pt x="216" y="553"/>
                    <a:pt x="216" y="553"/>
                  </a:cubicBezTo>
                  <a:cubicBezTo>
                    <a:pt x="230" y="553"/>
                    <a:pt x="242" y="541"/>
                    <a:pt x="242" y="525"/>
                  </a:cubicBezTo>
                  <a:cubicBezTo>
                    <a:pt x="242" y="416"/>
                    <a:pt x="242" y="416"/>
                    <a:pt x="242" y="416"/>
                  </a:cubicBezTo>
                  <a:cubicBezTo>
                    <a:pt x="242" y="413"/>
                    <a:pt x="242" y="411"/>
                    <a:pt x="242" y="411"/>
                  </a:cubicBezTo>
                  <a:cubicBezTo>
                    <a:pt x="242" y="409"/>
                    <a:pt x="242" y="408"/>
                    <a:pt x="242" y="408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2" y="296"/>
                    <a:pt x="242" y="296"/>
                    <a:pt x="242" y="296"/>
                  </a:cubicBezTo>
                  <a:cubicBezTo>
                    <a:pt x="242" y="219"/>
                    <a:pt x="242" y="219"/>
                    <a:pt x="242" y="219"/>
                  </a:cubicBezTo>
                  <a:cubicBezTo>
                    <a:pt x="240" y="219"/>
                    <a:pt x="238" y="219"/>
                    <a:pt x="234" y="219"/>
                  </a:cubicBezTo>
                  <a:cubicBezTo>
                    <a:pt x="221" y="219"/>
                    <a:pt x="209" y="214"/>
                    <a:pt x="203" y="201"/>
                  </a:cubicBezTo>
                  <a:cubicBezTo>
                    <a:pt x="193" y="180"/>
                    <a:pt x="199" y="156"/>
                    <a:pt x="216" y="144"/>
                  </a:cubicBezTo>
                  <a:cubicBezTo>
                    <a:pt x="242" y="125"/>
                    <a:pt x="242" y="125"/>
                    <a:pt x="242" y="125"/>
                  </a:cubicBezTo>
                  <a:cubicBezTo>
                    <a:pt x="242" y="69"/>
                    <a:pt x="242" y="69"/>
                    <a:pt x="242" y="69"/>
                  </a:cubicBezTo>
                  <a:cubicBezTo>
                    <a:pt x="277" y="123"/>
                    <a:pt x="277" y="123"/>
                    <a:pt x="277" y="123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12" y="165"/>
                    <a:pt x="208" y="180"/>
                    <a:pt x="216" y="192"/>
                  </a:cubicBezTo>
                  <a:cubicBezTo>
                    <a:pt x="221" y="204"/>
                    <a:pt x="236" y="209"/>
                    <a:pt x="247" y="201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5" y="150"/>
                    <a:pt x="325" y="149"/>
                    <a:pt x="325" y="149"/>
                  </a:cubicBezTo>
                  <a:cubicBezTo>
                    <a:pt x="327" y="149"/>
                    <a:pt x="327" y="149"/>
                    <a:pt x="327" y="149"/>
                  </a:cubicBezTo>
                  <a:cubicBezTo>
                    <a:pt x="329" y="146"/>
                    <a:pt x="331" y="144"/>
                    <a:pt x="333" y="142"/>
                  </a:cubicBezTo>
                  <a:cubicBezTo>
                    <a:pt x="333" y="139"/>
                    <a:pt x="333" y="139"/>
                    <a:pt x="333" y="139"/>
                  </a:cubicBezTo>
                  <a:cubicBezTo>
                    <a:pt x="335" y="138"/>
                    <a:pt x="335" y="136"/>
                    <a:pt x="335" y="132"/>
                  </a:cubicBezTo>
                  <a:cubicBezTo>
                    <a:pt x="337" y="132"/>
                    <a:pt x="335" y="129"/>
                    <a:pt x="335" y="128"/>
                  </a:cubicBezTo>
                  <a:cubicBezTo>
                    <a:pt x="335" y="125"/>
                    <a:pt x="337" y="125"/>
                    <a:pt x="335" y="124"/>
                  </a:cubicBezTo>
                  <a:cubicBezTo>
                    <a:pt x="335" y="123"/>
                    <a:pt x="335" y="120"/>
                    <a:pt x="333" y="11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: Shape 18">
              <a:extLst>
                <a:ext uri="{FF2B5EF4-FFF2-40B4-BE49-F238E27FC236}">
                  <a16:creationId xmlns:a16="http://schemas.microsoft.com/office/drawing/2014/main" id="{89008D34-0E8A-4008-A6A3-4566ABDB8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631" y="3046291"/>
              <a:ext cx="426437" cy="426438"/>
            </a:xfrm>
            <a:custGeom>
              <a:avLst/>
              <a:gdLst/>
              <a:ahLst/>
              <a:cxnLst>
                <a:cxn ang="0">
                  <a:pos x="55" y="125"/>
                </a:cxn>
                <a:cxn ang="0">
                  <a:pos x="113" y="62"/>
                </a:cxn>
                <a:cxn ang="0">
                  <a:pos x="55" y="0"/>
                </a:cxn>
                <a:cxn ang="0">
                  <a:pos x="0" y="62"/>
                </a:cxn>
                <a:cxn ang="0">
                  <a:pos x="55" y="125"/>
                </a:cxn>
              </a:cxnLst>
              <a:rect l="0" t="0" r="r" b="b"/>
              <a:pathLst>
                <a:path w="113" h="125">
                  <a:moveTo>
                    <a:pt x="55" y="125"/>
                  </a:moveTo>
                  <a:cubicBezTo>
                    <a:pt x="87" y="125"/>
                    <a:pt x="113" y="96"/>
                    <a:pt x="113" y="62"/>
                  </a:cubicBezTo>
                  <a:cubicBezTo>
                    <a:pt x="113" y="29"/>
                    <a:pt x="87" y="0"/>
                    <a:pt x="55" y="0"/>
                  </a:cubicBezTo>
                  <a:cubicBezTo>
                    <a:pt x="26" y="0"/>
                    <a:pt x="0" y="29"/>
                    <a:pt x="0" y="62"/>
                  </a:cubicBezTo>
                  <a:cubicBezTo>
                    <a:pt x="0" y="96"/>
                    <a:pt x="26" y="125"/>
                    <a:pt x="55" y="12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Oval 19">
              <a:extLst>
                <a:ext uri="{FF2B5EF4-FFF2-40B4-BE49-F238E27FC236}">
                  <a16:creationId xmlns:a16="http://schemas.microsoft.com/office/drawing/2014/main" id="{6BD19D12-C0AC-47F4-9A53-B6B2E2AE5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556" y="3003647"/>
              <a:ext cx="1223341" cy="120735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: Shape 20">
              <a:extLst>
                <a:ext uri="{FF2B5EF4-FFF2-40B4-BE49-F238E27FC236}">
                  <a16:creationId xmlns:a16="http://schemas.microsoft.com/office/drawing/2014/main" id="{0E95FA88-DAA9-482D-813A-C9A5BF8FE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855" y="3664625"/>
              <a:ext cx="647651" cy="644986"/>
            </a:xfrm>
            <a:custGeom>
              <a:avLst/>
              <a:gdLst/>
              <a:ahLst/>
              <a:cxnLst>
                <a:cxn ang="0">
                  <a:pos x="4" y="56"/>
                </a:cxn>
                <a:cxn ang="0">
                  <a:pos x="13" y="53"/>
                </a:cxn>
                <a:cxn ang="0">
                  <a:pos x="19" y="40"/>
                </a:cxn>
                <a:cxn ang="0">
                  <a:pos x="39" y="20"/>
                </a:cxn>
                <a:cxn ang="0">
                  <a:pos x="51" y="11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168" y="172"/>
                </a:cxn>
                <a:cxn ang="0">
                  <a:pos x="168" y="182"/>
                </a:cxn>
                <a:cxn ang="0">
                  <a:pos x="168" y="185"/>
                </a:cxn>
                <a:cxn ang="0">
                  <a:pos x="165" y="187"/>
                </a:cxn>
                <a:cxn ang="0">
                  <a:pos x="156" y="187"/>
                </a:cxn>
                <a:cxn ang="0">
                  <a:pos x="7" y="70"/>
                </a:cxn>
                <a:cxn ang="0">
                  <a:pos x="4" y="56"/>
                </a:cxn>
              </a:cxnLst>
              <a:rect l="0" t="0" r="r" b="b"/>
              <a:pathLst>
                <a:path w="172" h="189">
                  <a:moveTo>
                    <a:pt x="4" y="56"/>
                  </a:moveTo>
                  <a:cubicBezTo>
                    <a:pt x="7" y="54"/>
                    <a:pt x="9" y="53"/>
                    <a:pt x="13" y="53"/>
                  </a:cubicBezTo>
                  <a:cubicBezTo>
                    <a:pt x="13" y="48"/>
                    <a:pt x="15" y="45"/>
                    <a:pt x="19" y="4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4" y="15"/>
                    <a:pt x="47" y="14"/>
                    <a:pt x="51" y="11"/>
                  </a:cubicBezTo>
                  <a:cubicBezTo>
                    <a:pt x="51" y="8"/>
                    <a:pt x="53" y="4"/>
                    <a:pt x="55" y="2"/>
                  </a:cubicBezTo>
                  <a:cubicBezTo>
                    <a:pt x="58" y="0"/>
                    <a:pt x="63" y="0"/>
                    <a:pt x="67" y="6"/>
                  </a:cubicBezTo>
                  <a:cubicBezTo>
                    <a:pt x="168" y="172"/>
                    <a:pt x="168" y="172"/>
                    <a:pt x="168" y="172"/>
                  </a:cubicBezTo>
                  <a:cubicBezTo>
                    <a:pt x="172" y="177"/>
                    <a:pt x="172" y="180"/>
                    <a:pt x="168" y="182"/>
                  </a:cubicBezTo>
                  <a:cubicBezTo>
                    <a:pt x="168" y="185"/>
                    <a:pt x="168" y="185"/>
                    <a:pt x="168" y="185"/>
                  </a:cubicBezTo>
                  <a:cubicBezTo>
                    <a:pt x="168" y="185"/>
                    <a:pt x="165" y="185"/>
                    <a:pt x="165" y="187"/>
                  </a:cubicBezTo>
                  <a:cubicBezTo>
                    <a:pt x="162" y="189"/>
                    <a:pt x="158" y="189"/>
                    <a:pt x="156" y="187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3" y="66"/>
                    <a:pt x="0" y="61"/>
                    <a:pt x="4" y="5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: Shape 21">
              <a:extLst>
                <a:ext uri="{FF2B5EF4-FFF2-40B4-BE49-F238E27FC236}">
                  <a16:creationId xmlns:a16="http://schemas.microsoft.com/office/drawing/2014/main" id="{58B8CDEB-C2B7-4E86-8F7D-B75E0527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445" y="1095341"/>
              <a:ext cx="1340611" cy="1327286"/>
            </a:xfrm>
            <a:custGeom>
              <a:avLst/>
              <a:gdLst/>
              <a:ahLst/>
              <a:cxnLst>
                <a:cxn ang="0">
                  <a:pos x="293" y="69"/>
                </a:cxn>
                <a:cxn ang="0">
                  <a:pos x="289" y="320"/>
                </a:cxn>
                <a:cxn ang="0">
                  <a:pos x="60" y="318"/>
                </a:cxn>
                <a:cxn ang="0">
                  <a:pos x="64" y="68"/>
                </a:cxn>
                <a:cxn ang="0">
                  <a:pos x="293" y="69"/>
                </a:cxn>
              </a:cxnLst>
              <a:rect l="0" t="0" r="r" b="b"/>
              <a:pathLst>
                <a:path w="356" h="389">
                  <a:moveTo>
                    <a:pt x="293" y="69"/>
                  </a:moveTo>
                  <a:cubicBezTo>
                    <a:pt x="356" y="142"/>
                    <a:pt x="354" y="253"/>
                    <a:pt x="289" y="320"/>
                  </a:cubicBezTo>
                  <a:cubicBezTo>
                    <a:pt x="226" y="389"/>
                    <a:pt x="124" y="386"/>
                    <a:pt x="60" y="318"/>
                  </a:cubicBezTo>
                  <a:cubicBezTo>
                    <a:pt x="0" y="248"/>
                    <a:pt x="0" y="135"/>
                    <a:pt x="64" y="68"/>
                  </a:cubicBezTo>
                  <a:cubicBezTo>
                    <a:pt x="128" y="0"/>
                    <a:pt x="230" y="1"/>
                    <a:pt x="293" y="6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: Shape 22">
              <a:extLst>
                <a:ext uri="{FF2B5EF4-FFF2-40B4-BE49-F238E27FC236}">
                  <a16:creationId xmlns:a16="http://schemas.microsoft.com/office/drawing/2014/main" id="{E7FCCB13-C633-4787-A0AD-E975ADD38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852" y="1988193"/>
              <a:ext cx="333154" cy="740934"/>
            </a:xfrm>
            <a:custGeom>
              <a:avLst/>
              <a:gdLst/>
              <a:ahLst/>
              <a:cxnLst>
                <a:cxn ang="0">
                  <a:pos x="81" y="2"/>
                </a:cxn>
                <a:cxn ang="0">
                  <a:pos x="70" y="6"/>
                </a:cxn>
                <a:cxn ang="0">
                  <a:pos x="57" y="2"/>
                </a:cxn>
                <a:cxn ang="0">
                  <a:pos x="31" y="2"/>
                </a:cxn>
                <a:cxn ang="0">
                  <a:pos x="18" y="6"/>
                </a:cxn>
                <a:cxn ang="0">
                  <a:pos x="9" y="2"/>
                </a:cxn>
                <a:cxn ang="0">
                  <a:pos x="1" y="13"/>
                </a:cxn>
                <a:cxn ang="0">
                  <a:pos x="35" y="209"/>
                </a:cxn>
                <a:cxn ang="0">
                  <a:pos x="42" y="217"/>
                </a:cxn>
                <a:cxn ang="0">
                  <a:pos x="43" y="217"/>
                </a:cxn>
                <a:cxn ang="0">
                  <a:pos x="46" y="217"/>
                </a:cxn>
                <a:cxn ang="0">
                  <a:pos x="54" y="209"/>
                </a:cxn>
                <a:cxn ang="0">
                  <a:pos x="87" y="13"/>
                </a:cxn>
                <a:cxn ang="0">
                  <a:pos x="81" y="2"/>
                </a:cxn>
              </a:cxnLst>
              <a:rect l="0" t="0" r="r" b="b"/>
              <a:pathLst>
                <a:path w="88" h="217">
                  <a:moveTo>
                    <a:pt x="81" y="2"/>
                  </a:moveTo>
                  <a:cubicBezTo>
                    <a:pt x="78" y="0"/>
                    <a:pt x="73" y="2"/>
                    <a:pt x="70" y="6"/>
                  </a:cubicBezTo>
                  <a:cubicBezTo>
                    <a:pt x="67" y="5"/>
                    <a:pt x="62" y="2"/>
                    <a:pt x="57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6" y="2"/>
                    <a:pt x="22" y="5"/>
                    <a:pt x="18" y="6"/>
                  </a:cubicBezTo>
                  <a:cubicBezTo>
                    <a:pt x="16" y="2"/>
                    <a:pt x="12" y="0"/>
                    <a:pt x="9" y="2"/>
                  </a:cubicBezTo>
                  <a:cubicBezTo>
                    <a:pt x="4" y="2"/>
                    <a:pt x="0" y="9"/>
                    <a:pt x="1" y="13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36" y="214"/>
                    <a:pt x="38" y="217"/>
                    <a:pt x="42" y="217"/>
                  </a:cubicBezTo>
                  <a:cubicBezTo>
                    <a:pt x="43" y="217"/>
                    <a:pt x="43" y="217"/>
                    <a:pt x="43" y="217"/>
                  </a:cubicBezTo>
                  <a:cubicBezTo>
                    <a:pt x="46" y="217"/>
                    <a:pt x="46" y="217"/>
                    <a:pt x="46" y="217"/>
                  </a:cubicBezTo>
                  <a:cubicBezTo>
                    <a:pt x="50" y="217"/>
                    <a:pt x="54" y="214"/>
                    <a:pt x="54" y="209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9"/>
                    <a:pt x="85" y="2"/>
                    <a:pt x="81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TextBox 29">
            <a:extLst>
              <a:ext uri="{FF2B5EF4-FFF2-40B4-BE49-F238E27FC236}">
                <a16:creationId xmlns:a16="http://schemas.microsoft.com/office/drawing/2014/main" id="{5801E1DD-B0FA-463C-AB7D-94A20EA49656}"/>
              </a:ext>
            </a:extLst>
          </p:cNvPr>
          <p:cNvSpPr txBox="1"/>
          <p:nvPr/>
        </p:nvSpPr>
        <p:spPr>
          <a:xfrm>
            <a:off x="7049977" y="2033180"/>
            <a:ext cx="718465" cy="92333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0" i="0" u="none" strike="noStrike" kern="1200" cap="none" spc="-40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7" name="TextBox 31">
            <a:extLst>
              <a:ext uri="{FF2B5EF4-FFF2-40B4-BE49-F238E27FC236}">
                <a16:creationId xmlns:a16="http://schemas.microsoft.com/office/drawing/2014/main" id="{37F46D58-8826-4A09-A835-4F3B8BC65B5E}"/>
              </a:ext>
            </a:extLst>
          </p:cNvPr>
          <p:cNvSpPr txBox="1"/>
          <p:nvPr/>
        </p:nvSpPr>
        <p:spPr>
          <a:xfrm>
            <a:off x="7008299" y="3337271"/>
            <a:ext cx="801822" cy="92333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0" i="0" u="none" strike="noStrike" kern="1200" cap="none" spc="-400" normalizeH="0" baseline="0" noProof="0">
                <a:ln>
                  <a:noFill/>
                </a:ln>
                <a:solidFill>
                  <a:srgbClr val="C79267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id="{DFAA6122-0F33-47B6-ADA8-9CF782799517}"/>
              </a:ext>
            </a:extLst>
          </p:cNvPr>
          <p:cNvSpPr txBox="1"/>
          <p:nvPr/>
        </p:nvSpPr>
        <p:spPr>
          <a:xfrm>
            <a:off x="6998681" y="4641361"/>
            <a:ext cx="821058" cy="92333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0" i="0" u="none" strike="noStrike" kern="1200" cap="none" spc="-40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38" name="išľíďè">
            <a:extLst>
              <a:ext uri="{FF2B5EF4-FFF2-40B4-BE49-F238E27FC236}">
                <a16:creationId xmlns:a16="http://schemas.microsoft.com/office/drawing/2014/main" id="{E0139865-C923-4EEB-826C-330617663FD6}"/>
              </a:ext>
            </a:extLst>
          </p:cNvPr>
          <p:cNvSpPr/>
          <p:nvPr/>
        </p:nvSpPr>
        <p:spPr bwMode="auto">
          <a:xfrm>
            <a:off x="8036825" y="2472733"/>
            <a:ext cx="299374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39" name="iSlíďè">
            <a:extLst>
              <a:ext uri="{FF2B5EF4-FFF2-40B4-BE49-F238E27FC236}">
                <a16:creationId xmlns:a16="http://schemas.microsoft.com/office/drawing/2014/main" id="{9F6A59C8-EFCB-4266-8608-622A8129D042}"/>
              </a:ext>
            </a:extLst>
          </p:cNvPr>
          <p:cNvSpPr txBox="1"/>
          <p:nvPr/>
        </p:nvSpPr>
        <p:spPr bwMode="auto">
          <a:xfrm>
            <a:off x="8065559" y="212153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F8F8F8">
                    <a:lumMod val="10000"/>
                  </a:srgbClr>
                </a:solidFill>
                <a:cs typeface="+mn-ea"/>
                <a:sym typeface="+mn-lt"/>
              </a:rPr>
              <a:t>Increase holiday benefits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išľíďè">
            <a:extLst>
              <a:ext uri="{FF2B5EF4-FFF2-40B4-BE49-F238E27FC236}">
                <a16:creationId xmlns:a16="http://schemas.microsoft.com/office/drawing/2014/main" id="{FC6E1619-70B1-4177-AEB9-0E13AB62EC0B}"/>
              </a:ext>
            </a:extLst>
          </p:cNvPr>
          <p:cNvSpPr/>
          <p:nvPr/>
        </p:nvSpPr>
        <p:spPr bwMode="auto">
          <a:xfrm>
            <a:off x="8065559" y="3752122"/>
            <a:ext cx="299374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41" name="iSlíďè">
            <a:extLst>
              <a:ext uri="{FF2B5EF4-FFF2-40B4-BE49-F238E27FC236}">
                <a16:creationId xmlns:a16="http://schemas.microsoft.com/office/drawing/2014/main" id="{F435595A-C771-4FCD-884A-AA21DA274C02}"/>
              </a:ext>
            </a:extLst>
          </p:cNvPr>
          <p:cNvSpPr txBox="1"/>
          <p:nvPr/>
        </p:nvSpPr>
        <p:spPr bwMode="auto">
          <a:xfrm>
            <a:off x="8094293" y="340092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F8F8F8">
                    <a:lumMod val="10000"/>
                  </a:srgbClr>
                </a:solidFill>
                <a:cs typeface="+mn-ea"/>
                <a:sym typeface="+mn-lt"/>
              </a:rPr>
              <a:t>Flexible changes in working hours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išľíďè">
            <a:extLst>
              <a:ext uri="{FF2B5EF4-FFF2-40B4-BE49-F238E27FC236}">
                <a16:creationId xmlns:a16="http://schemas.microsoft.com/office/drawing/2014/main" id="{2CFDF89E-0E97-49F7-99A5-AEDFF8CC86A3}"/>
              </a:ext>
            </a:extLst>
          </p:cNvPr>
          <p:cNvSpPr/>
          <p:nvPr/>
        </p:nvSpPr>
        <p:spPr bwMode="auto">
          <a:xfrm>
            <a:off x="8094293" y="5028768"/>
            <a:ext cx="299374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43" name="iSlíďè">
            <a:extLst>
              <a:ext uri="{FF2B5EF4-FFF2-40B4-BE49-F238E27FC236}">
                <a16:creationId xmlns:a16="http://schemas.microsoft.com/office/drawing/2014/main" id="{957EA12C-149B-4612-8231-A3313C1FDF00}"/>
              </a:ext>
            </a:extLst>
          </p:cNvPr>
          <p:cNvSpPr txBox="1"/>
          <p:nvPr/>
        </p:nvSpPr>
        <p:spPr bwMode="auto">
          <a:xfrm>
            <a:off x="8123027" y="467757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F8F8F8">
                    <a:lumMod val="10000"/>
                  </a:srgbClr>
                </a:solidFill>
                <a:cs typeface="+mn-ea"/>
                <a:sym typeface="+mn-lt"/>
              </a:rPr>
              <a:t>Improve hardware configuration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CF1ABF1-B1A0-4ED5-9B78-85FB7E2A5336}"/>
              </a:ext>
            </a:extLst>
          </p:cNvPr>
          <p:cNvSpPr/>
          <p:nvPr/>
        </p:nvSpPr>
        <p:spPr>
          <a:xfrm>
            <a:off x="557065" y="333289"/>
            <a:ext cx="437505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A5BCF5E1-0101-40CA-90BC-A3F8F8F13D0E}"/>
              </a:ext>
            </a:extLst>
          </p:cNvPr>
          <p:cNvSpPr/>
          <p:nvPr/>
        </p:nvSpPr>
        <p:spPr>
          <a:xfrm>
            <a:off x="709465" y="485689"/>
            <a:ext cx="437505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7A691DA-31AC-4A08-9E21-8F46D1263505}"/>
              </a:ext>
            </a:extLst>
          </p:cNvPr>
          <p:cNvSpPr txBox="1"/>
          <p:nvPr/>
        </p:nvSpPr>
        <p:spPr>
          <a:xfrm>
            <a:off x="1329487" y="267222"/>
            <a:ext cx="232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7807023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37" grpId="0" animBg="1"/>
      <p:bldP spid="44" grpId="0" animBg="1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图片包含 物体, 雪花, 天空, 户外&#10;&#10;自动生成的说明">
            <a:extLst>
              <a:ext uri="{FF2B5EF4-FFF2-40B4-BE49-F238E27FC236}">
                <a16:creationId xmlns:a16="http://schemas.microsoft.com/office/drawing/2014/main" id="{D23EAC7C-A28D-46D4-9963-4EDF5A3296F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414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ECF6676-D7CA-9D46-90B2-11C4E6C5C786}"/>
              </a:ext>
            </a:extLst>
          </p:cNvPr>
          <p:cNvGrpSpPr/>
          <p:nvPr/>
        </p:nvGrpSpPr>
        <p:grpSpPr>
          <a:xfrm>
            <a:off x="3187321" y="1737121"/>
            <a:ext cx="5817358" cy="2924536"/>
            <a:chOff x="2843333" y="1690108"/>
            <a:chExt cx="6691818" cy="3364152"/>
          </a:xfrm>
        </p:grpSpPr>
        <p:sp>
          <p:nvSpPr>
            <p:cNvPr id="5" name="Rectangle 78">
              <a:extLst>
                <a:ext uri="{FF2B5EF4-FFF2-40B4-BE49-F238E27FC236}">
                  <a16:creationId xmlns:a16="http://schemas.microsoft.com/office/drawing/2014/main" id="{0623501C-3FC7-1448-8888-C33461C6BAE4}"/>
                </a:ext>
              </a:extLst>
            </p:cNvPr>
            <p:cNvSpPr/>
            <p:nvPr/>
          </p:nvSpPr>
          <p:spPr>
            <a:xfrm>
              <a:off x="8805279" y="1693967"/>
              <a:ext cx="727009" cy="727198"/>
            </a:xfrm>
            <a:prstGeom prst="rect">
              <a:avLst/>
            </a:prstGeom>
            <a:solidFill>
              <a:srgbClr val="BE94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 81">
              <a:extLst>
                <a:ext uri="{FF2B5EF4-FFF2-40B4-BE49-F238E27FC236}">
                  <a16:creationId xmlns:a16="http://schemas.microsoft.com/office/drawing/2014/main" id="{C7D1AF16-BB19-E845-9139-761B72DF901F}"/>
                </a:ext>
              </a:extLst>
            </p:cNvPr>
            <p:cNvSpPr/>
            <p:nvPr/>
          </p:nvSpPr>
          <p:spPr>
            <a:xfrm>
              <a:off x="8808142" y="4327062"/>
              <a:ext cx="727009" cy="72719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 139">
              <a:extLst>
                <a:ext uri="{FF2B5EF4-FFF2-40B4-BE49-F238E27FC236}">
                  <a16:creationId xmlns:a16="http://schemas.microsoft.com/office/drawing/2014/main" id="{559783C7-2E6F-3F44-B9A2-48F8A368E5B7}"/>
                </a:ext>
              </a:extLst>
            </p:cNvPr>
            <p:cNvSpPr/>
            <p:nvPr/>
          </p:nvSpPr>
          <p:spPr>
            <a:xfrm>
              <a:off x="2852353" y="1690108"/>
              <a:ext cx="727009" cy="7271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140">
              <a:extLst>
                <a:ext uri="{FF2B5EF4-FFF2-40B4-BE49-F238E27FC236}">
                  <a16:creationId xmlns:a16="http://schemas.microsoft.com/office/drawing/2014/main" id="{B5BBE8D9-535C-7945-B5DC-7E90EC820F8A}"/>
                </a:ext>
              </a:extLst>
            </p:cNvPr>
            <p:cNvSpPr/>
            <p:nvPr/>
          </p:nvSpPr>
          <p:spPr>
            <a:xfrm>
              <a:off x="2843333" y="4313193"/>
              <a:ext cx="727009" cy="727198"/>
            </a:xfrm>
            <a:prstGeom prst="rect">
              <a:avLst/>
            </a:prstGeom>
            <a:solidFill>
              <a:srgbClr val="BE94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124">
              <a:extLst>
                <a:ext uri="{FF2B5EF4-FFF2-40B4-BE49-F238E27FC236}">
                  <a16:creationId xmlns:a16="http://schemas.microsoft.com/office/drawing/2014/main" id="{4A5A30D4-9CD9-0245-A16F-6D1D3D01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987" y="1871706"/>
              <a:ext cx="452310" cy="3614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3"/>
                    <a:pt x="21335" y="310"/>
                  </a:cubicBezTo>
                  <a:cubicBezTo>
                    <a:pt x="21511" y="518"/>
                    <a:pt x="21599" y="760"/>
                    <a:pt x="21599" y="1048"/>
                  </a:cubicBezTo>
                  <a:lnTo>
                    <a:pt x="21599" y="16238"/>
                  </a:lnTo>
                  <a:cubicBezTo>
                    <a:pt x="21599" y="16523"/>
                    <a:pt x="21511" y="16767"/>
                    <a:pt x="21335" y="16969"/>
                  </a:cubicBezTo>
                  <a:cubicBezTo>
                    <a:pt x="21161" y="17173"/>
                    <a:pt x="20943" y="17274"/>
                    <a:pt x="20684" y="17274"/>
                  </a:cubicBezTo>
                  <a:lnTo>
                    <a:pt x="19807" y="17274"/>
                  </a:lnTo>
                  <a:lnTo>
                    <a:pt x="19807" y="17369"/>
                  </a:lnTo>
                  <a:cubicBezTo>
                    <a:pt x="19807" y="17948"/>
                    <a:pt x="19709" y="18498"/>
                    <a:pt x="19513" y="19017"/>
                  </a:cubicBezTo>
                  <a:cubicBezTo>
                    <a:pt x="19317" y="19535"/>
                    <a:pt x="19060" y="19984"/>
                    <a:pt x="18746" y="20361"/>
                  </a:cubicBezTo>
                  <a:cubicBezTo>
                    <a:pt x="18433" y="20738"/>
                    <a:pt x="18051" y="21038"/>
                    <a:pt x="17608" y="21263"/>
                  </a:cubicBezTo>
                  <a:cubicBezTo>
                    <a:pt x="17167" y="21487"/>
                    <a:pt x="16697" y="21599"/>
                    <a:pt x="16197" y="21599"/>
                  </a:cubicBezTo>
                  <a:cubicBezTo>
                    <a:pt x="15705" y="21599"/>
                    <a:pt x="15237" y="21487"/>
                    <a:pt x="14796" y="21263"/>
                  </a:cubicBezTo>
                  <a:cubicBezTo>
                    <a:pt x="14353" y="21038"/>
                    <a:pt x="13973" y="20738"/>
                    <a:pt x="13653" y="20361"/>
                  </a:cubicBezTo>
                  <a:cubicBezTo>
                    <a:pt x="13332" y="19984"/>
                    <a:pt x="13077" y="19535"/>
                    <a:pt x="12886" y="19017"/>
                  </a:cubicBezTo>
                  <a:cubicBezTo>
                    <a:pt x="12695" y="18498"/>
                    <a:pt x="12600" y="17948"/>
                    <a:pt x="12600" y="17369"/>
                  </a:cubicBezTo>
                  <a:lnTo>
                    <a:pt x="12600" y="17274"/>
                  </a:lnTo>
                  <a:lnTo>
                    <a:pt x="9000" y="17274"/>
                  </a:lnTo>
                  <a:lnTo>
                    <a:pt x="9000" y="17369"/>
                  </a:lnTo>
                  <a:cubicBezTo>
                    <a:pt x="9000" y="17948"/>
                    <a:pt x="8904" y="18498"/>
                    <a:pt x="8713" y="19017"/>
                  </a:cubicBezTo>
                  <a:cubicBezTo>
                    <a:pt x="8522" y="19535"/>
                    <a:pt x="8265" y="19984"/>
                    <a:pt x="7946" y="20361"/>
                  </a:cubicBezTo>
                  <a:cubicBezTo>
                    <a:pt x="7628" y="20738"/>
                    <a:pt x="7244" y="21038"/>
                    <a:pt x="6803" y="21263"/>
                  </a:cubicBezTo>
                  <a:cubicBezTo>
                    <a:pt x="6360" y="21487"/>
                    <a:pt x="5894" y="21599"/>
                    <a:pt x="5402" y="21599"/>
                  </a:cubicBezTo>
                  <a:cubicBezTo>
                    <a:pt x="4910" y="21599"/>
                    <a:pt x="4442" y="21487"/>
                    <a:pt x="4004" y="21263"/>
                  </a:cubicBezTo>
                  <a:cubicBezTo>
                    <a:pt x="3558" y="21038"/>
                    <a:pt x="3178" y="20738"/>
                    <a:pt x="2857" y="20361"/>
                  </a:cubicBezTo>
                  <a:cubicBezTo>
                    <a:pt x="2537" y="19984"/>
                    <a:pt x="2282" y="19535"/>
                    <a:pt x="2091" y="19017"/>
                  </a:cubicBezTo>
                  <a:cubicBezTo>
                    <a:pt x="1900" y="18498"/>
                    <a:pt x="1804" y="17948"/>
                    <a:pt x="1804" y="17369"/>
                  </a:cubicBezTo>
                  <a:lnTo>
                    <a:pt x="1804" y="17274"/>
                  </a:lnTo>
                  <a:lnTo>
                    <a:pt x="891" y="17274"/>
                  </a:lnTo>
                  <a:cubicBezTo>
                    <a:pt x="646" y="17274"/>
                    <a:pt x="438" y="17168"/>
                    <a:pt x="262" y="16960"/>
                  </a:cubicBezTo>
                  <a:cubicBezTo>
                    <a:pt x="88" y="16756"/>
                    <a:pt x="0" y="16514"/>
                    <a:pt x="0" y="16238"/>
                  </a:cubicBezTo>
                  <a:lnTo>
                    <a:pt x="0" y="10668"/>
                  </a:lnTo>
                  <a:cubicBezTo>
                    <a:pt x="0" y="10441"/>
                    <a:pt x="26" y="10205"/>
                    <a:pt x="68" y="9960"/>
                  </a:cubicBezTo>
                  <a:cubicBezTo>
                    <a:pt x="117" y="9715"/>
                    <a:pt x="186" y="9474"/>
                    <a:pt x="274" y="9229"/>
                  </a:cubicBezTo>
                  <a:cubicBezTo>
                    <a:pt x="364" y="8984"/>
                    <a:pt x="470" y="8751"/>
                    <a:pt x="592" y="8526"/>
                  </a:cubicBezTo>
                  <a:cubicBezTo>
                    <a:pt x="712" y="8301"/>
                    <a:pt x="837" y="8114"/>
                    <a:pt x="959" y="7964"/>
                  </a:cubicBezTo>
                  <a:lnTo>
                    <a:pt x="3573" y="4906"/>
                  </a:lnTo>
                  <a:cubicBezTo>
                    <a:pt x="3697" y="4759"/>
                    <a:pt x="3857" y="4613"/>
                    <a:pt x="4053" y="4474"/>
                  </a:cubicBezTo>
                  <a:cubicBezTo>
                    <a:pt x="4248" y="4330"/>
                    <a:pt x="4449" y="4209"/>
                    <a:pt x="4657" y="4109"/>
                  </a:cubicBezTo>
                  <a:cubicBezTo>
                    <a:pt x="4863" y="4005"/>
                    <a:pt x="5071" y="3927"/>
                    <a:pt x="5277" y="3867"/>
                  </a:cubicBezTo>
                  <a:cubicBezTo>
                    <a:pt x="5485" y="3806"/>
                    <a:pt x="5686" y="3775"/>
                    <a:pt x="5882" y="3775"/>
                  </a:cubicBezTo>
                  <a:lnTo>
                    <a:pt x="6820" y="3775"/>
                  </a:lnTo>
                  <a:lnTo>
                    <a:pt x="6820" y="1048"/>
                  </a:lnTo>
                  <a:cubicBezTo>
                    <a:pt x="6820" y="760"/>
                    <a:pt x="6908" y="518"/>
                    <a:pt x="7082" y="310"/>
                  </a:cubicBezTo>
                  <a:cubicBezTo>
                    <a:pt x="7258" y="103"/>
                    <a:pt x="7464" y="0"/>
                    <a:pt x="7699" y="0"/>
                  </a:cubicBezTo>
                  <a:lnTo>
                    <a:pt x="20684" y="0"/>
                  </a:lnTo>
                  <a:close/>
                  <a:moveTo>
                    <a:pt x="6791" y="6438"/>
                  </a:moveTo>
                  <a:lnTo>
                    <a:pt x="5877" y="6438"/>
                  </a:lnTo>
                  <a:cubicBezTo>
                    <a:pt x="5799" y="6438"/>
                    <a:pt x="5676" y="6478"/>
                    <a:pt x="5510" y="6550"/>
                  </a:cubicBezTo>
                  <a:cubicBezTo>
                    <a:pt x="5341" y="6625"/>
                    <a:pt x="5223" y="6703"/>
                    <a:pt x="5152" y="6784"/>
                  </a:cubicBezTo>
                  <a:lnTo>
                    <a:pt x="2539" y="9830"/>
                  </a:lnTo>
                  <a:cubicBezTo>
                    <a:pt x="2478" y="9902"/>
                    <a:pt x="2412" y="10040"/>
                    <a:pt x="2351" y="10239"/>
                  </a:cubicBezTo>
                  <a:cubicBezTo>
                    <a:pt x="2289" y="10435"/>
                    <a:pt x="2257" y="10579"/>
                    <a:pt x="2257" y="10671"/>
                  </a:cubicBezTo>
                  <a:lnTo>
                    <a:pt x="2257" y="11527"/>
                  </a:lnTo>
                  <a:lnTo>
                    <a:pt x="6795" y="11527"/>
                  </a:lnTo>
                  <a:lnTo>
                    <a:pt x="6795" y="6438"/>
                  </a:lnTo>
                  <a:close/>
                  <a:moveTo>
                    <a:pt x="5395" y="18942"/>
                  </a:moveTo>
                  <a:cubicBezTo>
                    <a:pt x="5760" y="18942"/>
                    <a:pt x="6075" y="18789"/>
                    <a:pt x="6340" y="18481"/>
                  </a:cubicBezTo>
                  <a:cubicBezTo>
                    <a:pt x="6600" y="18173"/>
                    <a:pt x="6732" y="17804"/>
                    <a:pt x="6732" y="17372"/>
                  </a:cubicBezTo>
                  <a:cubicBezTo>
                    <a:pt x="6732" y="16940"/>
                    <a:pt x="6600" y="16569"/>
                    <a:pt x="6340" y="16252"/>
                  </a:cubicBezTo>
                  <a:cubicBezTo>
                    <a:pt x="6078" y="15944"/>
                    <a:pt x="5762" y="15786"/>
                    <a:pt x="5395" y="15786"/>
                  </a:cubicBezTo>
                  <a:cubicBezTo>
                    <a:pt x="5027" y="15786"/>
                    <a:pt x="4714" y="15941"/>
                    <a:pt x="4444" y="16246"/>
                  </a:cubicBezTo>
                  <a:cubicBezTo>
                    <a:pt x="4180" y="16557"/>
                    <a:pt x="4045" y="16932"/>
                    <a:pt x="4045" y="17372"/>
                  </a:cubicBezTo>
                  <a:cubicBezTo>
                    <a:pt x="4045" y="17804"/>
                    <a:pt x="4180" y="18173"/>
                    <a:pt x="4444" y="18481"/>
                  </a:cubicBezTo>
                  <a:cubicBezTo>
                    <a:pt x="4714" y="18789"/>
                    <a:pt x="5027" y="18942"/>
                    <a:pt x="5395" y="18942"/>
                  </a:cubicBezTo>
                  <a:moveTo>
                    <a:pt x="16195" y="18942"/>
                  </a:moveTo>
                  <a:cubicBezTo>
                    <a:pt x="16560" y="18942"/>
                    <a:pt x="16878" y="18789"/>
                    <a:pt x="17145" y="18481"/>
                  </a:cubicBezTo>
                  <a:cubicBezTo>
                    <a:pt x="17409" y="18173"/>
                    <a:pt x="17544" y="17804"/>
                    <a:pt x="17544" y="17372"/>
                  </a:cubicBezTo>
                  <a:cubicBezTo>
                    <a:pt x="17544" y="16940"/>
                    <a:pt x="17412" y="16569"/>
                    <a:pt x="17150" y="16252"/>
                  </a:cubicBezTo>
                  <a:cubicBezTo>
                    <a:pt x="16890" y="15944"/>
                    <a:pt x="16572" y="15786"/>
                    <a:pt x="16195" y="15786"/>
                  </a:cubicBezTo>
                  <a:cubicBezTo>
                    <a:pt x="15827" y="15786"/>
                    <a:pt x="15514" y="15941"/>
                    <a:pt x="15249" y="16246"/>
                  </a:cubicBezTo>
                  <a:cubicBezTo>
                    <a:pt x="14990" y="16557"/>
                    <a:pt x="14857" y="16932"/>
                    <a:pt x="14857" y="17372"/>
                  </a:cubicBezTo>
                  <a:cubicBezTo>
                    <a:pt x="14857" y="17804"/>
                    <a:pt x="14990" y="18173"/>
                    <a:pt x="15249" y="18481"/>
                  </a:cubicBezTo>
                  <a:cubicBezTo>
                    <a:pt x="15511" y="18789"/>
                    <a:pt x="15825" y="18942"/>
                    <a:pt x="16195" y="189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AutoShape 122">
              <a:extLst>
                <a:ext uri="{FF2B5EF4-FFF2-40B4-BE49-F238E27FC236}">
                  <a16:creationId xmlns:a16="http://schemas.microsoft.com/office/drawing/2014/main" id="{CD4C8C57-2B01-A64D-AC6D-8F8F59DAC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5494" y="4464103"/>
              <a:ext cx="400255" cy="4403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AutoShape 123">
              <a:extLst>
                <a:ext uri="{FF2B5EF4-FFF2-40B4-BE49-F238E27FC236}">
                  <a16:creationId xmlns:a16="http://schemas.microsoft.com/office/drawing/2014/main" id="{BC38D82A-A5C3-A049-94CD-A4BE92628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7870" y="1836074"/>
              <a:ext cx="400255" cy="4403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AutoShape 38">
              <a:extLst>
                <a:ext uri="{FF2B5EF4-FFF2-40B4-BE49-F238E27FC236}">
                  <a16:creationId xmlns:a16="http://schemas.microsoft.com/office/drawing/2014/main" id="{4B826153-3ABB-B740-ADC4-E9CA2966F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105" y="4519587"/>
              <a:ext cx="325285" cy="3266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14EF0F4-00F3-9A46-81D7-1BF2C305E27E}"/>
              </a:ext>
            </a:extLst>
          </p:cNvPr>
          <p:cNvGrpSpPr/>
          <p:nvPr/>
        </p:nvGrpSpPr>
        <p:grpSpPr>
          <a:xfrm>
            <a:off x="4181280" y="1616488"/>
            <a:ext cx="3997218" cy="3913579"/>
            <a:chOff x="4251438" y="2392844"/>
            <a:chExt cx="4283736" cy="419410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90581CFB-CC35-FF4F-AB55-93EB0C611568}"/>
                </a:ext>
              </a:extLst>
            </p:cNvPr>
            <p:cNvSpPr/>
            <p:nvPr/>
          </p:nvSpPr>
          <p:spPr>
            <a:xfrm>
              <a:off x="4875138" y="3541273"/>
              <a:ext cx="3045672" cy="3045673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anchorCtr="1"/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deficiencies</a:t>
              </a:r>
            </a:p>
          </p:txBody>
        </p:sp>
        <p:sp>
          <p:nvSpPr>
            <p:cNvPr id="19" name="任意多边形 9">
              <a:extLst>
                <a:ext uri="{FF2B5EF4-FFF2-40B4-BE49-F238E27FC236}">
                  <a16:creationId xmlns:a16="http://schemas.microsoft.com/office/drawing/2014/main" id="{E2F81C35-8C13-F24F-A4AF-96374D8BBA84}"/>
                </a:ext>
              </a:extLst>
            </p:cNvPr>
            <p:cNvSpPr/>
            <p:nvPr/>
          </p:nvSpPr>
          <p:spPr>
            <a:xfrm>
              <a:off x="4255173" y="2392844"/>
              <a:ext cx="2016754" cy="2321134"/>
            </a:xfrm>
            <a:custGeom>
              <a:avLst/>
              <a:gdLst>
                <a:gd name="connsiteX0" fmla="*/ 1710175 w 1714090"/>
                <a:gd name="connsiteY0" fmla="*/ 0 h 1972478"/>
                <a:gd name="connsiteX1" fmla="*/ 1714090 w 1714090"/>
                <a:gd name="connsiteY1" fmla="*/ 1972478 h 1972478"/>
                <a:gd name="connsiteX2" fmla="*/ 0 w 1714090"/>
                <a:gd name="connsiteY2" fmla="*/ 982847 h 197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090" h="1972478">
                  <a:moveTo>
                    <a:pt x="1710175" y="0"/>
                  </a:moveTo>
                  <a:lnTo>
                    <a:pt x="1714090" y="1972478"/>
                  </a:lnTo>
                  <a:lnTo>
                    <a:pt x="0" y="98284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anchor="ctr"/>
            <a:lstStyle/>
            <a:p>
              <a:pPr algn="ctr">
                <a:defRPr/>
              </a:pPr>
              <a:r>
                <a:rPr lang="zh-CN" altLang="en-US" sz="2000" dirty="0">
                  <a:solidFill>
                    <a:srgbClr val="FFFFFF"/>
                  </a:solidFill>
                  <a:cs typeface="+mn-ea"/>
                  <a:sym typeface="+mn-lt"/>
                </a:rPr>
                <a:t>writing</a:t>
              </a:r>
            </a:p>
          </p:txBody>
        </p:sp>
        <p:sp>
          <p:nvSpPr>
            <p:cNvPr id="20" name="任意多边形 10">
              <a:extLst>
                <a:ext uri="{FF2B5EF4-FFF2-40B4-BE49-F238E27FC236}">
                  <a16:creationId xmlns:a16="http://schemas.microsoft.com/office/drawing/2014/main" id="{845234D5-FFF9-F040-9831-BE6AE3E3CAA7}"/>
                </a:ext>
              </a:extLst>
            </p:cNvPr>
            <p:cNvSpPr/>
            <p:nvPr/>
          </p:nvSpPr>
          <p:spPr>
            <a:xfrm>
              <a:off x="6512818" y="3862460"/>
              <a:ext cx="2014887" cy="2319267"/>
            </a:xfrm>
            <a:custGeom>
              <a:avLst/>
              <a:gdLst>
                <a:gd name="connsiteX0" fmla="*/ 1710174 w 1714090"/>
                <a:gd name="connsiteY0" fmla="*/ 0 h 1972478"/>
                <a:gd name="connsiteX1" fmla="*/ 1714090 w 1714090"/>
                <a:gd name="connsiteY1" fmla="*/ 1972478 h 1972478"/>
                <a:gd name="connsiteX2" fmla="*/ 0 w 1714090"/>
                <a:gd name="connsiteY2" fmla="*/ 982848 h 197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090" h="1972478">
                  <a:moveTo>
                    <a:pt x="1710174" y="0"/>
                  </a:moveTo>
                  <a:lnTo>
                    <a:pt x="1714090" y="1972478"/>
                  </a:lnTo>
                  <a:lnTo>
                    <a:pt x="0" y="98284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Ins="0" anchor="ctr"/>
            <a:lstStyle/>
            <a:p>
              <a:pPr algn="ctr">
                <a:defRPr/>
              </a:pPr>
              <a:r>
                <a:rPr lang="zh-CN" altLang="en-US" sz="2000" dirty="0">
                  <a:solidFill>
                    <a:srgbClr val="FFFFFF"/>
                  </a:solidFill>
                  <a:cs typeface="+mn-ea"/>
                  <a:sym typeface="+mn-lt"/>
                </a:rPr>
                <a:t>writing</a:t>
              </a:r>
            </a:p>
          </p:txBody>
        </p:sp>
        <p:sp>
          <p:nvSpPr>
            <p:cNvPr id="21" name="任意多边形 11">
              <a:extLst>
                <a:ext uri="{FF2B5EF4-FFF2-40B4-BE49-F238E27FC236}">
                  <a16:creationId xmlns:a16="http://schemas.microsoft.com/office/drawing/2014/main" id="{1AF05C89-42E6-D741-934F-7CE92A90AC7D}"/>
                </a:ext>
              </a:extLst>
            </p:cNvPr>
            <p:cNvSpPr/>
            <p:nvPr/>
          </p:nvSpPr>
          <p:spPr>
            <a:xfrm>
              <a:off x="4251438" y="3862460"/>
              <a:ext cx="2016754" cy="2319267"/>
            </a:xfrm>
            <a:custGeom>
              <a:avLst/>
              <a:gdLst>
                <a:gd name="connsiteX0" fmla="*/ 3917 w 1714090"/>
                <a:gd name="connsiteY0" fmla="*/ 0 h 1972478"/>
                <a:gd name="connsiteX1" fmla="*/ 1714090 w 1714090"/>
                <a:gd name="connsiteY1" fmla="*/ 982848 h 1972478"/>
                <a:gd name="connsiteX2" fmla="*/ 0 w 1714090"/>
                <a:gd name="connsiteY2" fmla="*/ 1972478 h 197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090" h="1972478">
                  <a:moveTo>
                    <a:pt x="3917" y="0"/>
                  </a:moveTo>
                  <a:lnTo>
                    <a:pt x="1714090" y="982848"/>
                  </a:lnTo>
                  <a:lnTo>
                    <a:pt x="0" y="1972478"/>
                  </a:lnTo>
                  <a:close/>
                </a:path>
              </a:pathLst>
            </a:custGeom>
            <a:solidFill>
              <a:srgbClr val="BE94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24000" anchor="ctr"/>
            <a:lstStyle/>
            <a:p>
              <a:pPr algn="ctr">
                <a:defRPr/>
              </a:pPr>
              <a:r>
                <a:rPr lang="zh-CN" altLang="en-US" sz="2000" dirty="0">
                  <a:solidFill>
                    <a:srgbClr val="FFFFFF"/>
                  </a:solidFill>
                  <a:cs typeface="+mn-ea"/>
                  <a:sym typeface="+mn-lt"/>
                </a:rPr>
                <a:t>writing</a:t>
              </a:r>
            </a:p>
          </p:txBody>
        </p:sp>
        <p:sp>
          <p:nvSpPr>
            <p:cNvPr id="22" name="任意多边形 12">
              <a:extLst>
                <a:ext uri="{FF2B5EF4-FFF2-40B4-BE49-F238E27FC236}">
                  <a16:creationId xmlns:a16="http://schemas.microsoft.com/office/drawing/2014/main" id="{04B3AC0A-C204-FA4C-9F66-58FE23647961}"/>
                </a:ext>
              </a:extLst>
            </p:cNvPr>
            <p:cNvSpPr/>
            <p:nvPr/>
          </p:nvSpPr>
          <p:spPr>
            <a:xfrm>
              <a:off x="6520287" y="2392844"/>
              <a:ext cx="2014887" cy="2321134"/>
            </a:xfrm>
            <a:custGeom>
              <a:avLst/>
              <a:gdLst>
                <a:gd name="connsiteX0" fmla="*/ 3915 w 1714090"/>
                <a:gd name="connsiteY0" fmla="*/ 0 h 1972478"/>
                <a:gd name="connsiteX1" fmla="*/ 1714090 w 1714090"/>
                <a:gd name="connsiteY1" fmla="*/ 982847 h 1972478"/>
                <a:gd name="connsiteX2" fmla="*/ 0 w 1714090"/>
                <a:gd name="connsiteY2" fmla="*/ 1972478 h 197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090" h="1972478">
                  <a:moveTo>
                    <a:pt x="3915" y="0"/>
                  </a:moveTo>
                  <a:lnTo>
                    <a:pt x="1714090" y="982847"/>
                  </a:lnTo>
                  <a:lnTo>
                    <a:pt x="0" y="1972478"/>
                  </a:lnTo>
                  <a:close/>
                </a:path>
              </a:pathLst>
            </a:custGeom>
            <a:solidFill>
              <a:srgbClr val="BE94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468000" anchor="ctr"/>
            <a:lstStyle/>
            <a:p>
              <a:pPr algn="ctr">
                <a:defRPr/>
              </a:pPr>
              <a:r>
                <a:rPr lang="zh-CN" altLang="en-US" sz="2000" dirty="0">
                  <a:solidFill>
                    <a:srgbClr val="FFFFFF"/>
                  </a:solidFill>
                  <a:cs typeface="+mn-ea"/>
                  <a:sym typeface="+mn-lt"/>
                </a:rPr>
                <a:t>writing</a:t>
              </a:r>
            </a:p>
          </p:txBody>
        </p:sp>
      </p:grpSp>
      <p:sp>
        <p:nvSpPr>
          <p:cNvPr id="24" name="PA-文本框 42">
            <a:extLst>
              <a:ext uri="{FF2B5EF4-FFF2-40B4-BE49-F238E27FC236}">
                <a16:creationId xmlns:a16="http://schemas.microsoft.com/office/drawing/2014/main" id="{BBFB8E81-927C-254F-BE57-3B02CC6C8A8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348499" y="2232273"/>
            <a:ext cx="2306472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a detailed text description here, suggesting that it be title-related and in line with the overall language style, and that the language description be as concise and vivid as possible.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PA-文本框 42">
            <a:extLst>
              <a:ext uri="{FF2B5EF4-FFF2-40B4-BE49-F238E27FC236}">
                <a16:creationId xmlns:a16="http://schemas.microsoft.com/office/drawing/2014/main" id="{252E453B-8BA7-6843-8BE6-B313BE25DA1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334011" y="4749349"/>
            <a:ext cx="2306472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a detailed text description here, suggesting that it be title-related and in line with the overall language style, and that the language description be as concise and vivid as possible.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PA-文本框 6">
            <a:extLst>
              <a:ext uri="{FF2B5EF4-FFF2-40B4-BE49-F238E27FC236}">
                <a16:creationId xmlns:a16="http://schemas.microsoft.com/office/drawing/2014/main" id="{5E893FB3-3301-3F4E-9C8A-49703E60BB4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01104" y="1498116"/>
            <a:ext cx="2535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Conduct employee training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28" name="PA-文本框 42">
            <a:extLst>
              <a:ext uri="{FF2B5EF4-FFF2-40B4-BE49-F238E27FC236}">
                <a16:creationId xmlns:a16="http://schemas.microsoft.com/office/drawing/2014/main" id="{7C8A008C-6A69-8747-AD1E-7D74C180191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46124" y="2232273"/>
            <a:ext cx="2306472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a detailed text description here, suggesting that it be title-related and in line with the overall language style, and that the language description be as concise and vivid as possible.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PA-文本框 42">
            <a:extLst>
              <a:ext uri="{FF2B5EF4-FFF2-40B4-BE49-F238E27FC236}">
                <a16:creationId xmlns:a16="http://schemas.microsoft.com/office/drawing/2014/main" id="{76B77083-2390-E54C-801E-67F783B627B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6124" y="4813229"/>
            <a:ext cx="2306472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a detailed text description here, suggesting that it be title-related and in line with the overall language style, and that the language description be as concise and vivid as possible.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0DB1E8A-F33D-46A2-ACEC-AA279C93427D}"/>
              </a:ext>
            </a:extLst>
          </p:cNvPr>
          <p:cNvSpPr/>
          <p:nvPr/>
        </p:nvSpPr>
        <p:spPr>
          <a:xfrm>
            <a:off x="557065" y="333289"/>
            <a:ext cx="437505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BB4BB64-92FF-4738-AAE1-743E920F3F7E}"/>
              </a:ext>
            </a:extLst>
          </p:cNvPr>
          <p:cNvSpPr/>
          <p:nvPr/>
        </p:nvSpPr>
        <p:spPr>
          <a:xfrm>
            <a:off x="709465" y="485689"/>
            <a:ext cx="437505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0C11DAD-4E68-4F43-872A-7B929386BE19}"/>
              </a:ext>
            </a:extLst>
          </p:cNvPr>
          <p:cNvSpPr txBox="1"/>
          <p:nvPr/>
        </p:nvSpPr>
        <p:spPr>
          <a:xfrm>
            <a:off x="1329487" y="267222"/>
            <a:ext cx="232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Summary</a:t>
            </a:r>
          </a:p>
        </p:txBody>
      </p:sp>
      <p:sp>
        <p:nvSpPr>
          <p:cNvPr id="35" name="PA-文本框 6">
            <a:extLst>
              <a:ext uri="{FF2B5EF4-FFF2-40B4-BE49-F238E27FC236}">
                <a16:creationId xmlns:a16="http://schemas.microsoft.com/office/drawing/2014/main" id="{3F280807-8F4A-4AF0-9985-1390DDF15BD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91644" y="4056478"/>
            <a:ext cx="2535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Conduct employee training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36" name="PA-文本框 6">
            <a:extLst>
              <a:ext uri="{FF2B5EF4-FFF2-40B4-BE49-F238E27FC236}">
                <a16:creationId xmlns:a16="http://schemas.microsoft.com/office/drawing/2014/main" id="{95B3F7E8-BC34-4A29-9E66-8EEF285F46A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355627" y="1165252"/>
            <a:ext cx="2535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Strengthen customer management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37" name="PA-文本框 6">
            <a:extLst>
              <a:ext uri="{FF2B5EF4-FFF2-40B4-BE49-F238E27FC236}">
                <a16:creationId xmlns:a16="http://schemas.microsoft.com/office/drawing/2014/main" id="{12BDB84E-A5CD-40F3-B971-F4AAADECA7C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365087" y="4017430"/>
            <a:ext cx="2535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Conduct employee training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</p:spTree>
    <p:extLst>
      <p:ext uri="{BB962C8B-B14F-4D97-AF65-F5344CB8AC3E}">
        <p14:creationId xmlns:p14="http://schemas.microsoft.com/office/powerpoint/2010/main" val="3261877791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物体, 雪花, 天空, 户外&#10;&#10;自动生成的说明">
            <a:extLst>
              <a:ext uri="{FF2B5EF4-FFF2-40B4-BE49-F238E27FC236}">
                <a16:creationId xmlns:a16="http://schemas.microsoft.com/office/drawing/2014/main" id="{973BB839-A2B3-4D2D-B6C1-C632666D21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414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F8AF14A-4110-284C-A94A-B08A88127808}"/>
              </a:ext>
            </a:extLst>
          </p:cNvPr>
          <p:cNvSpPr/>
          <p:nvPr/>
        </p:nvSpPr>
        <p:spPr>
          <a:xfrm>
            <a:off x="7904999" y="1163706"/>
            <a:ext cx="3750707" cy="2265294"/>
          </a:xfrm>
          <a:prstGeom prst="rect">
            <a:avLst/>
          </a:prstGeom>
          <a:blipFill>
            <a:blip r:embed="rId8"/>
            <a:srcRect/>
            <a:stretch>
              <a:fillRect l="-10709" r="-107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E90551C-BB63-D743-93EE-7BDB5E2E80AA}"/>
              </a:ext>
            </a:extLst>
          </p:cNvPr>
          <p:cNvSpPr/>
          <p:nvPr/>
        </p:nvSpPr>
        <p:spPr>
          <a:xfrm>
            <a:off x="7904999" y="3658172"/>
            <a:ext cx="3750707" cy="2265294"/>
          </a:xfrm>
          <a:prstGeom prst="rect">
            <a:avLst/>
          </a:prstGeom>
          <a:blipFill>
            <a:blip r:embed="rId9"/>
            <a:srcRect/>
            <a:stretch>
              <a:fillRect l="-1578" r="-15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8009D1E-AA3A-294E-8A65-6E62C2EF10C2}"/>
              </a:ext>
            </a:extLst>
          </p:cNvPr>
          <p:cNvSpPr/>
          <p:nvPr/>
        </p:nvSpPr>
        <p:spPr>
          <a:xfrm rot="10800000">
            <a:off x="9476094" y="1668913"/>
            <a:ext cx="2715906" cy="3749347"/>
          </a:xfrm>
          <a:prstGeom prst="rect">
            <a:avLst/>
          </a:prstGeom>
          <a:solidFill>
            <a:srgbClr val="BE9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1BECBDF-7B6E-7345-B0A7-8A943EB3C5B4}"/>
              </a:ext>
            </a:extLst>
          </p:cNvPr>
          <p:cNvSpPr txBox="1"/>
          <p:nvPr/>
        </p:nvSpPr>
        <p:spPr>
          <a:xfrm>
            <a:off x="9974721" y="2723637"/>
            <a:ext cx="1718652" cy="1509860"/>
          </a:xfrm>
          <a:prstGeom prst="rect">
            <a:avLst/>
          </a:prstGeom>
        </p:spPr>
        <p:txBody>
          <a:bodyPr vert="horz" wrap="square" lIns="144993" tIns="72497" rIns="144993" bIns="72497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5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your text</a:t>
            </a:r>
          </a:p>
          <a:p>
            <a:pPr algn="l"/>
            <a:r>
              <a:rPr lang="zh-CN" altLang="en-US" sz="10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Enter the text you want based on what you want</a:t>
            </a:r>
          </a:p>
          <a:p>
            <a:pPr algn="l"/>
            <a:r>
              <a:rPr lang="zh-CN" altLang="en-US" sz="1000" kern="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to enter the specific text of this column, concise description of the sub-item content, this is a concept illustration, please modify according to your specific content.</a:t>
            </a:r>
            <a:endParaRPr lang="en-US" altLang="zh-CN" sz="1000" kern="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CEE2D16-7873-B841-BC7C-34EBA33D1CB5}"/>
              </a:ext>
            </a:extLst>
          </p:cNvPr>
          <p:cNvSpPr/>
          <p:nvPr/>
        </p:nvSpPr>
        <p:spPr>
          <a:xfrm>
            <a:off x="992493" y="3062392"/>
            <a:ext cx="2375258" cy="733216"/>
          </a:xfrm>
          <a:prstGeom prst="rect">
            <a:avLst/>
          </a:prstGeom>
          <a:solidFill>
            <a:srgbClr val="BE945A"/>
          </a:solidFill>
          <a:ln>
            <a:noFill/>
          </a:ln>
          <a:effectLst>
            <a:outerShdw blurRad="5334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FACA129-0BA4-DD4E-B644-7EB271B484D7}"/>
              </a:ext>
            </a:extLst>
          </p:cNvPr>
          <p:cNvSpPr/>
          <p:nvPr/>
        </p:nvSpPr>
        <p:spPr>
          <a:xfrm>
            <a:off x="3367751" y="3062392"/>
            <a:ext cx="3678866" cy="733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PA-文本框 6">
            <a:extLst>
              <a:ext uri="{FF2B5EF4-FFF2-40B4-BE49-F238E27FC236}">
                <a16:creationId xmlns:a16="http://schemas.microsoft.com/office/drawing/2014/main" id="{B19EF2A7-5EE0-494C-B14A-F9E2A9F6E7A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10411" y="3155653"/>
            <a:ext cx="122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36%</a:t>
            </a:r>
            <a:endParaRPr 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PA-文本框 6">
            <a:extLst>
              <a:ext uri="{FF2B5EF4-FFF2-40B4-BE49-F238E27FC236}">
                <a16:creationId xmlns:a16="http://schemas.microsoft.com/office/drawing/2014/main" id="{6A609B43-4E9C-3346-B970-3938DABD899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62818" y="3155653"/>
            <a:ext cx="122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64%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PA-文本框 9">
            <a:extLst>
              <a:ext uri="{FF2B5EF4-FFF2-40B4-BE49-F238E27FC236}">
                <a16:creationId xmlns:a16="http://schemas.microsoft.com/office/drawing/2014/main" id="{C3A952DF-2043-944B-8218-5AC5B1FEBF2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66626" y="4282764"/>
            <a:ext cx="5637374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sp>
        <p:nvSpPr>
          <p:cNvPr id="15" name="PA-文本框 6">
            <a:extLst>
              <a:ext uri="{FF2B5EF4-FFF2-40B4-BE49-F238E27FC236}">
                <a16:creationId xmlns:a16="http://schemas.microsoft.com/office/drawing/2014/main" id="{3CE36CBA-91E8-9548-BA83-8A3FE9D36BE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2493" y="1802354"/>
            <a:ext cx="6474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Strengthen industry exchanges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221B487-2BC0-478D-BD83-C7CB83A60F70}"/>
              </a:ext>
            </a:extLst>
          </p:cNvPr>
          <p:cNvSpPr/>
          <p:nvPr/>
        </p:nvSpPr>
        <p:spPr>
          <a:xfrm>
            <a:off x="557065" y="333289"/>
            <a:ext cx="437505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F54DC45-D25E-448F-B2F8-E3F6EBCA04DF}"/>
              </a:ext>
            </a:extLst>
          </p:cNvPr>
          <p:cNvSpPr/>
          <p:nvPr/>
        </p:nvSpPr>
        <p:spPr>
          <a:xfrm>
            <a:off x="709465" y="485689"/>
            <a:ext cx="437505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4DF7E8D-2661-4BC2-9E20-30AE65A081C4}"/>
              </a:ext>
            </a:extLst>
          </p:cNvPr>
          <p:cNvSpPr txBox="1"/>
          <p:nvPr/>
        </p:nvSpPr>
        <p:spPr>
          <a:xfrm>
            <a:off x="1329487" y="267222"/>
            <a:ext cx="232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02354520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3555 -0.04583 L -4.79167E-6 0.00023 " pathEditMode="relative" ptsTypes="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3555 -0.04583 L -4.79167E-6 0.00023 " pathEditMode="relative" ptsTypes="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3555 -0.04583 L -4.79167E-6 0.00023 " pathEditMode="relative" ptsTypes="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1" grpId="0"/>
      <p:bldP spid="11" grpId="1"/>
      <p:bldP spid="12" grpId="0"/>
      <p:bldP spid="12" grpId="1"/>
      <p:bldP spid="14" grpId="0"/>
      <p:bldP spid="15" grpId="0"/>
      <p:bldP spid="15" grpId="1"/>
      <p:bldP spid="16" grpId="0" animBg="1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CB5CBBB0-A4CD-4AE2-AADF-CF0DC47C4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1" y="0"/>
            <a:ext cx="12191999" cy="6858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E378FD0-676C-4893-869D-2A5E139AF705}"/>
              </a:ext>
            </a:extLst>
          </p:cNvPr>
          <p:cNvSpPr txBox="1"/>
          <p:nvPr/>
        </p:nvSpPr>
        <p:spPr>
          <a:xfrm>
            <a:off x="4790202" y="3213813"/>
            <a:ext cx="1821670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9600" b="1" spc="300">
                <a:solidFill>
                  <a:schemeClr val="accent2"/>
                </a:solidFill>
                <a:effectLst>
                  <a:innerShdw blurRad="76200" dist="76200" dir="13500000">
                    <a:prstClr val="black">
                      <a:alpha val="50000"/>
                    </a:prstClr>
                  </a:innerShdw>
                </a:effectLst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en-US" altLang="zh-CN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+mn-ea"/>
                <a:cs typeface="+mn-ea"/>
                <a:sym typeface="+mn-lt"/>
              </a:rPr>
              <a:t>04</a:t>
            </a:r>
            <a:endParaRPr lang="zh-CN" altLang="en-US" b="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+mn-ea"/>
              <a:cs typeface="+mn-ea"/>
              <a:sym typeface="+mn-lt"/>
            </a:endParaRP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88A70418-3EFA-4F90-A462-EF259F2B234C}"/>
              </a:ext>
            </a:extLst>
          </p:cNvPr>
          <p:cNvSpPr/>
          <p:nvPr/>
        </p:nvSpPr>
        <p:spPr bwMode="auto">
          <a:xfrm flipH="1">
            <a:off x="4387686" y="2825682"/>
            <a:ext cx="2500313" cy="2345922"/>
          </a:xfrm>
          <a:custGeom>
            <a:avLst/>
            <a:gdLst>
              <a:gd name="T0" fmla="*/ 200 w 6832"/>
              <a:gd name="T1" fmla="*/ 0 h 9515"/>
              <a:gd name="T2" fmla="*/ 3879 w 6832"/>
              <a:gd name="T3" fmla="*/ 0 h 9515"/>
              <a:gd name="T4" fmla="*/ 3879 w 6832"/>
              <a:gd name="T5" fmla="*/ 400 h 9515"/>
              <a:gd name="T6" fmla="*/ 400 w 6832"/>
              <a:gd name="T7" fmla="*/ 400 h 9515"/>
              <a:gd name="T8" fmla="*/ 400 w 6832"/>
              <a:gd name="T9" fmla="*/ 9115 h 9515"/>
              <a:gd name="T10" fmla="*/ 6432 w 6832"/>
              <a:gd name="T11" fmla="*/ 9115 h 9515"/>
              <a:gd name="T12" fmla="*/ 6432 w 6832"/>
              <a:gd name="T13" fmla="*/ 2952 h 9515"/>
              <a:gd name="T14" fmla="*/ 6832 w 6832"/>
              <a:gd name="T15" fmla="*/ 2952 h 9515"/>
              <a:gd name="T16" fmla="*/ 6832 w 6832"/>
              <a:gd name="T17" fmla="*/ 9315 h 9515"/>
              <a:gd name="T18" fmla="*/ 6832 w 6832"/>
              <a:gd name="T19" fmla="*/ 9515 h 9515"/>
              <a:gd name="T20" fmla="*/ 6632 w 6832"/>
              <a:gd name="T21" fmla="*/ 9515 h 9515"/>
              <a:gd name="T22" fmla="*/ 200 w 6832"/>
              <a:gd name="T23" fmla="*/ 9515 h 9515"/>
              <a:gd name="T24" fmla="*/ 0 w 6832"/>
              <a:gd name="T25" fmla="*/ 9515 h 9515"/>
              <a:gd name="T26" fmla="*/ 0 w 6832"/>
              <a:gd name="T27" fmla="*/ 9315 h 9515"/>
              <a:gd name="T28" fmla="*/ 0 w 6832"/>
              <a:gd name="T29" fmla="*/ 200 h 9515"/>
              <a:gd name="T30" fmla="*/ 0 w 6832"/>
              <a:gd name="T31" fmla="*/ 0 h 9515"/>
              <a:gd name="T32" fmla="*/ 200 w 6832"/>
              <a:gd name="T33" fmla="*/ 0 h 9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832" h="9515">
                <a:moveTo>
                  <a:pt x="200" y="0"/>
                </a:moveTo>
                <a:lnTo>
                  <a:pt x="3879" y="0"/>
                </a:lnTo>
                <a:lnTo>
                  <a:pt x="3879" y="400"/>
                </a:lnTo>
                <a:lnTo>
                  <a:pt x="400" y="400"/>
                </a:lnTo>
                <a:lnTo>
                  <a:pt x="400" y="9115"/>
                </a:lnTo>
                <a:lnTo>
                  <a:pt x="6432" y="9115"/>
                </a:lnTo>
                <a:lnTo>
                  <a:pt x="6432" y="2952"/>
                </a:lnTo>
                <a:lnTo>
                  <a:pt x="6832" y="2952"/>
                </a:lnTo>
                <a:lnTo>
                  <a:pt x="6832" y="9315"/>
                </a:lnTo>
                <a:lnTo>
                  <a:pt x="6832" y="9515"/>
                </a:lnTo>
                <a:lnTo>
                  <a:pt x="6632" y="9515"/>
                </a:lnTo>
                <a:lnTo>
                  <a:pt x="200" y="9515"/>
                </a:lnTo>
                <a:lnTo>
                  <a:pt x="0" y="9515"/>
                </a:lnTo>
                <a:lnTo>
                  <a:pt x="0" y="9315"/>
                </a:lnTo>
                <a:lnTo>
                  <a:pt x="0" y="200"/>
                </a:lnTo>
                <a:lnTo>
                  <a:pt x="0" y="0"/>
                </a:lnTo>
                <a:lnTo>
                  <a:pt x="200" y="0"/>
                </a:lnTo>
                <a:close/>
              </a:path>
            </a:pathLst>
          </a:custGeom>
          <a:solidFill>
            <a:srgbClr val="BE945A"/>
          </a:solidFill>
          <a:ln>
            <a:solidFill>
              <a:srgbClr val="BE945A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8F6E159-E9DB-4F65-92DF-CF4D4766FD9A}"/>
              </a:ext>
            </a:extLst>
          </p:cNvPr>
          <p:cNvSpPr/>
          <p:nvPr/>
        </p:nvSpPr>
        <p:spPr>
          <a:xfrm>
            <a:off x="4006041" y="4845910"/>
            <a:ext cx="839691" cy="651388"/>
          </a:xfrm>
          <a:prstGeom prst="rect">
            <a:avLst/>
          </a:prstGeom>
          <a:noFill/>
          <a:ln w="666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47A346D-A5B2-4446-9D98-122C72B2279B}"/>
              </a:ext>
            </a:extLst>
          </p:cNvPr>
          <p:cNvSpPr txBox="1"/>
          <p:nvPr/>
        </p:nvSpPr>
        <p:spPr>
          <a:xfrm>
            <a:off x="7182611" y="4204394"/>
            <a:ext cx="317941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enter the relevant text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5420198-29D7-4E86-A901-F803FBA337DB}"/>
              </a:ext>
            </a:extLst>
          </p:cNvPr>
          <p:cNvSpPr txBox="1"/>
          <p:nvPr/>
        </p:nvSpPr>
        <p:spPr>
          <a:xfrm>
            <a:off x="7083551" y="3017377"/>
            <a:ext cx="4048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Planning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431672053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25 -3.7037E-6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animBg="1"/>
      <p:bldP spid="18" grpId="0" animBg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, 雪花, 天空, 户外&#10;&#10;自动生成的说明">
            <a:extLst>
              <a:ext uri="{FF2B5EF4-FFF2-40B4-BE49-F238E27FC236}">
                <a16:creationId xmlns:a16="http://schemas.microsoft.com/office/drawing/2014/main" id="{6431915F-97DD-4A4E-A99D-DB29E20AA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414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DE58712-F5F3-4705-B7A7-3F366CC124E6}"/>
              </a:ext>
            </a:extLst>
          </p:cNvPr>
          <p:cNvSpPr/>
          <p:nvPr/>
        </p:nvSpPr>
        <p:spPr>
          <a:xfrm>
            <a:off x="557065" y="333288"/>
            <a:ext cx="1475307" cy="1159493"/>
          </a:xfrm>
          <a:prstGeom prst="rect">
            <a:avLst/>
          </a:prstGeom>
          <a:noFill/>
          <a:ln w="152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0202" y="796229"/>
            <a:ext cx="3160059" cy="5438316"/>
          </a:xfrm>
          <a:prstGeom prst="rect">
            <a:avLst/>
          </a:prstGeom>
          <a:solidFill>
            <a:srgbClr val="BE9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DE58712-F5F3-4705-B7A7-3F366CC124E6}"/>
              </a:ext>
            </a:extLst>
          </p:cNvPr>
          <p:cNvSpPr/>
          <p:nvPr/>
        </p:nvSpPr>
        <p:spPr>
          <a:xfrm>
            <a:off x="3658323" y="5495901"/>
            <a:ext cx="1475307" cy="1159493"/>
          </a:xfrm>
          <a:prstGeom prst="rect">
            <a:avLst/>
          </a:prstGeom>
          <a:noFill/>
          <a:ln w="152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C626829-5D01-4B51-81A2-B006F18ED8C0}"/>
              </a:ext>
            </a:extLst>
          </p:cNvPr>
          <p:cNvSpPr txBox="1"/>
          <p:nvPr/>
        </p:nvSpPr>
        <p:spPr>
          <a:xfrm>
            <a:off x="2203759" y="1193509"/>
            <a:ext cx="1107996" cy="4470981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CONTENTS</a:t>
            </a:r>
          </a:p>
        </p:txBody>
      </p:sp>
      <p:sp>
        <p:nvSpPr>
          <p:cNvPr id="9" name="文本框 13">
            <a:extLst>
              <a:ext uri="{FF2B5EF4-FFF2-40B4-BE49-F238E27FC236}">
                <a16:creationId xmlns:a16="http://schemas.microsoft.com/office/drawing/2014/main" id="{F31790E9-2821-437A-8D3A-C48AF16BD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318" y="1430049"/>
            <a:ext cx="16506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zh-CN" sz="3200" spc="-15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PART 01</a:t>
            </a:r>
            <a:endParaRPr lang="zh-CN" altLang="en-US" sz="3200" spc="-15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66">
            <a:extLst>
              <a:ext uri="{FF2B5EF4-FFF2-40B4-BE49-F238E27FC236}">
                <a16:creationId xmlns:a16="http://schemas.microsoft.com/office/drawing/2014/main" id="{1E644E7C-8F48-4F66-9324-D2DF3DD46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960" y="1466103"/>
            <a:ext cx="3474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4400">
                <a:latin typeface="Simply City Light" panose="020B0303020202080204" pitchFamily="34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sz="2800" spc="-150" dirty="0">
                <a:latin typeface="+mn-lt"/>
                <a:ea typeface="+mn-ea"/>
                <a:cs typeface="+mn-ea"/>
                <a:sym typeface="+mn-lt"/>
              </a:rPr>
              <a:t>Overview of the work</a:t>
            </a:r>
          </a:p>
        </p:txBody>
      </p:sp>
      <p:sp>
        <p:nvSpPr>
          <p:cNvPr id="11" name="任意多边形 8">
            <a:extLst>
              <a:ext uri="{FF2B5EF4-FFF2-40B4-BE49-F238E27FC236}">
                <a16:creationId xmlns:a16="http://schemas.microsoft.com/office/drawing/2014/main" id="{A341F99F-3A6C-4CB2-8B0B-22F710149DFB}"/>
              </a:ext>
            </a:extLst>
          </p:cNvPr>
          <p:cNvSpPr/>
          <p:nvPr/>
        </p:nvSpPr>
        <p:spPr bwMode="auto">
          <a:xfrm>
            <a:off x="6408155" y="2037115"/>
            <a:ext cx="287337" cy="0"/>
          </a:xfrm>
          <a:custGeom>
            <a:avLst/>
            <a:gdLst>
              <a:gd name="connsiteX0" fmla="*/ 0 w 504825"/>
              <a:gd name="connsiteY0" fmla="*/ 0 h 0"/>
              <a:gd name="connsiteX1" fmla="*/ 504825 w 5048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4825">
                <a:moveTo>
                  <a:pt x="0" y="0"/>
                </a:moveTo>
                <a:lnTo>
                  <a:pt x="504825" y="0"/>
                </a:lnTo>
              </a:path>
            </a:pathLst>
          </a:custGeom>
          <a:noFill/>
          <a:ln w="38100">
            <a:solidFill>
              <a:srgbClr val="BE94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7DF2EAC-E087-41C5-ABFE-0769D1A960C5}"/>
              </a:ext>
            </a:extLst>
          </p:cNvPr>
          <p:cNvSpPr/>
          <p:nvPr/>
        </p:nvSpPr>
        <p:spPr>
          <a:xfrm>
            <a:off x="6363003" y="2111184"/>
            <a:ext cx="495597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cs typeface="+mn-ea"/>
                <a:sym typeface="+mn-lt"/>
              </a:rPr>
              <a:t>amet</a:t>
            </a:r>
            <a:r>
              <a:rPr lang="en-US" altLang="zh-CN" sz="1400" dirty="0">
                <a:cs typeface="+mn-ea"/>
                <a:sym typeface="+mn-lt"/>
              </a:rPr>
              <a:t>, </a:t>
            </a:r>
            <a:r>
              <a:rPr lang="en-US" altLang="zh-CN" sz="1400" dirty="0" err="1">
                <a:cs typeface="+mn-ea"/>
                <a:sym typeface="+mn-lt"/>
              </a:rPr>
              <a:t>consectetur</a:t>
            </a:r>
            <a:r>
              <a:rPr lang="en-US" altLang="zh-CN" sz="1400" dirty="0">
                <a:cs typeface="+mn-ea"/>
                <a:sym typeface="+mn-lt"/>
              </a:rPr>
              <a:t> </a:t>
            </a:r>
            <a:r>
              <a:rPr lang="en-US" altLang="zh-CN" sz="1400" dirty="0" err="1">
                <a:cs typeface="+mn-ea"/>
                <a:sym typeface="+mn-lt"/>
              </a:rPr>
              <a:t>adipisicing</a:t>
            </a:r>
            <a:r>
              <a:rPr lang="en-US" altLang="zh-CN" sz="1400" dirty="0">
                <a:cs typeface="+mn-ea"/>
                <a:sym typeface="+mn-lt"/>
              </a:rPr>
              <a:t> </a:t>
            </a:r>
            <a:r>
              <a:rPr lang="en-US" altLang="zh-CN" sz="1400" dirty="0" err="1">
                <a:cs typeface="+mn-ea"/>
                <a:sym typeface="+mn-lt"/>
              </a:rPr>
              <a:t>elit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3" name="文本框 13">
            <a:extLst>
              <a:ext uri="{FF2B5EF4-FFF2-40B4-BE49-F238E27FC236}">
                <a16:creationId xmlns:a16="http://schemas.microsoft.com/office/drawing/2014/main" id="{B542ABB5-89BA-4258-8C95-5AC067533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319" y="2682890"/>
            <a:ext cx="16506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zh-CN" sz="3200" spc="-15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PART 02</a:t>
            </a:r>
            <a:endParaRPr lang="zh-CN" altLang="en-US" sz="3200" spc="-15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66">
            <a:extLst>
              <a:ext uri="{FF2B5EF4-FFF2-40B4-BE49-F238E27FC236}">
                <a16:creationId xmlns:a16="http://schemas.microsoft.com/office/drawing/2014/main" id="{A1F35748-0F5A-4D2E-98C3-33067136C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961" y="2680364"/>
            <a:ext cx="30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1C617E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sz="2800" spc="-15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There is a problem</a:t>
            </a:r>
          </a:p>
        </p:txBody>
      </p:sp>
      <p:sp>
        <p:nvSpPr>
          <p:cNvPr id="15" name="任意多边形 13">
            <a:extLst>
              <a:ext uri="{FF2B5EF4-FFF2-40B4-BE49-F238E27FC236}">
                <a16:creationId xmlns:a16="http://schemas.microsoft.com/office/drawing/2014/main" id="{5DE8B619-5A72-4199-B219-352432753376}"/>
              </a:ext>
            </a:extLst>
          </p:cNvPr>
          <p:cNvSpPr/>
          <p:nvPr/>
        </p:nvSpPr>
        <p:spPr bwMode="auto">
          <a:xfrm>
            <a:off x="6408157" y="3267765"/>
            <a:ext cx="287338" cy="0"/>
          </a:xfrm>
          <a:custGeom>
            <a:avLst/>
            <a:gdLst>
              <a:gd name="connsiteX0" fmla="*/ 0 w 504825"/>
              <a:gd name="connsiteY0" fmla="*/ 0 h 0"/>
              <a:gd name="connsiteX1" fmla="*/ 504825 w 5048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4825">
                <a:moveTo>
                  <a:pt x="0" y="0"/>
                </a:moveTo>
                <a:lnTo>
                  <a:pt x="504825" y="0"/>
                </a:lnTo>
              </a:path>
            </a:pathLst>
          </a:custGeom>
          <a:noFill/>
          <a:ln w="3810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9D4CD03-5F34-47E2-B125-2B64543F6544}"/>
              </a:ext>
            </a:extLst>
          </p:cNvPr>
          <p:cNvSpPr/>
          <p:nvPr/>
        </p:nvSpPr>
        <p:spPr>
          <a:xfrm>
            <a:off x="6363003" y="3361499"/>
            <a:ext cx="495597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cs typeface="+mn-ea"/>
                <a:sym typeface="+mn-lt"/>
              </a:rPr>
              <a:t>amet</a:t>
            </a:r>
            <a:r>
              <a:rPr lang="en-US" altLang="zh-CN" sz="1400" dirty="0">
                <a:cs typeface="+mn-ea"/>
                <a:sym typeface="+mn-lt"/>
              </a:rPr>
              <a:t>, </a:t>
            </a:r>
            <a:r>
              <a:rPr lang="en-US" altLang="zh-CN" sz="1400" dirty="0" err="1">
                <a:cs typeface="+mn-ea"/>
                <a:sym typeface="+mn-lt"/>
              </a:rPr>
              <a:t>consectetur</a:t>
            </a:r>
            <a:r>
              <a:rPr lang="en-US" altLang="zh-CN" sz="1400" dirty="0">
                <a:cs typeface="+mn-ea"/>
                <a:sym typeface="+mn-lt"/>
              </a:rPr>
              <a:t> </a:t>
            </a:r>
            <a:r>
              <a:rPr lang="en-US" altLang="zh-CN" sz="1400" dirty="0" err="1">
                <a:cs typeface="+mn-ea"/>
                <a:sym typeface="+mn-lt"/>
              </a:rPr>
              <a:t>adipisicing</a:t>
            </a:r>
            <a:r>
              <a:rPr lang="en-US" altLang="zh-CN" sz="1400" dirty="0">
                <a:cs typeface="+mn-ea"/>
                <a:sym typeface="+mn-lt"/>
              </a:rPr>
              <a:t> </a:t>
            </a:r>
            <a:r>
              <a:rPr lang="en-US" altLang="zh-CN" sz="1400" dirty="0" err="1">
                <a:cs typeface="+mn-ea"/>
                <a:sym typeface="+mn-lt"/>
              </a:rPr>
              <a:t>elit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7" name="文本框 13">
            <a:extLst>
              <a:ext uri="{FF2B5EF4-FFF2-40B4-BE49-F238E27FC236}">
                <a16:creationId xmlns:a16="http://schemas.microsoft.com/office/drawing/2014/main" id="{E1A33E0A-B71D-4F4E-8AF2-3A5FA029F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876" y="3959798"/>
            <a:ext cx="16506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zh-CN" sz="3200" spc="-15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PART 03</a:t>
            </a:r>
            <a:endParaRPr lang="zh-CN" altLang="en-US" sz="3200" spc="-15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66">
            <a:extLst>
              <a:ext uri="{FF2B5EF4-FFF2-40B4-BE49-F238E27FC236}">
                <a16:creationId xmlns:a16="http://schemas.microsoft.com/office/drawing/2014/main" id="{4A5E5C7C-42BD-46C4-8D6B-866C42F46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695" y="3930679"/>
            <a:ext cx="16942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1C617E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sz="2800" spc="-15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Summary</a:t>
            </a:r>
          </a:p>
        </p:txBody>
      </p:sp>
      <p:sp>
        <p:nvSpPr>
          <p:cNvPr id="19" name="任意多边形 18">
            <a:extLst>
              <a:ext uri="{FF2B5EF4-FFF2-40B4-BE49-F238E27FC236}">
                <a16:creationId xmlns:a16="http://schemas.microsoft.com/office/drawing/2014/main" id="{18339977-A77D-4904-9FB0-86C8C44B3D43}"/>
              </a:ext>
            </a:extLst>
          </p:cNvPr>
          <p:cNvSpPr/>
          <p:nvPr/>
        </p:nvSpPr>
        <p:spPr bwMode="auto">
          <a:xfrm>
            <a:off x="6404975" y="4548061"/>
            <a:ext cx="287338" cy="0"/>
          </a:xfrm>
          <a:custGeom>
            <a:avLst/>
            <a:gdLst>
              <a:gd name="connsiteX0" fmla="*/ 0 w 504825"/>
              <a:gd name="connsiteY0" fmla="*/ 0 h 0"/>
              <a:gd name="connsiteX1" fmla="*/ 504825 w 5048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4825">
                <a:moveTo>
                  <a:pt x="0" y="0"/>
                </a:moveTo>
                <a:lnTo>
                  <a:pt x="504825" y="0"/>
                </a:lnTo>
              </a:path>
            </a:pathLst>
          </a:custGeom>
          <a:noFill/>
          <a:ln w="3810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782C16B-7CF0-4E47-A039-DAE8EEC52BBD}"/>
              </a:ext>
            </a:extLst>
          </p:cNvPr>
          <p:cNvSpPr/>
          <p:nvPr/>
        </p:nvSpPr>
        <p:spPr>
          <a:xfrm>
            <a:off x="6363003" y="4569318"/>
            <a:ext cx="495597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cs typeface="+mn-ea"/>
                <a:sym typeface="+mn-lt"/>
              </a:rPr>
              <a:t>amet</a:t>
            </a:r>
            <a:r>
              <a:rPr lang="en-US" altLang="zh-CN" sz="1400" dirty="0">
                <a:cs typeface="+mn-ea"/>
                <a:sym typeface="+mn-lt"/>
              </a:rPr>
              <a:t>, </a:t>
            </a:r>
            <a:r>
              <a:rPr lang="en-US" altLang="zh-CN" sz="1400" dirty="0" err="1">
                <a:cs typeface="+mn-ea"/>
                <a:sym typeface="+mn-lt"/>
              </a:rPr>
              <a:t>consectetur</a:t>
            </a:r>
            <a:r>
              <a:rPr lang="en-US" altLang="zh-CN" sz="1400" dirty="0">
                <a:cs typeface="+mn-ea"/>
                <a:sym typeface="+mn-lt"/>
              </a:rPr>
              <a:t> </a:t>
            </a:r>
            <a:r>
              <a:rPr lang="en-US" altLang="zh-CN" sz="1400" dirty="0" err="1">
                <a:cs typeface="+mn-ea"/>
                <a:sym typeface="+mn-lt"/>
              </a:rPr>
              <a:t>adipisicing</a:t>
            </a:r>
            <a:r>
              <a:rPr lang="en-US" altLang="zh-CN" sz="1400" dirty="0">
                <a:cs typeface="+mn-ea"/>
                <a:sym typeface="+mn-lt"/>
              </a:rPr>
              <a:t> </a:t>
            </a:r>
            <a:r>
              <a:rPr lang="en-US" altLang="zh-CN" sz="1400" dirty="0" err="1">
                <a:cs typeface="+mn-ea"/>
                <a:sym typeface="+mn-lt"/>
              </a:rPr>
              <a:t>elit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1" name="文本框 13">
            <a:extLst>
              <a:ext uri="{FF2B5EF4-FFF2-40B4-BE49-F238E27FC236}">
                <a16:creationId xmlns:a16="http://schemas.microsoft.com/office/drawing/2014/main" id="{7B10F311-E6FE-4C27-9A43-84522A59B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318" y="5148718"/>
            <a:ext cx="16506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zh-CN" sz="3200" spc="-15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PART 04</a:t>
            </a:r>
            <a:endParaRPr lang="zh-CN" altLang="en-US" sz="3200" spc="-15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66">
            <a:extLst>
              <a:ext uri="{FF2B5EF4-FFF2-40B4-BE49-F238E27FC236}">
                <a16:creationId xmlns:a16="http://schemas.microsoft.com/office/drawing/2014/main" id="{CC4D2A8D-6B70-48D0-BF66-A7ADF3F83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960" y="5138499"/>
            <a:ext cx="36484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1C617E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sz="2800" spc="-15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Planning for the future</a:t>
            </a:r>
          </a:p>
        </p:txBody>
      </p:sp>
      <p:sp>
        <p:nvSpPr>
          <p:cNvPr id="23" name="任意多边形 26">
            <a:extLst>
              <a:ext uri="{FF2B5EF4-FFF2-40B4-BE49-F238E27FC236}">
                <a16:creationId xmlns:a16="http://schemas.microsoft.com/office/drawing/2014/main" id="{E4964C60-93DC-4A4E-A611-0DAE046335CC}"/>
              </a:ext>
            </a:extLst>
          </p:cNvPr>
          <p:cNvSpPr/>
          <p:nvPr/>
        </p:nvSpPr>
        <p:spPr bwMode="auto">
          <a:xfrm>
            <a:off x="6408155" y="5726949"/>
            <a:ext cx="287338" cy="0"/>
          </a:xfrm>
          <a:custGeom>
            <a:avLst/>
            <a:gdLst>
              <a:gd name="connsiteX0" fmla="*/ 0 w 504825"/>
              <a:gd name="connsiteY0" fmla="*/ 0 h 0"/>
              <a:gd name="connsiteX1" fmla="*/ 504825 w 5048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4825">
                <a:moveTo>
                  <a:pt x="0" y="0"/>
                </a:moveTo>
                <a:lnTo>
                  <a:pt x="504825" y="0"/>
                </a:lnTo>
              </a:path>
            </a:pathLst>
          </a:custGeom>
          <a:noFill/>
          <a:ln w="3810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A90A3C1-5F6D-480C-B70F-B4B241F4BDA4}"/>
              </a:ext>
            </a:extLst>
          </p:cNvPr>
          <p:cNvSpPr/>
          <p:nvPr/>
        </p:nvSpPr>
        <p:spPr>
          <a:xfrm>
            <a:off x="6363003" y="5767871"/>
            <a:ext cx="495597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cs typeface="+mn-ea"/>
                <a:sym typeface="+mn-lt"/>
              </a:rPr>
              <a:t>amet</a:t>
            </a:r>
            <a:r>
              <a:rPr lang="en-US" altLang="zh-CN" sz="1400" dirty="0">
                <a:cs typeface="+mn-ea"/>
                <a:sym typeface="+mn-lt"/>
              </a:rPr>
              <a:t>, </a:t>
            </a:r>
            <a:r>
              <a:rPr lang="en-US" altLang="zh-CN" sz="1400" dirty="0" err="1">
                <a:cs typeface="+mn-ea"/>
                <a:sym typeface="+mn-lt"/>
              </a:rPr>
              <a:t>consectetur</a:t>
            </a:r>
            <a:r>
              <a:rPr lang="en-US" altLang="zh-CN" sz="1400" dirty="0">
                <a:cs typeface="+mn-ea"/>
                <a:sym typeface="+mn-lt"/>
              </a:rPr>
              <a:t> </a:t>
            </a:r>
            <a:r>
              <a:rPr lang="en-US" altLang="zh-CN" sz="1400" dirty="0" err="1">
                <a:cs typeface="+mn-ea"/>
                <a:sym typeface="+mn-lt"/>
              </a:rPr>
              <a:t>adipisicing</a:t>
            </a:r>
            <a:r>
              <a:rPr lang="en-US" altLang="zh-CN" sz="1400" dirty="0">
                <a:cs typeface="+mn-ea"/>
                <a:sym typeface="+mn-lt"/>
              </a:rPr>
              <a:t> </a:t>
            </a:r>
            <a:r>
              <a:rPr lang="en-US" altLang="zh-CN" sz="1400" dirty="0" err="1">
                <a:cs typeface="+mn-ea"/>
                <a:sym typeface="+mn-lt"/>
              </a:rPr>
              <a:t>elit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9951066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ECB5BD5-A034-1344-A9D0-888A4AD925A7}"/>
              </a:ext>
            </a:extLst>
          </p:cNvPr>
          <p:cNvGrpSpPr/>
          <p:nvPr/>
        </p:nvGrpSpPr>
        <p:grpSpPr>
          <a:xfrm>
            <a:off x="1100379" y="2009628"/>
            <a:ext cx="2489200" cy="2182168"/>
            <a:chOff x="673100" y="2575903"/>
            <a:chExt cx="2489200" cy="2182168"/>
          </a:xfrm>
        </p:grpSpPr>
        <p:sp>
          <p:nvSpPr>
            <p:cNvPr id="8" name="ïslîḋê">
              <a:extLst>
                <a:ext uri="{FF2B5EF4-FFF2-40B4-BE49-F238E27FC236}">
                  <a16:creationId xmlns:a16="http://schemas.microsoft.com/office/drawing/2014/main" id="{30C70CAF-731E-6C4C-8EFC-A0AD6E78648C}"/>
                </a:ext>
              </a:extLst>
            </p:cNvPr>
            <p:cNvSpPr/>
            <p:nvPr/>
          </p:nvSpPr>
          <p:spPr>
            <a:xfrm>
              <a:off x="673100" y="2575903"/>
              <a:ext cx="2489200" cy="181241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íṧľîḍê">
              <a:extLst>
                <a:ext uri="{FF2B5EF4-FFF2-40B4-BE49-F238E27FC236}">
                  <a16:creationId xmlns:a16="http://schemas.microsoft.com/office/drawing/2014/main" id="{6A3F6B86-7688-3246-A67E-D92DBCF9088C}"/>
                </a:ext>
              </a:extLst>
            </p:cNvPr>
            <p:cNvSpPr/>
            <p:nvPr/>
          </p:nvSpPr>
          <p:spPr>
            <a:xfrm flipV="1">
              <a:off x="1517650" y="4388317"/>
              <a:ext cx="800100" cy="369754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îşlïdè">
              <a:extLst>
                <a:ext uri="{FF2B5EF4-FFF2-40B4-BE49-F238E27FC236}">
                  <a16:creationId xmlns:a16="http://schemas.microsoft.com/office/drawing/2014/main" id="{92D4FA5A-F5E4-1849-99F6-E557A62B4039}"/>
                </a:ext>
              </a:extLst>
            </p:cNvPr>
            <p:cNvSpPr/>
            <p:nvPr/>
          </p:nvSpPr>
          <p:spPr bwMode="auto">
            <a:xfrm>
              <a:off x="1584715" y="3208423"/>
              <a:ext cx="665970" cy="547370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AFF91C5-3863-604B-B172-C9D3FC322830}"/>
              </a:ext>
            </a:extLst>
          </p:cNvPr>
          <p:cNvGrpSpPr/>
          <p:nvPr/>
        </p:nvGrpSpPr>
        <p:grpSpPr>
          <a:xfrm>
            <a:off x="3885912" y="2009628"/>
            <a:ext cx="2489200" cy="2182168"/>
            <a:chOff x="3458633" y="2575903"/>
            <a:chExt cx="2489200" cy="2182168"/>
          </a:xfrm>
        </p:grpSpPr>
        <p:sp>
          <p:nvSpPr>
            <p:cNvPr id="12" name="íşľiḓè">
              <a:extLst>
                <a:ext uri="{FF2B5EF4-FFF2-40B4-BE49-F238E27FC236}">
                  <a16:creationId xmlns:a16="http://schemas.microsoft.com/office/drawing/2014/main" id="{D213CA32-255D-3643-B25C-2910A91992AF}"/>
                </a:ext>
              </a:extLst>
            </p:cNvPr>
            <p:cNvSpPr/>
            <p:nvPr/>
          </p:nvSpPr>
          <p:spPr>
            <a:xfrm>
              <a:off x="3458633" y="2575903"/>
              <a:ext cx="2489200" cy="1812413"/>
            </a:xfrm>
            <a:prstGeom prst="rect">
              <a:avLst/>
            </a:prstGeom>
            <a:solidFill>
              <a:srgbClr val="BE94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ïṣľîḓé">
              <a:extLst>
                <a:ext uri="{FF2B5EF4-FFF2-40B4-BE49-F238E27FC236}">
                  <a16:creationId xmlns:a16="http://schemas.microsoft.com/office/drawing/2014/main" id="{5C15CF01-77EA-C346-A53D-46B11C7CD27E}"/>
                </a:ext>
              </a:extLst>
            </p:cNvPr>
            <p:cNvSpPr/>
            <p:nvPr/>
          </p:nvSpPr>
          <p:spPr>
            <a:xfrm flipV="1">
              <a:off x="4303183" y="4388317"/>
              <a:ext cx="800100" cy="369754"/>
            </a:xfrm>
            <a:prstGeom prst="triangle">
              <a:avLst/>
            </a:prstGeom>
            <a:solidFill>
              <a:srgbClr val="BE94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î$ľîḍè">
              <a:extLst>
                <a:ext uri="{FF2B5EF4-FFF2-40B4-BE49-F238E27FC236}">
                  <a16:creationId xmlns:a16="http://schemas.microsoft.com/office/drawing/2014/main" id="{50B9F3EC-6F07-4345-910D-F721B29F4F33}"/>
                </a:ext>
              </a:extLst>
            </p:cNvPr>
            <p:cNvSpPr/>
            <p:nvPr/>
          </p:nvSpPr>
          <p:spPr bwMode="auto">
            <a:xfrm>
              <a:off x="4434456" y="3213830"/>
              <a:ext cx="537555" cy="536556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5" name="PA-文本框 6">
            <a:extLst>
              <a:ext uri="{FF2B5EF4-FFF2-40B4-BE49-F238E27FC236}">
                <a16:creationId xmlns:a16="http://schemas.microsoft.com/office/drawing/2014/main" id="{30E9EAC9-9778-694F-90B8-9E7C3C34961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28220" y="4325912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your title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16" name="PA-文本框 42">
            <a:extLst>
              <a:ext uri="{FF2B5EF4-FFF2-40B4-BE49-F238E27FC236}">
                <a16:creationId xmlns:a16="http://schemas.microsoft.com/office/drawing/2014/main" id="{1967D659-162D-4A47-B48C-E435A65A3BF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4300" y="4872807"/>
            <a:ext cx="2261358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a detailed text description here, suggesting that it be title-related and in line with the overall language style, and that the language description be as concise and vivid as possible.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PA-文本框 6">
            <a:extLst>
              <a:ext uri="{FF2B5EF4-FFF2-40B4-BE49-F238E27FC236}">
                <a16:creationId xmlns:a16="http://schemas.microsoft.com/office/drawing/2014/main" id="{732C60BB-014D-504C-BF3C-0D1DE04BC81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227674" y="4325912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your title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18" name="PA-文本框 42">
            <a:extLst>
              <a:ext uri="{FF2B5EF4-FFF2-40B4-BE49-F238E27FC236}">
                <a16:creationId xmlns:a16="http://schemas.microsoft.com/office/drawing/2014/main" id="{48353C8F-171B-3B41-8192-64D79DD1D19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13754" y="4872807"/>
            <a:ext cx="2261358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a detailed text description here, suggesting that it be title-related and in line with the overall language style, and that the language description be as concise and vivid as possible.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PA-文本框 6">
            <a:extLst>
              <a:ext uri="{FF2B5EF4-FFF2-40B4-BE49-F238E27FC236}">
                <a16:creationId xmlns:a16="http://schemas.microsoft.com/office/drawing/2014/main" id="{33A7DB1D-FF08-7849-9B77-6AF26263A2D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311451" y="1912590"/>
            <a:ext cx="3466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Conduct online marketing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20" name="PA-文本框 6">
            <a:extLst>
              <a:ext uri="{FF2B5EF4-FFF2-40B4-BE49-F238E27FC236}">
                <a16:creationId xmlns:a16="http://schemas.microsoft.com/office/drawing/2014/main" id="{BE0C31D2-2A4C-D242-9B73-2CC59B7A034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311451" y="1450925"/>
            <a:ext cx="33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subheading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D305C0E-FFC3-F342-8085-E35EA0A57087}"/>
              </a:ext>
            </a:extLst>
          </p:cNvPr>
          <p:cNvSpPr/>
          <p:nvPr/>
        </p:nvSpPr>
        <p:spPr>
          <a:xfrm>
            <a:off x="7383715" y="1084881"/>
            <a:ext cx="932971" cy="135084"/>
          </a:xfrm>
          <a:prstGeom prst="rect">
            <a:avLst/>
          </a:prstGeom>
          <a:solidFill>
            <a:srgbClr val="BE945A"/>
          </a:solidFill>
          <a:ln>
            <a:noFill/>
          </a:ln>
          <a:effectLst>
            <a:outerShdw blurRad="5334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2" name="PA-文本框 9">
            <a:extLst>
              <a:ext uri="{FF2B5EF4-FFF2-40B4-BE49-F238E27FC236}">
                <a16:creationId xmlns:a16="http://schemas.microsoft.com/office/drawing/2014/main" id="{A2C6B9CD-F983-CA41-94B3-5055C9FC5EF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375877" y="3555607"/>
            <a:ext cx="4118386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sp>
        <p:nvSpPr>
          <p:cNvPr id="23" name="PA-文本框 9">
            <a:extLst>
              <a:ext uri="{FF2B5EF4-FFF2-40B4-BE49-F238E27FC236}">
                <a16:creationId xmlns:a16="http://schemas.microsoft.com/office/drawing/2014/main" id="{3410E71C-80AA-604F-B6B0-CF627241FBA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375877" y="4654829"/>
            <a:ext cx="4118386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BB4D8A9-6E90-48EF-BA86-A3F414619160}"/>
              </a:ext>
            </a:extLst>
          </p:cNvPr>
          <p:cNvSpPr/>
          <p:nvPr/>
        </p:nvSpPr>
        <p:spPr>
          <a:xfrm>
            <a:off x="557065" y="333289"/>
            <a:ext cx="437505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43E4667-FB65-4F6E-9C2C-32510FCF288F}"/>
              </a:ext>
            </a:extLst>
          </p:cNvPr>
          <p:cNvSpPr/>
          <p:nvPr/>
        </p:nvSpPr>
        <p:spPr>
          <a:xfrm>
            <a:off x="709465" y="485689"/>
            <a:ext cx="437505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97B12E1-E6DE-41B1-9105-352D591ABFE5}"/>
              </a:ext>
            </a:extLst>
          </p:cNvPr>
          <p:cNvSpPr txBox="1"/>
          <p:nvPr/>
        </p:nvSpPr>
        <p:spPr>
          <a:xfrm>
            <a:off x="1329486" y="267222"/>
            <a:ext cx="671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Planning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3046274954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5 -0.04583 L -4.79167E-6 0.00023 " pathEditMode="relative" ptsTypes="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092 L 0 0.00023 " pathEditMode="relative" ptsTypes="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2" grpId="0"/>
      <p:bldP spid="23" grpId="0"/>
      <p:bldP spid="24" grpId="0" animBg="1"/>
      <p:bldP spid="25" grpId="0" animBg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物体, 雪花, 天空, 户外&#10;&#10;自动生成的说明">
            <a:extLst>
              <a:ext uri="{FF2B5EF4-FFF2-40B4-BE49-F238E27FC236}">
                <a16:creationId xmlns:a16="http://schemas.microsoft.com/office/drawing/2014/main" id="{292BC623-78F3-4922-8343-A0B068380DF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414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4D03720A-CD48-5446-8F56-E1807FD0460C}"/>
              </a:ext>
            </a:extLst>
          </p:cNvPr>
          <p:cNvGrpSpPr/>
          <p:nvPr/>
        </p:nvGrpSpPr>
        <p:grpSpPr>
          <a:xfrm>
            <a:off x="3557314" y="1566014"/>
            <a:ext cx="7380995" cy="4277119"/>
            <a:chOff x="3920242" y="1942309"/>
            <a:chExt cx="7784643" cy="4511025"/>
          </a:xfrm>
        </p:grpSpPr>
        <p:sp>
          <p:nvSpPr>
            <p:cNvPr id="5" name="任意多边形 4">
              <a:extLst>
                <a:ext uri="{FF2B5EF4-FFF2-40B4-BE49-F238E27FC236}">
                  <a16:creationId xmlns:a16="http://schemas.microsoft.com/office/drawing/2014/main" id="{6B6194C7-5BD3-6447-BF9C-BF263676CD2B}"/>
                </a:ext>
              </a:extLst>
            </p:cNvPr>
            <p:cNvSpPr/>
            <p:nvPr/>
          </p:nvSpPr>
          <p:spPr>
            <a:xfrm flipH="1">
              <a:off x="8018596" y="2964173"/>
              <a:ext cx="1430925" cy="2299587"/>
            </a:xfrm>
            <a:custGeom>
              <a:avLst/>
              <a:gdLst>
                <a:gd name="connsiteX0" fmla="*/ 0 w 885371"/>
                <a:gd name="connsiteY0" fmla="*/ 0 h 1422400"/>
                <a:gd name="connsiteX1" fmla="*/ 885371 w 885371"/>
                <a:gd name="connsiteY1" fmla="*/ 203200 h 1422400"/>
                <a:gd name="connsiteX2" fmla="*/ 885371 w 885371"/>
                <a:gd name="connsiteY2" fmla="*/ 1219200 h 1422400"/>
                <a:gd name="connsiteX3" fmla="*/ 14514 w 885371"/>
                <a:gd name="connsiteY3" fmla="*/ 1422400 h 1422400"/>
                <a:gd name="connsiteX4" fmla="*/ 0 w 885371"/>
                <a:gd name="connsiteY4" fmla="*/ 0 h 14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371" h="1422400">
                  <a:moveTo>
                    <a:pt x="0" y="0"/>
                  </a:moveTo>
                  <a:lnTo>
                    <a:pt x="885371" y="203200"/>
                  </a:lnTo>
                  <a:lnTo>
                    <a:pt x="885371" y="1219200"/>
                  </a:lnTo>
                  <a:lnTo>
                    <a:pt x="14514" y="1422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dirty="0"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6" name="任意多边形 5">
              <a:extLst>
                <a:ext uri="{FF2B5EF4-FFF2-40B4-BE49-F238E27FC236}">
                  <a16:creationId xmlns:a16="http://schemas.microsoft.com/office/drawing/2014/main" id="{CF453213-2ED5-E24C-A9C7-35BF8ED2C294}"/>
                </a:ext>
              </a:extLst>
            </p:cNvPr>
            <p:cNvSpPr/>
            <p:nvPr/>
          </p:nvSpPr>
          <p:spPr>
            <a:xfrm flipH="1">
              <a:off x="6837213" y="3340067"/>
              <a:ext cx="965005" cy="1549379"/>
            </a:xfrm>
            <a:custGeom>
              <a:avLst/>
              <a:gdLst>
                <a:gd name="connsiteX0" fmla="*/ 0 w 885371"/>
                <a:gd name="connsiteY0" fmla="*/ 0 h 1422400"/>
                <a:gd name="connsiteX1" fmla="*/ 885371 w 885371"/>
                <a:gd name="connsiteY1" fmla="*/ 203200 h 1422400"/>
                <a:gd name="connsiteX2" fmla="*/ 885371 w 885371"/>
                <a:gd name="connsiteY2" fmla="*/ 1219200 h 1422400"/>
                <a:gd name="connsiteX3" fmla="*/ 14514 w 885371"/>
                <a:gd name="connsiteY3" fmla="*/ 1422400 h 1422400"/>
                <a:gd name="connsiteX4" fmla="*/ 0 w 885371"/>
                <a:gd name="connsiteY4" fmla="*/ 0 h 14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371" h="1422400">
                  <a:moveTo>
                    <a:pt x="0" y="0"/>
                  </a:moveTo>
                  <a:lnTo>
                    <a:pt x="885371" y="203200"/>
                  </a:lnTo>
                  <a:lnTo>
                    <a:pt x="885371" y="1219200"/>
                  </a:lnTo>
                  <a:lnTo>
                    <a:pt x="14514" y="1422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94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7" name="任意多边形 8">
              <a:extLst>
                <a:ext uri="{FF2B5EF4-FFF2-40B4-BE49-F238E27FC236}">
                  <a16:creationId xmlns:a16="http://schemas.microsoft.com/office/drawing/2014/main" id="{C89AC97E-218B-3641-97B4-2A5DC9E2D296}"/>
                </a:ext>
              </a:extLst>
            </p:cNvPr>
            <p:cNvSpPr/>
            <p:nvPr/>
          </p:nvSpPr>
          <p:spPr>
            <a:xfrm flipH="1">
              <a:off x="5993822" y="3610143"/>
              <a:ext cx="627016" cy="1009228"/>
            </a:xfrm>
            <a:custGeom>
              <a:avLst/>
              <a:gdLst>
                <a:gd name="connsiteX0" fmla="*/ 0 w 885371"/>
                <a:gd name="connsiteY0" fmla="*/ 0 h 1422400"/>
                <a:gd name="connsiteX1" fmla="*/ 885371 w 885371"/>
                <a:gd name="connsiteY1" fmla="*/ 203200 h 1422400"/>
                <a:gd name="connsiteX2" fmla="*/ 885371 w 885371"/>
                <a:gd name="connsiteY2" fmla="*/ 1219200 h 1422400"/>
                <a:gd name="connsiteX3" fmla="*/ 14514 w 885371"/>
                <a:gd name="connsiteY3" fmla="*/ 1422400 h 1422400"/>
                <a:gd name="connsiteX4" fmla="*/ 0 w 885371"/>
                <a:gd name="connsiteY4" fmla="*/ 0 h 14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371" h="1422400">
                  <a:moveTo>
                    <a:pt x="0" y="0"/>
                  </a:moveTo>
                  <a:lnTo>
                    <a:pt x="885371" y="203200"/>
                  </a:lnTo>
                  <a:lnTo>
                    <a:pt x="885371" y="1219200"/>
                  </a:lnTo>
                  <a:lnTo>
                    <a:pt x="14514" y="1422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dirty="0"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8" name="任意多边形 9">
              <a:extLst>
                <a:ext uri="{FF2B5EF4-FFF2-40B4-BE49-F238E27FC236}">
                  <a16:creationId xmlns:a16="http://schemas.microsoft.com/office/drawing/2014/main" id="{457EBB5A-B8CE-D747-AF9A-C0B63E16F5EE}"/>
                </a:ext>
              </a:extLst>
            </p:cNvPr>
            <p:cNvSpPr/>
            <p:nvPr/>
          </p:nvSpPr>
          <p:spPr>
            <a:xfrm flipH="1">
              <a:off x="9665896" y="2477722"/>
              <a:ext cx="2038989" cy="3274069"/>
            </a:xfrm>
            <a:custGeom>
              <a:avLst/>
              <a:gdLst>
                <a:gd name="connsiteX0" fmla="*/ 0 w 885371"/>
                <a:gd name="connsiteY0" fmla="*/ 0 h 1422400"/>
                <a:gd name="connsiteX1" fmla="*/ 885371 w 885371"/>
                <a:gd name="connsiteY1" fmla="*/ 203200 h 1422400"/>
                <a:gd name="connsiteX2" fmla="*/ 885371 w 885371"/>
                <a:gd name="connsiteY2" fmla="*/ 1219200 h 1422400"/>
                <a:gd name="connsiteX3" fmla="*/ 14514 w 885371"/>
                <a:gd name="connsiteY3" fmla="*/ 1422400 h 1422400"/>
                <a:gd name="connsiteX4" fmla="*/ 0 w 885371"/>
                <a:gd name="connsiteY4" fmla="*/ 0 h 14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371" h="1422400">
                  <a:moveTo>
                    <a:pt x="0" y="0"/>
                  </a:moveTo>
                  <a:lnTo>
                    <a:pt x="885371" y="203200"/>
                  </a:lnTo>
                  <a:lnTo>
                    <a:pt x="885371" y="1219200"/>
                  </a:lnTo>
                  <a:lnTo>
                    <a:pt x="14514" y="1422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94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4400" dirty="0">
                  <a:cs typeface="+mn-ea"/>
                  <a:sym typeface="+mn-lt"/>
                </a:rPr>
                <a:t>title</a:t>
              </a:r>
            </a:p>
          </p:txBody>
        </p:sp>
        <p:cxnSp>
          <p:nvCxnSpPr>
            <p:cNvPr id="9" name="直接连接符 10">
              <a:extLst>
                <a:ext uri="{FF2B5EF4-FFF2-40B4-BE49-F238E27FC236}">
                  <a16:creationId xmlns:a16="http://schemas.microsoft.com/office/drawing/2014/main" id="{984519A4-B1FD-3D40-B6C2-31E2EAC8E4F0}"/>
                </a:ext>
              </a:extLst>
            </p:cNvPr>
            <p:cNvCxnSpPr/>
            <p:nvPr/>
          </p:nvCxnSpPr>
          <p:spPr>
            <a:xfrm flipV="1">
              <a:off x="5993820" y="2139734"/>
              <a:ext cx="5711064" cy="145777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11">
              <a:extLst>
                <a:ext uri="{FF2B5EF4-FFF2-40B4-BE49-F238E27FC236}">
                  <a16:creationId xmlns:a16="http://schemas.microsoft.com/office/drawing/2014/main" id="{94AE753C-D6A5-C540-95B5-1D8AC9870865}"/>
                </a:ext>
              </a:extLst>
            </p:cNvPr>
            <p:cNvCxnSpPr/>
            <p:nvPr/>
          </p:nvCxnSpPr>
          <p:spPr>
            <a:xfrm>
              <a:off x="5993820" y="4619372"/>
              <a:ext cx="5711064" cy="148778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肘形连接符 10">
              <a:extLst>
                <a:ext uri="{FF2B5EF4-FFF2-40B4-BE49-F238E27FC236}">
                  <a16:creationId xmlns:a16="http://schemas.microsoft.com/office/drawing/2014/main" id="{7B3B7676-B131-3345-B748-D4CF57AE307E}"/>
                </a:ext>
              </a:extLst>
            </p:cNvPr>
            <p:cNvCxnSpPr/>
            <p:nvPr/>
          </p:nvCxnSpPr>
          <p:spPr>
            <a:xfrm rot="10800000">
              <a:off x="3920242" y="3155280"/>
              <a:ext cx="2387087" cy="268200"/>
            </a:xfrm>
            <a:prstGeom prst="bentConnector3">
              <a:avLst>
                <a:gd name="adj1" fmla="val -179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肘形连接符 11">
              <a:extLst>
                <a:ext uri="{FF2B5EF4-FFF2-40B4-BE49-F238E27FC236}">
                  <a16:creationId xmlns:a16="http://schemas.microsoft.com/office/drawing/2014/main" id="{1E438C56-3FAD-F24E-87A4-AE509F8F2043}"/>
                </a:ext>
              </a:extLst>
            </p:cNvPr>
            <p:cNvCxnSpPr/>
            <p:nvPr/>
          </p:nvCxnSpPr>
          <p:spPr>
            <a:xfrm>
              <a:off x="6964693" y="1942309"/>
              <a:ext cx="3720699" cy="320321"/>
            </a:xfrm>
            <a:prstGeom prst="bentConnector3">
              <a:avLst>
                <a:gd name="adj1" fmla="val 99968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肘形连接符 12">
              <a:extLst>
                <a:ext uri="{FF2B5EF4-FFF2-40B4-BE49-F238E27FC236}">
                  <a16:creationId xmlns:a16="http://schemas.microsoft.com/office/drawing/2014/main" id="{804E3342-7F80-1A4B-9108-F74D491D16BE}"/>
                </a:ext>
              </a:extLst>
            </p:cNvPr>
            <p:cNvCxnSpPr/>
            <p:nvPr/>
          </p:nvCxnSpPr>
          <p:spPr>
            <a:xfrm flipV="1">
              <a:off x="5113786" y="5077393"/>
              <a:ext cx="2028170" cy="271358"/>
            </a:xfrm>
            <a:prstGeom prst="bentConnector3">
              <a:avLst>
                <a:gd name="adj1" fmla="val 10015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肘形连接符 13">
              <a:extLst>
                <a:ext uri="{FF2B5EF4-FFF2-40B4-BE49-F238E27FC236}">
                  <a16:creationId xmlns:a16="http://schemas.microsoft.com/office/drawing/2014/main" id="{94FCB844-5E80-AB4A-A5C6-DB6999C319AA}"/>
                </a:ext>
              </a:extLst>
            </p:cNvPr>
            <p:cNvCxnSpPr/>
            <p:nvPr/>
          </p:nvCxnSpPr>
          <p:spPr>
            <a:xfrm rot="10800000" flipV="1">
              <a:off x="8567118" y="6107154"/>
              <a:ext cx="2118276" cy="346180"/>
            </a:xfrm>
            <a:prstGeom prst="bentConnector3">
              <a:avLst>
                <a:gd name="adj1" fmla="val -104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PA-组合 2">
            <a:extLst>
              <a:ext uri="{FF2B5EF4-FFF2-40B4-BE49-F238E27FC236}">
                <a16:creationId xmlns:a16="http://schemas.microsoft.com/office/drawing/2014/main" id="{E23DFDED-1706-0F48-9F05-5D4DDF54384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922698" y="874778"/>
            <a:ext cx="2263314" cy="1773961"/>
            <a:chOff x="6677881" y="4884034"/>
            <a:chExt cx="1649380" cy="1773961"/>
          </a:xfrm>
        </p:grpSpPr>
        <p:sp>
          <p:nvSpPr>
            <p:cNvPr id="16" name="PA-文本框 6">
              <a:extLst>
                <a:ext uri="{FF2B5EF4-FFF2-40B4-BE49-F238E27FC236}">
                  <a16:creationId xmlns:a16="http://schemas.microsoft.com/office/drawing/2014/main" id="{9ECE878F-B577-3C4E-ACD4-23DE30713B62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6854895" y="4884034"/>
              <a:ext cx="14723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your title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7" name="PA-文本框 42">
              <a:extLst>
                <a:ext uri="{FF2B5EF4-FFF2-40B4-BE49-F238E27FC236}">
                  <a16:creationId xmlns:a16="http://schemas.microsoft.com/office/drawing/2014/main" id="{ABEBD20A-A184-1643-B930-0F7CD96950C5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6677881" y="5388737"/>
              <a:ext cx="1649379" cy="126925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Add a detailed text description here, suggesting that it be title-related and in line with the overall language style</a:t>
              </a:r>
              <a:endParaRPr lang="id-ID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PA-组合 2">
            <a:extLst>
              <a:ext uri="{FF2B5EF4-FFF2-40B4-BE49-F238E27FC236}">
                <a16:creationId xmlns:a16="http://schemas.microsoft.com/office/drawing/2014/main" id="{A8AA352F-631F-AD41-A1DF-C05EB2C4343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88842" y="2073665"/>
            <a:ext cx="2263314" cy="1773961"/>
            <a:chOff x="6677881" y="4884034"/>
            <a:chExt cx="1649380" cy="1773961"/>
          </a:xfrm>
        </p:grpSpPr>
        <p:sp>
          <p:nvSpPr>
            <p:cNvPr id="25" name="PA-文本框 6">
              <a:extLst>
                <a:ext uri="{FF2B5EF4-FFF2-40B4-BE49-F238E27FC236}">
                  <a16:creationId xmlns:a16="http://schemas.microsoft.com/office/drawing/2014/main" id="{56E126F5-D55A-7849-B433-E0B289DAEB5F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854895" y="4884034"/>
              <a:ext cx="14723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your title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26" name="PA-文本框 42">
              <a:extLst>
                <a:ext uri="{FF2B5EF4-FFF2-40B4-BE49-F238E27FC236}">
                  <a16:creationId xmlns:a16="http://schemas.microsoft.com/office/drawing/2014/main" id="{0FCE786E-FEC9-9646-87AC-CE5DA13BEDE9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677881" y="5388737"/>
              <a:ext cx="1649379" cy="126925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Add a detailed text description here, suggesting that it be title-related and in line with the overall language style</a:t>
              </a:r>
              <a:endParaRPr lang="id-ID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PA-组合 2">
            <a:extLst>
              <a:ext uri="{FF2B5EF4-FFF2-40B4-BE49-F238E27FC236}">
                <a16:creationId xmlns:a16="http://schemas.microsoft.com/office/drawing/2014/main" id="{8EC89C58-3EFF-1740-AFAF-8A84D9BD56B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220499" y="4027480"/>
            <a:ext cx="2263314" cy="1773961"/>
            <a:chOff x="6677881" y="4884034"/>
            <a:chExt cx="1649380" cy="1773961"/>
          </a:xfrm>
        </p:grpSpPr>
        <p:sp>
          <p:nvSpPr>
            <p:cNvPr id="28" name="PA-文本框 6">
              <a:extLst>
                <a:ext uri="{FF2B5EF4-FFF2-40B4-BE49-F238E27FC236}">
                  <a16:creationId xmlns:a16="http://schemas.microsoft.com/office/drawing/2014/main" id="{05B36303-F1AD-F14C-AC72-0D0BB446DB0A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854895" y="4884034"/>
              <a:ext cx="14723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your title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29" name="PA-文本框 42">
              <a:extLst>
                <a:ext uri="{FF2B5EF4-FFF2-40B4-BE49-F238E27FC236}">
                  <a16:creationId xmlns:a16="http://schemas.microsoft.com/office/drawing/2014/main" id="{46BD4880-D986-3B43-BAB2-FAA3FEB59344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677881" y="5388737"/>
              <a:ext cx="1649379" cy="126925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Add a detailed text description here, suggesting that it be title-related and in line with the overall language style</a:t>
              </a:r>
              <a:endParaRPr lang="id-ID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PA-组合 2">
            <a:extLst>
              <a:ext uri="{FF2B5EF4-FFF2-40B4-BE49-F238E27FC236}">
                <a16:creationId xmlns:a16="http://schemas.microsoft.com/office/drawing/2014/main" id="{FDB30D61-6969-B34D-B71C-C169F85F6CC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703419" y="5162927"/>
            <a:ext cx="3040213" cy="1293830"/>
            <a:chOff x="6111719" y="4884034"/>
            <a:chExt cx="2215542" cy="1293830"/>
          </a:xfrm>
        </p:grpSpPr>
        <p:sp>
          <p:nvSpPr>
            <p:cNvPr id="31" name="PA-文本框 6">
              <a:extLst>
                <a:ext uri="{FF2B5EF4-FFF2-40B4-BE49-F238E27FC236}">
                  <a16:creationId xmlns:a16="http://schemas.microsoft.com/office/drawing/2014/main" id="{654881EF-8EB4-FB49-BCFD-179D7562FD17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854895" y="4884034"/>
              <a:ext cx="14723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your title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32" name="PA-文本框 42">
              <a:extLst>
                <a:ext uri="{FF2B5EF4-FFF2-40B4-BE49-F238E27FC236}">
                  <a16:creationId xmlns:a16="http://schemas.microsoft.com/office/drawing/2014/main" id="{DFFA1C73-6365-CF4E-85EC-2A11162D9C7D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111719" y="5388737"/>
              <a:ext cx="2215542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Add a detailed text description here, suggesting that it be title-related and in line with the overall language style</a:t>
              </a:r>
              <a:endParaRPr lang="id-ID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Rectangle 12">
            <a:extLst>
              <a:ext uri="{FF2B5EF4-FFF2-40B4-BE49-F238E27FC236}">
                <a16:creationId xmlns:a16="http://schemas.microsoft.com/office/drawing/2014/main" id="{98816F7B-9946-D045-8008-9B8BDE35E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7970" y="0"/>
            <a:ext cx="454030" cy="6880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45720" rIns="45720" anchor="b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C4DA97C-6645-4153-A8BF-CE22AD9B17A6}"/>
              </a:ext>
            </a:extLst>
          </p:cNvPr>
          <p:cNvSpPr/>
          <p:nvPr/>
        </p:nvSpPr>
        <p:spPr>
          <a:xfrm>
            <a:off x="557065" y="333289"/>
            <a:ext cx="437505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A7C050E-A9A0-4FBE-BA48-F97A9A349714}"/>
              </a:ext>
            </a:extLst>
          </p:cNvPr>
          <p:cNvSpPr/>
          <p:nvPr/>
        </p:nvSpPr>
        <p:spPr>
          <a:xfrm>
            <a:off x="709465" y="485689"/>
            <a:ext cx="437505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4264639-B6CC-4AC0-96F4-7CB7CB7D430D}"/>
              </a:ext>
            </a:extLst>
          </p:cNvPr>
          <p:cNvSpPr txBox="1"/>
          <p:nvPr/>
        </p:nvSpPr>
        <p:spPr>
          <a:xfrm>
            <a:off x="1329487" y="267222"/>
            <a:ext cx="641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Planning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3520036898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物体, 雪花, 天空, 户外&#10;&#10;自动生成的说明">
            <a:extLst>
              <a:ext uri="{FF2B5EF4-FFF2-40B4-BE49-F238E27FC236}">
                <a16:creationId xmlns:a16="http://schemas.microsoft.com/office/drawing/2014/main" id="{8EF26E43-72CC-4CBB-84BC-E3B051BDF2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414" cy="6858000"/>
          </a:xfrm>
          <a:prstGeom prst="rect">
            <a:avLst/>
          </a:prstGeom>
        </p:spPr>
      </p:pic>
      <p:sp>
        <p:nvSpPr>
          <p:cNvPr id="4" name="îšľïḓe">
            <a:extLst>
              <a:ext uri="{FF2B5EF4-FFF2-40B4-BE49-F238E27FC236}">
                <a16:creationId xmlns:a16="http://schemas.microsoft.com/office/drawing/2014/main" id="{9BC432EF-323B-834A-ABF3-999144DE8FA5}"/>
              </a:ext>
            </a:extLst>
          </p:cNvPr>
          <p:cNvSpPr/>
          <p:nvPr/>
        </p:nvSpPr>
        <p:spPr>
          <a:xfrm>
            <a:off x="0" y="3942201"/>
            <a:ext cx="12192000" cy="2183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îšľïḓe">
            <a:extLst>
              <a:ext uri="{FF2B5EF4-FFF2-40B4-BE49-F238E27FC236}">
                <a16:creationId xmlns:a16="http://schemas.microsoft.com/office/drawing/2014/main" id="{8124C4D1-6E88-1540-B151-ED6ACEE9895E}"/>
              </a:ext>
            </a:extLst>
          </p:cNvPr>
          <p:cNvSpPr/>
          <p:nvPr/>
        </p:nvSpPr>
        <p:spPr>
          <a:xfrm>
            <a:off x="7287903" y="412098"/>
            <a:ext cx="4508311" cy="5231143"/>
          </a:xfrm>
          <a:prstGeom prst="rect">
            <a:avLst/>
          </a:prstGeom>
          <a:blipFill>
            <a:blip r:embed="rId9"/>
            <a:srcRect/>
            <a:stretch>
              <a:fillRect l="-1837" r="-18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PA-文本框 9">
            <a:extLst>
              <a:ext uri="{FF2B5EF4-FFF2-40B4-BE49-F238E27FC236}">
                <a16:creationId xmlns:a16="http://schemas.microsoft.com/office/drawing/2014/main" id="{08ED848C-AEA5-1A4D-ADE9-4B065CEB9F8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90320" y="4449761"/>
            <a:ext cx="4905680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sp>
        <p:nvSpPr>
          <p:cNvPr id="7" name="PA-文本框 6">
            <a:extLst>
              <a:ext uri="{FF2B5EF4-FFF2-40B4-BE49-F238E27FC236}">
                <a16:creationId xmlns:a16="http://schemas.microsoft.com/office/drawing/2014/main" id="{0E29590C-55FB-2240-AA54-00457DD2021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73873" y="1530804"/>
            <a:ext cx="5080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Organize customer exchanges and sharing sessions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PA-任意多边形 55">
            <a:extLst>
              <a:ext uri="{FF2B5EF4-FFF2-40B4-BE49-F238E27FC236}">
                <a16:creationId xmlns:a16="http://schemas.microsoft.com/office/drawing/2014/main" id="{B5894196-A66E-ED44-AC8B-B407D172AA66}"/>
              </a:ext>
            </a:extLst>
          </p:cNvPr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2013456" y="3023063"/>
            <a:ext cx="442928" cy="382068"/>
          </a:xfrm>
          <a:custGeom>
            <a:avLst/>
            <a:gdLst>
              <a:gd name="T0" fmla="*/ 396429 w 256"/>
              <a:gd name="T1" fmla="*/ 358775 h 220"/>
              <a:gd name="T2" fmla="*/ 19496 w 256"/>
              <a:gd name="T3" fmla="*/ 358775 h 220"/>
              <a:gd name="T4" fmla="*/ 0 w 256"/>
              <a:gd name="T5" fmla="*/ 339205 h 220"/>
              <a:gd name="T6" fmla="*/ 0 w 256"/>
              <a:gd name="T7" fmla="*/ 215265 h 220"/>
              <a:gd name="T8" fmla="*/ 0 w 256"/>
              <a:gd name="T9" fmla="*/ 215265 h 220"/>
              <a:gd name="T10" fmla="*/ 1625 w 256"/>
              <a:gd name="T11" fmla="*/ 208742 h 220"/>
              <a:gd name="T12" fmla="*/ 53615 w 256"/>
              <a:gd name="T13" fmla="*/ 71755 h 220"/>
              <a:gd name="T14" fmla="*/ 71487 w 256"/>
              <a:gd name="T15" fmla="*/ 58709 h 220"/>
              <a:gd name="T16" fmla="*/ 103981 w 256"/>
              <a:gd name="T17" fmla="*/ 58709 h 220"/>
              <a:gd name="T18" fmla="*/ 123478 w 256"/>
              <a:gd name="T19" fmla="*/ 58709 h 220"/>
              <a:gd name="T20" fmla="*/ 123478 w 256"/>
              <a:gd name="T21" fmla="*/ 65232 h 220"/>
              <a:gd name="T22" fmla="*/ 141350 w 256"/>
              <a:gd name="T23" fmla="*/ 97848 h 220"/>
              <a:gd name="T24" fmla="*/ 103981 w 256"/>
              <a:gd name="T25" fmla="*/ 97848 h 220"/>
              <a:gd name="T26" fmla="*/ 84485 w 256"/>
              <a:gd name="T27" fmla="*/ 97848 h 220"/>
              <a:gd name="T28" fmla="*/ 47117 w 256"/>
              <a:gd name="T29" fmla="*/ 195695 h 220"/>
              <a:gd name="T30" fmla="*/ 97482 w 256"/>
              <a:gd name="T31" fmla="*/ 195695 h 220"/>
              <a:gd name="T32" fmla="*/ 110480 w 256"/>
              <a:gd name="T33" fmla="*/ 195695 h 220"/>
              <a:gd name="T34" fmla="*/ 129977 w 256"/>
              <a:gd name="T35" fmla="*/ 215265 h 220"/>
              <a:gd name="T36" fmla="*/ 129977 w 256"/>
              <a:gd name="T37" fmla="*/ 234835 h 220"/>
              <a:gd name="T38" fmla="*/ 285948 w 256"/>
              <a:gd name="T39" fmla="*/ 234835 h 220"/>
              <a:gd name="T40" fmla="*/ 285948 w 256"/>
              <a:gd name="T41" fmla="*/ 215265 h 220"/>
              <a:gd name="T42" fmla="*/ 305445 w 256"/>
              <a:gd name="T43" fmla="*/ 195695 h 220"/>
              <a:gd name="T44" fmla="*/ 324941 w 256"/>
              <a:gd name="T45" fmla="*/ 195695 h 220"/>
              <a:gd name="T46" fmla="*/ 368808 w 256"/>
              <a:gd name="T47" fmla="*/ 195695 h 220"/>
              <a:gd name="T48" fmla="*/ 331440 w 256"/>
              <a:gd name="T49" fmla="*/ 97848 h 220"/>
              <a:gd name="T50" fmla="*/ 311944 w 256"/>
              <a:gd name="T51" fmla="*/ 97848 h 220"/>
              <a:gd name="T52" fmla="*/ 274575 w 256"/>
              <a:gd name="T53" fmla="*/ 97848 h 220"/>
              <a:gd name="T54" fmla="*/ 292447 w 256"/>
              <a:gd name="T55" fmla="*/ 65232 h 220"/>
              <a:gd name="T56" fmla="*/ 292447 w 256"/>
              <a:gd name="T57" fmla="*/ 58709 h 220"/>
              <a:gd name="T58" fmla="*/ 311944 w 256"/>
              <a:gd name="T59" fmla="*/ 58709 h 220"/>
              <a:gd name="T60" fmla="*/ 344438 w 256"/>
              <a:gd name="T61" fmla="*/ 58709 h 220"/>
              <a:gd name="T62" fmla="*/ 362310 w 256"/>
              <a:gd name="T63" fmla="*/ 71755 h 220"/>
              <a:gd name="T64" fmla="*/ 414300 w 256"/>
              <a:gd name="T65" fmla="*/ 208742 h 220"/>
              <a:gd name="T66" fmla="*/ 415925 w 256"/>
              <a:gd name="T67" fmla="*/ 215265 h 220"/>
              <a:gd name="T68" fmla="*/ 415925 w 256"/>
              <a:gd name="T69" fmla="*/ 339205 h 220"/>
              <a:gd name="T70" fmla="*/ 396429 w 256"/>
              <a:gd name="T71" fmla="*/ 358775 h 220"/>
              <a:gd name="T72" fmla="*/ 253454 w 256"/>
              <a:gd name="T73" fmla="*/ 84801 h 220"/>
              <a:gd name="T74" fmla="*/ 240457 w 256"/>
              <a:gd name="T75" fmla="*/ 78278 h 220"/>
              <a:gd name="T76" fmla="*/ 227459 w 256"/>
              <a:gd name="T77" fmla="*/ 66863 h 220"/>
              <a:gd name="T78" fmla="*/ 227459 w 256"/>
              <a:gd name="T79" fmla="*/ 143510 h 220"/>
              <a:gd name="T80" fmla="*/ 227459 w 256"/>
              <a:gd name="T81" fmla="*/ 189172 h 220"/>
              <a:gd name="T82" fmla="*/ 207963 w 256"/>
              <a:gd name="T83" fmla="*/ 208742 h 220"/>
              <a:gd name="T84" fmla="*/ 188466 w 256"/>
              <a:gd name="T85" fmla="*/ 189172 h 220"/>
              <a:gd name="T86" fmla="*/ 188466 w 256"/>
              <a:gd name="T87" fmla="*/ 156556 h 220"/>
              <a:gd name="T88" fmla="*/ 188466 w 256"/>
              <a:gd name="T89" fmla="*/ 66863 h 220"/>
              <a:gd name="T90" fmla="*/ 175468 w 256"/>
              <a:gd name="T91" fmla="*/ 78278 h 220"/>
              <a:gd name="T92" fmla="*/ 162471 w 256"/>
              <a:gd name="T93" fmla="*/ 84801 h 220"/>
              <a:gd name="T94" fmla="*/ 142974 w 256"/>
              <a:gd name="T95" fmla="*/ 65232 h 220"/>
              <a:gd name="T96" fmla="*/ 149473 w 256"/>
              <a:gd name="T97" fmla="*/ 52185 h 220"/>
              <a:gd name="T98" fmla="*/ 194965 w 256"/>
              <a:gd name="T99" fmla="*/ 6523 h 220"/>
              <a:gd name="T100" fmla="*/ 207963 w 256"/>
              <a:gd name="T101" fmla="*/ 0 h 220"/>
              <a:gd name="T102" fmla="*/ 220960 w 256"/>
              <a:gd name="T103" fmla="*/ 6523 h 220"/>
              <a:gd name="T104" fmla="*/ 266452 w 256"/>
              <a:gd name="T105" fmla="*/ 52185 h 220"/>
              <a:gd name="T106" fmla="*/ 272951 w 256"/>
              <a:gd name="T107" fmla="*/ 65232 h 220"/>
              <a:gd name="T108" fmla="*/ 253454 w 256"/>
              <a:gd name="T109" fmla="*/ 84801 h 22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6" h="220">
                <a:moveTo>
                  <a:pt x="244" y="220"/>
                </a:moveTo>
                <a:cubicBezTo>
                  <a:pt x="12" y="220"/>
                  <a:pt x="12" y="220"/>
                  <a:pt x="12" y="220"/>
                </a:cubicBezTo>
                <a:cubicBezTo>
                  <a:pt x="5" y="220"/>
                  <a:pt x="0" y="215"/>
                  <a:pt x="0" y="20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0"/>
                  <a:pt x="0" y="129"/>
                  <a:pt x="1" y="128"/>
                </a:cubicBezTo>
                <a:cubicBezTo>
                  <a:pt x="33" y="44"/>
                  <a:pt x="33" y="44"/>
                  <a:pt x="33" y="44"/>
                </a:cubicBezTo>
                <a:cubicBezTo>
                  <a:pt x="34" y="39"/>
                  <a:pt x="39" y="36"/>
                  <a:pt x="44" y="36"/>
                </a:cubicBezTo>
                <a:cubicBezTo>
                  <a:pt x="64" y="36"/>
                  <a:pt x="64" y="36"/>
                  <a:pt x="64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7"/>
                  <a:pt x="76" y="39"/>
                  <a:pt x="76" y="40"/>
                </a:cubicBezTo>
                <a:cubicBezTo>
                  <a:pt x="76" y="48"/>
                  <a:pt x="80" y="56"/>
                  <a:pt x="87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52" y="60"/>
                  <a:pt x="52" y="60"/>
                  <a:pt x="52" y="6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75" y="120"/>
                  <a:pt x="80" y="125"/>
                  <a:pt x="80" y="132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176" y="144"/>
                  <a:pt x="176" y="144"/>
                  <a:pt x="176" y="144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25"/>
                  <a:pt x="181" y="120"/>
                  <a:pt x="188" y="120"/>
                </a:cubicBezTo>
                <a:cubicBezTo>
                  <a:pt x="200" y="120"/>
                  <a:pt x="200" y="120"/>
                  <a:pt x="200" y="120"/>
                </a:cubicBezTo>
                <a:cubicBezTo>
                  <a:pt x="227" y="120"/>
                  <a:pt x="227" y="120"/>
                  <a:pt x="227" y="120"/>
                </a:cubicBezTo>
                <a:cubicBezTo>
                  <a:pt x="204" y="60"/>
                  <a:pt x="204" y="60"/>
                  <a:pt x="204" y="60"/>
                </a:cubicBezTo>
                <a:cubicBezTo>
                  <a:pt x="192" y="60"/>
                  <a:pt x="192" y="60"/>
                  <a:pt x="192" y="60"/>
                </a:cubicBezTo>
                <a:cubicBezTo>
                  <a:pt x="169" y="60"/>
                  <a:pt x="169" y="60"/>
                  <a:pt x="169" y="60"/>
                </a:cubicBezTo>
                <a:cubicBezTo>
                  <a:pt x="176" y="56"/>
                  <a:pt x="180" y="48"/>
                  <a:pt x="180" y="40"/>
                </a:cubicBezTo>
                <a:cubicBezTo>
                  <a:pt x="180" y="39"/>
                  <a:pt x="180" y="37"/>
                  <a:pt x="180" y="36"/>
                </a:cubicBezTo>
                <a:cubicBezTo>
                  <a:pt x="192" y="36"/>
                  <a:pt x="192" y="36"/>
                  <a:pt x="192" y="36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6"/>
                  <a:pt x="222" y="39"/>
                  <a:pt x="223" y="44"/>
                </a:cubicBezTo>
                <a:cubicBezTo>
                  <a:pt x="255" y="128"/>
                  <a:pt x="255" y="128"/>
                  <a:pt x="255" y="128"/>
                </a:cubicBezTo>
                <a:cubicBezTo>
                  <a:pt x="256" y="129"/>
                  <a:pt x="256" y="130"/>
                  <a:pt x="256" y="132"/>
                </a:cubicBezTo>
                <a:cubicBezTo>
                  <a:pt x="256" y="208"/>
                  <a:pt x="256" y="208"/>
                  <a:pt x="256" y="208"/>
                </a:cubicBezTo>
                <a:cubicBezTo>
                  <a:pt x="256" y="215"/>
                  <a:pt x="251" y="220"/>
                  <a:pt x="244" y="220"/>
                </a:cubicBezTo>
                <a:moveTo>
                  <a:pt x="156" y="52"/>
                </a:moveTo>
                <a:cubicBezTo>
                  <a:pt x="153" y="52"/>
                  <a:pt x="150" y="51"/>
                  <a:pt x="148" y="48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40" y="88"/>
                  <a:pt x="140" y="88"/>
                  <a:pt x="140" y="88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23"/>
                  <a:pt x="135" y="128"/>
                  <a:pt x="128" y="128"/>
                </a:cubicBezTo>
                <a:cubicBezTo>
                  <a:pt x="121" y="128"/>
                  <a:pt x="116" y="123"/>
                  <a:pt x="116" y="11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06" y="51"/>
                  <a:pt x="103" y="52"/>
                  <a:pt x="100" y="52"/>
                </a:cubicBezTo>
                <a:cubicBezTo>
                  <a:pt x="93" y="52"/>
                  <a:pt x="88" y="47"/>
                  <a:pt x="88" y="40"/>
                </a:cubicBezTo>
                <a:cubicBezTo>
                  <a:pt x="88" y="37"/>
                  <a:pt x="89" y="34"/>
                  <a:pt x="92" y="32"/>
                </a:cubicBezTo>
                <a:cubicBezTo>
                  <a:pt x="120" y="4"/>
                  <a:pt x="120" y="4"/>
                  <a:pt x="120" y="4"/>
                </a:cubicBezTo>
                <a:cubicBezTo>
                  <a:pt x="122" y="1"/>
                  <a:pt x="125" y="0"/>
                  <a:pt x="128" y="0"/>
                </a:cubicBezTo>
                <a:cubicBezTo>
                  <a:pt x="131" y="0"/>
                  <a:pt x="134" y="1"/>
                  <a:pt x="136" y="4"/>
                </a:cubicBezTo>
                <a:cubicBezTo>
                  <a:pt x="164" y="32"/>
                  <a:pt x="164" y="32"/>
                  <a:pt x="164" y="32"/>
                </a:cubicBezTo>
                <a:cubicBezTo>
                  <a:pt x="167" y="34"/>
                  <a:pt x="168" y="37"/>
                  <a:pt x="168" y="40"/>
                </a:cubicBezTo>
                <a:cubicBezTo>
                  <a:pt x="168" y="47"/>
                  <a:pt x="163" y="52"/>
                  <a:pt x="156" y="52"/>
                </a:cubicBezTo>
              </a:path>
            </a:pathLst>
          </a:custGeom>
          <a:solidFill>
            <a:srgbClr val="BE9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PA-任意多边形 61">
            <a:extLst>
              <a:ext uri="{FF2B5EF4-FFF2-40B4-BE49-F238E27FC236}">
                <a16:creationId xmlns:a16="http://schemas.microsoft.com/office/drawing/2014/main" id="{8E8C8214-1B29-CF48-B623-909EC60B9628}"/>
              </a:ext>
            </a:extLst>
          </p:cNvPr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1237212" y="3006380"/>
            <a:ext cx="435376" cy="415434"/>
          </a:xfrm>
          <a:custGeom>
            <a:avLst/>
            <a:gdLst>
              <a:gd name="T0" fmla="*/ 415925 w 256"/>
              <a:gd name="T1" fmla="*/ 208197 h 244"/>
              <a:gd name="T2" fmla="*/ 396429 w 256"/>
              <a:gd name="T3" fmla="*/ 227715 h 244"/>
              <a:gd name="T4" fmla="*/ 383431 w 256"/>
              <a:gd name="T5" fmla="*/ 222836 h 244"/>
              <a:gd name="T6" fmla="*/ 383431 w 256"/>
              <a:gd name="T7" fmla="*/ 222836 h 244"/>
              <a:gd name="T8" fmla="*/ 207963 w 256"/>
              <a:gd name="T9" fmla="*/ 47170 h 244"/>
              <a:gd name="T10" fmla="*/ 207963 w 256"/>
              <a:gd name="T11" fmla="*/ 47170 h 244"/>
              <a:gd name="T12" fmla="*/ 207963 w 256"/>
              <a:gd name="T13" fmla="*/ 47170 h 244"/>
              <a:gd name="T14" fmla="*/ 32494 w 256"/>
              <a:gd name="T15" fmla="*/ 222836 h 244"/>
              <a:gd name="T16" fmla="*/ 32494 w 256"/>
              <a:gd name="T17" fmla="*/ 222836 h 244"/>
              <a:gd name="T18" fmla="*/ 19496 w 256"/>
              <a:gd name="T19" fmla="*/ 227715 h 244"/>
              <a:gd name="T20" fmla="*/ 0 w 256"/>
              <a:gd name="T21" fmla="*/ 208197 h 244"/>
              <a:gd name="T22" fmla="*/ 6499 w 256"/>
              <a:gd name="T23" fmla="*/ 193558 h 244"/>
              <a:gd name="T24" fmla="*/ 193340 w 256"/>
              <a:gd name="T25" fmla="*/ 6506 h 244"/>
              <a:gd name="T26" fmla="*/ 207963 w 256"/>
              <a:gd name="T27" fmla="*/ 0 h 244"/>
              <a:gd name="T28" fmla="*/ 207963 w 256"/>
              <a:gd name="T29" fmla="*/ 0 h 244"/>
              <a:gd name="T30" fmla="*/ 209587 w 256"/>
              <a:gd name="T31" fmla="*/ 0 h 244"/>
              <a:gd name="T32" fmla="*/ 209587 w 256"/>
              <a:gd name="T33" fmla="*/ 0 h 244"/>
              <a:gd name="T34" fmla="*/ 209587 w 256"/>
              <a:gd name="T35" fmla="*/ 0 h 244"/>
              <a:gd name="T36" fmla="*/ 209587 w 256"/>
              <a:gd name="T37" fmla="*/ 0 h 244"/>
              <a:gd name="T38" fmla="*/ 222585 w 256"/>
              <a:gd name="T39" fmla="*/ 6506 h 244"/>
              <a:gd name="T40" fmla="*/ 222585 w 256"/>
              <a:gd name="T41" fmla="*/ 6506 h 244"/>
              <a:gd name="T42" fmla="*/ 298946 w 256"/>
              <a:gd name="T43" fmla="*/ 82953 h 244"/>
              <a:gd name="T44" fmla="*/ 298946 w 256"/>
              <a:gd name="T45" fmla="*/ 65061 h 244"/>
              <a:gd name="T46" fmla="*/ 318443 w 256"/>
              <a:gd name="T47" fmla="*/ 45543 h 244"/>
              <a:gd name="T48" fmla="*/ 337939 w 256"/>
              <a:gd name="T49" fmla="*/ 65061 h 244"/>
              <a:gd name="T50" fmla="*/ 337939 w 256"/>
              <a:gd name="T51" fmla="*/ 121990 h 244"/>
              <a:gd name="T52" fmla="*/ 411051 w 256"/>
              <a:gd name="T53" fmla="*/ 195184 h 244"/>
              <a:gd name="T54" fmla="*/ 411051 w 256"/>
              <a:gd name="T55" fmla="*/ 195184 h 244"/>
              <a:gd name="T56" fmla="*/ 415925 w 256"/>
              <a:gd name="T57" fmla="*/ 208197 h 244"/>
              <a:gd name="T58" fmla="*/ 376932 w 256"/>
              <a:gd name="T59" fmla="*/ 240727 h 244"/>
              <a:gd name="T60" fmla="*/ 376932 w 256"/>
              <a:gd name="T61" fmla="*/ 299283 h 244"/>
              <a:gd name="T62" fmla="*/ 376932 w 256"/>
              <a:gd name="T63" fmla="*/ 325307 h 244"/>
              <a:gd name="T64" fmla="*/ 376932 w 256"/>
              <a:gd name="T65" fmla="*/ 377357 h 244"/>
              <a:gd name="T66" fmla="*/ 357436 w 256"/>
              <a:gd name="T67" fmla="*/ 396875 h 244"/>
              <a:gd name="T68" fmla="*/ 318443 w 256"/>
              <a:gd name="T69" fmla="*/ 396875 h 244"/>
              <a:gd name="T70" fmla="*/ 318443 w 256"/>
              <a:gd name="T71" fmla="*/ 240727 h 244"/>
              <a:gd name="T72" fmla="*/ 240457 w 256"/>
              <a:gd name="T73" fmla="*/ 240727 h 244"/>
              <a:gd name="T74" fmla="*/ 240457 w 256"/>
              <a:gd name="T75" fmla="*/ 396875 h 244"/>
              <a:gd name="T76" fmla="*/ 58489 w 256"/>
              <a:gd name="T77" fmla="*/ 396875 h 244"/>
              <a:gd name="T78" fmla="*/ 38993 w 256"/>
              <a:gd name="T79" fmla="*/ 377357 h 244"/>
              <a:gd name="T80" fmla="*/ 38993 w 256"/>
              <a:gd name="T81" fmla="*/ 325307 h 244"/>
              <a:gd name="T82" fmla="*/ 38993 w 256"/>
              <a:gd name="T83" fmla="*/ 299283 h 244"/>
              <a:gd name="T84" fmla="*/ 38993 w 256"/>
              <a:gd name="T85" fmla="*/ 240727 h 244"/>
              <a:gd name="T86" fmla="*/ 207963 w 256"/>
              <a:gd name="T87" fmla="*/ 71568 h 244"/>
              <a:gd name="T88" fmla="*/ 376932 w 256"/>
              <a:gd name="T89" fmla="*/ 240727 h 244"/>
              <a:gd name="T90" fmla="*/ 175468 w 256"/>
              <a:gd name="T91" fmla="*/ 240727 h 244"/>
              <a:gd name="T92" fmla="*/ 97482 w 256"/>
              <a:gd name="T93" fmla="*/ 240727 h 244"/>
              <a:gd name="T94" fmla="*/ 97482 w 256"/>
              <a:gd name="T95" fmla="*/ 318801 h 244"/>
              <a:gd name="T96" fmla="*/ 175468 w 256"/>
              <a:gd name="T97" fmla="*/ 318801 h 244"/>
              <a:gd name="T98" fmla="*/ 175468 w 256"/>
              <a:gd name="T99" fmla="*/ 24072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6" h="244">
                <a:moveTo>
                  <a:pt x="256" y="128"/>
                </a:moveTo>
                <a:cubicBezTo>
                  <a:pt x="256" y="135"/>
                  <a:pt x="251" y="140"/>
                  <a:pt x="244" y="140"/>
                </a:cubicBezTo>
                <a:cubicBezTo>
                  <a:pt x="241" y="140"/>
                  <a:pt x="238" y="139"/>
                  <a:pt x="236" y="137"/>
                </a:cubicBezTo>
                <a:cubicBezTo>
                  <a:pt x="236" y="137"/>
                  <a:pt x="236" y="137"/>
                  <a:pt x="236" y="137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18" y="139"/>
                  <a:pt x="15" y="140"/>
                  <a:pt x="12" y="140"/>
                </a:cubicBezTo>
                <a:cubicBezTo>
                  <a:pt x="5" y="140"/>
                  <a:pt x="0" y="135"/>
                  <a:pt x="0" y="128"/>
                </a:cubicBezTo>
                <a:cubicBezTo>
                  <a:pt x="0" y="125"/>
                  <a:pt x="1" y="122"/>
                  <a:pt x="4" y="119"/>
                </a:cubicBezTo>
                <a:cubicBezTo>
                  <a:pt x="119" y="4"/>
                  <a:pt x="119" y="4"/>
                  <a:pt x="119" y="4"/>
                </a:cubicBezTo>
                <a:cubicBezTo>
                  <a:pt x="122" y="1"/>
                  <a:pt x="125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2" y="0"/>
                  <a:pt x="135" y="2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33"/>
                  <a:pt x="189" y="28"/>
                  <a:pt x="196" y="28"/>
                </a:cubicBezTo>
                <a:cubicBezTo>
                  <a:pt x="203" y="28"/>
                  <a:pt x="208" y="33"/>
                  <a:pt x="208" y="40"/>
                </a:cubicBezTo>
                <a:cubicBezTo>
                  <a:pt x="208" y="75"/>
                  <a:pt x="208" y="75"/>
                  <a:pt x="208" y="75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5" y="122"/>
                  <a:pt x="256" y="125"/>
                  <a:pt x="256" y="128"/>
                </a:cubicBezTo>
                <a:moveTo>
                  <a:pt x="232" y="148"/>
                </a:moveTo>
                <a:cubicBezTo>
                  <a:pt x="232" y="184"/>
                  <a:pt x="232" y="184"/>
                  <a:pt x="232" y="184"/>
                </a:cubicBezTo>
                <a:cubicBezTo>
                  <a:pt x="232" y="200"/>
                  <a:pt x="232" y="200"/>
                  <a:pt x="232" y="200"/>
                </a:cubicBezTo>
                <a:cubicBezTo>
                  <a:pt x="232" y="232"/>
                  <a:pt x="232" y="232"/>
                  <a:pt x="232" y="232"/>
                </a:cubicBezTo>
                <a:cubicBezTo>
                  <a:pt x="232" y="239"/>
                  <a:pt x="227" y="244"/>
                  <a:pt x="220" y="244"/>
                </a:cubicBezTo>
                <a:cubicBezTo>
                  <a:pt x="196" y="244"/>
                  <a:pt x="196" y="244"/>
                  <a:pt x="196" y="244"/>
                </a:cubicBezTo>
                <a:cubicBezTo>
                  <a:pt x="196" y="148"/>
                  <a:pt x="196" y="148"/>
                  <a:pt x="196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244"/>
                  <a:pt x="148" y="244"/>
                  <a:pt x="148" y="244"/>
                </a:cubicBezTo>
                <a:cubicBezTo>
                  <a:pt x="36" y="244"/>
                  <a:pt x="36" y="244"/>
                  <a:pt x="36" y="244"/>
                </a:cubicBezTo>
                <a:cubicBezTo>
                  <a:pt x="29" y="244"/>
                  <a:pt x="24" y="239"/>
                  <a:pt x="24" y="232"/>
                </a:cubicBezTo>
                <a:cubicBezTo>
                  <a:pt x="24" y="200"/>
                  <a:pt x="24" y="200"/>
                  <a:pt x="24" y="200"/>
                </a:cubicBezTo>
                <a:cubicBezTo>
                  <a:pt x="24" y="184"/>
                  <a:pt x="24" y="184"/>
                  <a:pt x="24" y="184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128" y="44"/>
                  <a:pt x="128" y="44"/>
                  <a:pt x="128" y="44"/>
                </a:cubicBezTo>
                <a:lnTo>
                  <a:pt x="232" y="148"/>
                </a:lnTo>
                <a:close/>
                <a:moveTo>
                  <a:pt x="108" y="148"/>
                </a:moveTo>
                <a:cubicBezTo>
                  <a:pt x="60" y="148"/>
                  <a:pt x="60" y="148"/>
                  <a:pt x="60" y="148"/>
                </a:cubicBezTo>
                <a:cubicBezTo>
                  <a:pt x="60" y="196"/>
                  <a:pt x="60" y="196"/>
                  <a:pt x="60" y="196"/>
                </a:cubicBezTo>
                <a:cubicBezTo>
                  <a:pt x="108" y="196"/>
                  <a:pt x="108" y="196"/>
                  <a:pt x="108" y="196"/>
                </a:cubicBezTo>
                <a:lnTo>
                  <a:pt x="108" y="148"/>
                </a:lnTo>
                <a:close/>
              </a:path>
            </a:pathLst>
          </a:custGeom>
          <a:solidFill>
            <a:srgbClr val="BE9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PA-任意多边形 77">
            <a:extLst>
              <a:ext uri="{FF2B5EF4-FFF2-40B4-BE49-F238E27FC236}">
                <a16:creationId xmlns:a16="http://schemas.microsoft.com/office/drawing/2014/main" id="{D328C1B1-E068-1C4E-8DC2-7D2D31395164}"/>
              </a:ext>
            </a:extLst>
          </p:cNvPr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814738" y="3061688"/>
            <a:ext cx="442971" cy="360126"/>
          </a:xfrm>
          <a:custGeom>
            <a:avLst/>
            <a:gdLst>
              <a:gd name="T0" fmla="*/ 396429 w 256"/>
              <a:gd name="T1" fmla="*/ 338138 h 208"/>
              <a:gd name="T2" fmla="*/ 19496 w 256"/>
              <a:gd name="T3" fmla="*/ 338138 h 208"/>
              <a:gd name="T4" fmla="*/ 0 w 256"/>
              <a:gd name="T5" fmla="*/ 318630 h 208"/>
              <a:gd name="T6" fmla="*/ 0 w 256"/>
              <a:gd name="T7" fmla="*/ 58524 h 208"/>
              <a:gd name="T8" fmla="*/ 19496 w 256"/>
              <a:gd name="T9" fmla="*/ 39016 h 208"/>
              <a:gd name="T10" fmla="*/ 102357 w 256"/>
              <a:gd name="T11" fmla="*/ 39016 h 208"/>
              <a:gd name="T12" fmla="*/ 133226 w 256"/>
              <a:gd name="T13" fmla="*/ 8128 h 208"/>
              <a:gd name="T14" fmla="*/ 149473 w 256"/>
              <a:gd name="T15" fmla="*/ 0 h 208"/>
              <a:gd name="T16" fmla="*/ 266452 w 256"/>
              <a:gd name="T17" fmla="*/ 0 h 208"/>
              <a:gd name="T18" fmla="*/ 281074 w 256"/>
              <a:gd name="T19" fmla="*/ 6503 h 208"/>
              <a:gd name="T20" fmla="*/ 281074 w 256"/>
              <a:gd name="T21" fmla="*/ 6503 h 208"/>
              <a:gd name="T22" fmla="*/ 313568 w 256"/>
              <a:gd name="T23" fmla="*/ 39016 h 208"/>
              <a:gd name="T24" fmla="*/ 396429 w 256"/>
              <a:gd name="T25" fmla="*/ 39016 h 208"/>
              <a:gd name="T26" fmla="*/ 415925 w 256"/>
              <a:gd name="T27" fmla="*/ 58524 h 208"/>
              <a:gd name="T28" fmla="*/ 415925 w 256"/>
              <a:gd name="T29" fmla="*/ 318630 h 208"/>
              <a:gd name="T30" fmla="*/ 396429 w 256"/>
              <a:gd name="T31" fmla="*/ 338138 h 208"/>
              <a:gd name="T32" fmla="*/ 207963 w 256"/>
              <a:gd name="T33" fmla="*/ 65027 h 208"/>
              <a:gd name="T34" fmla="*/ 90984 w 256"/>
              <a:gd name="T35" fmla="*/ 182074 h 208"/>
              <a:gd name="T36" fmla="*/ 207963 w 256"/>
              <a:gd name="T37" fmla="*/ 299122 h 208"/>
              <a:gd name="T38" fmla="*/ 324941 w 256"/>
              <a:gd name="T39" fmla="*/ 182074 h 208"/>
              <a:gd name="T40" fmla="*/ 207963 w 256"/>
              <a:gd name="T41" fmla="*/ 65027 h 208"/>
              <a:gd name="T42" fmla="*/ 207963 w 256"/>
              <a:gd name="T43" fmla="*/ 260106 h 208"/>
              <a:gd name="T44" fmla="*/ 129977 w 256"/>
              <a:gd name="T45" fmla="*/ 182074 h 208"/>
              <a:gd name="T46" fmla="*/ 207963 w 256"/>
              <a:gd name="T47" fmla="*/ 104042 h 208"/>
              <a:gd name="T48" fmla="*/ 285948 w 256"/>
              <a:gd name="T49" fmla="*/ 182074 h 208"/>
              <a:gd name="T50" fmla="*/ 207963 w 256"/>
              <a:gd name="T51" fmla="*/ 260106 h 20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56" h="208">
                <a:moveTo>
                  <a:pt x="244" y="208"/>
                </a:move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9"/>
                  <a:pt x="5" y="24"/>
                  <a:pt x="12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82" y="5"/>
                  <a:pt x="82" y="5"/>
                  <a:pt x="82" y="5"/>
                </a:cubicBezTo>
                <a:cubicBezTo>
                  <a:pt x="85" y="2"/>
                  <a:pt x="88" y="0"/>
                  <a:pt x="92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7" y="0"/>
                  <a:pt x="170" y="1"/>
                  <a:pt x="173" y="4"/>
                </a:cubicBezTo>
                <a:cubicBezTo>
                  <a:pt x="173" y="4"/>
                  <a:pt x="173" y="4"/>
                  <a:pt x="173" y="4"/>
                </a:cubicBezTo>
                <a:cubicBezTo>
                  <a:pt x="193" y="24"/>
                  <a:pt x="193" y="24"/>
                  <a:pt x="193" y="24"/>
                </a:cubicBezTo>
                <a:cubicBezTo>
                  <a:pt x="244" y="24"/>
                  <a:pt x="244" y="24"/>
                  <a:pt x="244" y="24"/>
                </a:cubicBezTo>
                <a:cubicBezTo>
                  <a:pt x="251" y="24"/>
                  <a:pt x="256" y="29"/>
                  <a:pt x="256" y="3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3"/>
                  <a:pt x="251" y="208"/>
                  <a:pt x="244" y="208"/>
                </a:cubicBezTo>
                <a:moveTo>
                  <a:pt x="128" y="40"/>
                </a:moveTo>
                <a:cubicBezTo>
                  <a:pt x="88" y="40"/>
                  <a:pt x="56" y="72"/>
                  <a:pt x="56" y="112"/>
                </a:cubicBezTo>
                <a:cubicBezTo>
                  <a:pt x="56" y="152"/>
                  <a:pt x="88" y="184"/>
                  <a:pt x="128" y="184"/>
                </a:cubicBezTo>
                <a:cubicBezTo>
                  <a:pt x="168" y="184"/>
                  <a:pt x="200" y="152"/>
                  <a:pt x="200" y="112"/>
                </a:cubicBezTo>
                <a:cubicBezTo>
                  <a:pt x="200" y="72"/>
                  <a:pt x="168" y="40"/>
                  <a:pt x="128" y="40"/>
                </a:cubicBezTo>
                <a:moveTo>
                  <a:pt x="128" y="160"/>
                </a:moveTo>
                <a:cubicBezTo>
                  <a:pt x="101" y="160"/>
                  <a:pt x="80" y="139"/>
                  <a:pt x="80" y="112"/>
                </a:cubicBezTo>
                <a:cubicBezTo>
                  <a:pt x="80" y="85"/>
                  <a:pt x="101" y="64"/>
                  <a:pt x="128" y="64"/>
                </a:cubicBezTo>
                <a:cubicBezTo>
                  <a:pt x="155" y="64"/>
                  <a:pt x="176" y="85"/>
                  <a:pt x="176" y="112"/>
                </a:cubicBezTo>
                <a:cubicBezTo>
                  <a:pt x="176" y="139"/>
                  <a:pt x="155" y="160"/>
                  <a:pt x="128" y="160"/>
                </a:cubicBezTo>
              </a:path>
            </a:pathLst>
          </a:custGeom>
          <a:solidFill>
            <a:srgbClr val="BE9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FD95DC-6B47-4A53-80C9-A697FD44A90D}"/>
              </a:ext>
            </a:extLst>
          </p:cNvPr>
          <p:cNvSpPr/>
          <p:nvPr/>
        </p:nvSpPr>
        <p:spPr>
          <a:xfrm>
            <a:off x="557065" y="333289"/>
            <a:ext cx="437505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83854EB-7B2E-4C12-818A-14A4F391A0C8}"/>
              </a:ext>
            </a:extLst>
          </p:cNvPr>
          <p:cNvSpPr/>
          <p:nvPr/>
        </p:nvSpPr>
        <p:spPr>
          <a:xfrm>
            <a:off x="709465" y="485689"/>
            <a:ext cx="437505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3749226-F524-484D-8956-2EF9AE876456}"/>
              </a:ext>
            </a:extLst>
          </p:cNvPr>
          <p:cNvSpPr txBox="1"/>
          <p:nvPr/>
        </p:nvSpPr>
        <p:spPr>
          <a:xfrm>
            <a:off x="1329487" y="267222"/>
            <a:ext cx="551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Planning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189872162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5 -0.00092 L 0 0.00023 " pathEditMode="relative" ptsTypes="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9" grpId="0" animBg="1"/>
      <p:bldP spid="10" grpId="0" animBg="1"/>
      <p:bldP spid="11" grpId="0" animBg="1"/>
      <p:bldP spid="13" grpId="0" animBg="1"/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物体, 雪花, 天空, 户外&#10;&#10;自动生成的说明">
            <a:extLst>
              <a:ext uri="{FF2B5EF4-FFF2-40B4-BE49-F238E27FC236}">
                <a16:creationId xmlns:a16="http://schemas.microsoft.com/office/drawing/2014/main" id="{B82F89CC-79E9-499C-8D41-D7ACB12C155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414" cy="6858000"/>
          </a:xfrm>
          <a:prstGeom prst="rect">
            <a:avLst/>
          </a:prstGeom>
        </p:spPr>
      </p:pic>
      <p:sp>
        <p:nvSpPr>
          <p:cNvPr id="25" name="直角三角形 24">
            <a:extLst>
              <a:ext uri="{FF2B5EF4-FFF2-40B4-BE49-F238E27FC236}">
                <a16:creationId xmlns:a16="http://schemas.microsoft.com/office/drawing/2014/main" id="{0428DFF3-7FE1-664F-BE3B-8AB3F6BA51F4}"/>
              </a:ext>
            </a:extLst>
          </p:cNvPr>
          <p:cNvSpPr/>
          <p:nvPr/>
        </p:nvSpPr>
        <p:spPr>
          <a:xfrm rot="8100000">
            <a:off x="2845550" y="3607551"/>
            <a:ext cx="6500897" cy="6500897"/>
          </a:xfrm>
          <a:prstGeom prst="rtTriangle">
            <a:avLst/>
          </a:prstGeom>
          <a:blipFill dpi="0" rotWithShape="0">
            <a:blip r:embed="rId11"/>
            <a:srcRect/>
            <a:stretch>
              <a:fillRect t="-22038" b="-22038"/>
            </a:stretch>
          </a:blip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飞印象">
            <a:extLst>
              <a:ext uri="{FF2B5EF4-FFF2-40B4-BE49-F238E27FC236}">
                <a16:creationId xmlns:a16="http://schemas.microsoft.com/office/drawing/2014/main" id="{A8A28BDE-F3F1-B44E-9B99-2B63CFA899AC}"/>
              </a:ext>
            </a:extLst>
          </p:cNvPr>
          <p:cNvSpPr/>
          <p:nvPr/>
        </p:nvSpPr>
        <p:spPr bwMode="auto">
          <a:xfrm>
            <a:off x="4789558" y="2624649"/>
            <a:ext cx="2497667" cy="29227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08965">
              <a:lnSpc>
                <a:spcPct val="80000"/>
              </a:lnSpc>
              <a:defRPr/>
            </a:pPr>
            <a:endParaRPr lang="en-US" sz="1350" kern="0" dirty="0">
              <a:solidFill>
                <a:srgbClr val="797979"/>
              </a:solidFill>
              <a:cs typeface="+mn-ea"/>
              <a:sym typeface="+mn-lt"/>
            </a:endParaRPr>
          </a:p>
        </p:txBody>
      </p:sp>
      <p:sp>
        <p:nvSpPr>
          <p:cNvPr id="5" name="飞印象">
            <a:extLst>
              <a:ext uri="{FF2B5EF4-FFF2-40B4-BE49-F238E27FC236}">
                <a16:creationId xmlns:a16="http://schemas.microsoft.com/office/drawing/2014/main" id="{CF051E34-01E2-1041-9292-AB87C964F3C8}"/>
              </a:ext>
            </a:extLst>
          </p:cNvPr>
          <p:cNvSpPr/>
          <p:nvPr/>
        </p:nvSpPr>
        <p:spPr bwMode="auto">
          <a:xfrm>
            <a:off x="4781091" y="1951636"/>
            <a:ext cx="2510367" cy="673013"/>
          </a:xfrm>
          <a:prstGeom prst="rect">
            <a:avLst/>
          </a:prstGeom>
          <a:solidFill>
            <a:srgbClr val="BE9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飞印象">
            <a:extLst>
              <a:ext uri="{FF2B5EF4-FFF2-40B4-BE49-F238E27FC236}">
                <a16:creationId xmlns:a16="http://schemas.microsoft.com/office/drawing/2014/main" id="{96C20846-A26E-DB47-95CA-05639A7E4DE5}"/>
              </a:ext>
            </a:extLst>
          </p:cNvPr>
          <p:cNvSpPr/>
          <p:nvPr/>
        </p:nvSpPr>
        <p:spPr bwMode="auto">
          <a:xfrm>
            <a:off x="4781091" y="5547386"/>
            <a:ext cx="2510367" cy="416928"/>
          </a:xfrm>
          <a:prstGeom prst="rect">
            <a:avLst/>
          </a:prstGeom>
          <a:solidFill>
            <a:srgbClr val="BE9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飞印象">
            <a:extLst>
              <a:ext uri="{FF2B5EF4-FFF2-40B4-BE49-F238E27FC236}">
                <a16:creationId xmlns:a16="http://schemas.microsoft.com/office/drawing/2014/main" id="{8328E710-304D-CA47-BE21-1575ABDAF848}"/>
              </a:ext>
            </a:extLst>
          </p:cNvPr>
          <p:cNvSpPr/>
          <p:nvPr/>
        </p:nvSpPr>
        <p:spPr bwMode="auto">
          <a:xfrm>
            <a:off x="1633502" y="2840521"/>
            <a:ext cx="2087033" cy="2448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08965">
              <a:lnSpc>
                <a:spcPct val="80000"/>
              </a:lnSpc>
              <a:defRPr/>
            </a:pPr>
            <a:endParaRPr lang="en-US" sz="1200" kern="0" dirty="0">
              <a:solidFill>
                <a:srgbClr val="797979"/>
              </a:solidFill>
              <a:cs typeface="+mn-ea"/>
              <a:sym typeface="+mn-lt"/>
            </a:endParaRPr>
          </a:p>
        </p:txBody>
      </p:sp>
      <p:sp>
        <p:nvSpPr>
          <p:cNvPr id="8" name="飞印象">
            <a:extLst>
              <a:ext uri="{FF2B5EF4-FFF2-40B4-BE49-F238E27FC236}">
                <a16:creationId xmlns:a16="http://schemas.microsoft.com/office/drawing/2014/main" id="{E308581A-E12D-3B4F-87ED-A083452A1B47}"/>
              </a:ext>
            </a:extLst>
          </p:cNvPr>
          <p:cNvSpPr/>
          <p:nvPr/>
        </p:nvSpPr>
        <p:spPr bwMode="auto">
          <a:xfrm>
            <a:off x="1620591" y="2265496"/>
            <a:ext cx="2099733" cy="562960"/>
          </a:xfrm>
          <a:prstGeom prst="rect">
            <a:avLst/>
          </a:prstGeom>
          <a:solidFill>
            <a:srgbClr val="BE9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zh-CN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飞印象">
            <a:extLst>
              <a:ext uri="{FF2B5EF4-FFF2-40B4-BE49-F238E27FC236}">
                <a16:creationId xmlns:a16="http://schemas.microsoft.com/office/drawing/2014/main" id="{56954F1B-CE9B-574C-84C6-D64B2CABF244}"/>
              </a:ext>
            </a:extLst>
          </p:cNvPr>
          <p:cNvSpPr/>
          <p:nvPr/>
        </p:nvSpPr>
        <p:spPr bwMode="auto">
          <a:xfrm>
            <a:off x="1625036" y="5289186"/>
            <a:ext cx="2099733" cy="349204"/>
          </a:xfrm>
          <a:prstGeom prst="rect">
            <a:avLst/>
          </a:prstGeom>
          <a:solidFill>
            <a:srgbClr val="BE9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飞印象">
            <a:extLst>
              <a:ext uri="{FF2B5EF4-FFF2-40B4-BE49-F238E27FC236}">
                <a16:creationId xmlns:a16="http://schemas.microsoft.com/office/drawing/2014/main" id="{6CD66CEA-A415-C24F-9DCD-04A7B367CFF5}"/>
              </a:ext>
            </a:extLst>
          </p:cNvPr>
          <p:cNvSpPr/>
          <p:nvPr/>
        </p:nvSpPr>
        <p:spPr bwMode="auto">
          <a:xfrm>
            <a:off x="8356246" y="2827822"/>
            <a:ext cx="2087033" cy="2448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08965">
              <a:lnSpc>
                <a:spcPct val="80000"/>
              </a:lnSpc>
              <a:defRPr/>
            </a:pPr>
            <a:endParaRPr lang="en-US" sz="1200" kern="0" dirty="0">
              <a:solidFill>
                <a:srgbClr val="797979"/>
              </a:solidFill>
              <a:cs typeface="+mn-ea"/>
              <a:sym typeface="+mn-lt"/>
            </a:endParaRPr>
          </a:p>
        </p:txBody>
      </p:sp>
      <p:sp>
        <p:nvSpPr>
          <p:cNvPr id="11" name="飞印象">
            <a:extLst>
              <a:ext uri="{FF2B5EF4-FFF2-40B4-BE49-F238E27FC236}">
                <a16:creationId xmlns:a16="http://schemas.microsoft.com/office/drawing/2014/main" id="{948C8651-A8DD-014E-9C2F-98B557AE148D}"/>
              </a:ext>
            </a:extLst>
          </p:cNvPr>
          <p:cNvSpPr/>
          <p:nvPr/>
        </p:nvSpPr>
        <p:spPr bwMode="auto">
          <a:xfrm>
            <a:off x="8347780" y="2264862"/>
            <a:ext cx="2099733" cy="562960"/>
          </a:xfrm>
          <a:prstGeom prst="rect">
            <a:avLst/>
          </a:prstGeom>
          <a:solidFill>
            <a:srgbClr val="BE9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飞印象">
            <a:extLst>
              <a:ext uri="{FF2B5EF4-FFF2-40B4-BE49-F238E27FC236}">
                <a16:creationId xmlns:a16="http://schemas.microsoft.com/office/drawing/2014/main" id="{DD42B6D9-516A-3A44-81B0-8505519B4D23}"/>
              </a:ext>
            </a:extLst>
          </p:cNvPr>
          <p:cNvSpPr/>
          <p:nvPr/>
        </p:nvSpPr>
        <p:spPr bwMode="auto">
          <a:xfrm>
            <a:off x="8347780" y="5276487"/>
            <a:ext cx="2099733" cy="349204"/>
          </a:xfrm>
          <a:prstGeom prst="rect">
            <a:avLst/>
          </a:prstGeom>
          <a:solidFill>
            <a:srgbClr val="BE9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TextBox 76">
            <a:extLst>
              <a:ext uri="{FF2B5EF4-FFF2-40B4-BE49-F238E27FC236}">
                <a16:creationId xmlns:a16="http://schemas.microsoft.com/office/drawing/2014/main" id="{71895510-5634-EB42-B88A-0365F6753384}"/>
              </a:ext>
            </a:extLst>
          </p:cNvPr>
          <p:cNvSpPr txBox="1"/>
          <p:nvPr/>
        </p:nvSpPr>
        <p:spPr>
          <a:xfrm>
            <a:off x="2025017" y="2347521"/>
            <a:ext cx="15452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14" name="TextBox 76">
            <a:extLst>
              <a:ext uri="{FF2B5EF4-FFF2-40B4-BE49-F238E27FC236}">
                <a16:creationId xmlns:a16="http://schemas.microsoft.com/office/drawing/2014/main" id="{139534C1-228E-F54C-AA59-7596B53AC9FC}"/>
              </a:ext>
            </a:extLst>
          </p:cNvPr>
          <p:cNvSpPr txBox="1"/>
          <p:nvPr/>
        </p:nvSpPr>
        <p:spPr>
          <a:xfrm>
            <a:off x="5386388" y="2089076"/>
            <a:ext cx="15452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15" name="TextBox 76">
            <a:extLst>
              <a:ext uri="{FF2B5EF4-FFF2-40B4-BE49-F238E27FC236}">
                <a16:creationId xmlns:a16="http://schemas.microsoft.com/office/drawing/2014/main" id="{3A4D41E6-379C-2247-8AE1-E35482C28D69}"/>
              </a:ext>
            </a:extLst>
          </p:cNvPr>
          <p:cNvSpPr txBox="1"/>
          <p:nvPr/>
        </p:nvSpPr>
        <p:spPr>
          <a:xfrm>
            <a:off x="8750089" y="2346886"/>
            <a:ext cx="15452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17" name="PA-文本框 42">
            <a:extLst>
              <a:ext uri="{FF2B5EF4-FFF2-40B4-BE49-F238E27FC236}">
                <a16:creationId xmlns:a16="http://schemas.microsoft.com/office/drawing/2014/main" id="{C09D234A-CB57-684D-AEE0-357C6814676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53060" y="3894515"/>
            <a:ext cx="1795477" cy="1509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Add a detailed text description here, suggesting that it be title-related and in line with the overall language style</a:t>
            </a:r>
            <a:endParaRPr lang="id-ID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PA-文本框 42">
            <a:extLst>
              <a:ext uri="{FF2B5EF4-FFF2-40B4-BE49-F238E27FC236}">
                <a16:creationId xmlns:a16="http://schemas.microsoft.com/office/drawing/2014/main" id="{B58EA44A-217F-DB4A-B8F3-CC2FF3A6712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99113" y="3737443"/>
            <a:ext cx="1795477" cy="1509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Add a detailed text description here, suggesting that it be title-related and in line with the overall language style</a:t>
            </a:r>
            <a:endParaRPr lang="id-ID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PA-文本框 42">
            <a:extLst>
              <a:ext uri="{FF2B5EF4-FFF2-40B4-BE49-F238E27FC236}">
                <a16:creationId xmlns:a16="http://schemas.microsoft.com/office/drawing/2014/main" id="{E5062EB5-6075-CC48-B804-501CE6AD596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499907" y="3761134"/>
            <a:ext cx="1795477" cy="1509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Add a detailed text description here, suggesting that it be title-related and in line with the overall language style</a:t>
            </a:r>
            <a:endParaRPr lang="id-ID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PA-任意多边形 32">
            <a:extLst>
              <a:ext uri="{FF2B5EF4-FFF2-40B4-BE49-F238E27FC236}">
                <a16:creationId xmlns:a16="http://schemas.microsoft.com/office/drawing/2014/main" id="{ABE4A6CC-2862-A447-8F8A-35B6926B0149}"/>
              </a:ext>
            </a:extLst>
          </p:cNvPr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2385063" y="3258658"/>
            <a:ext cx="570788" cy="466720"/>
          </a:xfrm>
          <a:custGeom>
            <a:avLst/>
            <a:gdLst/>
            <a:ahLst/>
            <a:cxnLst>
              <a:cxn ang="0">
                <a:pos x="254" y="0"/>
              </a:cxn>
              <a:cxn ang="0">
                <a:pos x="239" y="2"/>
              </a:cxn>
              <a:cxn ang="0">
                <a:pos x="210" y="15"/>
              </a:cxn>
              <a:cxn ang="0">
                <a:pos x="74" y="149"/>
              </a:cxn>
              <a:cxn ang="0">
                <a:pos x="69" y="154"/>
              </a:cxn>
              <a:cxn ang="0">
                <a:pos x="65" y="165"/>
              </a:cxn>
              <a:cxn ang="0">
                <a:pos x="65" y="178"/>
              </a:cxn>
              <a:cxn ang="0">
                <a:pos x="69" y="189"/>
              </a:cxn>
              <a:cxn ang="0">
                <a:pos x="167" y="288"/>
              </a:cxn>
              <a:cxn ang="0">
                <a:pos x="172" y="292"/>
              </a:cxn>
              <a:cxn ang="0">
                <a:pos x="183" y="297"/>
              </a:cxn>
              <a:cxn ang="0">
                <a:pos x="196" y="297"/>
              </a:cxn>
              <a:cxn ang="0">
                <a:pos x="208" y="292"/>
              </a:cxn>
              <a:cxn ang="0">
                <a:pos x="339" y="162"/>
              </a:cxn>
              <a:cxn ang="0">
                <a:pos x="348" y="151"/>
              </a:cxn>
              <a:cxn ang="0">
                <a:pos x="359" y="122"/>
              </a:cxn>
              <a:cxn ang="0">
                <a:pos x="361" y="33"/>
              </a:cxn>
              <a:cxn ang="0">
                <a:pos x="361" y="26"/>
              </a:cxn>
              <a:cxn ang="0">
                <a:pos x="355" y="15"/>
              </a:cxn>
              <a:cxn ang="0">
                <a:pos x="346" y="6"/>
              </a:cxn>
              <a:cxn ang="0">
                <a:pos x="335" y="2"/>
              </a:cxn>
              <a:cxn ang="0">
                <a:pos x="330" y="0"/>
              </a:cxn>
              <a:cxn ang="0">
                <a:pos x="286" y="107"/>
              </a:cxn>
              <a:cxn ang="0">
                <a:pos x="274" y="105"/>
              </a:cxn>
              <a:cxn ang="0">
                <a:pos x="263" y="98"/>
              </a:cxn>
              <a:cxn ang="0">
                <a:pos x="257" y="87"/>
              </a:cxn>
              <a:cxn ang="0">
                <a:pos x="254" y="74"/>
              </a:cxn>
              <a:cxn ang="0">
                <a:pos x="256" y="69"/>
              </a:cxn>
              <a:cxn ang="0">
                <a:pos x="259" y="58"/>
              </a:cxn>
              <a:cxn ang="0">
                <a:pos x="268" y="49"/>
              </a:cxn>
              <a:cxn ang="0">
                <a:pos x="279" y="44"/>
              </a:cxn>
              <a:cxn ang="0">
                <a:pos x="286" y="44"/>
              </a:cxn>
              <a:cxn ang="0">
                <a:pos x="299" y="45"/>
              </a:cxn>
              <a:cxn ang="0">
                <a:pos x="308" y="53"/>
              </a:cxn>
              <a:cxn ang="0">
                <a:pos x="315" y="64"/>
              </a:cxn>
              <a:cxn ang="0">
                <a:pos x="319" y="74"/>
              </a:cxn>
              <a:cxn ang="0">
                <a:pos x="317" y="82"/>
              </a:cxn>
              <a:cxn ang="0">
                <a:pos x="314" y="93"/>
              </a:cxn>
              <a:cxn ang="0">
                <a:pos x="304" y="102"/>
              </a:cxn>
              <a:cxn ang="0">
                <a:pos x="292" y="107"/>
              </a:cxn>
              <a:cxn ang="0">
                <a:pos x="286" y="107"/>
              </a:cxn>
              <a:cxn ang="0">
                <a:pos x="141" y="294"/>
              </a:cxn>
              <a:cxn ang="0">
                <a:pos x="130" y="297"/>
              </a:cxn>
              <a:cxn ang="0">
                <a:pos x="112" y="294"/>
              </a:cxn>
              <a:cxn ang="0">
                <a:pos x="9" y="194"/>
              </a:cxn>
              <a:cxn ang="0">
                <a:pos x="5" y="189"/>
              </a:cxn>
              <a:cxn ang="0">
                <a:pos x="0" y="178"/>
              </a:cxn>
              <a:cxn ang="0">
                <a:pos x="0" y="165"/>
              </a:cxn>
              <a:cxn ang="0">
                <a:pos x="5" y="154"/>
              </a:cxn>
              <a:cxn ang="0">
                <a:pos x="136" y="24"/>
              </a:cxn>
              <a:cxn ang="0">
                <a:pos x="147" y="15"/>
              </a:cxn>
              <a:cxn ang="0">
                <a:pos x="176" y="2"/>
              </a:cxn>
              <a:cxn ang="0">
                <a:pos x="27" y="163"/>
              </a:cxn>
              <a:cxn ang="0">
                <a:pos x="23" y="167"/>
              </a:cxn>
              <a:cxn ang="0">
                <a:pos x="23" y="176"/>
              </a:cxn>
              <a:cxn ang="0">
                <a:pos x="27" y="180"/>
              </a:cxn>
            </a:cxnLst>
            <a:rect l="0" t="0" r="r" b="b"/>
            <a:pathLst>
              <a:path w="361" h="297">
                <a:moveTo>
                  <a:pt x="330" y="0"/>
                </a:moveTo>
                <a:lnTo>
                  <a:pt x="254" y="0"/>
                </a:lnTo>
                <a:lnTo>
                  <a:pt x="254" y="0"/>
                </a:lnTo>
                <a:lnTo>
                  <a:pt x="239" y="2"/>
                </a:lnTo>
                <a:lnTo>
                  <a:pt x="225" y="7"/>
                </a:lnTo>
                <a:lnTo>
                  <a:pt x="210" y="15"/>
                </a:lnTo>
                <a:lnTo>
                  <a:pt x="199" y="24"/>
                </a:lnTo>
                <a:lnTo>
                  <a:pt x="74" y="149"/>
                </a:lnTo>
                <a:lnTo>
                  <a:pt x="74" y="149"/>
                </a:lnTo>
                <a:lnTo>
                  <a:pt x="69" y="154"/>
                </a:lnTo>
                <a:lnTo>
                  <a:pt x="67" y="160"/>
                </a:lnTo>
                <a:lnTo>
                  <a:pt x="65" y="165"/>
                </a:lnTo>
                <a:lnTo>
                  <a:pt x="63" y="172"/>
                </a:lnTo>
                <a:lnTo>
                  <a:pt x="65" y="178"/>
                </a:lnTo>
                <a:lnTo>
                  <a:pt x="67" y="183"/>
                </a:lnTo>
                <a:lnTo>
                  <a:pt x="69" y="189"/>
                </a:lnTo>
                <a:lnTo>
                  <a:pt x="74" y="194"/>
                </a:lnTo>
                <a:lnTo>
                  <a:pt x="167" y="288"/>
                </a:lnTo>
                <a:lnTo>
                  <a:pt x="167" y="288"/>
                </a:lnTo>
                <a:lnTo>
                  <a:pt x="172" y="292"/>
                </a:lnTo>
                <a:lnTo>
                  <a:pt x="178" y="296"/>
                </a:lnTo>
                <a:lnTo>
                  <a:pt x="183" y="297"/>
                </a:lnTo>
                <a:lnTo>
                  <a:pt x="190" y="297"/>
                </a:lnTo>
                <a:lnTo>
                  <a:pt x="196" y="297"/>
                </a:lnTo>
                <a:lnTo>
                  <a:pt x="201" y="296"/>
                </a:lnTo>
                <a:lnTo>
                  <a:pt x="208" y="292"/>
                </a:lnTo>
                <a:lnTo>
                  <a:pt x="212" y="288"/>
                </a:lnTo>
                <a:lnTo>
                  <a:pt x="339" y="162"/>
                </a:lnTo>
                <a:lnTo>
                  <a:pt x="339" y="162"/>
                </a:lnTo>
                <a:lnTo>
                  <a:pt x="348" y="151"/>
                </a:lnTo>
                <a:lnTo>
                  <a:pt x="355" y="136"/>
                </a:lnTo>
                <a:lnTo>
                  <a:pt x="359" y="122"/>
                </a:lnTo>
                <a:lnTo>
                  <a:pt x="361" y="107"/>
                </a:lnTo>
                <a:lnTo>
                  <a:pt x="361" y="33"/>
                </a:lnTo>
                <a:lnTo>
                  <a:pt x="361" y="33"/>
                </a:lnTo>
                <a:lnTo>
                  <a:pt x="361" y="26"/>
                </a:lnTo>
                <a:lnTo>
                  <a:pt x="359" y="20"/>
                </a:lnTo>
                <a:lnTo>
                  <a:pt x="355" y="15"/>
                </a:lnTo>
                <a:lnTo>
                  <a:pt x="352" y="9"/>
                </a:lnTo>
                <a:lnTo>
                  <a:pt x="346" y="6"/>
                </a:lnTo>
                <a:lnTo>
                  <a:pt x="341" y="4"/>
                </a:lnTo>
                <a:lnTo>
                  <a:pt x="335" y="2"/>
                </a:lnTo>
                <a:lnTo>
                  <a:pt x="330" y="0"/>
                </a:lnTo>
                <a:lnTo>
                  <a:pt x="330" y="0"/>
                </a:lnTo>
                <a:close/>
                <a:moveTo>
                  <a:pt x="286" y="107"/>
                </a:moveTo>
                <a:lnTo>
                  <a:pt x="286" y="107"/>
                </a:lnTo>
                <a:lnTo>
                  <a:pt x="279" y="107"/>
                </a:lnTo>
                <a:lnTo>
                  <a:pt x="274" y="105"/>
                </a:lnTo>
                <a:lnTo>
                  <a:pt x="268" y="102"/>
                </a:lnTo>
                <a:lnTo>
                  <a:pt x="263" y="98"/>
                </a:lnTo>
                <a:lnTo>
                  <a:pt x="259" y="93"/>
                </a:lnTo>
                <a:lnTo>
                  <a:pt x="257" y="87"/>
                </a:lnTo>
                <a:lnTo>
                  <a:pt x="256" y="82"/>
                </a:lnTo>
                <a:lnTo>
                  <a:pt x="254" y="74"/>
                </a:lnTo>
                <a:lnTo>
                  <a:pt x="254" y="74"/>
                </a:lnTo>
                <a:lnTo>
                  <a:pt x="256" y="69"/>
                </a:lnTo>
                <a:lnTo>
                  <a:pt x="257" y="64"/>
                </a:lnTo>
                <a:lnTo>
                  <a:pt x="259" y="58"/>
                </a:lnTo>
                <a:lnTo>
                  <a:pt x="263" y="53"/>
                </a:lnTo>
                <a:lnTo>
                  <a:pt x="268" y="49"/>
                </a:lnTo>
                <a:lnTo>
                  <a:pt x="274" y="45"/>
                </a:lnTo>
                <a:lnTo>
                  <a:pt x="279" y="44"/>
                </a:lnTo>
                <a:lnTo>
                  <a:pt x="286" y="44"/>
                </a:lnTo>
                <a:lnTo>
                  <a:pt x="286" y="44"/>
                </a:lnTo>
                <a:lnTo>
                  <a:pt x="292" y="44"/>
                </a:lnTo>
                <a:lnTo>
                  <a:pt x="299" y="45"/>
                </a:lnTo>
                <a:lnTo>
                  <a:pt x="304" y="49"/>
                </a:lnTo>
                <a:lnTo>
                  <a:pt x="308" y="53"/>
                </a:lnTo>
                <a:lnTo>
                  <a:pt x="314" y="58"/>
                </a:lnTo>
                <a:lnTo>
                  <a:pt x="315" y="64"/>
                </a:lnTo>
                <a:lnTo>
                  <a:pt x="317" y="69"/>
                </a:lnTo>
                <a:lnTo>
                  <a:pt x="319" y="74"/>
                </a:lnTo>
                <a:lnTo>
                  <a:pt x="319" y="74"/>
                </a:lnTo>
                <a:lnTo>
                  <a:pt x="317" y="82"/>
                </a:lnTo>
                <a:lnTo>
                  <a:pt x="315" y="87"/>
                </a:lnTo>
                <a:lnTo>
                  <a:pt x="314" y="93"/>
                </a:lnTo>
                <a:lnTo>
                  <a:pt x="308" y="98"/>
                </a:lnTo>
                <a:lnTo>
                  <a:pt x="304" y="102"/>
                </a:lnTo>
                <a:lnTo>
                  <a:pt x="299" y="105"/>
                </a:lnTo>
                <a:lnTo>
                  <a:pt x="292" y="107"/>
                </a:lnTo>
                <a:lnTo>
                  <a:pt x="286" y="107"/>
                </a:lnTo>
                <a:lnTo>
                  <a:pt x="286" y="107"/>
                </a:lnTo>
                <a:close/>
                <a:moveTo>
                  <a:pt x="27" y="180"/>
                </a:moveTo>
                <a:lnTo>
                  <a:pt x="141" y="294"/>
                </a:lnTo>
                <a:lnTo>
                  <a:pt x="141" y="294"/>
                </a:lnTo>
                <a:lnTo>
                  <a:pt x="130" y="297"/>
                </a:lnTo>
                <a:lnTo>
                  <a:pt x="121" y="297"/>
                </a:lnTo>
                <a:lnTo>
                  <a:pt x="112" y="294"/>
                </a:lnTo>
                <a:lnTo>
                  <a:pt x="103" y="288"/>
                </a:lnTo>
                <a:lnTo>
                  <a:pt x="9" y="194"/>
                </a:lnTo>
                <a:lnTo>
                  <a:pt x="9" y="194"/>
                </a:lnTo>
                <a:lnTo>
                  <a:pt x="5" y="189"/>
                </a:lnTo>
                <a:lnTo>
                  <a:pt x="2" y="183"/>
                </a:lnTo>
                <a:lnTo>
                  <a:pt x="0" y="178"/>
                </a:lnTo>
                <a:lnTo>
                  <a:pt x="0" y="172"/>
                </a:lnTo>
                <a:lnTo>
                  <a:pt x="0" y="165"/>
                </a:lnTo>
                <a:lnTo>
                  <a:pt x="2" y="160"/>
                </a:lnTo>
                <a:lnTo>
                  <a:pt x="5" y="154"/>
                </a:lnTo>
                <a:lnTo>
                  <a:pt x="9" y="149"/>
                </a:lnTo>
                <a:lnTo>
                  <a:pt x="136" y="24"/>
                </a:lnTo>
                <a:lnTo>
                  <a:pt x="136" y="24"/>
                </a:lnTo>
                <a:lnTo>
                  <a:pt x="147" y="15"/>
                </a:lnTo>
                <a:lnTo>
                  <a:pt x="161" y="7"/>
                </a:lnTo>
                <a:lnTo>
                  <a:pt x="176" y="2"/>
                </a:lnTo>
                <a:lnTo>
                  <a:pt x="190" y="0"/>
                </a:lnTo>
                <a:lnTo>
                  <a:pt x="27" y="163"/>
                </a:lnTo>
                <a:lnTo>
                  <a:pt x="27" y="163"/>
                </a:lnTo>
                <a:lnTo>
                  <a:pt x="23" y="167"/>
                </a:lnTo>
                <a:lnTo>
                  <a:pt x="23" y="172"/>
                </a:lnTo>
                <a:lnTo>
                  <a:pt x="23" y="176"/>
                </a:lnTo>
                <a:lnTo>
                  <a:pt x="27" y="180"/>
                </a:lnTo>
                <a:lnTo>
                  <a:pt x="27" y="180"/>
                </a:lnTo>
                <a:close/>
              </a:path>
            </a:pathLst>
          </a:custGeom>
          <a:solidFill>
            <a:srgbClr val="BE9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>
              <a:cs typeface="+mn-ea"/>
              <a:sym typeface="+mn-lt"/>
            </a:endParaRPr>
          </a:p>
        </p:txBody>
      </p:sp>
      <p:grpSp>
        <p:nvGrpSpPr>
          <p:cNvPr id="21" name="PA-组合 75">
            <a:extLst>
              <a:ext uri="{FF2B5EF4-FFF2-40B4-BE49-F238E27FC236}">
                <a16:creationId xmlns:a16="http://schemas.microsoft.com/office/drawing/2014/main" id="{87B9A669-64A5-6A4A-9175-CECFF63CF144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9098397" y="3191410"/>
            <a:ext cx="598496" cy="583340"/>
            <a:chOff x="4080141" y="798258"/>
            <a:chExt cx="328062" cy="319755"/>
          </a:xfrm>
          <a:solidFill>
            <a:srgbClr val="BE945A"/>
          </a:solidFill>
        </p:grpSpPr>
        <p:sp>
          <p:nvSpPr>
            <p:cNvPr id="22" name="PA-任意多边形 76">
              <a:extLst>
                <a:ext uri="{FF2B5EF4-FFF2-40B4-BE49-F238E27FC236}">
                  <a16:creationId xmlns:a16="http://schemas.microsoft.com/office/drawing/2014/main" id="{BD8D191B-64D6-204F-BE64-EB79E3830A3C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080141" y="823174"/>
              <a:ext cx="294839" cy="294839"/>
            </a:xfrm>
            <a:custGeom>
              <a:avLst/>
              <a:gdLst/>
              <a:ahLst/>
              <a:cxnLst>
                <a:cxn ang="0">
                  <a:pos x="141" y="141"/>
                </a:cxn>
                <a:cxn ang="0">
                  <a:pos x="284" y="141"/>
                </a:cxn>
                <a:cxn ang="0">
                  <a:pos x="284" y="141"/>
                </a:cxn>
                <a:cxn ang="0">
                  <a:pos x="283" y="156"/>
                </a:cxn>
                <a:cxn ang="0">
                  <a:pos x="281" y="170"/>
                </a:cxn>
                <a:cxn ang="0">
                  <a:pos x="277" y="185"/>
                </a:cxn>
                <a:cxn ang="0">
                  <a:pos x="274" y="197"/>
                </a:cxn>
                <a:cxn ang="0">
                  <a:pos x="266" y="210"/>
                </a:cxn>
                <a:cxn ang="0">
                  <a:pos x="259" y="221"/>
                </a:cxn>
                <a:cxn ang="0">
                  <a:pos x="252" y="232"/>
                </a:cxn>
                <a:cxn ang="0">
                  <a:pos x="243" y="243"/>
                </a:cxn>
                <a:cxn ang="0">
                  <a:pos x="232" y="252"/>
                </a:cxn>
                <a:cxn ang="0">
                  <a:pos x="221" y="259"/>
                </a:cxn>
                <a:cxn ang="0">
                  <a:pos x="210" y="266"/>
                </a:cxn>
                <a:cxn ang="0">
                  <a:pos x="197" y="273"/>
                </a:cxn>
                <a:cxn ang="0">
                  <a:pos x="185" y="277"/>
                </a:cxn>
                <a:cxn ang="0">
                  <a:pos x="170" y="281"/>
                </a:cxn>
                <a:cxn ang="0">
                  <a:pos x="156" y="283"/>
                </a:cxn>
                <a:cxn ang="0">
                  <a:pos x="141" y="284"/>
                </a:cxn>
                <a:cxn ang="0">
                  <a:pos x="141" y="284"/>
                </a:cxn>
                <a:cxn ang="0">
                  <a:pos x="127" y="283"/>
                </a:cxn>
                <a:cxn ang="0">
                  <a:pos x="112" y="281"/>
                </a:cxn>
                <a:cxn ang="0">
                  <a:pos x="100" y="277"/>
                </a:cxn>
                <a:cxn ang="0">
                  <a:pos x="87" y="273"/>
                </a:cxn>
                <a:cxn ang="0">
                  <a:pos x="74" y="266"/>
                </a:cxn>
                <a:cxn ang="0">
                  <a:pos x="62" y="259"/>
                </a:cxn>
                <a:cxn ang="0">
                  <a:pos x="51" y="252"/>
                </a:cxn>
                <a:cxn ang="0">
                  <a:pos x="42" y="243"/>
                </a:cxn>
                <a:cxn ang="0">
                  <a:pos x="33" y="232"/>
                </a:cxn>
                <a:cxn ang="0">
                  <a:pos x="23" y="221"/>
                </a:cxn>
                <a:cxn ang="0">
                  <a:pos x="16" y="210"/>
                </a:cxn>
                <a:cxn ang="0">
                  <a:pos x="11" y="197"/>
                </a:cxn>
                <a:cxn ang="0">
                  <a:pos x="5" y="185"/>
                </a:cxn>
                <a:cxn ang="0">
                  <a:pos x="2" y="170"/>
                </a:cxn>
                <a:cxn ang="0">
                  <a:pos x="0" y="156"/>
                </a:cxn>
                <a:cxn ang="0">
                  <a:pos x="0" y="141"/>
                </a:cxn>
                <a:cxn ang="0">
                  <a:pos x="0" y="141"/>
                </a:cxn>
                <a:cxn ang="0">
                  <a:pos x="0" y="127"/>
                </a:cxn>
                <a:cxn ang="0">
                  <a:pos x="2" y="114"/>
                </a:cxn>
                <a:cxn ang="0">
                  <a:pos x="5" y="99"/>
                </a:cxn>
                <a:cxn ang="0">
                  <a:pos x="11" y="87"/>
                </a:cxn>
                <a:cxn ang="0">
                  <a:pos x="16" y="74"/>
                </a:cxn>
                <a:cxn ang="0">
                  <a:pos x="23" y="63"/>
                </a:cxn>
                <a:cxn ang="0">
                  <a:pos x="33" y="52"/>
                </a:cxn>
                <a:cxn ang="0">
                  <a:pos x="42" y="41"/>
                </a:cxn>
                <a:cxn ang="0">
                  <a:pos x="51" y="32"/>
                </a:cxn>
                <a:cxn ang="0">
                  <a:pos x="62" y="23"/>
                </a:cxn>
                <a:cxn ang="0">
                  <a:pos x="74" y="16"/>
                </a:cxn>
                <a:cxn ang="0">
                  <a:pos x="87" y="11"/>
                </a:cxn>
                <a:cxn ang="0">
                  <a:pos x="100" y="7"/>
                </a:cxn>
                <a:cxn ang="0">
                  <a:pos x="112" y="3"/>
                </a:cxn>
                <a:cxn ang="0">
                  <a:pos x="127" y="0"/>
                </a:cxn>
                <a:cxn ang="0">
                  <a:pos x="141" y="0"/>
                </a:cxn>
                <a:cxn ang="0">
                  <a:pos x="141" y="141"/>
                </a:cxn>
              </a:cxnLst>
              <a:rect l="0" t="0" r="r" b="b"/>
              <a:pathLst>
                <a:path w="284" h="284">
                  <a:moveTo>
                    <a:pt x="141" y="141"/>
                  </a:moveTo>
                  <a:lnTo>
                    <a:pt x="284" y="141"/>
                  </a:lnTo>
                  <a:lnTo>
                    <a:pt x="284" y="141"/>
                  </a:lnTo>
                  <a:lnTo>
                    <a:pt x="283" y="156"/>
                  </a:lnTo>
                  <a:lnTo>
                    <a:pt x="281" y="170"/>
                  </a:lnTo>
                  <a:lnTo>
                    <a:pt x="277" y="185"/>
                  </a:lnTo>
                  <a:lnTo>
                    <a:pt x="274" y="197"/>
                  </a:lnTo>
                  <a:lnTo>
                    <a:pt x="266" y="210"/>
                  </a:lnTo>
                  <a:lnTo>
                    <a:pt x="259" y="221"/>
                  </a:lnTo>
                  <a:lnTo>
                    <a:pt x="252" y="232"/>
                  </a:lnTo>
                  <a:lnTo>
                    <a:pt x="243" y="243"/>
                  </a:lnTo>
                  <a:lnTo>
                    <a:pt x="232" y="252"/>
                  </a:lnTo>
                  <a:lnTo>
                    <a:pt x="221" y="259"/>
                  </a:lnTo>
                  <a:lnTo>
                    <a:pt x="210" y="266"/>
                  </a:lnTo>
                  <a:lnTo>
                    <a:pt x="197" y="273"/>
                  </a:lnTo>
                  <a:lnTo>
                    <a:pt x="185" y="277"/>
                  </a:lnTo>
                  <a:lnTo>
                    <a:pt x="170" y="281"/>
                  </a:lnTo>
                  <a:lnTo>
                    <a:pt x="156" y="283"/>
                  </a:lnTo>
                  <a:lnTo>
                    <a:pt x="141" y="284"/>
                  </a:lnTo>
                  <a:lnTo>
                    <a:pt x="141" y="284"/>
                  </a:lnTo>
                  <a:lnTo>
                    <a:pt x="127" y="283"/>
                  </a:lnTo>
                  <a:lnTo>
                    <a:pt x="112" y="281"/>
                  </a:lnTo>
                  <a:lnTo>
                    <a:pt x="100" y="277"/>
                  </a:lnTo>
                  <a:lnTo>
                    <a:pt x="87" y="273"/>
                  </a:lnTo>
                  <a:lnTo>
                    <a:pt x="74" y="266"/>
                  </a:lnTo>
                  <a:lnTo>
                    <a:pt x="62" y="259"/>
                  </a:lnTo>
                  <a:lnTo>
                    <a:pt x="51" y="252"/>
                  </a:lnTo>
                  <a:lnTo>
                    <a:pt x="42" y="243"/>
                  </a:lnTo>
                  <a:lnTo>
                    <a:pt x="33" y="232"/>
                  </a:lnTo>
                  <a:lnTo>
                    <a:pt x="23" y="221"/>
                  </a:lnTo>
                  <a:lnTo>
                    <a:pt x="16" y="210"/>
                  </a:lnTo>
                  <a:lnTo>
                    <a:pt x="11" y="197"/>
                  </a:lnTo>
                  <a:lnTo>
                    <a:pt x="5" y="185"/>
                  </a:lnTo>
                  <a:lnTo>
                    <a:pt x="2" y="170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27"/>
                  </a:lnTo>
                  <a:lnTo>
                    <a:pt x="2" y="114"/>
                  </a:lnTo>
                  <a:lnTo>
                    <a:pt x="5" y="99"/>
                  </a:lnTo>
                  <a:lnTo>
                    <a:pt x="11" y="87"/>
                  </a:lnTo>
                  <a:lnTo>
                    <a:pt x="16" y="74"/>
                  </a:lnTo>
                  <a:lnTo>
                    <a:pt x="23" y="63"/>
                  </a:lnTo>
                  <a:lnTo>
                    <a:pt x="33" y="52"/>
                  </a:lnTo>
                  <a:lnTo>
                    <a:pt x="42" y="41"/>
                  </a:lnTo>
                  <a:lnTo>
                    <a:pt x="51" y="32"/>
                  </a:lnTo>
                  <a:lnTo>
                    <a:pt x="62" y="23"/>
                  </a:lnTo>
                  <a:lnTo>
                    <a:pt x="74" y="16"/>
                  </a:lnTo>
                  <a:lnTo>
                    <a:pt x="87" y="11"/>
                  </a:lnTo>
                  <a:lnTo>
                    <a:pt x="100" y="7"/>
                  </a:lnTo>
                  <a:lnTo>
                    <a:pt x="112" y="3"/>
                  </a:lnTo>
                  <a:lnTo>
                    <a:pt x="127" y="0"/>
                  </a:lnTo>
                  <a:lnTo>
                    <a:pt x="141" y="0"/>
                  </a:lnTo>
                  <a:lnTo>
                    <a:pt x="141" y="14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dirty="0">
                <a:cs typeface="+mn-ea"/>
                <a:sym typeface="+mn-lt"/>
              </a:endParaRPr>
            </a:p>
          </p:txBody>
        </p:sp>
        <p:sp>
          <p:nvSpPr>
            <p:cNvPr id="23" name="PA-任意多边形 77">
              <a:extLst>
                <a:ext uri="{FF2B5EF4-FFF2-40B4-BE49-F238E27FC236}">
                  <a16:creationId xmlns:a16="http://schemas.microsoft.com/office/drawing/2014/main" id="{EDF32659-7233-C644-8D6D-AA598ADDA65A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260783" y="798258"/>
              <a:ext cx="147420" cy="147420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141" y="142"/>
                </a:cxn>
                <a:cxn ang="0">
                  <a:pos x="141" y="142"/>
                </a:cxn>
                <a:cxn ang="0">
                  <a:pos x="141" y="127"/>
                </a:cxn>
                <a:cxn ang="0">
                  <a:pos x="139" y="113"/>
                </a:cxn>
                <a:cxn ang="0">
                  <a:pos x="136" y="100"/>
                </a:cxn>
                <a:cxn ang="0">
                  <a:pos x="130" y="87"/>
                </a:cxn>
                <a:cxn ang="0">
                  <a:pos x="125" y="74"/>
                </a:cxn>
                <a:cxn ang="0">
                  <a:pos x="118" y="62"/>
                </a:cxn>
                <a:cxn ang="0">
                  <a:pos x="109" y="51"/>
                </a:cxn>
                <a:cxn ang="0">
                  <a:pos x="100" y="42"/>
                </a:cxn>
                <a:cxn ang="0">
                  <a:pos x="91" y="33"/>
                </a:cxn>
                <a:cxn ang="0">
                  <a:pos x="80" y="24"/>
                </a:cxn>
                <a:cxn ang="0">
                  <a:pos x="67" y="16"/>
                </a:cxn>
                <a:cxn ang="0">
                  <a:pos x="54" y="11"/>
                </a:cxn>
                <a:cxn ang="0">
                  <a:pos x="42" y="6"/>
                </a:cxn>
                <a:cxn ang="0">
                  <a:pos x="29" y="2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42"/>
                </a:cxn>
              </a:cxnLst>
              <a:rect l="0" t="0" r="r" b="b"/>
              <a:pathLst>
                <a:path w="141" h="142">
                  <a:moveTo>
                    <a:pt x="0" y="142"/>
                  </a:moveTo>
                  <a:lnTo>
                    <a:pt x="141" y="142"/>
                  </a:lnTo>
                  <a:lnTo>
                    <a:pt x="141" y="142"/>
                  </a:lnTo>
                  <a:lnTo>
                    <a:pt x="141" y="127"/>
                  </a:lnTo>
                  <a:lnTo>
                    <a:pt x="139" y="113"/>
                  </a:lnTo>
                  <a:lnTo>
                    <a:pt x="136" y="100"/>
                  </a:lnTo>
                  <a:lnTo>
                    <a:pt x="130" y="87"/>
                  </a:lnTo>
                  <a:lnTo>
                    <a:pt x="125" y="74"/>
                  </a:lnTo>
                  <a:lnTo>
                    <a:pt x="118" y="62"/>
                  </a:lnTo>
                  <a:lnTo>
                    <a:pt x="109" y="51"/>
                  </a:lnTo>
                  <a:lnTo>
                    <a:pt x="100" y="42"/>
                  </a:lnTo>
                  <a:lnTo>
                    <a:pt x="91" y="33"/>
                  </a:lnTo>
                  <a:lnTo>
                    <a:pt x="80" y="24"/>
                  </a:lnTo>
                  <a:lnTo>
                    <a:pt x="67" y="16"/>
                  </a:lnTo>
                  <a:lnTo>
                    <a:pt x="54" y="11"/>
                  </a:lnTo>
                  <a:lnTo>
                    <a:pt x="42" y="6"/>
                  </a:lnTo>
                  <a:lnTo>
                    <a:pt x="29" y="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dirty="0">
                <a:cs typeface="+mn-ea"/>
                <a:sym typeface="+mn-lt"/>
              </a:endParaRPr>
            </a:p>
          </p:txBody>
        </p:sp>
      </p:grpSp>
      <p:sp>
        <p:nvSpPr>
          <p:cNvPr id="24" name="Freeform 60">
            <a:extLst>
              <a:ext uri="{FF2B5EF4-FFF2-40B4-BE49-F238E27FC236}">
                <a16:creationId xmlns:a16="http://schemas.microsoft.com/office/drawing/2014/main" id="{3E5614B3-4CDF-B941-8C61-A2AA3356E123}"/>
              </a:ext>
            </a:extLst>
          </p:cNvPr>
          <p:cNvSpPr>
            <a:spLocks noEditPoints="1"/>
          </p:cNvSpPr>
          <p:nvPr/>
        </p:nvSpPr>
        <p:spPr bwMode="auto">
          <a:xfrm>
            <a:off x="5649269" y="3081720"/>
            <a:ext cx="893457" cy="617237"/>
          </a:xfrm>
          <a:custGeom>
            <a:avLst/>
            <a:gdLst>
              <a:gd name="T0" fmla="*/ 396429 w 256"/>
              <a:gd name="T1" fmla="*/ 287338 h 176"/>
              <a:gd name="T2" fmla="*/ 19496 w 256"/>
              <a:gd name="T3" fmla="*/ 287338 h 176"/>
              <a:gd name="T4" fmla="*/ 0 w 256"/>
              <a:gd name="T5" fmla="*/ 267747 h 176"/>
              <a:gd name="T6" fmla="*/ 0 w 256"/>
              <a:gd name="T7" fmla="*/ 117547 h 176"/>
              <a:gd name="T8" fmla="*/ 415925 w 256"/>
              <a:gd name="T9" fmla="*/ 117547 h 176"/>
              <a:gd name="T10" fmla="*/ 415925 w 256"/>
              <a:gd name="T11" fmla="*/ 267747 h 176"/>
              <a:gd name="T12" fmla="*/ 396429 w 256"/>
              <a:gd name="T13" fmla="*/ 287338 h 176"/>
              <a:gd name="T14" fmla="*/ 38993 w 256"/>
              <a:gd name="T15" fmla="*/ 248156 h 176"/>
              <a:gd name="T16" fmla="*/ 116979 w 256"/>
              <a:gd name="T17" fmla="*/ 248156 h 176"/>
              <a:gd name="T18" fmla="*/ 116979 w 256"/>
              <a:gd name="T19" fmla="*/ 228564 h 176"/>
              <a:gd name="T20" fmla="*/ 38993 w 256"/>
              <a:gd name="T21" fmla="*/ 228564 h 176"/>
              <a:gd name="T22" fmla="*/ 38993 w 256"/>
              <a:gd name="T23" fmla="*/ 248156 h 176"/>
              <a:gd name="T24" fmla="*/ 233958 w 256"/>
              <a:gd name="T25" fmla="*/ 189382 h 176"/>
              <a:gd name="T26" fmla="*/ 38993 w 256"/>
              <a:gd name="T27" fmla="*/ 189382 h 176"/>
              <a:gd name="T28" fmla="*/ 38993 w 256"/>
              <a:gd name="T29" fmla="*/ 208973 h 176"/>
              <a:gd name="T30" fmla="*/ 233958 w 256"/>
              <a:gd name="T31" fmla="*/ 208973 h 176"/>
              <a:gd name="T32" fmla="*/ 233958 w 256"/>
              <a:gd name="T33" fmla="*/ 189382 h 176"/>
              <a:gd name="T34" fmla="*/ 0 w 256"/>
              <a:gd name="T35" fmla="*/ 19591 h 176"/>
              <a:gd name="T36" fmla="*/ 19496 w 256"/>
              <a:gd name="T37" fmla="*/ 0 h 176"/>
              <a:gd name="T38" fmla="*/ 396429 w 256"/>
              <a:gd name="T39" fmla="*/ 0 h 176"/>
              <a:gd name="T40" fmla="*/ 415925 w 256"/>
              <a:gd name="T41" fmla="*/ 19591 h 176"/>
              <a:gd name="T42" fmla="*/ 415925 w 256"/>
              <a:gd name="T43" fmla="*/ 78365 h 176"/>
              <a:gd name="T44" fmla="*/ 0 w 256"/>
              <a:gd name="T45" fmla="*/ 78365 h 176"/>
              <a:gd name="T46" fmla="*/ 0 w 256"/>
              <a:gd name="T47" fmla="*/ 19591 h 17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56" h="176">
                <a:moveTo>
                  <a:pt x="244" y="176"/>
                </a:moveTo>
                <a:cubicBezTo>
                  <a:pt x="12" y="176"/>
                  <a:pt x="12" y="176"/>
                  <a:pt x="12" y="176"/>
                </a:cubicBezTo>
                <a:cubicBezTo>
                  <a:pt x="5" y="176"/>
                  <a:pt x="0" y="171"/>
                  <a:pt x="0" y="164"/>
                </a:cubicBezTo>
                <a:cubicBezTo>
                  <a:pt x="0" y="72"/>
                  <a:pt x="0" y="72"/>
                  <a:pt x="0" y="72"/>
                </a:cubicBezTo>
                <a:cubicBezTo>
                  <a:pt x="256" y="72"/>
                  <a:pt x="256" y="72"/>
                  <a:pt x="256" y="72"/>
                </a:cubicBezTo>
                <a:cubicBezTo>
                  <a:pt x="256" y="164"/>
                  <a:pt x="256" y="164"/>
                  <a:pt x="256" y="164"/>
                </a:cubicBezTo>
                <a:cubicBezTo>
                  <a:pt x="256" y="171"/>
                  <a:pt x="251" y="176"/>
                  <a:pt x="244" y="176"/>
                </a:cubicBezTo>
                <a:moveTo>
                  <a:pt x="24" y="152"/>
                </a:moveTo>
                <a:cubicBezTo>
                  <a:pt x="72" y="152"/>
                  <a:pt x="72" y="152"/>
                  <a:pt x="72" y="152"/>
                </a:cubicBezTo>
                <a:cubicBezTo>
                  <a:pt x="72" y="140"/>
                  <a:pt x="72" y="140"/>
                  <a:pt x="72" y="140"/>
                </a:cubicBezTo>
                <a:cubicBezTo>
                  <a:pt x="24" y="140"/>
                  <a:pt x="24" y="140"/>
                  <a:pt x="24" y="140"/>
                </a:cubicBezTo>
                <a:lnTo>
                  <a:pt x="24" y="152"/>
                </a:lnTo>
                <a:close/>
                <a:moveTo>
                  <a:pt x="144" y="116"/>
                </a:moveTo>
                <a:cubicBezTo>
                  <a:pt x="24" y="116"/>
                  <a:pt x="24" y="116"/>
                  <a:pt x="24" y="116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144" y="128"/>
                  <a:pt x="144" y="128"/>
                  <a:pt x="144" y="128"/>
                </a:cubicBezTo>
                <a:lnTo>
                  <a:pt x="144" y="116"/>
                </a:lnTo>
                <a:close/>
                <a:moveTo>
                  <a:pt x="0" y="12"/>
                </a:move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48"/>
                  <a:pt x="256" y="48"/>
                  <a:pt x="256" y="48"/>
                </a:cubicBezTo>
                <a:cubicBezTo>
                  <a:pt x="0" y="48"/>
                  <a:pt x="0" y="48"/>
                  <a:pt x="0" y="48"/>
                </a:cubicBezTo>
                <a:lnTo>
                  <a:pt x="0" y="12"/>
                </a:lnTo>
                <a:close/>
              </a:path>
            </a:pathLst>
          </a:custGeom>
          <a:solidFill>
            <a:srgbClr val="BE9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493836D-8C3D-489B-AD53-E6361C88894A}"/>
              </a:ext>
            </a:extLst>
          </p:cNvPr>
          <p:cNvSpPr/>
          <p:nvPr/>
        </p:nvSpPr>
        <p:spPr>
          <a:xfrm>
            <a:off x="557065" y="333289"/>
            <a:ext cx="437505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765EED6-ACB5-47B0-8323-5C8654401D9E}"/>
              </a:ext>
            </a:extLst>
          </p:cNvPr>
          <p:cNvSpPr/>
          <p:nvPr/>
        </p:nvSpPr>
        <p:spPr>
          <a:xfrm>
            <a:off x="709465" y="485689"/>
            <a:ext cx="437505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0917737-5601-4195-AED1-261DDB73F60C}"/>
              </a:ext>
            </a:extLst>
          </p:cNvPr>
          <p:cNvSpPr txBox="1"/>
          <p:nvPr/>
        </p:nvSpPr>
        <p:spPr>
          <a:xfrm>
            <a:off x="1329486" y="267222"/>
            <a:ext cx="625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Planning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167279114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3555 -0.04583 L -4.79167E-6 0.00023 " pathEditMode="relative" ptsTypes="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555 -0.04583 L -4.79167E-6 0.00023 " pathEditMode="relative" ptsTypes="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 animBg="1"/>
      <p:bldP spid="20" grpId="1" animBg="1"/>
      <p:bldP spid="27" grpId="0" animBg="1"/>
      <p:bldP spid="28" grpId="0" animBg="1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物体, 雪花, 天空, 户外&#10;&#10;自动生成的说明">
            <a:extLst>
              <a:ext uri="{FF2B5EF4-FFF2-40B4-BE49-F238E27FC236}">
                <a16:creationId xmlns:a16="http://schemas.microsoft.com/office/drawing/2014/main" id="{D9158653-4716-4EEC-B256-0E2730BFB3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414" cy="6858000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690203"/>
              </p:ext>
            </p:extLst>
          </p:nvPr>
        </p:nvGraphicFramePr>
        <p:xfrm>
          <a:off x="4028671" y="1696159"/>
          <a:ext cx="6066637" cy="355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išľíďè">
            <a:extLst>
              <a:ext uri="{FF2B5EF4-FFF2-40B4-BE49-F238E27FC236}">
                <a16:creationId xmlns:a16="http://schemas.microsoft.com/office/drawing/2014/main" id="{D2916343-F9A6-486F-B42E-B1C26A229107}"/>
              </a:ext>
            </a:extLst>
          </p:cNvPr>
          <p:cNvSpPr/>
          <p:nvPr/>
        </p:nvSpPr>
        <p:spPr bwMode="auto">
          <a:xfrm>
            <a:off x="952699" y="1950237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a replacement Text input Replace content Text input replaces content Text</a:t>
            </a:r>
          </a:p>
        </p:txBody>
      </p:sp>
      <p:sp>
        <p:nvSpPr>
          <p:cNvPr id="8" name="iSlíďè">
            <a:extLst>
              <a:ext uri="{FF2B5EF4-FFF2-40B4-BE49-F238E27FC236}">
                <a16:creationId xmlns:a16="http://schemas.microsoft.com/office/drawing/2014/main" id="{8BBCA2BE-A665-4B28-B45A-D0B9D3EC5AA7}"/>
              </a:ext>
            </a:extLst>
          </p:cNvPr>
          <p:cNvSpPr txBox="1"/>
          <p:nvPr/>
        </p:nvSpPr>
        <p:spPr bwMode="auto">
          <a:xfrm>
            <a:off x="911159" y="157760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9" name="išľíďè">
            <a:extLst>
              <a:ext uri="{FF2B5EF4-FFF2-40B4-BE49-F238E27FC236}">
                <a16:creationId xmlns:a16="http://schemas.microsoft.com/office/drawing/2014/main" id="{028F5712-5EAD-476A-B061-B437621B6193}"/>
              </a:ext>
            </a:extLst>
          </p:cNvPr>
          <p:cNvSpPr/>
          <p:nvPr/>
        </p:nvSpPr>
        <p:spPr bwMode="auto">
          <a:xfrm>
            <a:off x="952699" y="3485861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a replacement Text input Replace content Text input replaces content Text</a:t>
            </a:r>
          </a:p>
        </p:txBody>
      </p:sp>
      <p:sp>
        <p:nvSpPr>
          <p:cNvPr id="15" name="iSlíďè">
            <a:extLst>
              <a:ext uri="{FF2B5EF4-FFF2-40B4-BE49-F238E27FC236}">
                <a16:creationId xmlns:a16="http://schemas.microsoft.com/office/drawing/2014/main" id="{47A7A5B1-2ACE-43BA-BD98-C8BB731B68F0}"/>
              </a:ext>
            </a:extLst>
          </p:cNvPr>
          <p:cNvSpPr txBox="1"/>
          <p:nvPr/>
        </p:nvSpPr>
        <p:spPr bwMode="auto">
          <a:xfrm>
            <a:off x="911159" y="311323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16" name="išľíďè">
            <a:extLst>
              <a:ext uri="{FF2B5EF4-FFF2-40B4-BE49-F238E27FC236}">
                <a16:creationId xmlns:a16="http://schemas.microsoft.com/office/drawing/2014/main" id="{18B9A6F8-87E5-4975-ACE3-664689A1AB13}"/>
              </a:ext>
            </a:extLst>
          </p:cNvPr>
          <p:cNvSpPr/>
          <p:nvPr/>
        </p:nvSpPr>
        <p:spPr bwMode="auto">
          <a:xfrm>
            <a:off x="2389547" y="5181525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a replacement Text input Replace content Text input replaces content Text</a:t>
            </a:r>
          </a:p>
        </p:txBody>
      </p:sp>
      <p:sp>
        <p:nvSpPr>
          <p:cNvPr id="17" name="iSlíďè">
            <a:extLst>
              <a:ext uri="{FF2B5EF4-FFF2-40B4-BE49-F238E27FC236}">
                <a16:creationId xmlns:a16="http://schemas.microsoft.com/office/drawing/2014/main" id="{92FD7870-1A74-45A1-B1D0-B11110D2DDC4}"/>
              </a:ext>
            </a:extLst>
          </p:cNvPr>
          <p:cNvSpPr txBox="1"/>
          <p:nvPr/>
        </p:nvSpPr>
        <p:spPr bwMode="auto">
          <a:xfrm>
            <a:off x="2348007" y="480889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18" name="išľíďè">
            <a:extLst>
              <a:ext uri="{FF2B5EF4-FFF2-40B4-BE49-F238E27FC236}">
                <a16:creationId xmlns:a16="http://schemas.microsoft.com/office/drawing/2014/main" id="{3B561C3B-8ADA-45D6-A935-EDA5C0AD956E}"/>
              </a:ext>
            </a:extLst>
          </p:cNvPr>
          <p:cNvSpPr/>
          <p:nvPr/>
        </p:nvSpPr>
        <p:spPr bwMode="auto">
          <a:xfrm>
            <a:off x="8340490" y="2032984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a replacement Text input Replace content Text input replaces content Text</a:t>
            </a:r>
          </a:p>
        </p:txBody>
      </p:sp>
      <p:sp>
        <p:nvSpPr>
          <p:cNvPr id="19" name="iSlíďè">
            <a:extLst>
              <a:ext uri="{FF2B5EF4-FFF2-40B4-BE49-F238E27FC236}">
                <a16:creationId xmlns:a16="http://schemas.microsoft.com/office/drawing/2014/main" id="{CD0B59E4-02E0-4AAD-A3CF-DA373EFCE6F6}"/>
              </a:ext>
            </a:extLst>
          </p:cNvPr>
          <p:cNvSpPr txBox="1"/>
          <p:nvPr/>
        </p:nvSpPr>
        <p:spPr bwMode="auto">
          <a:xfrm>
            <a:off x="8317650" y="175320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B463339-0F52-45E1-94AB-49824445B79A}"/>
              </a:ext>
            </a:extLst>
          </p:cNvPr>
          <p:cNvSpPr/>
          <p:nvPr/>
        </p:nvSpPr>
        <p:spPr>
          <a:xfrm>
            <a:off x="557065" y="333289"/>
            <a:ext cx="437505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FB9C9C2-6EAA-405E-BA50-FC0AB1DB5219}"/>
              </a:ext>
            </a:extLst>
          </p:cNvPr>
          <p:cNvSpPr/>
          <p:nvPr/>
        </p:nvSpPr>
        <p:spPr>
          <a:xfrm>
            <a:off x="709465" y="485689"/>
            <a:ext cx="437505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2D5540F-7065-4F0C-8901-272A57235732}"/>
              </a:ext>
            </a:extLst>
          </p:cNvPr>
          <p:cNvSpPr txBox="1"/>
          <p:nvPr/>
        </p:nvSpPr>
        <p:spPr>
          <a:xfrm>
            <a:off x="1329486" y="267222"/>
            <a:ext cx="581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Planning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4038331443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7" grpId="0"/>
      <p:bldP spid="8" grpId="0"/>
      <p:bldP spid="9" grpId="0"/>
      <p:bldP spid="15" grpId="0"/>
      <p:bldP spid="16" grpId="0"/>
      <p:bldP spid="17" grpId="0"/>
      <p:bldP spid="18" grpId="0"/>
      <p:bldP spid="19" grpId="0"/>
      <p:bldP spid="12" grpId="0" animBg="1"/>
      <p:bldP spid="13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包含 物体, 雪花, 天空, 户外&#10;&#10;自动生成的说明">
            <a:extLst>
              <a:ext uri="{FF2B5EF4-FFF2-40B4-BE49-F238E27FC236}">
                <a16:creationId xmlns:a16="http://schemas.microsoft.com/office/drawing/2014/main" id="{A4DB94F4-6450-41AF-9D02-1DBD841FE6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414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5E5734F-9F86-8E40-BEA8-4CF784A07BB7}"/>
              </a:ext>
            </a:extLst>
          </p:cNvPr>
          <p:cNvSpPr/>
          <p:nvPr/>
        </p:nvSpPr>
        <p:spPr>
          <a:xfrm>
            <a:off x="1387475" y="2826384"/>
            <a:ext cx="435610" cy="1306830"/>
          </a:xfrm>
          <a:prstGeom prst="rect">
            <a:avLst/>
          </a:prstGeom>
          <a:solidFill>
            <a:srgbClr val="BE94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7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A34A369-7380-4F4D-A360-73C3245CF2D2}"/>
              </a:ext>
            </a:extLst>
          </p:cNvPr>
          <p:cNvSpPr/>
          <p:nvPr/>
        </p:nvSpPr>
        <p:spPr>
          <a:xfrm>
            <a:off x="1283335" y="3120707"/>
            <a:ext cx="601980" cy="33528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575" b="1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1575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95F21B5-40A8-2B48-A98F-01353C696001}"/>
              </a:ext>
            </a:extLst>
          </p:cNvPr>
          <p:cNvSpPr/>
          <p:nvPr/>
        </p:nvSpPr>
        <p:spPr>
          <a:xfrm>
            <a:off x="2661920" y="2443480"/>
            <a:ext cx="435610" cy="16897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7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51C56A0-8617-EB4C-ACE8-222BBCB32F76}"/>
              </a:ext>
            </a:extLst>
          </p:cNvPr>
          <p:cNvSpPr/>
          <p:nvPr/>
        </p:nvSpPr>
        <p:spPr>
          <a:xfrm>
            <a:off x="2548890" y="3120707"/>
            <a:ext cx="601980" cy="33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575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57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0308366-7A95-1144-AE03-A8D962606398}"/>
              </a:ext>
            </a:extLst>
          </p:cNvPr>
          <p:cNvSpPr/>
          <p:nvPr/>
        </p:nvSpPr>
        <p:spPr>
          <a:xfrm>
            <a:off x="3975100" y="2059939"/>
            <a:ext cx="435610" cy="2073275"/>
          </a:xfrm>
          <a:prstGeom prst="rect">
            <a:avLst/>
          </a:prstGeom>
          <a:solidFill>
            <a:srgbClr val="BE94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7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823762D-9D70-4F49-B2F8-EE3742976B02}"/>
              </a:ext>
            </a:extLst>
          </p:cNvPr>
          <p:cNvSpPr/>
          <p:nvPr/>
        </p:nvSpPr>
        <p:spPr>
          <a:xfrm>
            <a:off x="3894455" y="3120707"/>
            <a:ext cx="601980" cy="33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575" b="1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1575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B53DA48-E9C7-244A-B835-4A6D36ED6956}"/>
              </a:ext>
            </a:extLst>
          </p:cNvPr>
          <p:cNvSpPr/>
          <p:nvPr/>
        </p:nvSpPr>
        <p:spPr>
          <a:xfrm>
            <a:off x="5265420" y="1677035"/>
            <a:ext cx="435610" cy="24561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7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B68F01A-2A2E-EB40-B1CD-9407574B568F}"/>
              </a:ext>
            </a:extLst>
          </p:cNvPr>
          <p:cNvSpPr/>
          <p:nvPr/>
        </p:nvSpPr>
        <p:spPr>
          <a:xfrm>
            <a:off x="5238750" y="3120707"/>
            <a:ext cx="460375" cy="33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575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57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E3E2F4F-60F2-634B-8005-58FBCB4C1A4F}"/>
              </a:ext>
            </a:extLst>
          </p:cNvPr>
          <p:cNvSpPr/>
          <p:nvPr/>
        </p:nvSpPr>
        <p:spPr>
          <a:xfrm>
            <a:off x="6363970" y="2826385"/>
            <a:ext cx="435610" cy="1306830"/>
          </a:xfrm>
          <a:prstGeom prst="rect">
            <a:avLst/>
          </a:prstGeom>
          <a:solidFill>
            <a:srgbClr val="BE94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7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036A86B-50B9-8946-B60A-4848B7FEAB14}"/>
              </a:ext>
            </a:extLst>
          </p:cNvPr>
          <p:cNvSpPr/>
          <p:nvPr/>
        </p:nvSpPr>
        <p:spPr>
          <a:xfrm>
            <a:off x="6259830" y="3120707"/>
            <a:ext cx="601980" cy="33528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575" b="1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1575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3F23E96-18C6-2648-9136-C5B4A6F776E6}"/>
              </a:ext>
            </a:extLst>
          </p:cNvPr>
          <p:cNvSpPr/>
          <p:nvPr/>
        </p:nvSpPr>
        <p:spPr>
          <a:xfrm>
            <a:off x="7574915" y="2443480"/>
            <a:ext cx="435610" cy="16897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7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CE83E53-17F2-DF46-9102-696A16871060}"/>
              </a:ext>
            </a:extLst>
          </p:cNvPr>
          <p:cNvSpPr/>
          <p:nvPr/>
        </p:nvSpPr>
        <p:spPr>
          <a:xfrm>
            <a:off x="7461885" y="3120707"/>
            <a:ext cx="601980" cy="33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575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57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C2B9DCA-FEEA-8146-B64F-55ACD2734E72}"/>
              </a:ext>
            </a:extLst>
          </p:cNvPr>
          <p:cNvSpPr/>
          <p:nvPr/>
        </p:nvSpPr>
        <p:spPr>
          <a:xfrm>
            <a:off x="8886825" y="2059940"/>
            <a:ext cx="435610" cy="2073275"/>
          </a:xfrm>
          <a:prstGeom prst="rect">
            <a:avLst/>
          </a:prstGeom>
          <a:solidFill>
            <a:srgbClr val="BE94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7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2BC71BA-DFCC-A640-AF11-892FEC90704A}"/>
              </a:ext>
            </a:extLst>
          </p:cNvPr>
          <p:cNvSpPr/>
          <p:nvPr/>
        </p:nvSpPr>
        <p:spPr>
          <a:xfrm>
            <a:off x="8806180" y="3120707"/>
            <a:ext cx="601980" cy="33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575" b="1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1575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F4EB9C7-BFA9-CF4F-A27C-2ADC286DD3ED}"/>
              </a:ext>
            </a:extLst>
          </p:cNvPr>
          <p:cNvSpPr/>
          <p:nvPr/>
        </p:nvSpPr>
        <p:spPr>
          <a:xfrm>
            <a:off x="10205720" y="1677035"/>
            <a:ext cx="435610" cy="24561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7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F3F0330-B5C3-8F4D-8901-28B0E17A43AA}"/>
              </a:ext>
            </a:extLst>
          </p:cNvPr>
          <p:cNvSpPr/>
          <p:nvPr/>
        </p:nvSpPr>
        <p:spPr>
          <a:xfrm>
            <a:off x="10179050" y="3120707"/>
            <a:ext cx="460375" cy="33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575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57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PA-文本框 9">
            <a:extLst>
              <a:ext uri="{FF2B5EF4-FFF2-40B4-BE49-F238E27FC236}">
                <a16:creationId xmlns:a16="http://schemas.microsoft.com/office/drawing/2014/main" id="{2739C470-33D6-BE45-98D9-59201E7EB07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468937" y="4792481"/>
            <a:ext cx="5170488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2C8C1C7-D548-344D-8391-34A768AED8B0}"/>
              </a:ext>
            </a:extLst>
          </p:cNvPr>
          <p:cNvSpPr txBox="1"/>
          <p:nvPr/>
        </p:nvSpPr>
        <p:spPr>
          <a:xfrm>
            <a:off x="1283335" y="4899659"/>
            <a:ext cx="40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</a:t>
            </a:r>
          </a:p>
          <a:p>
            <a:r>
              <a:rPr lang="en-US" altLang="zh-CN" sz="2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GREAT CREATIVE</a:t>
            </a:r>
            <a:endParaRPr lang="zh-CN" altLang="en-US" sz="2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6DBE337-AD5A-4829-A1CB-9B11857E03D8}"/>
              </a:ext>
            </a:extLst>
          </p:cNvPr>
          <p:cNvSpPr/>
          <p:nvPr/>
        </p:nvSpPr>
        <p:spPr>
          <a:xfrm>
            <a:off x="557065" y="333289"/>
            <a:ext cx="437505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5251457-0FB5-4408-8439-03D8BEB47281}"/>
              </a:ext>
            </a:extLst>
          </p:cNvPr>
          <p:cNvSpPr/>
          <p:nvPr/>
        </p:nvSpPr>
        <p:spPr>
          <a:xfrm>
            <a:off x="709465" y="485689"/>
            <a:ext cx="437505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DCF28C8-FC0D-4346-93CE-DA17A679918B}"/>
              </a:ext>
            </a:extLst>
          </p:cNvPr>
          <p:cNvSpPr txBox="1"/>
          <p:nvPr/>
        </p:nvSpPr>
        <p:spPr>
          <a:xfrm>
            <a:off x="1329486" y="267222"/>
            <a:ext cx="698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Planning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293916255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/>
      <p:bldP spid="8" grpId="0" bldLvl="0" animBg="1"/>
      <p:bldP spid="9" grpId="0"/>
      <p:bldP spid="10" grpId="0" bldLvl="0" animBg="1"/>
      <p:bldP spid="11" grpId="0"/>
      <p:bldP spid="12" grpId="0" bldLvl="0" animBg="1"/>
      <p:bldP spid="13" grpId="0" bldLvl="0" animBg="1"/>
      <p:bldP spid="14" grpId="0" bldLvl="0" animBg="1"/>
      <p:bldP spid="15" grpId="0"/>
      <p:bldP spid="16" grpId="0" bldLvl="0" animBg="1"/>
      <p:bldP spid="17" grpId="0"/>
      <p:bldP spid="18" grpId="0" bldLvl="0" animBg="1"/>
      <p:bldP spid="19" grpId="0"/>
      <p:bldP spid="20" grpId="0"/>
      <p:bldP spid="23" grpId="0" animBg="1"/>
      <p:bldP spid="24" grpId="0" animBg="1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8A6EFE-D322-40F2-A997-837521938D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圆角矩形 7">
            <a:extLst>
              <a:ext uri="{FF2B5EF4-FFF2-40B4-BE49-F238E27FC236}">
                <a16:creationId xmlns:a16="http://schemas.microsoft.com/office/drawing/2014/main" id="{833DD478-D941-4DC9-85E4-217E1BEA139F}"/>
              </a:ext>
            </a:extLst>
          </p:cNvPr>
          <p:cNvSpPr/>
          <p:nvPr/>
        </p:nvSpPr>
        <p:spPr>
          <a:xfrm>
            <a:off x="672422" y="2434762"/>
            <a:ext cx="8506089" cy="183148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cs typeface="+mn-ea"/>
                <a:sym typeface="+mn-lt"/>
              </a:rPr>
              <a:t>Thank you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A01FF30-E02E-43C0-A3C2-194FABD22D55}"/>
              </a:ext>
            </a:extLst>
          </p:cNvPr>
          <p:cNvSpPr txBox="1"/>
          <p:nvPr/>
        </p:nvSpPr>
        <p:spPr>
          <a:xfrm>
            <a:off x="672422" y="4266249"/>
            <a:ext cx="7217407" cy="4181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The user can demonstrate on a computer, or presentation and make</a:t>
            </a:r>
          </a:p>
        </p:txBody>
      </p:sp>
      <p:sp>
        <p:nvSpPr>
          <p:cNvPr id="6" name="圆角矩形 7">
            <a:extLst>
              <a:ext uri="{FF2B5EF4-FFF2-40B4-BE49-F238E27FC236}">
                <a16:creationId xmlns:a16="http://schemas.microsoft.com/office/drawing/2014/main" id="{ABB264B1-F504-48DF-B425-9680CCA8B2D7}"/>
              </a:ext>
            </a:extLst>
          </p:cNvPr>
          <p:cNvSpPr/>
          <p:nvPr/>
        </p:nvSpPr>
        <p:spPr>
          <a:xfrm>
            <a:off x="763862" y="4828687"/>
            <a:ext cx="1928537" cy="479404"/>
          </a:xfrm>
          <a:prstGeom prst="roundRect">
            <a:avLst>
              <a:gd name="adj" fmla="val 0"/>
            </a:avLst>
          </a:prstGeom>
          <a:solidFill>
            <a:srgbClr val="BE945A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cs typeface="+mn-ea"/>
                <a:sym typeface="+mn-lt"/>
              </a:rPr>
              <a:t>report:</a:t>
            </a:r>
            <a:r>
              <a:rPr kumimoji="0" lang="en-US" altLang="zh-CN" sz="1600" b="0" i="0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cs typeface="+mn-ea"/>
                <a:sym typeface="+mn-lt"/>
              </a:rPr>
              <a:t>jpppt.com</a:t>
            </a:r>
            <a:endParaRPr kumimoji="0" lang="zh-CN" altLang="en-US" sz="1600" b="0" i="0" u="none" strike="noStrike" kern="1200" cap="none" spc="0" normalizeH="0" baseline="0" noProof="0" dirty="0">
              <a:ln w="6350">
                <a:noFill/>
              </a:ln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8AF3B83-70E7-414B-980C-DF498DEED30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6" y="911982"/>
            <a:ext cx="5073755" cy="1966918"/>
          </a:xfrm>
          <a:prstGeom prst="rect">
            <a:avLst/>
          </a:prstGeom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AA289DE1-D7A5-433B-BDE7-C2ACA6CFA5CD}"/>
              </a:ext>
            </a:extLst>
          </p:cNvPr>
          <p:cNvSpPr/>
          <p:nvPr/>
        </p:nvSpPr>
        <p:spPr>
          <a:xfrm>
            <a:off x="2806023" y="4828687"/>
            <a:ext cx="1826938" cy="479404"/>
          </a:xfrm>
          <a:prstGeom prst="roundRect">
            <a:avLst>
              <a:gd name="adj" fmla="val 0"/>
            </a:avLst>
          </a:prstGeom>
          <a:solidFill>
            <a:srgbClr val="BE945A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noProof="0" dirty="0">
                <a:ln w="6350"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Time</a:t>
            </a:r>
            <a:r>
              <a:rPr kumimoji="0" lang="zh-CN" altLang="en-US" sz="1600" b="0" i="0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1600" b="0" i="0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cs typeface="+mn-ea"/>
                <a:sym typeface="+mn-lt"/>
              </a:rPr>
              <a:t>20</a:t>
            </a:r>
            <a:r>
              <a:rPr lang="en-US" altLang="zh-CN" sz="1600" dirty="0">
                <a:ln w="6350"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XX</a:t>
            </a:r>
            <a:endParaRPr kumimoji="0" lang="zh-CN" altLang="en-US" sz="1600" b="0" i="0" u="none" strike="noStrike" kern="1200" cap="none" spc="0" normalizeH="0" baseline="0" noProof="0" dirty="0">
              <a:ln w="6350">
                <a:noFill/>
              </a:ln>
              <a:solidFill>
                <a:prstClr val="whit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4421250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CB5CBBB0-A4CD-4AE2-AADF-CF0DC47C4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1" y="0"/>
            <a:ext cx="12191999" cy="6858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E378FD0-676C-4893-869D-2A5E139AF705}"/>
              </a:ext>
            </a:extLst>
          </p:cNvPr>
          <p:cNvSpPr txBox="1"/>
          <p:nvPr/>
        </p:nvSpPr>
        <p:spPr>
          <a:xfrm>
            <a:off x="4790202" y="3213813"/>
            <a:ext cx="1821670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9600" b="1" spc="300">
                <a:solidFill>
                  <a:schemeClr val="accent2"/>
                </a:solidFill>
                <a:effectLst>
                  <a:innerShdw blurRad="76200" dist="76200" dir="13500000">
                    <a:prstClr val="black">
                      <a:alpha val="50000"/>
                    </a:prstClr>
                  </a:innerShdw>
                </a:effectLst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+mn-ea"/>
                <a:cs typeface="+mn-ea"/>
                <a:sym typeface="+mn-lt"/>
              </a:rPr>
              <a:t>01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+mn-ea"/>
              <a:cs typeface="+mn-ea"/>
              <a:sym typeface="+mn-lt"/>
            </a:endParaRP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88A70418-3EFA-4F90-A462-EF259F2B234C}"/>
              </a:ext>
            </a:extLst>
          </p:cNvPr>
          <p:cNvSpPr/>
          <p:nvPr/>
        </p:nvSpPr>
        <p:spPr bwMode="auto">
          <a:xfrm flipH="1">
            <a:off x="4387686" y="2825682"/>
            <a:ext cx="2500313" cy="2345922"/>
          </a:xfrm>
          <a:custGeom>
            <a:avLst/>
            <a:gdLst>
              <a:gd name="T0" fmla="*/ 200 w 6832"/>
              <a:gd name="T1" fmla="*/ 0 h 9515"/>
              <a:gd name="T2" fmla="*/ 3879 w 6832"/>
              <a:gd name="T3" fmla="*/ 0 h 9515"/>
              <a:gd name="T4" fmla="*/ 3879 w 6832"/>
              <a:gd name="T5" fmla="*/ 400 h 9515"/>
              <a:gd name="T6" fmla="*/ 400 w 6832"/>
              <a:gd name="T7" fmla="*/ 400 h 9515"/>
              <a:gd name="T8" fmla="*/ 400 w 6832"/>
              <a:gd name="T9" fmla="*/ 9115 h 9515"/>
              <a:gd name="T10" fmla="*/ 6432 w 6832"/>
              <a:gd name="T11" fmla="*/ 9115 h 9515"/>
              <a:gd name="T12" fmla="*/ 6432 w 6832"/>
              <a:gd name="T13" fmla="*/ 2952 h 9515"/>
              <a:gd name="T14" fmla="*/ 6832 w 6832"/>
              <a:gd name="T15" fmla="*/ 2952 h 9515"/>
              <a:gd name="T16" fmla="*/ 6832 w 6832"/>
              <a:gd name="T17" fmla="*/ 9315 h 9515"/>
              <a:gd name="T18" fmla="*/ 6832 w 6832"/>
              <a:gd name="T19" fmla="*/ 9515 h 9515"/>
              <a:gd name="T20" fmla="*/ 6632 w 6832"/>
              <a:gd name="T21" fmla="*/ 9515 h 9515"/>
              <a:gd name="T22" fmla="*/ 200 w 6832"/>
              <a:gd name="T23" fmla="*/ 9515 h 9515"/>
              <a:gd name="T24" fmla="*/ 0 w 6832"/>
              <a:gd name="T25" fmla="*/ 9515 h 9515"/>
              <a:gd name="T26" fmla="*/ 0 w 6832"/>
              <a:gd name="T27" fmla="*/ 9315 h 9515"/>
              <a:gd name="T28" fmla="*/ 0 w 6832"/>
              <a:gd name="T29" fmla="*/ 200 h 9515"/>
              <a:gd name="T30" fmla="*/ 0 w 6832"/>
              <a:gd name="T31" fmla="*/ 0 h 9515"/>
              <a:gd name="T32" fmla="*/ 200 w 6832"/>
              <a:gd name="T33" fmla="*/ 0 h 9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832" h="9515">
                <a:moveTo>
                  <a:pt x="200" y="0"/>
                </a:moveTo>
                <a:lnTo>
                  <a:pt x="3879" y="0"/>
                </a:lnTo>
                <a:lnTo>
                  <a:pt x="3879" y="400"/>
                </a:lnTo>
                <a:lnTo>
                  <a:pt x="400" y="400"/>
                </a:lnTo>
                <a:lnTo>
                  <a:pt x="400" y="9115"/>
                </a:lnTo>
                <a:lnTo>
                  <a:pt x="6432" y="9115"/>
                </a:lnTo>
                <a:lnTo>
                  <a:pt x="6432" y="2952"/>
                </a:lnTo>
                <a:lnTo>
                  <a:pt x="6832" y="2952"/>
                </a:lnTo>
                <a:lnTo>
                  <a:pt x="6832" y="9315"/>
                </a:lnTo>
                <a:lnTo>
                  <a:pt x="6832" y="9515"/>
                </a:lnTo>
                <a:lnTo>
                  <a:pt x="6632" y="9515"/>
                </a:lnTo>
                <a:lnTo>
                  <a:pt x="200" y="9515"/>
                </a:lnTo>
                <a:lnTo>
                  <a:pt x="0" y="9515"/>
                </a:lnTo>
                <a:lnTo>
                  <a:pt x="0" y="9315"/>
                </a:lnTo>
                <a:lnTo>
                  <a:pt x="0" y="200"/>
                </a:lnTo>
                <a:lnTo>
                  <a:pt x="0" y="0"/>
                </a:lnTo>
                <a:lnTo>
                  <a:pt x="200" y="0"/>
                </a:lnTo>
                <a:close/>
              </a:path>
            </a:pathLst>
          </a:custGeom>
          <a:solidFill>
            <a:srgbClr val="BE945A"/>
          </a:solidFill>
          <a:ln>
            <a:solidFill>
              <a:srgbClr val="BE945A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8F6E159-E9DB-4F65-92DF-CF4D4766FD9A}"/>
              </a:ext>
            </a:extLst>
          </p:cNvPr>
          <p:cNvSpPr/>
          <p:nvPr/>
        </p:nvSpPr>
        <p:spPr>
          <a:xfrm>
            <a:off x="4006041" y="4845910"/>
            <a:ext cx="839691" cy="651388"/>
          </a:xfrm>
          <a:prstGeom prst="rect">
            <a:avLst/>
          </a:prstGeom>
          <a:noFill/>
          <a:ln w="666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47A346D-A5B2-4446-9D98-122C72B2279B}"/>
              </a:ext>
            </a:extLst>
          </p:cNvPr>
          <p:cNvSpPr txBox="1"/>
          <p:nvPr/>
        </p:nvSpPr>
        <p:spPr>
          <a:xfrm>
            <a:off x="7182610" y="4204394"/>
            <a:ext cx="409307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enter the relevant text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5420198-29D7-4E86-A901-F803FBA337DB}"/>
              </a:ext>
            </a:extLst>
          </p:cNvPr>
          <p:cNvSpPr txBox="1"/>
          <p:nvPr/>
        </p:nvSpPr>
        <p:spPr>
          <a:xfrm>
            <a:off x="7182611" y="3413868"/>
            <a:ext cx="4606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Overview of the work</a:t>
            </a:r>
          </a:p>
        </p:txBody>
      </p:sp>
    </p:spTree>
    <p:extLst>
      <p:ext uri="{BB962C8B-B14F-4D97-AF65-F5344CB8AC3E}">
        <p14:creationId xmlns:p14="http://schemas.microsoft.com/office/powerpoint/2010/main" val="2813579874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25 -3.7037E-6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animBg="1"/>
      <p:bldP spid="18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物体, 雪花, 天空, 户外&#10;&#10;自动生成的说明">
            <a:extLst>
              <a:ext uri="{FF2B5EF4-FFF2-40B4-BE49-F238E27FC236}">
                <a16:creationId xmlns:a16="http://schemas.microsoft.com/office/drawing/2014/main" id="{ABFE1FF0-6446-410B-B53F-A6BCAD9C2BE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414" cy="6858000"/>
          </a:xfrm>
          <a:prstGeom prst="rect">
            <a:avLst/>
          </a:prstGeom>
        </p:spPr>
      </p:pic>
      <p:cxnSp>
        <p:nvCxnSpPr>
          <p:cNvPr id="4" name="千图设计师MC：ID 29795607库_直接连接符 3">
            <a:extLst>
              <a:ext uri="{FF2B5EF4-FFF2-40B4-BE49-F238E27FC236}">
                <a16:creationId xmlns:a16="http://schemas.microsoft.com/office/drawing/2014/main" id="{336E6E68-F750-40D4-AE40-EA1450ECFCD6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1229285" y="3200515"/>
            <a:ext cx="0" cy="10462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千图设计师MC：ID 29795607库_直接连接符 4">
            <a:extLst>
              <a:ext uri="{FF2B5EF4-FFF2-40B4-BE49-F238E27FC236}">
                <a16:creationId xmlns:a16="http://schemas.microsoft.com/office/drawing/2014/main" id="{B1F0BD86-51EB-4665-BB2C-7C9F3ECC8A91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952844" y="1461493"/>
            <a:ext cx="3016" cy="27944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千图设计师MC：ID 29795607库_直接连接符 5">
            <a:extLst>
              <a:ext uri="{FF2B5EF4-FFF2-40B4-BE49-F238E27FC236}">
                <a16:creationId xmlns:a16="http://schemas.microsoft.com/office/drawing/2014/main" id="{B8D1D5CA-CD18-4D16-9F98-0D7828674115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 flipH="1">
            <a:off x="2941679" y="1461493"/>
            <a:ext cx="12053" cy="27944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千图设计师MC：ID 29795607库_直接连接符 6">
            <a:extLst>
              <a:ext uri="{FF2B5EF4-FFF2-40B4-BE49-F238E27FC236}">
                <a16:creationId xmlns:a16="http://schemas.microsoft.com/office/drawing/2014/main" id="{6BD02B3B-2369-4F73-9B5B-A42C601F3FDC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flipH="1">
            <a:off x="5042810" y="2260111"/>
            <a:ext cx="9957" cy="19958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千图设计师MC：ID 29795607库_直接连接符 7">
            <a:extLst>
              <a:ext uri="{FF2B5EF4-FFF2-40B4-BE49-F238E27FC236}">
                <a16:creationId xmlns:a16="http://schemas.microsoft.com/office/drawing/2014/main" id="{4DAC3380-818F-440B-A866-174C44E4C3DB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7144118" y="2662764"/>
            <a:ext cx="1" cy="1631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千图设计师MC：ID 29795607库_直接连接符 8">
            <a:extLst>
              <a:ext uri="{FF2B5EF4-FFF2-40B4-BE49-F238E27FC236}">
                <a16:creationId xmlns:a16="http://schemas.microsoft.com/office/drawing/2014/main" id="{172D1097-E51B-4511-BA20-D8E147D15248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9239619" y="3143194"/>
            <a:ext cx="0" cy="11508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千图设计师MC：ID 29795607库_矩形 9">
            <a:extLst>
              <a:ext uri="{FF2B5EF4-FFF2-40B4-BE49-F238E27FC236}">
                <a16:creationId xmlns:a16="http://schemas.microsoft.com/office/drawing/2014/main" id="{3EE578F0-7702-4207-9180-64921E69A0D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55859" y="4091895"/>
            <a:ext cx="3386493" cy="230909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11" name="千图设计师MC：ID 29795607库_矩形 10">
            <a:extLst>
              <a:ext uri="{FF2B5EF4-FFF2-40B4-BE49-F238E27FC236}">
                <a16:creationId xmlns:a16="http://schemas.microsoft.com/office/drawing/2014/main" id="{E5E56FA7-482B-4D0F-96D1-80E0F2ED58F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401442" y="4091895"/>
            <a:ext cx="3386493" cy="2309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12" name="千图设计师MC：ID 29795607库_矩形 11">
            <a:extLst>
              <a:ext uri="{FF2B5EF4-FFF2-40B4-BE49-F238E27FC236}">
                <a16:creationId xmlns:a16="http://schemas.microsoft.com/office/drawing/2014/main" id="{C8B58247-428F-4D49-86FC-D15B8EC56BF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851643" y="4091895"/>
            <a:ext cx="3381876" cy="230909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13" name="千图设计师MC：ID 29795607库_Arrow: Pentagon 13">
            <a:extLst>
              <a:ext uri="{FF2B5EF4-FFF2-40B4-BE49-F238E27FC236}">
                <a16:creationId xmlns:a16="http://schemas.microsoft.com/office/drawing/2014/main" id="{C7E36B80-03BD-47C5-A9A3-F3D6736A8DC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52844" y="1461493"/>
            <a:ext cx="2493080" cy="301091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Enter the title text</a:t>
            </a:r>
          </a:p>
        </p:txBody>
      </p:sp>
      <p:sp>
        <p:nvSpPr>
          <p:cNvPr id="14" name="千图设计师MC：ID 29795607库_Arrow: Pentagon 14">
            <a:extLst>
              <a:ext uri="{FF2B5EF4-FFF2-40B4-BE49-F238E27FC236}">
                <a16:creationId xmlns:a16="http://schemas.microsoft.com/office/drawing/2014/main" id="{D46B2093-F231-4A6D-937D-5C508560CBD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490845" y="1845122"/>
            <a:ext cx="1979555" cy="301091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Enter the title text</a:t>
            </a:r>
          </a:p>
        </p:txBody>
      </p:sp>
      <p:sp>
        <p:nvSpPr>
          <p:cNvPr id="15" name="千图设计师MC：ID 29795607库_Arrow: Pentagon 15">
            <a:extLst>
              <a:ext uri="{FF2B5EF4-FFF2-40B4-BE49-F238E27FC236}">
                <a16:creationId xmlns:a16="http://schemas.microsoft.com/office/drawing/2014/main" id="{F8A423E3-8254-4457-B5CE-F03CEF4F3BF2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490845" y="2260110"/>
            <a:ext cx="4653273" cy="30109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Enter the title text</a:t>
            </a:r>
          </a:p>
        </p:txBody>
      </p:sp>
      <p:sp>
        <p:nvSpPr>
          <p:cNvPr id="16" name="千图设计师MC：ID 29795607库_Arrow: Pentagon 16">
            <a:extLst>
              <a:ext uri="{FF2B5EF4-FFF2-40B4-BE49-F238E27FC236}">
                <a16:creationId xmlns:a16="http://schemas.microsoft.com/office/drawing/2014/main" id="{52071C01-97B4-4D68-844A-BBA5E38A7D70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586346" y="2662764"/>
            <a:ext cx="3785495" cy="301091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Enter the title text</a:t>
            </a:r>
          </a:p>
        </p:txBody>
      </p:sp>
      <p:sp>
        <p:nvSpPr>
          <p:cNvPr id="17" name="千图设计师MC：ID 29795607库_Arrow: Pentagon 17">
            <a:extLst>
              <a:ext uri="{FF2B5EF4-FFF2-40B4-BE49-F238E27FC236}">
                <a16:creationId xmlns:a16="http://schemas.microsoft.com/office/drawing/2014/main" id="{B8927357-9704-415B-834A-C459906569D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908603" y="3049446"/>
            <a:ext cx="4324916" cy="301091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Enter the title text</a:t>
            </a:r>
          </a:p>
        </p:txBody>
      </p:sp>
      <p:sp>
        <p:nvSpPr>
          <p:cNvPr id="27" name="išľíďè">
            <a:extLst>
              <a:ext uri="{FF2B5EF4-FFF2-40B4-BE49-F238E27FC236}">
                <a16:creationId xmlns:a16="http://schemas.microsoft.com/office/drawing/2014/main" id="{E77918CE-3EA4-46AB-BAF3-87D00C1AFC70}"/>
              </a:ext>
            </a:extLst>
          </p:cNvPr>
          <p:cNvSpPr/>
          <p:nvPr/>
        </p:nvSpPr>
        <p:spPr bwMode="auto">
          <a:xfrm>
            <a:off x="1407457" y="502164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28" name="iSlíďè">
            <a:extLst>
              <a:ext uri="{FF2B5EF4-FFF2-40B4-BE49-F238E27FC236}">
                <a16:creationId xmlns:a16="http://schemas.microsoft.com/office/drawing/2014/main" id="{B6A673BC-B57E-4498-B673-031D33DF34F7}"/>
              </a:ext>
            </a:extLst>
          </p:cNvPr>
          <p:cNvSpPr txBox="1"/>
          <p:nvPr/>
        </p:nvSpPr>
        <p:spPr bwMode="auto">
          <a:xfrm>
            <a:off x="1551190" y="4494539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phase work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3BD2B3B-57DE-4D66-B192-A61237C8A957}"/>
              </a:ext>
            </a:extLst>
          </p:cNvPr>
          <p:cNvSpPr/>
          <p:nvPr/>
        </p:nvSpPr>
        <p:spPr>
          <a:xfrm>
            <a:off x="557065" y="333289"/>
            <a:ext cx="437505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9CAB516-8621-42D3-AE74-2B2A29E4909F}"/>
              </a:ext>
            </a:extLst>
          </p:cNvPr>
          <p:cNvSpPr/>
          <p:nvPr/>
        </p:nvSpPr>
        <p:spPr>
          <a:xfrm>
            <a:off x="709465" y="485689"/>
            <a:ext cx="437505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F8F1944-7FCD-4FCB-B6F3-5C46FEF5ACF3}"/>
              </a:ext>
            </a:extLst>
          </p:cNvPr>
          <p:cNvSpPr txBox="1"/>
          <p:nvPr/>
        </p:nvSpPr>
        <p:spPr>
          <a:xfrm>
            <a:off x="1329486" y="267222"/>
            <a:ext cx="591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Overview of the work</a:t>
            </a:r>
          </a:p>
        </p:txBody>
      </p:sp>
      <p:sp>
        <p:nvSpPr>
          <p:cNvPr id="35" name="išľíďè">
            <a:extLst>
              <a:ext uri="{FF2B5EF4-FFF2-40B4-BE49-F238E27FC236}">
                <a16:creationId xmlns:a16="http://schemas.microsoft.com/office/drawing/2014/main" id="{4A82A3BA-3D56-4006-B529-71074BB4E902}"/>
              </a:ext>
            </a:extLst>
          </p:cNvPr>
          <p:cNvSpPr/>
          <p:nvPr/>
        </p:nvSpPr>
        <p:spPr bwMode="auto">
          <a:xfrm>
            <a:off x="4711957" y="502164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36" name="iSlíďè">
            <a:extLst>
              <a:ext uri="{FF2B5EF4-FFF2-40B4-BE49-F238E27FC236}">
                <a16:creationId xmlns:a16="http://schemas.microsoft.com/office/drawing/2014/main" id="{648CCCFF-BEC6-43A8-8F0F-D6EC50E40376}"/>
              </a:ext>
            </a:extLst>
          </p:cNvPr>
          <p:cNvSpPr txBox="1"/>
          <p:nvPr/>
        </p:nvSpPr>
        <p:spPr bwMode="auto">
          <a:xfrm>
            <a:off x="4882362" y="439682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rgbClr val="F8F8F8">
                    <a:lumMod val="10000"/>
                  </a:srgbClr>
                </a:solidFill>
                <a:cs typeface="+mn-ea"/>
                <a:sym typeface="+mn-lt"/>
              </a:rPr>
              <a:t>The phase is </a:t>
            </a:r>
            <a:endParaRPr lang="en-US" altLang="zh-CN" sz="1600" b="1" dirty="0">
              <a:solidFill>
                <a:srgbClr val="F8F8F8">
                  <a:lumMod val="10000"/>
                </a:srgbClr>
              </a:solidFill>
              <a:cs typeface="+mn-ea"/>
              <a:sym typeface="+mn-lt"/>
            </a:endParaRPr>
          </a:p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rgbClr val="F8F8F8">
                    <a:lumMod val="10000"/>
                  </a:srgbClr>
                </a:solidFill>
                <a:cs typeface="+mn-ea"/>
                <a:sym typeface="+mn-lt"/>
              </a:rPr>
              <a:t>complete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circumstance</a:t>
            </a:r>
          </a:p>
        </p:txBody>
      </p:sp>
      <p:sp>
        <p:nvSpPr>
          <p:cNvPr id="37" name="išľíďè">
            <a:extLst>
              <a:ext uri="{FF2B5EF4-FFF2-40B4-BE49-F238E27FC236}">
                <a16:creationId xmlns:a16="http://schemas.microsoft.com/office/drawing/2014/main" id="{257DC9B8-550E-414C-860A-77E759F584C3}"/>
              </a:ext>
            </a:extLst>
          </p:cNvPr>
          <p:cNvSpPr/>
          <p:nvPr/>
        </p:nvSpPr>
        <p:spPr bwMode="auto">
          <a:xfrm>
            <a:off x="8133375" y="5018569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38" name="iSlíďè">
            <a:extLst>
              <a:ext uri="{FF2B5EF4-FFF2-40B4-BE49-F238E27FC236}">
                <a16:creationId xmlns:a16="http://schemas.microsoft.com/office/drawing/2014/main" id="{A51E0D4F-7F19-4569-94B6-7D5CF7B096BC}"/>
              </a:ext>
            </a:extLst>
          </p:cNvPr>
          <p:cNvSpPr txBox="1"/>
          <p:nvPr/>
        </p:nvSpPr>
        <p:spPr bwMode="auto">
          <a:xfrm>
            <a:off x="8303780" y="444253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rgbClr val="F8F8F8">
                    <a:lumMod val="10000"/>
                  </a:srgbClr>
                </a:solidFill>
                <a:cs typeface="+mn-ea"/>
                <a:sym typeface="+mn-lt"/>
              </a:rPr>
              <a:t>The phase is </a:t>
            </a:r>
            <a:endParaRPr lang="en-US" altLang="zh-CN" sz="1600" b="1" dirty="0">
              <a:solidFill>
                <a:srgbClr val="F8F8F8">
                  <a:lumMod val="10000"/>
                </a:srgbClr>
              </a:solidFill>
              <a:cs typeface="+mn-ea"/>
              <a:sym typeface="+mn-lt"/>
            </a:endParaRPr>
          </a:p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rgbClr val="F8F8F8">
                    <a:lumMod val="10000"/>
                  </a:srgbClr>
                </a:solidFill>
                <a:cs typeface="+mn-ea"/>
                <a:sym typeface="+mn-lt"/>
              </a:rPr>
              <a:t>complete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circumstance</a:t>
            </a:r>
          </a:p>
        </p:txBody>
      </p:sp>
    </p:spTree>
    <p:extLst>
      <p:ext uri="{BB962C8B-B14F-4D97-AF65-F5344CB8AC3E}">
        <p14:creationId xmlns:p14="http://schemas.microsoft.com/office/powerpoint/2010/main" val="427108760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4" grpId="0" animBg="1"/>
      <p:bldP spid="25" grpId="0" animBg="1"/>
      <p:bldP spid="26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 descr="图片包含 物体, 雪花, 天空, 户外&#10;&#10;自动生成的说明">
            <a:extLst>
              <a:ext uri="{FF2B5EF4-FFF2-40B4-BE49-F238E27FC236}">
                <a16:creationId xmlns:a16="http://schemas.microsoft.com/office/drawing/2014/main" id="{80FC0195-137E-45A5-B197-39FAD6EA52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414" cy="6858000"/>
          </a:xfrm>
          <a:prstGeom prst="rect">
            <a:avLst/>
          </a:prstGeom>
        </p:spPr>
      </p:pic>
      <p:grpSp>
        <p:nvGrpSpPr>
          <p:cNvPr id="2" name="Group 1294"/>
          <p:cNvGrpSpPr/>
          <p:nvPr/>
        </p:nvGrpSpPr>
        <p:grpSpPr>
          <a:xfrm>
            <a:off x="2177856" y="1962139"/>
            <a:ext cx="530869" cy="530869"/>
            <a:chOff x="0" y="0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67727" tIns="67727" rIns="67727" bIns="67727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795" tIns="50795" rIns="50795" bIns="50795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cs typeface="+mn-ea"/>
                  <a:sym typeface="+mn-lt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795" tIns="50795" rIns="50795" bIns="50795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cs typeface="+mn-ea"/>
                  <a:sym typeface="+mn-lt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707155" y="2226623"/>
            <a:ext cx="131097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0795" tIns="50795" rIns="50795" bIns="50795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cs typeface="+mn-ea"/>
              <a:sym typeface="+mn-lt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4810824" y="2226623"/>
            <a:ext cx="131097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0795" tIns="50795" rIns="50795" bIns="50795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cs typeface="+mn-ea"/>
              <a:sym typeface="+mn-lt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6914497" y="2226623"/>
            <a:ext cx="131097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0795" tIns="50795" rIns="50795" bIns="50795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cs typeface="+mn-ea"/>
              <a:sym typeface="+mn-lt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2972117" y="4508817"/>
            <a:ext cx="131097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0795" tIns="50795" rIns="50795" bIns="50795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cs typeface="+mn-ea"/>
              <a:sym typeface="+mn-lt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075788" y="4508817"/>
            <a:ext cx="131097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0795" tIns="50795" rIns="50795" bIns="50795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cs typeface="+mn-ea"/>
              <a:sym typeface="+mn-lt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179459" y="4508817"/>
            <a:ext cx="130941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0795" tIns="50795" rIns="50795" bIns="50795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cs typeface="+mn-ea"/>
              <a:sym typeface="+mn-lt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017426" y="2226623"/>
            <a:ext cx="16088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0795" tIns="50795" rIns="50795" bIns="50795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cs typeface="+mn-ea"/>
              <a:sym typeface="+mn-lt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10625173" y="2236633"/>
            <a:ext cx="0" cy="22776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0795" tIns="50795" rIns="50795" bIns="50795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cs typeface="+mn-ea"/>
              <a:sym typeface="+mn-lt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283131" y="4508817"/>
            <a:ext cx="134226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0795" tIns="50795" rIns="50795" bIns="50795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cs typeface="+mn-ea"/>
              <a:sym typeface="+mn-lt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517517" y="4508817"/>
            <a:ext cx="6658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0795" tIns="50795" rIns="50795" bIns="50795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cs typeface="+mn-ea"/>
              <a:sym typeface="+mn-lt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519876" y="2226624"/>
            <a:ext cx="0" cy="228761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0795" tIns="50795" rIns="50795" bIns="50795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cs typeface="+mn-ea"/>
              <a:sym typeface="+mn-lt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514179" y="2226623"/>
            <a:ext cx="40028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0795" tIns="50795" rIns="50795" bIns="50795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cs typeface="+mn-ea"/>
              <a:sym typeface="+mn-lt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4281526" y="1962139"/>
            <a:ext cx="530869" cy="530869"/>
            <a:chOff x="0" y="0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67727" tIns="67727" rIns="67727" bIns="67727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795" tIns="50795" rIns="50795" bIns="50795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cs typeface="+mn-ea"/>
                  <a:sym typeface="+mn-lt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795" tIns="50795" rIns="50795" bIns="50795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6385198" y="1962139"/>
            <a:ext cx="530869" cy="530869"/>
            <a:chOff x="0" y="0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67727" tIns="67727" rIns="67727" bIns="67727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795" tIns="50795" rIns="50795" bIns="50795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8488868" y="1962139"/>
            <a:ext cx="530869" cy="530869"/>
            <a:chOff x="0" y="0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67727" tIns="67727" rIns="67727" bIns="67727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795" tIns="50795" rIns="50795" bIns="50795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8488868" y="4243150"/>
            <a:ext cx="530869" cy="530869"/>
            <a:chOff x="0" y="0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67727" tIns="67727" rIns="67727" bIns="67727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795" tIns="50795" rIns="50795" bIns="50795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6385198" y="4243150"/>
            <a:ext cx="530869" cy="530869"/>
            <a:chOff x="0" y="0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67727" tIns="67727" rIns="67727" bIns="67727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795" tIns="50795" rIns="50795" bIns="50795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4281527" y="4243150"/>
            <a:ext cx="530869" cy="530869"/>
            <a:chOff x="0" y="0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67727" tIns="67727" rIns="67727" bIns="67727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795" tIns="50795" rIns="50795" bIns="50795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2177856" y="4243150"/>
            <a:ext cx="530869" cy="530869"/>
            <a:chOff x="0" y="0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67727" tIns="67727" rIns="67727" bIns="67727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cs typeface="+mn-ea"/>
                <a:sym typeface="+mn-lt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795" tIns="50795" rIns="50795" bIns="50795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cs typeface="+mn-ea"/>
                  <a:sym typeface="+mn-lt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795" tIns="50795" rIns="50795" bIns="50795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cs typeface="+mn-ea"/>
                  <a:sym typeface="+mn-lt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795" tIns="50795" rIns="50795" bIns="50795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cs typeface="+mn-ea"/>
                  <a:sym typeface="+mn-lt"/>
                </a:endParaRPr>
              </a:p>
            </p:txBody>
          </p:sp>
        </p:grpSp>
      </p:grpSp>
      <p:sp>
        <p:nvSpPr>
          <p:cNvPr id="67" name="išľíďè">
            <a:extLst>
              <a:ext uri="{FF2B5EF4-FFF2-40B4-BE49-F238E27FC236}">
                <a16:creationId xmlns:a16="http://schemas.microsoft.com/office/drawing/2014/main" id="{6D6E8DA7-F634-44D9-9F29-647D30D2AB80}"/>
              </a:ext>
            </a:extLst>
          </p:cNvPr>
          <p:cNvSpPr/>
          <p:nvPr/>
        </p:nvSpPr>
        <p:spPr bwMode="auto">
          <a:xfrm>
            <a:off x="1636105" y="2698488"/>
            <a:ext cx="2090239" cy="84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The name of the work item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The project was successfully completed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, and achieved excellent results.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97FB28D2-3923-4AFA-B159-714876A70CC9}"/>
              </a:ext>
            </a:extLst>
          </p:cNvPr>
          <p:cNvSpPr/>
          <p:nvPr/>
        </p:nvSpPr>
        <p:spPr>
          <a:xfrm>
            <a:off x="557065" y="333289"/>
            <a:ext cx="437505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61779427-6783-4275-A180-D93521355DCC}"/>
              </a:ext>
            </a:extLst>
          </p:cNvPr>
          <p:cNvSpPr/>
          <p:nvPr/>
        </p:nvSpPr>
        <p:spPr>
          <a:xfrm>
            <a:off x="709465" y="485689"/>
            <a:ext cx="437505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9886115A-100E-4044-AF99-328785668F77}"/>
              </a:ext>
            </a:extLst>
          </p:cNvPr>
          <p:cNvSpPr txBox="1"/>
          <p:nvPr/>
        </p:nvSpPr>
        <p:spPr>
          <a:xfrm>
            <a:off x="1329486" y="267222"/>
            <a:ext cx="6895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Overview of the work</a:t>
            </a:r>
          </a:p>
        </p:txBody>
      </p:sp>
      <p:sp>
        <p:nvSpPr>
          <p:cNvPr id="57" name="išľíďè">
            <a:extLst>
              <a:ext uri="{FF2B5EF4-FFF2-40B4-BE49-F238E27FC236}">
                <a16:creationId xmlns:a16="http://schemas.microsoft.com/office/drawing/2014/main" id="{2A1BA04A-DE5A-4DAF-A516-AC745A8B9DA0}"/>
              </a:ext>
            </a:extLst>
          </p:cNvPr>
          <p:cNvSpPr/>
          <p:nvPr/>
        </p:nvSpPr>
        <p:spPr bwMode="auto">
          <a:xfrm>
            <a:off x="3642945" y="2698488"/>
            <a:ext cx="2090239" cy="84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The name of the work item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The project was successfully completed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, and achieved excellent results.</a:t>
            </a:r>
          </a:p>
        </p:txBody>
      </p:sp>
      <p:sp>
        <p:nvSpPr>
          <p:cNvPr id="58" name="išľíďè">
            <a:extLst>
              <a:ext uri="{FF2B5EF4-FFF2-40B4-BE49-F238E27FC236}">
                <a16:creationId xmlns:a16="http://schemas.microsoft.com/office/drawing/2014/main" id="{B6EE82E5-79D0-4430-9EE9-178B855122E8}"/>
              </a:ext>
            </a:extLst>
          </p:cNvPr>
          <p:cNvSpPr/>
          <p:nvPr/>
        </p:nvSpPr>
        <p:spPr bwMode="auto">
          <a:xfrm>
            <a:off x="5792506" y="2698488"/>
            <a:ext cx="2090239" cy="84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The name of the work item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The project was successfully completed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, and achieved excellent results.</a:t>
            </a:r>
          </a:p>
        </p:txBody>
      </p:sp>
      <p:sp>
        <p:nvSpPr>
          <p:cNvPr id="59" name="išľíďè">
            <a:extLst>
              <a:ext uri="{FF2B5EF4-FFF2-40B4-BE49-F238E27FC236}">
                <a16:creationId xmlns:a16="http://schemas.microsoft.com/office/drawing/2014/main" id="{76177967-3674-42A5-9104-F504B1D4DBE7}"/>
              </a:ext>
            </a:extLst>
          </p:cNvPr>
          <p:cNvSpPr/>
          <p:nvPr/>
        </p:nvSpPr>
        <p:spPr bwMode="auto">
          <a:xfrm>
            <a:off x="7799346" y="2698488"/>
            <a:ext cx="2090239" cy="84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The name of the work item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The project was successfully completed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, and achieved excellent results.</a:t>
            </a:r>
          </a:p>
        </p:txBody>
      </p:sp>
      <p:sp>
        <p:nvSpPr>
          <p:cNvPr id="60" name="išľíďè">
            <a:extLst>
              <a:ext uri="{FF2B5EF4-FFF2-40B4-BE49-F238E27FC236}">
                <a16:creationId xmlns:a16="http://schemas.microsoft.com/office/drawing/2014/main" id="{21170EE3-FEA3-4B11-8FE4-F465888AC696}"/>
              </a:ext>
            </a:extLst>
          </p:cNvPr>
          <p:cNvSpPr/>
          <p:nvPr/>
        </p:nvSpPr>
        <p:spPr bwMode="auto">
          <a:xfrm>
            <a:off x="1636105" y="4889070"/>
            <a:ext cx="2090242" cy="84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The name of the work item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The project was successfully completed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, and achieved excellent results.</a:t>
            </a:r>
          </a:p>
        </p:txBody>
      </p:sp>
      <p:sp>
        <p:nvSpPr>
          <p:cNvPr id="61" name="išľíďè">
            <a:extLst>
              <a:ext uri="{FF2B5EF4-FFF2-40B4-BE49-F238E27FC236}">
                <a16:creationId xmlns:a16="http://schemas.microsoft.com/office/drawing/2014/main" id="{41909B40-BFA0-41AA-8A79-200FC24E3BBB}"/>
              </a:ext>
            </a:extLst>
          </p:cNvPr>
          <p:cNvSpPr/>
          <p:nvPr/>
        </p:nvSpPr>
        <p:spPr bwMode="auto">
          <a:xfrm>
            <a:off x="3642945" y="4889070"/>
            <a:ext cx="2090242" cy="84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The name of the work item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The project was successfully completed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, and achieved excellent results.</a:t>
            </a:r>
          </a:p>
        </p:txBody>
      </p:sp>
      <p:sp>
        <p:nvSpPr>
          <p:cNvPr id="62" name="išľíďè">
            <a:extLst>
              <a:ext uri="{FF2B5EF4-FFF2-40B4-BE49-F238E27FC236}">
                <a16:creationId xmlns:a16="http://schemas.microsoft.com/office/drawing/2014/main" id="{E237C37C-E3E9-4AB9-AF41-0145B377B6D1}"/>
              </a:ext>
            </a:extLst>
          </p:cNvPr>
          <p:cNvSpPr/>
          <p:nvPr/>
        </p:nvSpPr>
        <p:spPr bwMode="auto">
          <a:xfrm>
            <a:off x="5792506" y="4889070"/>
            <a:ext cx="2090242" cy="84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The name of the work item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The project was successfully completed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, and achieved excellent results.</a:t>
            </a:r>
          </a:p>
        </p:txBody>
      </p:sp>
      <p:sp>
        <p:nvSpPr>
          <p:cNvPr id="63" name="išľíďè">
            <a:extLst>
              <a:ext uri="{FF2B5EF4-FFF2-40B4-BE49-F238E27FC236}">
                <a16:creationId xmlns:a16="http://schemas.microsoft.com/office/drawing/2014/main" id="{D64A7488-1EBC-42FF-B6BA-561471A497F8}"/>
              </a:ext>
            </a:extLst>
          </p:cNvPr>
          <p:cNvSpPr/>
          <p:nvPr/>
        </p:nvSpPr>
        <p:spPr bwMode="auto">
          <a:xfrm>
            <a:off x="7799346" y="4889070"/>
            <a:ext cx="2090242" cy="84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The name of the work item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The project was successfully completed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, and achieved excellent results.</a:t>
            </a:r>
          </a:p>
        </p:txBody>
      </p:sp>
    </p:spTree>
    <p:extLst>
      <p:ext uri="{BB962C8B-B14F-4D97-AF65-F5344CB8AC3E}">
        <p14:creationId xmlns:p14="http://schemas.microsoft.com/office/powerpoint/2010/main" val="712884898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4" grpId="0" animBg="1"/>
      <p:bldP spid="55" grpId="0" animBg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图片 87" descr="图片包含 物体, 雪花, 天空, 户外&#10;&#10;自动生成的说明">
            <a:extLst>
              <a:ext uri="{FF2B5EF4-FFF2-40B4-BE49-F238E27FC236}">
                <a16:creationId xmlns:a16="http://schemas.microsoft.com/office/drawing/2014/main" id="{E632D991-52F9-463C-8E53-064BAA959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414" cy="6858000"/>
          </a:xfrm>
          <a:prstGeom prst="rect">
            <a:avLst/>
          </a:prstGeom>
        </p:spPr>
      </p:pic>
      <p:sp>
        <p:nvSpPr>
          <p:cNvPr id="12" name="Freeform 6"/>
          <p:cNvSpPr>
            <a:spLocks/>
          </p:cNvSpPr>
          <p:nvPr/>
        </p:nvSpPr>
        <p:spPr bwMode="auto">
          <a:xfrm>
            <a:off x="9013685" y="6500589"/>
            <a:ext cx="6347" cy="7939"/>
          </a:xfrm>
          <a:custGeom>
            <a:avLst/>
            <a:gdLst>
              <a:gd name="T0" fmla="*/ 1 w 2"/>
              <a:gd name="T1" fmla="*/ 2 h 2"/>
              <a:gd name="T2" fmla="*/ 1 w 2"/>
              <a:gd name="T3" fmla="*/ 0 h 2"/>
              <a:gd name="T4" fmla="*/ 1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2" y="2"/>
                  <a:pt x="2" y="1"/>
                  <a:pt x="1" y="0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F895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11535444" y="2212751"/>
            <a:ext cx="6347" cy="7939"/>
          </a:xfrm>
          <a:custGeom>
            <a:avLst/>
            <a:gdLst>
              <a:gd name="T0" fmla="*/ 0 w 2"/>
              <a:gd name="T1" fmla="*/ 1 h 2"/>
              <a:gd name="T2" fmla="*/ 1 w 2"/>
              <a:gd name="T3" fmla="*/ 0 h 2"/>
              <a:gd name="T4" fmla="*/ 0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1" y="2"/>
                  <a:pt x="2" y="1"/>
                  <a:pt x="1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F895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6536360" y="5046440"/>
            <a:ext cx="7936" cy="7939"/>
          </a:xfrm>
          <a:custGeom>
            <a:avLst/>
            <a:gdLst>
              <a:gd name="T0" fmla="*/ 0 w 2"/>
              <a:gd name="T1" fmla="*/ 1 h 2"/>
              <a:gd name="T2" fmla="*/ 2 w 2"/>
              <a:gd name="T3" fmla="*/ 0 h 2"/>
              <a:gd name="T4" fmla="*/ 0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0" y="2"/>
                  <a:pt x="1" y="2"/>
                  <a:pt x="2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F895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>
            <a:off x="11511639" y="5087718"/>
            <a:ext cx="7936" cy="3175"/>
          </a:xfrm>
          <a:custGeom>
            <a:avLst/>
            <a:gdLst>
              <a:gd name="T0" fmla="*/ 0 w 2"/>
              <a:gd name="T1" fmla="*/ 0 h 1"/>
              <a:gd name="T2" fmla="*/ 1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1"/>
                  <a:pt x="1" y="1"/>
                  <a:pt x="1" y="1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rgbClr val="F895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Freeform 16"/>
          <p:cNvSpPr>
            <a:spLocks/>
          </p:cNvSpPr>
          <p:nvPr/>
        </p:nvSpPr>
        <p:spPr bwMode="auto">
          <a:xfrm>
            <a:off x="6560169" y="2171476"/>
            <a:ext cx="6347" cy="7939"/>
          </a:xfrm>
          <a:custGeom>
            <a:avLst/>
            <a:gdLst>
              <a:gd name="T0" fmla="*/ 0 w 2"/>
              <a:gd name="T1" fmla="*/ 1 h 2"/>
              <a:gd name="T2" fmla="*/ 2 w 2"/>
              <a:gd name="T3" fmla="*/ 2 h 2"/>
              <a:gd name="T4" fmla="*/ 0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0" y="2"/>
                  <a:pt x="0" y="2"/>
                  <a:pt x="2" y="2"/>
                </a:cubicBezTo>
                <a:cubicBezTo>
                  <a:pt x="1" y="1"/>
                  <a:pt x="1" y="0"/>
                  <a:pt x="0" y="1"/>
                </a:cubicBezTo>
                <a:close/>
              </a:path>
            </a:pathLst>
          </a:custGeom>
          <a:solidFill>
            <a:srgbClr val="F895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8205900" y="761775"/>
            <a:ext cx="1698101" cy="2589215"/>
            <a:chOff x="8206546" y="1469377"/>
            <a:chExt cx="1698625" cy="2589213"/>
          </a:xfrm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8206546" y="1469377"/>
              <a:ext cx="1698625" cy="2589213"/>
            </a:xfrm>
            <a:custGeom>
              <a:avLst/>
              <a:gdLst>
                <a:gd name="T0" fmla="*/ 191 w 452"/>
                <a:gd name="T1" fmla="*/ 545 h 689"/>
                <a:gd name="T2" fmla="*/ 194 w 452"/>
                <a:gd name="T3" fmla="*/ 562 h 689"/>
                <a:gd name="T4" fmla="*/ 163 w 452"/>
                <a:gd name="T5" fmla="*/ 637 h 689"/>
                <a:gd name="T6" fmla="*/ 226 w 452"/>
                <a:gd name="T7" fmla="*/ 689 h 689"/>
                <a:gd name="T8" fmla="*/ 289 w 452"/>
                <a:gd name="T9" fmla="*/ 637 h 689"/>
                <a:gd name="T10" fmla="*/ 258 w 452"/>
                <a:gd name="T11" fmla="*/ 562 h 689"/>
                <a:gd name="T12" fmla="*/ 261 w 452"/>
                <a:gd name="T13" fmla="*/ 545 h 689"/>
                <a:gd name="T14" fmla="*/ 451 w 452"/>
                <a:gd name="T15" fmla="*/ 324 h 689"/>
                <a:gd name="T16" fmla="*/ 228 w 452"/>
                <a:gd name="T17" fmla="*/ 0 h 689"/>
                <a:gd name="T18" fmla="*/ 1 w 452"/>
                <a:gd name="T19" fmla="*/ 321 h 689"/>
                <a:gd name="T20" fmla="*/ 191 w 452"/>
                <a:gd name="T21" fmla="*/ 545 h 689"/>
                <a:gd name="T22" fmla="*/ 227 w 452"/>
                <a:gd name="T23" fmla="*/ 189 h 689"/>
                <a:gd name="T24" fmla="*/ 371 w 452"/>
                <a:gd name="T25" fmla="*/ 335 h 689"/>
                <a:gd name="T26" fmla="*/ 225 w 452"/>
                <a:gd name="T27" fmla="*/ 479 h 689"/>
                <a:gd name="T28" fmla="*/ 81 w 452"/>
                <a:gd name="T29" fmla="*/ 333 h 689"/>
                <a:gd name="T30" fmla="*/ 227 w 452"/>
                <a:gd name="T31" fmla="*/ 1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689">
                  <a:moveTo>
                    <a:pt x="191" y="545"/>
                  </a:moveTo>
                  <a:cubicBezTo>
                    <a:pt x="196" y="550"/>
                    <a:pt x="197" y="556"/>
                    <a:pt x="194" y="562"/>
                  </a:cubicBezTo>
                  <a:cubicBezTo>
                    <a:pt x="181" y="591"/>
                    <a:pt x="157" y="595"/>
                    <a:pt x="163" y="637"/>
                  </a:cubicBezTo>
                  <a:cubicBezTo>
                    <a:pt x="169" y="670"/>
                    <a:pt x="197" y="687"/>
                    <a:pt x="226" y="689"/>
                  </a:cubicBezTo>
                  <a:cubicBezTo>
                    <a:pt x="255" y="687"/>
                    <a:pt x="283" y="670"/>
                    <a:pt x="289" y="637"/>
                  </a:cubicBezTo>
                  <a:cubicBezTo>
                    <a:pt x="295" y="595"/>
                    <a:pt x="271" y="591"/>
                    <a:pt x="258" y="562"/>
                  </a:cubicBezTo>
                  <a:cubicBezTo>
                    <a:pt x="255" y="556"/>
                    <a:pt x="256" y="550"/>
                    <a:pt x="261" y="545"/>
                  </a:cubicBezTo>
                  <a:cubicBezTo>
                    <a:pt x="368" y="528"/>
                    <a:pt x="450" y="436"/>
                    <a:pt x="451" y="324"/>
                  </a:cubicBezTo>
                  <a:cubicBezTo>
                    <a:pt x="452" y="184"/>
                    <a:pt x="240" y="19"/>
                    <a:pt x="228" y="0"/>
                  </a:cubicBezTo>
                  <a:cubicBezTo>
                    <a:pt x="214" y="19"/>
                    <a:pt x="2" y="170"/>
                    <a:pt x="1" y="321"/>
                  </a:cubicBezTo>
                  <a:cubicBezTo>
                    <a:pt x="0" y="434"/>
                    <a:pt x="83" y="528"/>
                    <a:pt x="191" y="545"/>
                  </a:cubicBezTo>
                  <a:close/>
                  <a:moveTo>
                    <a:pt x="227" y="189"/>
                  </a:moveTo>
                  <a:cubicBezTo>
                    <a:pt x="307" y="189"/>
                    <a:pt x="371" y="255"/>
                    <a:pt x="371" y="335"/>
                  </a:cubicBezTo>
                  <a:cubicBezTo>
                    <a:pt x="370" y="415"/>
                    <a:pt x="305" y="479"/>
                    <a:pt x="225" y="479"/>
                  </a:cubicBezTo>
                  <a:cubicBezTo>
                    <a:pt x="145" y="479"/>
                    <a:pt x="80" y="413"/>
                    <a:pt x="81" y="333"/>
                  </a:cubicBezTo>
                  <a:cubicBezTo>
                    <a:pt x="81" y="253"/>
                    <a:pt x="147" y="189"/>
                    <a:pt x="227" y="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8424034" y="2093265"/>
              <a:ext cx="1263650" cy="1263650"/>
            </a:xfrm>
            <a:custGeom>
              <a:avLst/>
              <a:gdLst>
                <a:gd name="T0" fmla="*/ 169 w 336"/>
                <a:gd name="T1" fmla="*/ 0 h 336"/>
                <a:gd name="T2" fmla="*/ 0 w 336"/>
                <a:gd name="T3" fmla="*/ 167 h 336"/>
                <a:gd name="T4" fmla="*/ 167 w 336"/>
                <a:gd name="T5" fmla="*/ 336 h 336"/>
                <a:gd name="T6" fmla="*/ 336 w 336"/>
                <a:gd name="T7" fmla="*/ 169 h 336"/>
                <a:gd name="T8" fmla="*/ 169 w 336"/>
                <a:gd name="T9" fmla="*/ 0 h 336"/>
                <a:gd name="T10" fmla="*/ 167 w 336"/>
                <a:gd name="T11" fmla="*/ 313 h 336"/>
                <a:gd name="T12" fmla="*/ 23 w 336"/>
                <a:gd name="T13" fmla="*/ 167 h 336"/>
                <a:gd name="T14" fmla="*/ 169 w 336"/>
                <a:gd name="T15" fmla="*/ 23 h 336"/>
                <a:gd name="T16" fmla="*/ 313 w 336"/>
                <a:gd name="T17" fmla="*/ 169 h 336"/>
                <a:gd name="T18" fmla="*/ 167 w 336"/>
                <a:gd name="T19" fmla="*/ 31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336">
                  <a:moveTo>
                    <a:pt x="169" y="0"/>
                  </a:moveTo>
                  <a:cubicBezTo>
                    <a:pt x="76" y="0"/>
                    <a:pt x="1" y="74"/>
                    <a:pt x="0" y="167"/>
                  </a:cubicBezTo>
                  <a:cubicBezTo>
                    <a:pt x="0" y="260"/>
                    <a:pt x="74" y="335"/>
                    <a:pt x="167" y="336"/>
                  </a:cubicBezTo>
                  <a:cubicBezTo>
                    <a:pt x="260" y="336"/>
                    <a:pt x="335" y="262"/>
                    <a:pt x="336" y="169"/>
                  </a:cubicBezTo>
                  <a:cubicBezTo>
                    <a:pt x="336" y="76"/>
                    <a:pt x="261" y="1"/>
                    <a:pt x="169" y="0"/>
                  </a:cubicBezTo>
                  <a:close/>
                  <a:moveTo>
                    <a:pt x="167" y="313"/>
                  </a:moveTo>
                  <a:cubicBezTo>
                    <a:pt x="87" y="313"/>
                    <a:pt x="22" y="247"/>
                    <a:pt x="23" y="167"/>
                  </a:cubicBezTo>
                  <a:cubicBezTo>
                    <a:pt x="23" y="87"/>
                    <a:pt x="89" y="23"/>
                    <a:pt x="169" y="23"/>
                  </a:cubicBezTo>
                  <a:cubicBezTo>
                    <a:pt x="249" y="23"/>
                    <a:pt x="313" y="89"/>
                    <a:pt x="313" y="169"/>
                  </a:cubicBezTo>
                  <a:cubicBezTo>
                    <a:pt x="312" y="249"/>
                    <a:pt x="247" y="313"/>
                    <a:pt x="167" y="31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6566515" y="1795240"/>
            <a:ext cx="2274187" cy="1935163"/>
            <a:chOff x="6566659" y="2502840"/>
            <a:chExt cx="2274888" cy="1935163"/>
          </a:xfrm>
        </p:grpSpPr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6566659" y="2502840"/>
              <a:ext cx="2274888" cy="1935163"/>
            </a:xfrm>
            <a:custGeom>
              <a:avLst/>
              <a:gdLst>
                <a:gd name="T0" fmla="*/ 578 w 605"/>
                <a:gd name="T1" fmla="*/ 368 h 515"/>
                <a:gd name="T2" fmla="*/ 498 w 605"/>
                <a:gd name="T3" fmla="*/ 358 h 515"/>
                <a:gd name="T4" fmla="*/ 485 w 605"/>
                <a:gd name="T5" fmla="*/ 351 h 515"/>
                <a:gd name="T6" fmla="*/ 391 w 605"/>
                <a:gd name="T7" fmla="*/ 70 h 515"/>
                <a:gd name="T8" fmla="*/ 0 w 605"/>
                <a:gd name="T9" fmla="*/ 102 h 515"/>
                <a:gd name="T10" fmla="*/ 164 w 605"/>
                <a:gd name="T11" fmla="*/ 459 h 515"/>
                <a:gd name="T12" fmla="*/ 452 w 605"/>
                <a:gd name="T13" fmla="*/ 407 h 515"/>
                <a:gd name="T14" fmla="*/ 466 w 605"/>
                <a:gd name="T15" fmla="*/ 414 h 515"/>
                <a:gd name="T16" fmla="*/ 515 w 605"/>
                <a:gd name="T17" fmla="*/ 478 h 515"/>
                <a:gd name="T18" fmla="*/ 592 w 605"/>
                <a:gd name="T19" fmla="*/ 449 h 515"/>
                <a:gd name="T20" fmla="*/ 578 w 605"/>
                <a:gd name="T21" fmla="*/ 368 h 515"/>
                <a:gd name="T22" fmla="*/ 287 w 605"/>
                <a:gd name="T23" fmla="*/ 415 h 515"/>
                <a:gd name="T24" fmla="*/ 214 w 605"/>
                <a:gd name="T25" fmla="*/ 395 h 515"/>
                <a:gd name="T26" fmla="*/ 162 w 605"/>
                <a:gd name="T27" fmla="*/ 197 h 515"/>
                <a:gd name="T28" fmla="*/ 289 w 605"/>
                <a:gd name="T29" fmla="*/ 125 h 515"/>
                <a:gd name="T30" fmla="*/ 361 w 605"/>
                <a:gd name="T31" fmla="*/ 145 h 515"/>
                <a:gd name="T32" fmla="*/ 428 w 605"/>
                <a:gd name="T33" fmla="*/ 234 h 515"/>
                <a:gd name="T34" fmla="*/ 413 w 605"/>
                <a:gd name="T35" fmla="*/ 343 h 515"/>
                <a:gd name="T36" fmla="*/ 287 w 605"/>
                <a:gd name="T37" fmla="*/ 4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515">
                  <a:moveTo>
                    <a:pt x="578" y="368"/>
                  </a:moveTo>
                  <a:cubicBezTo>
                    <a:pt x="545" y="342"/>
                    <a:pt x="529" y="361"/>
                    <a:pt x="498" y="358"/>
                  </a:cubicBezTo>
                  <a:cubicBezTo>
                    <a:pt x="492" y="357"/>
                    <a:pt x="488" y="355"/>
                    <a:pt x="485" y="351"/>
                  </a:cubicBezTo>
                  <a:cubicBezTo>
                    <a:pt x="528" y="248"/>
                    <a:pt x="490" y="128"/>
                    <a:pt x="391" y="70"/>
                  </a:cubicBezTo>
                  <a:cubicBezTo>
                    <a:pt x="271" y="0"/>
                    <a:pt x="22" y="101"/>
                    <a:pt x="0" y="102"/>
                  </a:cubicBezTo>
                  <a:cubicBezTo>
                    <a:pt x="9" y="123"/>
                    <a:pt x="34" y="382"/>
                    <a:pt x="164" y="459"/>
                  </a:cubicBezTo>
                  <a:cubicBezTo>
                    <a:pt x="261" y="515"/>
                    <a:pt x="383" y="491"/>
                    <a:pt x="452" y="407"/>
                  </a:cubicBezTo>
                  <a:cubicBezTo>
                    <a:pt x="458" y="406"/>
                    <a:pt x="462" y="409"/>
                    <a:pt x="466" y="414"/>
                  </a:cubicBezTo>
                  <a:cubicBezTo>
                    <a:pt x="484" y="439"/>
                    <a:pt x="476" y="462"/>
                    <a:pt x="515" y="478"/>
                  </a:cubicBezTo>
                  <a:cubicBezTo>
                    <a:pt x="547" y="489"/>
                    <a:pt x="576" y="474"/>
                    <a:pt x="592" y="449"/>
                  </a:cubicBezTo>
                  <a:cubicBezTo>
                    <a:pt x="605" y="423"/>
                    <a:pt x="604" y="390"/>
                    <a:pt x="578" y="368"/>
                  </a:cubicBezTo>
                  <a:close/>
                  <a:moveTo>
                    <a:pt x="287" y="415"/>
                  </a:moveTo>
                  <a:cubicBezTo>
                    <a:pt x="261" y="415"/>
                    <a:pt x="236" y="408"/>
                    <a:pt x="214" y="395"/>
                  </a:cubicBezTo>
                  <a:cubicBezTo>
                    <a:pt x="145" y="355"/>
                    <a:pt x="122" y="266"/>
                    <a:pt x="162" y="197"/>
                  </a:cubicBezTo>
                  <a:cubicBezTo>
                    <a:pt x="188" y="152"/>
                    <a:pt x="237" y="125"/>
                    <a:pt x="289" y="125"/>
                  </a:cubicBezTo>
                  <a:cubicBezTo>
                    <a:pt x="314" y="125"/>
                    <a:pt x="339" y="132"/>
                    <a:pt x="361" y="145"/>
                  </a:cubicBezTo>
                  <a:cubicBezTo>
                    <a:pt x="394" y="165"/>
                    <a:pt x="418" y="196"/>
                    <a:pt x="428" y="234"/>
                  </a:cubicBezTo>
                  <a:cubicBezTo>
                    <a:pt x="438" y="271"/>
                    <a:pt x="432" y="310"/>
                    <a:pt x="413" y="343"/>
                  </a:cubicBezTo>
                  <a:cubicBezTo>
                    <a:pt x="387" y="388"/>
                    <a:pt x="338" y="416"/>
                    <a:pt x="287" y="4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6928609" y="2799702"/>
              <a:ext cx="1438275" cy="1439863"/>
            </a:xfrm>
            <a:custGeom>
              <a:avLst/>
              <a:gdLst>
                <a:gd name="T0" fmla="*/ 276 w 383"/>
                <a:gd name="T1" fmla="*/ 47 h 383"/>
                <a:gd name="T2" fmla="*/ 47 w 383"/>
                <a:gd name="T3" fmla="*/ 107 h 383"/>
                <a:gd name="T4" fmla="*/ 107 w 383"/>
                <a:gd name="T5" fmla="*/ 336 h 383"/>
                <a:gd name="T6" fmla="*/ 336 w 383"/>
                <a:gd name="T7" fmla="*/ 276 h 383"/>
                <a:gd name="T8" fmla="*/ 276 w 383"/>
                <a:gd name="T9" fmla="*/ 47 h 383"/>
                <a:gd name="T10" fmla="*/ 317 w 383"/>
                <a:gd name="T11" fmla="*/ 264 h 383"/>
                <a:gd name="T12" fmla="*/ 191 w 383"/>
                <a:gd name="T13" fmla="*/ 336 h 383"/>
                <a:gd name="T14" fmla="*/ 118 w 383"/>
                <a:gd name="T15" fmla="*/ 316 h 383"/>
                <a:gd name="T16" fmla="*/ 66 w 383"/>
                <a:gd name="T17" fmla="*/ 118 h 383"/>
                <a:gd name="T18" fmla="*/ 193 w 383"/>
                <a:gd name="T19" fmla="*/ 46 h 383"/>
                <a:gd name="T20" fmla="*/ 265 w 383"/>
                <a:gd name="T21" fmla="*/ 66 h 383"/>
                <a:gd name="T22" fmla="*/ 332 w 383"/>
                <a:gd name="T23" fmla="*/ 155 h 383"/>
                <a:gd name="T24" fmla="*/ 317 w 383"/>
                <a:gd name="T25" fmla="*/ 26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83">
                  <a:moveTo>
                    <a:pt x="276" y="47"/>
                  </a:moveTo>
                  <a:cubicBezTo>
                    <a:pt x="196" y="0"/>
                    <a:pt x="94" y="27"/>
                    <a:pt x="47" y="107"/>
                  </a:cubicBezTo>
                  <a:cubicBezTo>
                    <a:pt x="0" y="187"/>
                    <a:pt x="27" y="289"/>
                    <a:pt x="107" y="336"/>
                  </a:cubicBezTo>
                  <a:cubicBezTo>
                    <a:pt x="187" y="383"/>
                    <a:pt x="290" y="356"/>
                    <a:pt x="336" y="276"/>
                  </a:cubicBezTo>
                  <a:cubicBezTo>
                    <a:pt x="383" y="196"/>
                    <a:pt x="356" y="93"/>
                    <a:pt x="276" y="47"/>
                  </a:cubicBezTo>
                  <a:close/>
                  <a:moveTo>
                    <a:pt x="317" y="264"/>
                  </a:moveTo>
                  <a:cubicBezTo>
                    <a:pt x="291" y="309"/>
                    <a:pt x="242" y="337"/>
                    <a:pt x="191" y="336"/>
                  </a:cubicBezTo>
                  <a:cubicBezTo>
                    <a:pt x="165" y="336"/>
                    <a:pt x="140" y="329"/>
                    <a:pt x="118" y="316"/>
                  </a:cubicBezTo>
                  <a:cubicBezTo>
                    <a:pt x="49" y="276"/>
                    <a:pt x="26" y="187"/>
                    <a:pt x="66" y="118"/>
                  </a:cubicBezTo>
                  <a:cubicBezTo>
                    <a:pt x="92" y="73"/>
                    <a:pt x="141" y="46"/>
                    <a:pt x="193" y="46"/>
                  </a:cubicBezTo>
                  <a:cubicBezTo>
                    <a:pt x="218" y="46"/>
                    <a:pt x="243" y="53"/>
                    <a:pt x="265" y="66"/>
                  </a:cubicBezTo>
                  <a:cubicBezTo>
                    <a:pt x="298" y="86"/>
                    <a:pt x="322" y="117"/>
                    <a:pt x="332" y="155"/>
                  </a:cubicBezTo>
                  <a:cubicBezTo>
                    <a:pt x="342" y="192"/>
                    <a:pt x="336" y="231"/>
                    <a:pt x="317" y="26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6544300" y="3504981"/>
            <a:ext cx="2277360" cy="1958975"/>
            <a:chOff x="6544434" y="4212577"/>
            <a:chExt cx="2278063" cy="1958975"/>
          </a:xfrm>
        </p:grpSpPr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6544434" y="4212577"/>
              <a:ext cx="2278063" cy="1958975"/>
            </a:xfrm>
            <a:custGeom>
              <a:avLst/>
              <a:gdLst>
                <a:gd name="T0" fmla="*/ 593 w 606"/>
                <a:gd name="T1" fmla="*/ 70 h 521"/>
                <a:gd name="T2" fmla="*/ 517 w 606"/>
                <a:gd name="T3" fmla="*/ 41 h 521"/>
                <a:gd name="T4" fmla="*/ 467 w 606"/>
                <a:gd name="T5" fmla="*/ 104 h 521"/>
                <a:gd name="T6" fmla="*/ 456 w 606"/>
                <a:gd name="T7" fmla="*/ 111 h 521"/>
                <a:gd name="T8" fmla="*/ 168 w 606"/>
                <a:gd name="T9" fmla="*/ 55 h 521"/>
                <a:gd name="T10" fmla="*/ 0 w 606"/>
                <a:gd name="T11" fmla="*/ 410 h 521"/>
                <a:gd name="T12" fmla="*/ 391 w 606"/>
                <a:gd name="T13" fmla="*/ 446 h 521"/>
                <a:gd name="T14" fmla="*/ 487 w 606"/>
                <a:gd name="T15" fmla="*/ 165 h 521"/>
                <a:gd name="T16" fmla="*/ 498 w 606"/>
                <a:gd name="T17" fmla="*/ 160 h 521"/>
                <a:gd name="T18" fmla="*/ 578 w 606"/>
                <a:gd name="T19" fmla="*/ 151 h 521"/>
                <a:gd name="T20" fmla="*/ 593 w 606"/>
                <a:gd name="T21" fmla="*/ 70 h 521"/>
                <a:gd name="T22" fmla="*/ 361 w 606"/>
                <a:gd name="T23" fmla="*/ 371 h 521"/>
                <a:gd name="T24" fmla="*/ 289 w 606"/>
                <a:gd name="T25" fmla="*/ 390 h 521"/>
                <a:gd name="T26" fmla="*/ 163 w 606"/>
                <a:gd name="T27" fmla="*/ 317 h 521"/>
                <a:gd name="T28" fmla="*/ 218 w 606"/>
                <a:gd name="T29" fmla="*/ 119 h 521"/>
                <a:gd name="T30" fmla="*/ 290 w 606"/>
                <a:gd name="T31" fmla="*/ 100 h 521"/>
                <a:gd name="T32" fmla="*/ 415 w 606"/>
                <a:gd name="T33" fmla="*/ 173 h 521"/>
                <a:gd name="T34" fmla="*/ 361 w 606"/>
                <a:gd name="T35" fmla="*/ 37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6" h="521">
                  <a:moveTo>
                    <a:pt x="593" y="70"/>
                  </a:moveTo>
                  <a:cubicBezTo>
                    <a:pt x="578" y="46"/>
                    <a:pt x="548" y="30"/>
                    <a:pt x="517" y="41"/>
                  </a:cubicBezTo>
                  <a:cubicBezTo>
                    <a:pt x="477" y="56"/>
                    <a:pt x="485" y="79"/>
                    <a:pt x="467" y="104"/>
                  </a:cubicBezTo>
                  <a:cubicBezTo>
                    <a:pt x="464" y="108"/>
                    <a:pt x="460" y="111"/>
                    <a:pt x="456" y="111"/>
                  </a:cubicBezTo>
                  <a:cubicBezTo>
                    <a:pt x="388" y="25"/>
                    <a:pt x="266" y="0"/>
                    <a:pt x="168" y="55"/>
                  </a:cubicBezTo>
                  <a:cubicBezTo>
                    <a:pt x="47" y="125"/>
                    <a:pt x="10" y="390"/>
                    <a:pt x="0" y="410"/>
                  </a:cubicBezTo>
                  <a:cubicBezTo>
                    <a:pt x="22" y="413"/>
                    <a:pt x="260" y="521"/>
                    <a:pt x="391" y="446"/>
                  </a:cubicBezTo>
                  <a:cubicBezTo>
                    <a:pt x="490" y="389"/>
                    <a:pt x="530" y="268"/>
                    <a:pt x="487" y="165"/>
                  </a:cubicBezTo>
                  <a:cubicBezTo>
                    <a:pt x="490" y="162"/>
                    <a:pt x="493" y="161"/>
                    <a:pt x="498" y="160"/>
                  </a:cubicBezTo>
                  <a:cubicBezTo>
                    <a:pt x="529" y="158"/>
                    <a:pt x="545" y="177"/>
                    <a:pt x="578" y="151"/>
                  </a:cubicBezTo>
                  <a:cubicBezTo>
                    <a:pt x="605" y="130"/>
                    <a:pt x="606" y="97"/>
                    <a:pt x="593" y="70"/>
                  </a:cubicBezTo>
                  <a:close/>
                  <a:moveTo>
                    <a:pt x="361" y="371"/>
                  </a:moveTo>
                  <a:cubicBezTo>
                    <a:pt x="339" y="384"/>
                    <a:pt x="314" y="390"/>
                    <a:pt x="289" y="390"/>
                  </a:cubicBezTo>
                  <a:cubicBezTo>
                    <a:pt x="237" y="390"/>
                    <a:pt x="189" y="362"/>
                    <a:pt x="163" y="317"/>
                  </a:cubicBezTo>
                  <a:cubicBezTo>
                    <a:pt x="124" y="247"/>
                    <a:pt x="148" y="159"/>
                    <a:pt x="218" y="119"/>
                  </a:cubicBezTo>
                  <a:cubicBezTo>
                    <a:pt x="240" y="107"/>
                    <a:pt x="265" y="100"/>
                    <a:pt x="290" y="100"/>
                  </a:cubicBezTo>
                  <a:cubicBezTo>
                    <a:pt x="342" y="100"/>
                    <a:pt x="390" y="128"/>
                    <a:pt x="415" y="173"/>
                  </a:cubicBezTo>
                  <a:cubicBezTo>
                    <a:pt x="455" y="243"/>
                    <a:pt x="431" y="332"/>
                    <a:pt x="361" y="3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0"/>
            <p:cNvSpPr>
              <a:spLocks noEditPoints="1"/>
            </p:cNvSpPr>
            <p:nvPr/>
          </p:nvSpPr>
          <p:spPr bwMode="auto">
            <a:xfrm>
              <a:off x="6912734" y="4415777"/>
              <a:ext cx="1439863" cy="1439863"/>
            </a:xfrm>
            <a:custGeom>
              <a:avLst/>
              <a:gdLst>
                <a:gd name="T0" fmla="*/ 337 w 383"/>
                <a:gd name="T1" fmla="*/ 108 h 383"/>
                <a:gd name="T2" fmla="*/ 108 w 383"/>
                <a:gd name="T3" fmla="*/ 45 h 383"/>
                <a:gd name="T4" fmla="*/ 46 w 383"/>
                <a:gd name="T5" fmla="*/ 274 h 383"/>
                <a:gd name="T6" fmla="*/ 274 w 383"/>
                <a:gd name="T7" fmla="*/ 337 h 383"/>
                <a:gd name="T8" fmla="*/ 337 w 383"/>
                <a:gd name="T9" fmla="*/ 108 h 383"/>
                <a:gd name="T10" fmla="*/ 263 w 383"/>
                <a:gd name="T11" fmla="*/ 317 h 383"/>
                <a:gd name="T12" fmla="*/ 191 w 383"/>
                <a:gd name="T13" fmla="*/ 336 h 383"/>
                <a:gd name="T14" fmla="*/ 65 w 383"/>
                <a:gd name="T15" fmla="*/ 263 h 383"/>
                <a:gd name="T16" fmla="*/ 120 w 383"/>
                <a:gd name="T17" fmla="*/ 65 h 383"/>
                <a:gd name="T18" fmla="*/ 192 w 383"/>
                <a:gd name="T19" fmla="*/ 46 h 383"/>
                <a:gd name="T20" fmla="*/ 317 w 383"/>
                <a:gd name="T21" fmla="*/ 119 h 383"/>
                <a:gd name="T22" fmla="*/ 263 w 383"/>
                <a:gd name="T23" fmla="*/ 31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383">
                  <a:moveTo>
                    <a:pt x="337" y="108"/>
                  </a:moveTo>
                  <a:cubicBezTo>
                    <a:pt x="291" y="28"/>
                    <a:pt x="189" y="0"/>
                    <a:pt x="108" y="45"/>
                  </a:cubicBezTo>
                  <a:cubicBezTo>
                    <a:pt x="28" y="91"/>
                    <a:pt x="0" y="194"/>
                    <a:pt x="46" y="274"/>
                  </a:cubicBezTo>
                  <a:cubicBezTo>
                    <a:pt x="92" y="355"/>
                    <a:pt x="194" y="383"/>
                    <a:pt x="274" y="337"/>
                  </a:cubicBezTo>
                  <a:cubicBezTo>
                    <a:pt x="355" y="291"/>
                    <a:pt x="383" y="189"/>
                    <a:pt x="337" y="108"/>
                  </a:cubicBezTo>
                  <a:close/>
                  <a:moveTo>
                    <a:pt x="263" y="317"/>
                  </a:moveTo>
                  <a:cubicBezTo>
                    <a:pt x="241" y="330"/>
                    <a:pt x="216" y="336"/>
                    <a:pt x="191" y="336"/>
                  </a:cubicBezTo>
                  <a:cubicBezTo>
                    <a:pt x="139" y="336"/>
                    <a:pt x="91" y="308"/>
                    <a:pt x="65" y="263"/>
                  </a:cubicBezTo>
                  <a:cubicBezTo>
                    <a:pt x="26" y="193"/>
                    <a:pt x="50" y="105"/>
                    <a:pt x="120" y="65"/>
                  </a:cubicBezTo>
                  <a:cubicBezTo>
                    <a:pt x="142" y="53"/>
                    <a:pt x="167" y="46"/>
                    <a:pt x="192" y="46"/>
                  </a:cubicBezTo>
                  <a:cubicBezTo>
                    <a:pt x="244" y="46"/>
                    <a:pt x="292" y="74"/>
                    <a:pt x="317" y="119"/>
                  </a:cubicBezTo>
                  <a:cubicBezTo>
                    <a:pt x="357" y="189"/>
                    <a:pt x="333" y="278"/>
                    <a:pt x="263" y="3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6"/>
          <p:cNvGrpSpPr/>
          <p:nvPr/>
        </p:nvGrpSpPr>
        <p:grpSpPr>
          <a:xfrm>
            <a:off x="8175743" y="3922489"/>
            <a:ext cx="1694928" cy="2578100"/>
            <a:chOff x="8176384" y="4630090"/>
            <a:chExt cx="1695450" cy="2578100"/>
          </a:xfrm>
        </p:grpSpPr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8176384" y="4630090"/>
              <a:ext cx="1695450" cy="2578100"/>
            </a:xfrm>
            <a:custGeom>
              <a:avLst/>
              <a:gdLst>
                <a:gd name="T0" fmla="*/ 267 w 451"/>
                <a:gd name="T1" fmla="*/ 143 h 686"/>
                <a:gd name="T2" fmla="*/ 266 w 451"/>
                <a:gd name="T3" fmla="*/ 127 h 686"/>
                <a:gd name="T4" fmla="*/ 297 w 451"/>
                <a:gd name="T5" fmla="*/ 53 h 686"/>
                <a:gd name="T6" fmla="*/ 234 w 451"/>
                <a:gd name="T7" fmla="*/ 0 h 686"/>
                <a:gd name="T8" fmla="*/ 171 w 451"/>
                <a:gd name="T9" fmla="*/ 53 h 686"/>
                <a:gd name="T10" fmla="*/ 202 w 451"/>
                <a:gd name="T11" fmla="*/ 127 h 686"/>
                <a:gd name="T12" fmla="*/ 202 w 451"/>
                <a:gd name="T13" fmla="*/ 140 h 686"/>
                <a:gd name="T14" fmla="*/ 1 w 451"/>
                <a:gd name="T15" fmla="*/ 363 h 686"/>
                <a:gd name="T16" fmla="*/ 224 w 451"/>
                <a:gd name="T17" fmla="*/ 686 h 686"/>
                <a:gd name="T18" fmla="*/ 450 w 451"/>
                <a:gd name="T19" fmla="*/ 365 h 686"/>
                <a:gd name="T20" fmla="*/ 267 w 451"/>
                <a:gd name="T21" fmla="*/ 143 h 686"/>
                <a:gd name="T22" fmla="*/ 225 w 451"/>
                <a:gd name="T23" fmla="*/ 498 h 686"/>
                <a:gd name="T24" fmla="*/ 81 w 451"/>
                <a:gd name="T25" fmla="*/ 352 h 686"/>
                <a:gd name="T26" fmla="*/ 226 w 451"/>
                <a:gd name="T27" fmla="*/ 208 h 686"/>
                <a:gd name="T28" fmla="*/ 371 w 451"/>
                <a:gd name="T29" fmla="*/ 354 h 686"/>
                <a:gd name="T30" fmla="*/ 225 w 451"/>
                <a:gd name="T31" fmla="*/ 49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1" h="686">
                  <a:moveTo>
                    <a:pt x="267" y="143"/>
                  </a:moveTo>
                  <a:cubicBezTo>
                    <a:pt x="264" y="139"/>
                    <a:pt x="263" y="133"/>
                    <a:pt x="266" y="127"/>
                  </a:cubicBezTo>
                  <a:cubicBezTo>
                    <a:pt x="279" y="99"/>
                    <a:pt x="303" y="94"/>
                    <a:pt x="297" y="53"/>
                  </a:cubicBezTo>
                  <a:cubicBezTo>
                    <a:pt x="291" y="19"/>
                    <a:pt x="263" y="2"/>
                    <a:pt x="234" y="0"/>
                  </a:cubicBezTo>
                  <a:cubicBezTo>
                    <a:pt x="205" y="2"/>
                    <a:pt x="177" y="19"/>
                    <a:pt x="171" y="53"/>
                  </a:cubicBezTo>
                  <a:cubicBezTo>
                    <a:pt x="165" y="94"/>
                    <a:pt x="189" y="99"/>
                    <a:pt x="202" y="127"/>
                  </a:cubicBezTo>
                  <a:cubicBezTo>
                    <a:pt x="204" y="132"/>
                    <a:pt x="204" y="136"/>
                    <a:pt x="202" y="140"/>
                  </a:cubicBezTo>
                  <a:cubicBezTo>
                    <a:pt x="90" y="152"/>
                    <a:pt x="1" y="247"/>
                    <a:pt x="1" y="363"/>
                  </a:cubicBezTo>
                  <a:cubicBezTo>
                    <a:pt x="0" y="503"/>
                    <a:pt x="211" y="667"/>
                    <a:pt x="224" y="686"/>
                  </a:cubicBezTo>
                  <a:cubicBezTo>
                    <a:pt x="238" y="668"/>
                    <a:pt x="450" y="516"/>
                    <a:pt x="450" y="365"/>
                  </a:cubicBezTo>
                  <a:cubicBezTo>
                    <a:pt x="451" y="255"/>
                    <a:pt x="372" y="163"/>
                    <a:pt x="267" y="143"/>
                  </a:cubicBezTo>
                  <a:close/>
                  <a:moveTo>
                    <a:pt x="225" y="498"/>
                  </a:moveTo>
                  <a:cubicBezTo>
                    <a:pt x="145" y="497"/>
                    <a:pt x="80" y="432"/>
                    <a:pt x="81" y="352"/>
                  </a:cubicBezTo>
                  <a:cubicBezTo>
                    <a:pt x="81" y="272"/>
                    <a:pt x="146" y="207"/>
                    <a:pt x="226" y="208"/>
                  </a:cubicBezTo>
                  <a:cubicBezTo>
                    <a:pt x="306" y="208"/>
                    <a:pt x="371" y="274"/>
                    <a:pt x="371" y="354"/>
                  </a:cubicBezTo>
                  <a:cubicBezTo>
                    <a:pt x="370" y="433"/>
                    <a:pt x="305" y="498"/>
                    <a:pt x="225" y="4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1"/>
            <p:cNvSpPr>
              <a:spLocks noEditPoints="1"/>
            </p:cNvSpPr>
            <p:nvPr/>
          </p:nvSpPr>
          <p:spPr bwMode="auto">
            <a:xfrm>
              <a:off x="8390696" y="5322240"/>
              <a:ext cx="1266825" cy="1266825"/>
            </a:xfrm>
            <a:custGeom>
              <a:avLst/>
              <a:gdLst>
                <a:gd name="T0" fmla="*/ 170 w 337"/>
                <a:gd name="T1" fmla="*/ 1 h 337"/>
                <a:gd name="T2" fmla="*/ 1 w 337"/>
                <a:gd name="T3" fmla="*/ 168 h 337"/>
                <a:gd name="T4" fmla="*/ 168 w 337"/>
                <a:gd name="T5" fmla="*/ 336 h 337"/>
                <a:gd name="T6" fmla="*/ 336 w 337"/>
                <a:gd name="T7" fmla="*/ 170 h 337"/>
                <a:gd name="T8" fmla="*/ 170 w 337"/>
                <a:gd name="T9" fmla="*/ 1 h 337"/>
                <a:gd name="T10" fmla="*/ 168 w 337"/>
                <a:gd name="T11" fmla="*/ 314 h 337"/>
                <a:gd name="T12" fmla="*/ 24 w 337"/>
                <a:gd name="T13" fmla="*/ 168 h 337"/>
                <a:gd name="T14" fmla="*/ 169 w 337"/>
                <a:gd name="T15" fmla="*/ 24 h 337"/>
                <a:gd name="T16" fmla="*/ 314 w 337"/>
                <a:gd name="T17" fmla="*/ 170 h 337"/>
                <a:gd name="T18" fmla="*/ 168 w 337"/>
                <a:gd name="T19" fmla="*/ 31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7" h="337">
                  <a:moveTo>
                    <a:pt x="170" y="1"/>
                  </a:moveTo>
                  <a:cubicBezTo>
                    <a:pt x="77" y="0"/>
                    <a:pt x="1" y="75"/>
                    <a:pt x="1" y="168"/>
                  </a:cubicBezTo>
                  <a:cubicBezTo>
                    <a:pt x="0" y="260"/>
                    <a:pt x="75" y="336"/>
                    <a:pt x="168" y="336"/>
                  </a:cubicBezTo>
                  <a:cubicBezTo>
                    <a:pt x="260" y="337"/>
                    <a:pt x="336" y="262"/>
                    <a:pt x="336" y="170"/>
                  </a:cubicBezTo>
                  <a:cubicBezTo>
                    <a:pt x="337" y="77"/>
                    <a:pt x="262" y="2"/>
                    <a:pt x="170" y="1"/>
                  </a:cubicBezTo>
                  <a:close/>
                  <a:moveTo>
                    <a:pt x="168" y="314"/>
                  </a:moveTo>
                  <a:cubicBezTo>
                    <a:pt x="88" y="313"/>
                    <a:pt x="23" y="248"/>
                    <a:pt x="24" y="168"/>
                  </a:cubicBezTo>
                  <a:cubicBezTo>
                    <a:pt x="24" y="88"/>
                    <a:pt x="89" y="23"/>
                    <a:pt x="169" y="24"/>
                  </a:cubicBezTo>
                  <a:cubicBezTo>
                    <a:pt x="249" y="24"/>
                    <a:pt x="314" y="90"/>
                    <a:pt x="314" y="170"/>
                  </a:cubicBezTo>
                  <a:cubicBezTo>
                    <a:pt x="313" y="249"/>
                    <a:pt x="248" y="314"/>
                    <a:pt x="168" y="31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264435" y="3528791"/>
            <a:ext cx="2247207" cy="1943100"/>
            <a:chOff x="9265409" y="4236390"/>
            <a:chExt cx="2247900" cy="1943100"/>
          </a:xfrm>
        </p:grpSpPr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9265409" y="4236390"/>
              <a:ext cx="2247900" cy="1943100"/>
            </a:xfrm>
            <a:custGeom>
              <a:avLst/>
              <a:gdLst>
                <a:gd name="T0" fmla="*/ 433 w 598"/>
                <a:gd name="T1" fmla="*/ 58 h 517"/>
                <a:gd name="T2" fmla="*/ 140 w 598"/>
                <a:gd name="T3" fmla="*/ 117 h 517"/>
                <a:gd name="T4" fmla="*/ 139 w 598"/>
                <a:gd name="T5" fmla="*/ 116 h 517"/>
                <a:gd name="T6" fmla="*/ 90 w 598"/>
                <a:gd name="T7" fmla="*/ 52 h 517"/>
                <a:gd name="T8" fmla="*/ 13 w 598"/>
                <a:gd name="T9" fmla="*/ 80 h 517"/>
                <a:gd name="T10" fmla="*/ 27 w 598"/>
                <a:gd name="T11" fmla="*/ 161 h 517"/>
                <a:gd name="T12" fmla="*/ 107 w 598"/>
                <a:gd name="T13" fmla="*/ 172 h 517"/>
                <a:gd name="T14" fmla="*/ 110 w 598"/>
                <a:gd name="T15" fmla="*/ 172 h 517"/>
                <a:gd name="T16" fmla="*/ 206 w 598"/>
                <a:gd name="T17" fmla="*/ 446 h 517"/>
                <a:gd name="T18" fmla="*/ 598 w 598"/>
                <a:gd name="T19" fmla="*/ 415 h 517"/>
                <a:gd name="T20" fmla="*/ 433 w 598"/>
                <a:gd name="T21" fmla="*/ 58 h 517"/>
                <a:gd name="T22" fmla="*/ 435 w 598"/>
                <a:gd name="T23" fmla="*/ 320 h 517"/>
                <a:gd name="T24" fmla="*/ 309 w 598"/>
                <a:gd name="T25" fmla="*/ 391 h 517"/>
                <a:gd name="T26" fmla="*/ 237 w 598"/>
                <a:gd name="T27" fmla="*/ 372 h 517"/>
                <a:gd name="T28" fmla="*/ 185 w 598"/>
                <a:gd name="T29" fmla="*/ 173 h 517"/>
                <a:gd name="T30" fmla="*/ 311 w 598"/>
                <a:gd name="T31" fmla="*/ 101 h 517"/>
                <a:gd name="T32" fmla="*/ 383 w 598"/>
                <a:gd name="T33" fmla="*/ 121 h 517"/>
                <a:gd name="T34" fmla="*/ 435 w 598"/>
                <a:gd name="T35" fmla="*/ 32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517">
                  <a:moveTo>
                    <a:pt x="433" y="58"/>
                  </a:moveTo>
                  <a:cubicBezTo>
                    <a:pt x="334" y="0"/>
                    <a:pt x="208" y="27"/>
                    <a:pt x="140" y="117"/>
                  </a:cubicBezTo>
                  <a:cubicBezTo>
                    <a:pt x="140" y="117"/>
                    <a:pt x="140" y="116"/>
                    <a:pt x="139" y="116"/>
                  </a:cubicBezTo>
                  <a:cubicBezTo>
                    <a:pt x="121" y="91"/>
                    <a:pt x="130" y="67"/>
                    <a:pt x="90" y="52"/>
                  </a:cubicBezTo>
                  <a:cubicBezTo>
                    <a:pt x="59" y="40"/>
                    <a:pt x="29" y="56"/>
                    <a:pt x="13" y="80"/>
                  </a:cubicBezTo>
                  <a:cubicBezTo>
                    <a:pt x="0" y="106"/>
                    <a:pt x="1" y="139"/>
                    <a:pt x="27" y="161"/>
                  </a:cubicBezTo>
                  <a:cubicBezTo>
                    <a:pt x="60" y="187"/>
                    <a:pt x="76" y="168"/>
                    <a:pt x="107" y="172"/>
                  </a:cubicBezTo>
                  <a:cubicBezTo>
                    <a:pt x="108" y="172"/>
                    <a:pt x="109" y="172"/>
                    <a:pt x="110" y="172"/>
                  </a:cubicBezTo>
                  <a:cubicBezTo>
                    <a:pt x="71" y="273"/>
                    <a:pt x="110" y="390"/>
                    <a:pt x="206" y="446"/>
                  </a:cubicBezTo>
                  <a:cubicBezTo>
                    <a:pt x="327" y="517"/>
                    <a:pt x="575" y="416"/>
                    <a:pt x="598" y="415"/>
                  </a:cubicBezTo>
                  <a:cubicBezTo>
                    <a:pt x="589" y="394"/>
                    <a:pt x="564" y="134"/>
                    <a:pt x="433" y="58"/>
                  </a:cubicBezTo>
                  <a:close/>
                  <a:moveTo>
                    <a:pt x="435" y="320"/>
                  </a:moveTo>
                  <a:cubicBezTo>
                    <a:pt x="409" y="364"/>
                    <a:pt x="361" y="392"/>
                    <a:pt x="309" y="391"/>
                  </a:cubicBezTo>
                  <a:cubicBezTo>
                    <a:pt x="284" y="391"/>
                    <a:pt x="259" y="384"/>
                    <a:pt x="237" y="372"/>
                  </a:cubicBezTo>
                  <a:cubicBezTo>
                    <a:pt x="168" y="331"/>
                    <a:pt x="144" y="242"/>
                    <a:pt x="185" y="173"/>
                  </a:cubicBezTo>
                  <a:cubicBezTo>
                    <a:pt x="211" y="129"/>
                    <a:pt x="259" y="101"/>
                    <a:pt x="311" y="101"/>
                  </a:cubicBezTo>
                  <a:cubicBezTo>
                    <a:pt x="336" y="101"/>
                    <a:pt x="361" y="108"/>
                    <a:pt x="383" y="121"/>
                  </a:cubicBezTo>
                  <a:cubicBezTo>
                    <a:pt x="452" y="162"/>
                    <a:pt x="475" y="251"/>
                    <a:pt x="435" y="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2"/>
            <p:cNvSpPr>
              <a:spLocks noEditPoints="1"/>
            </p:cNvSpPr>
            <p:nvPr/>
          </p:nvSpPr>
          <p:spPr bwMode="auto">
            <a:xfrm>
              <a:off x="9709909" y="4442765"/>
              <a:ext cx="1439863" cy="1439863"/>
            </a:xfrm>
            <a:custGeom>
              <a:avLst/>
              <a:gdLst>
                <a:gd name="T0" fmla="*/ 277 w 383"/>
                <a:gd name="T1" fmla="*/ 47 h 383"/>
                <a:gd name="T2" fmla="*/ 47 w 383"/>
                <a:gd name="T3" fmla="*/ 107 h 383"/>
                <a:gd name="T4" fmla="*/ 107 w 383"/>
                <a:gd name="T5" fmla="*/ 336 h 383"/>
                <a:gd name="T6" fmla="*/ 337 w 383"/>
                <a:gd name="T7" fmla="*/ 276 h 383"/>
                <a:gd name="T8" fmla="*/ 277 w 383"/>
                <a:gd name="T9" fmla="*/ 47 h 383"/>
                <a:gd name="T10" fmla="*/ 317 w 383"/>
                <a:gd name="T11" fmla="*/ 265 h 383"/>
                <a:gd name="T12" fmla="*/ 191 w 383"/>
                <a:gd name="T13" fmla="*/ 336 h 383"/>
                <a:gd name="T14" fmla="*/ 119 w 383"/>
                <a:gd name="T15" fmla="*/ 317 h 383"/>
                <a:gd name="T16" fmla="*/ 67 w 383"/>
                <a:gd name="T17" fmla="*/ 118 h 383"/>
                <a:gd name="T18" fmla="*/ 193 w 383"/>
                <a:gd name="T19" fmla="*/ 46 h 383"/>
                <a:gd name="T20" fmla="*/ 265 w 383"/>
                <a:gd name="T21" fmla="*/ 66 h 383"/>
                <a:gd name="T22" fmla="*/ 317 w 383"/>
                <a:gd name="T23" fmla="*/ 26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383">
                  <a:moveTo>
                    <a:pt x="277" y="47"/>
                  </a:moveTo>
                  <a:cubicBezTo>
                    <a:pt x="197" y="0"/>
                    <a:pt x="94" y="27"/>
                    <a:pt x="47" y="107"/>
                  </a:cubicBezTo>
                  <a:cubicBezTo>
                    <a:pt x="0" y="187"/>
                    <a:pt x="27" y="289"/>
                    <a:pt x="107" y="336"/>
                  </a:cubicBezTo>
                  <a:cubicBezTo>
                    <a:pt x="187" y="383"/>
                    <a:pt x="290" y="356"/>
                    <a:pt x="337" y="276"/>
                  </a:cubicBezTo>
                  <a:cubicBezTo>
                    <a:pt x="383" y="196"/>
                    <a:pt x="357" y="93"/>
                    <a:pt x="277" y="47"/>
                  </a:cubicBezTo>
                  <a:close/>
                  <a:moveTo>
                    <a:pt x="317" y="265"/>
                  </a:moveTo>
                  <a:cubicBezTo>
                    <a:pt x="291" y="309"/>
                    <a:pt x="243" y="337"/>
                    <a:pt x="191" y="336"/>
                  </a:cubicBezTo>
                  <a:cubicBezTo>
                    <a:pt x="166" y="336"/>
                    <a:pt x="141" y="329"/>
                    <a:pt x="119" y="317"/>
                  </a:cubicBezTo>
                  <a:cubicBezTo>
                    <a:pt x="50" y="276"/>
                    <a:pt x="26" y="187"/>
                    <a:pt x="67" y="118"/>
                  </a:cubicBezTo>
                  <a:cubicBezTo>
                    <a:pt x="93" y="74"/>
                    <a:pt x="141" y="46"/>
                    <a:pt x="193" y="46"/>
                  </a:cubicBezTo>
                  <a:cubicBezTo>
                    <a:pt x="218" y="46"/>
                    <a:pt x="243" y="53"/>
                    <a:pt x="265" y="66"/>
                  </a:cubicBezTo>
                  <a:cubicBezTo>
                    <a:pt x="334" y="107"/>
                    <a:pt x="357" y="196"/>
                    <a:pt x="317" y="2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3"/>
          <p:cNvGrpSpPr/>
          <p:nvPr/>
        </p:nvGrpSpPr>
        <p:grpSpPr>
          <a:xfrm>
            <a:off x="9280302" y="1803175"/>
            <a:ext cx="2255141" cy="1951039"/>
            <a:chOff x="9281284" y="2510777"/>
            <a:chExt cx="2255838" cy="1951038"/>
          </a:xfrm>
        </p:grpSpPr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9281284" y="2510777"/>
              <a:ext cx="2255838" cy="1951038"/>
            </a:xfrm>
            <a:custGeom>
              <a:avLst/>
              <a:gdLst>
                <a:gd name="T0" fmla="*/ 209 w 600"/>
                <a:gd name="T1" fmla="*/ 74 h 519"/>
                <a:gd name="T2" fmla="*/ 116 w 600"/>
                <a:gd name="T3" fmla="*/ 365 h 519"/>
                <a:gd name="T4" fmla="*/ 104 w 600"/>
                <a:gd name="T5" fmla="*/ 374 h 519"/>
                <a:gd name="T6" fmla="*/ 24 w 600"/>
                <a:gd name="T7" fmla="*/ 389 h 519"/>
                <a:gd name="T8" fmla="*/ 15 w 600"/>
                <a:gd name="T9" fmla="*/ 471 h 519"/>
                <a:gd name="T10" fmla="*/ 94 w 600"/>
                <a:gd name="T11" fmla="*/ 494 h 519"/>
                <a:gd name="T12" fmla="*/ 139 w 600"/>
                <a:gd name="T13" fmla="*/ 428 h 519"/>
                <a:gd name="T14" fmla="*/ 153 w 600"/>
                <a:gd name="T15" fmla="*/ 420 h 519"/>
                <a:gd name="T16" fmla="*/ 431 w 600"/>
                <a:gd name="T17" fmla="*/ 465 h 519"/>
                <a:gd name="T18" fmla="*/ 600 w 600"/>
                <a:gd name="T19" fmla="*/ 110 h 519"/>
                <a:gd name="T20" fmla="*/ 209 w 600"/>
                <a:gd name="T21" fmla="*/ 74 h 519"/>
                <a:gd name="T22" fmla="*/ 436 w 600"/>
                <a:gd name="T23" fmla="*/ 204 h 519"/>
                <a:gd name="T24" fmla="*/ 382 w 600"/>
                <a:gd name="T25" fmla="*/ 402 h 519"/>
                <a:gd name="T26" fmla="*/ 309 w 600"/>
                <a:gd name="T27" fmla="*/ 421 h 519"/>
                <a:gd name="T28" fmla="*/ 184 w 600"/>
                <a:gd name="T29" fmla="*/ 347 h 519"/>
                <a:gd name="T30" fmla="*/ 238 w 600"/>
                <a:gd name="T31" fmla="*/ 150 h 519"/>
                <a:gd name="T32" fmla="*/ 311 w 600"/>
                <a:gd name="T33" fmla="*/ 130 h 519"/>
                <a:gd name="T34" fmla="*/ 436 w 600"/>
                <a:gd name="T35" fmla="*/ 204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0" h="519">
                  <a:moveTo>
                    <a:pt x="209" y="74"/>
                  </a:moveTo>
                  <a:cubicBezTo>
                    <a:pt x="106" y="133"/>
                    <a:pt x="67" y="260"/>
                    <a:pt x="116" y="365"/>
                  </a:cubicBezTo>
                  <a:cubicBezTo>
                    <a:pt x="114" y="370"/>
                    <a:pt x="110" y="373"/>
                    <a:pt x="104" y="374"/>
                  </a:cubicBezTo>
                  <a:cubicBezTo>
                    <a:pt x="73" y="379"/>
                    <a:pt x="56" y="361"/>
                    <a:pt x="24" y="389"/>
                  </a:cubicBezTo>
                  <a:cubicBezTo>
                    <a:pt x="0" y="412"/>
                    <a:pt x="0" y="445"/>
                    <a:pt x="15" y="471"/>
                  </a:cubicBezTo>
                  <a:cubicBezTo>
                    <a:pt x="33" y="494"/>
                    <a:pt x="63" y="508"/>
                    <a:pt x="94" y="494"/>
                  </a:cubicBezTo>
                  <a:cubicBezTo>
                    <a:pt x="132" y="477"/>
                    <a:pt x="122" y="454"/>
                    <a:pt x="139" y="428"/>
                  </a:cubicBezTo>
                  <a:cubicBezTo>
                    <a:pt x="142" y="422"/>
                    <a:pt x="147" y="419"/>
                    <a:pt x="153" y="420"/>
                  </a:cubicBezTo>
                  <a:cubicBezTo>
                    <a:pt x="222" y="497"/>
                    <a:pt x="338" y="519"/>
                    <a:pt x="431" y="465"/>
                  </a:cubicBezTo>
                  <a:cubicBezTo>
                    <a:pt x="553" y="396"/>
                    <a:pt x="590" y="131"/>
                    <a:pt x="600" y="110"/>
                  </a:cubicBezTo>
                  <a:cubicBezTo>
                    <a:pt x="577" y="107"/>
                    <a:pt x="340" y="0"/>
                    <a:pt x="209" y="74"/>
                  </a:cubicBezTo>
                  <a:close/>
                  <a:moveTo>
                    <a:pt x="436" y="204"/>
                  </a:moveTo>
                  <a:cubicBezTo>
                    <a:pt x="476" y="273"/>
                    <a:pt x="451" y="362"/>
                    <a:pt x="382" y="402"/>
                  </a:cubicBezTo>
                  <a:cubicBezTo>
                    <a:pt x="360" y="414"/>
                    <a:pt x="335" y="421"/>
                    <a:pt x="309" y="421"/>
                  </a:cubicBezTo>
                  <a:cubicBezTo>
                    <a:pt x="258" y="420"/>
                    <a:pt x="210" y="392"/>
                    <a:pt x="184" y="347"/>
                  </a:cubicBezTo>
                  <a:cubicBezTo>
                    <a:pt x="144" y="278"/>
                    <a:pt x="169" y="189"/>
                    <a:pt x="238" y="150"/>
                  </a:cubicBezTo>
                  <a:cubicBezTo>
                    <a:pt x="260" y="137"/>
                    <a:pt x="285" y="130"/>
                    <a:pt x="311" y="130"/>
                  </a:cubicBezTo>
                  <a:cubicBezTo>
                    <a:pt x="362" y="131"/>
                    <a:pt x="411" y="159"/>
                    <a:pt x="436" y="2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3"/>
            <p:cNvSpPr>
              <a:spLocks noEditPoints="1"/>
            </p:cNvSpPr>
            <p:nvPr/>
          </p:nvSpPr>
          <p:spPr bwMode="auto">
            <a:xfrm>
              <a:off x="9728959" y="2826690"/>
              <a:ext cx="1439863" cy="1439863"/>
            </a:xfrm>
            <a:custGeom>
              <a:avLst/>
              <a:gdLst>
                <a:gd name="T0" fmla="*/ 337 w 383"/>
                <a:gd name="T1" fmla="*/ 108 h 383"/>
                <a:gd name="T2" fmla="*/ 108 w 383"/>
                <a:gd name="T3" fmla="*/ 46 h 383"/>
                <a:gd name="T4" fmla="*/ 45 w 383"/>
                <a:gd name="T5" fmla="*/ 275 h 383"/>
                <a:gd name="T6" fmla="*/ 274 w 383"/>
                <a:gd name="T7" fmla="*/ 337 h 383"/>
                <a:gd name="T8" fmla="*/ 337 w 383"/>
                <a:gd name="T9" fmla="*/ 108 h 383"/>
                <a:gd name="T10" fmla="*/ 263 w 383"/>
                <a:gd name="T11" fmla="*/ 318 h 383"/>
                <a:gd name="T12" fmla="*/ 190 w 383"/>
                <a:gd name="T13" fmla="*/ 337 h 383"/>
                <a:gd name="T14" fmla="*/ 65 w 383"/>
                <a:gd name="T15" fmla="*/ 263 h 383"/>
                <a:gd name="T16" fmla="*/ 119 w 383"/>
                <a:gd name="T17" fmla="*/ 66 h 383"/>
                <a:gd name="T18" fmla="*/ 192 w 383"/>
                <a:gd name="T19" fmla="*/ 46 h 383"/>
                <a:gd name="T20" fmla="*/ 317 w 383"/>
                <a:gd name="T21" fmla="*/ 120 h 383"/>
                <a:gd name="T22" fmla="*/ 263 w 383"/>
                <a:gd name="T23" fmla="*/ 31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383">
                  <a:moveTo>
                    <a:pt x="337" y="108"/>
                  </a:moveTo>
                  <a:cubicBezTo>
                    <a:pt x="291" y="28"/>
                    <a:pt x="189" y="0"/>
                    <a:pt x="108" y="46"/>
                  </a:cubicBezTo>
                  <a:cubicBezTo>
                    <a:pt x="28" y="92"/>
                    <a:pt x="0" y="194"/>
                    <a:pt x="45" y="275"/>
                  </a:cubicBezTo>
                  <a:cubicBezTo>
                    <a:pt x="91" y="355"/>
                    <a:pt x="194" y="383"/>
                    <a:pt x="274" y="337"/>
                  </a:cubicBezTo>
                  <a:cubicBezTo>
                    <a:pt x="355" y="291"/>
                    <a:pt x="383" y="189"/>
                    <a:pt x="337" y="108"/>
                  </a:cubicBezTo>
                  <a:close/>
                  <a:moveTo>
                    <a:pt x="263" y="318"/>
                  </a:moveTo>
                  <a:cubicBezTo>
                    <a:pt x="241" y="330"/>
                    <a:pt x="216" y="337"/>
                    <a:pt x="190" y="337"/>
                  </a:cubicBezTo>
                  <a:cubicBezTo>
                    <a:pt x="139" y="336"/>
                    <a:pt x="91" y="308"/>
                    <a:pt x="65" y="263"/>
                  </a:cubicBezTo>
                  <a:cubicBezTo>
                    <a:pt x="25" y="194"/>
                    <a:pt x="50" y="105"/>
                    <a:pt x="119" y="66"/>
                  </a:cubicBezTo>
                  <a:cubicBezTo>
                    <a:pt x="141" y="53"/>
                    <a:pt x="166" y="46"/>
                    <a:pt x="192" y="46"/>
                  </a:cubicBezTo>
                  <a:cubicBezTo>
                    <a:pt x="243" y="47"/>
                    <a:pt x="292" y="75"/>
                    <a:pt x="317" y="120"/>
                  </a:cubicBezTo>
                  <a:cubicBezTo>
                    <a:pt x="357" y="189"/>
                    <a:pt x="332" y="278"/>
                    <a:pt x="263" y="31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5854930" y="1552347"/>
            <a:ext cx="0" cy="38988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460721" y="2783822"/>
            <a:ext cx="1406223" cy="276977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a title</a:t>
            </a:r>
            <a:endParaRPr lang="en-US" sz="12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Group 34"/>
          <p:cNvGrpSpPr/>
          <p:nvPr/>
        </p:nvGrpSpPr>
        <p:grpSpPr>
          <a:xfrm>
            <a:off x="2866939" y="2808503"/>
            <a:ext cx="2351309" cy="150443"/>
            <a:chOff x="5279680" y="3506146"/>
            <a:chExt cx="2352034" cy="150443"/>
          </a:xfrm>
        </p:grpSpPr>
        <p:sp>
          <p:nvSpPr>
            <p:cNvPr id="36" name="Parallelogram 35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CC66"/>
                </a:solidFill>
                <a:cs typeface="+mn-ea"/>
                <a:sym typeface="+mn-lt"/>
              </a:endParaRPr>
            </a:p>
          </p:txBody>
        </p:sp>
        <p:sp>
          <p:nvSpPr>
            <p:cNvPr id="37" name="Parallelogram 36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CC66"/>
                </a:solidFill>
                <a:cs typeface="+mn-ea"/>
                <a:sym typeface="+mn-lt"/>
              </a:endParaRPr>
            </a:p>
          </p:txBody>
        </p:sp>
        <p:sp>
          <p:nvSpPr>
            <p:cNvPr id="38" name="Parallelogram 37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CC66"/>
                </a:solidFill>
                <a:cs typeface="+mn-ea"/>
                <a:sym typeface="+mn-lt"/>
              </a:endParaRPr>
            </a:p>
          </p:txBody>
        </p:sp>
        <p:sp>
          <p:nvSpPr>
            <p:cNvPr id="39" name="Parallelogram 38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CC66"/>
                </a:solidFill>
                <a:cs typeface="+mn-ea"/>
                <a:sym typeface="+mn-lt"/>
              </a:endParaRPr>
            </a:p>
          </p:txBody>
        </p:sp>
        <p:sp>
          <p:nvSpPr>
            <p:cNvPr id="40" name="Parallelogram 39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CC6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460721" y="3179904"/>
            <a:ext cx="1406223" cy="276977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a title</a:t>
            </a:r>
            <a:endParaRPr lang="en-US" sz="12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Group 41"/>
          <p:cNvGrpSpPr/>
          <p:nvPr/>
        </p:nvGrpSpPr>
        <p:grpSpPr>
          <a:xfrm>
            <a:off x="2866939" y="3204588"/>
            <a:ext cx="2351309" cy="150443"/>
            <a:chOff x="5279680" y="3902230"/>
            <a:chExt cx="2352034" cy="150443"/>
          </a:xfrm>
        </p:grpSpPr>
        <p:sp>
          <p:nvSpPr>
            <p:cNvPr id="43" name="Parallelogram 42"/>
            <p:cNvSpPr/>
            <p:nvPr/>
          </p:nvSpPr>
          <p:spPr>
            <a:xfrm>
              <a:off x="7159104" y="3902231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Parallelogram 43"/>
            <p:cNvSpPr/>
            <p:nvPr/>
          </p:nvSpPr>
          <p:spPr>
            <a:xfrm>
              <a:off x="6689248" y="3902231"/>
              <a:ext cx="472610" cy="150439"/>
            </a:xfrm>
            <a:prstGeom prst="parallelogram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Parallelogram 44"/>
            <p:cNvSpPr/>
            <p:nvPr/>
          </p:nvSpPr>
          <p:spPr>
            <a:xfrm>
              <a:off x="6219392" y="3902231"/>
              <a:ext cx="472610" cy="150439"/>
            </a:xfrm>
            <a:prstGeom prst="parallelogram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Parallelogram 45"/>
            <p:cNvSpPr/>
            <p:nvPr/>
          </p:nvSpPr>
          <p:spPr>
            <a:xfrm>
              <a:off x="5749536" y="3902232"/>
              <a:ext cx="472610" cy="150441"/>
            </a:xfrm>
            <a:prstGeom prst="parallelogram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Parallelogram 46"/>
            <p:cNvSpPr/>
            <p:nvPr/>
          </p:nvSpPr>
          <p:spPr>
            <a:xfrm>
              <a:off x="5279680" y="3902230"/>
              <a:ext cx="472610" cy="150440"/>
            </a:xfrm>
            <a:prstGeom prst="parallelogram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460721" y="3599471"/>
            <a:ext cx="1406223" cy="276977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a title</a:t>
            </a:r>
            <a:endParaRPr lang="en-US" sz="12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Group 48"/>
          <p:cNvGrpSpPr/>
          <p:nvPr/>
        </p:nvGrpSpPr>
        <p:grpSpPr>
          <a:xfrm>
            <a:off x="2866939" y="3624154"/>
            <a:ext cx="2351309" cy="150443"/>
            <a:chOff x="5279680" y="4321797"/>
            <a:chExt cx="2352034" cy="150443"/>
          </a:xfrm>
        </p:grpSpPr>
        <p:sp>
          <p:nvSpPr>
            <p:cNvPr id="50" name="Parallelogram 49"/>
            <p:cNvSpPr/>
            <p:nvPr/>
          </p:nvSpPr>
          <p:spPr>
            <a:xfrm>
              <a:off x="7159104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Parallelogram 50"/>
            <p:cNvSpPr/>
            <p:nvPr/>
          </p:nvSpPr>
          <p:spPr>
            <a:xfrm>
              <a:off x="6689248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Parallelogram 51"/>
            <p:cNvSpPr/>
            <p:nvPr/>
          </p:nvSpPr>
          <p:spPr>
            <a:xfrm>
              <a:off x="6219392" y="4321798"/>
              <a:ext cx="472610" cy="150439"/>
            </a:xfrm>
            <a:prstGeom prst="parallelogram">
              <a:avLst/>
            </a:prstGeom>
            <a:solidFill>
              <a:schemeClr val="accent3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5749536" y="4321799"/>
              <a:ext cx="472610" cy="150441"/>
            </a:xfrm>
            <a:prstGeom prst="parallelogram">
              <a:avLst/>
            </a:prstGeom>
            <a:solidFill>
              <a:schemeClr val="accent3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Parallelogram 53"/>
            <p:cNvSpPr/>
            <p:nvPr/>
          </p:nvSpPr>
          <p:spPr>
            <a:xfrm>
              <a:off x="5279680" y="4321797"/>
              <a:ext cx="472610" cy="150440"/>
            </a:xfrm>
            <a:prstGeom prst="parallelogram">
              <a:avLst/>
            </a:prstGeom>
            <a:solidFill>
              <a:schemeClr val="accent3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60721" y="4005080"/>
            <a:ext cx="1406223" cy="276977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a title</a:t>
            </a:r>
            <a:endParaRPr lang="en-US" sz="12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Group 55"/>
          <p:cNvGrpSpPr/>
          <p:nvPr/>
        </p:nvGrpSpPr>
        <p:grpSpPr>
          <a:xfrm>
            <a:off x="2866939" y="4029764"/>
            <a:ext cx="2351309" cy="150443"/>
            <a:chOff x="5279680" y="4727406"/>
            <a:chExt cx="2352034" cy="150443"/>
          </a:xfrm>
        </p:grpSpPr>
        <p:sp>
          <p:nvSpPr>
            <p:cNvPr id="57" name="Parallelogram 56"/>
            <p:cNvSpPr/>
            <p:nvPr/>
          </p:nvSpPr>
          <p:spPr>
            <a:xfrm>
              <a:off x="7159104" y="472740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Parallelogram 57"/>
            <p:cNvSpPr/>
            <p:nvPr/>
          </p:nvSpPr>
          <p:spPr>
            <a:xfrm>
              <a:off x="6689248" y="472740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6219392" y="472740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Parallelogram 59"/>
            <p:cNvSpPr/>
            <p:nvPr/>
          </p:nvSpPr>
          <p:spPr>
            <a:xfrm>
              <a:off x="5749536" y="4727408"/>
              <a:ext cx="472610" cy="150441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Parallelogram 60"/>
            <p:cNvSpPr/>
            <p:nvPr/>
          </p:nvSpPr>
          <p:spPr>
            <a:xfrm>
              <a:off x="5279680" y="4727406"/>
              <a:ext cx="472610" cy="150440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460721" y="4424642"/>
            <a:ext cx="1406223" cy="276977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a title</a:t>
            </a:r>
            <a:endParaRPr lang="en-US" sz="12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Group 62"/>
          <p:cNvGrpSpPr/>
          <p:nvPr/>
        </p:nvGrpSpPr>
        <p:grpSpPr>
          <a:xfrm>
            <a:off x="2866939" y="4449326"/>
            <a:ext cx="2351309" cy="150443"/>
            <a:chOff x="5279680" y="5146968"/>
            <a:chExt cx="2352034" cy="150443"/>
          </a:xfrm>
        </p:grpSpPr>
        <p:sp>
          <p:nvSpPr>
            <p:cNvPr id="64" name="Parallelogram 63"/>
            <p:cNvSpPr/>
            <p:nvPr/>
          </p:nvSpPr>
          <p:spPr>
            <a:xfrm>
              <a:off x="7159104" y="5146969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Parallelogram 64"/>
            <p:cNvSpPr/>
            <p:nvPr/>
          </p:nvSpPr>
          <p:spPr>
            <a:xfrm>
              <a:off x="6689248" y="5146969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Parallelogram 65"/>
            <p:cNvSpPr/>
            <p:nvPr/>
          </p:nvSpPr>
          <p:spPr>
            <a:xfrm>
              <a:off x="6219392" y="5146969"/>
              <a:ext cx="472610" cy="150439"/>
            </a:xfrm>
            <a:prstGeom prst="parallelogram">
              <a:avLst/>
            </a:prstGeom>
            <a:solidFill>
              <a:schemeClr val="accent5"/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Parallelogram 66"/>
            <p:cNvSpPr/>
            <p:nvPr/>
          </p:nvSpPr>
          <p:spPr>
            <a:xfrm>
              <a:off x="5749536" y="5146970"/>
              <a:ext cx="472610" cy="150441"/>
            </a:xfrm>
            <a:prstGeom prst="parallelogram">
              <a:avLst/>
            </a:prstGeom>
            <a:solidFill>
              <a:schemeClr val="accent5"/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Parallelogram 67"/>
            <p:cNvSpPr/>
            <p:nvPr/>
          </p:nvSpPr>
          <p:spPr>
            <a:xfrm>
              <a:off x="5279680" y="5146968"/>
              <a:ext cx="472610" cy="150440"/>
            </a:xfrm>
            <a:prstGeom prst="parallelogram">
              <a:avLst/>
            </a:prstGeom>
            <a:solidFill>
              <a:schemeClr val="accent5"/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464497" y="4793313"/>
            <a:ext cx="1406223" cy="276977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a title</a:t>
            </a:r>
            <a:endParaRPr lang="en-US" sz="12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Group 81"/>
          <p:cNvGrpSpPr/>
          <p:nvPr/>
        </p:nvGrpSpPr>
        <p:grpSpPr>
          <a:xfrm>
            <a:off x="2870717" y="4856595"/>
            <a:ext cx="2351309" cy="150443"/>
            <a:chOff x="5279680" y="3902230"/>
            <a:chExt cx="2352034" cy="150443"/>
          </a:xfrm>
        </p:grpSpPr>
        <p:sp>
          <p:nvSpPr>
            <p:cNvPr id="83" name="Parallelogram 82"/>
            <p:cNvSpPr/>
            <p:nvPr/>
          </p:nvSpPr>
          <p:spPr>
            <a:xfrm>
              <a:off x="7159104" y="3902231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84" name="Parallelogram 83"/>
            <p:cNvSpPr/>
            <p:nvPr/>
          </p:nvSpPr>
          <p:spPr>
            <a:xfrm>
              <a:off x="6689248" y="3902231"/>
              <a:ext cx="472610" cy="150439"/>
            </a:xfrm>
            <a:prstGeom prst="parallelogram">
              <a:avLst/>
            </a:prstGeom>
            <a:solidFill>
              <a:schemeClr val="accent6"/>
            </a:solidFill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Parallelogram 84"/>
            <p:cNvSpPr/>
            <p:nvPr/>
          </p:nvSpPr>
          <p:spPr>
            <a:xfrm>
              <a:off x="6219392" y="3902231"/>
              <a:ext cx="472610" cy="150439"/>
            </a:xfrm>
            <a:prstGeom prst="parallelogram">
              <a:avLst/>
            </a:prstGeom>
            <a:solidFill>
              <a:schemeClr val="accent6"/>
            </a:solidFill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86" name="Parallelogram 85"/>
            <p:cNvSpPr/>
            <p:nvPr/>
          </p:nvSpPr>
          <p:spPr>
            <a:xfrm>
              <a:off x="5749536" y="3902232"/>
              <a:ext cx="472610" cy="150441"/>
            </a:xfrm>
            <a:prstGeom prst="parallelogram">
              <a:avLst/>
            </a:prstGeom>
            <a:solidFill>
              <a:schemeClr val="accent6"/>
            </a:solidFill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87" name="Parallelogram 86"/>
            <p:cNvSpPr/>
            <p:nvPr/>
          </p:nvSpPr>
          <p:spPr>
            <a:xfrm>
              <a:off x="5279680" y="3902230"/>
              <a:ext cx="472610" cy="150440"/>
            </a:xfrm>
            <a:prstGeom prst="parallelogram">
              <a:avLst/>
            </a:prstGeom>
            <a:solidFill>
              <a:schemeClr val="accent6"/>
            </a:solidFill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87"/>
          <p:cNvGrpSpPr/>
          <p:nvPr/>
        </p:nvGrpSpPr>
        <p:grpSpPr>
          <a:xfrm>
            <a:off x="7444427" y="2678645"/>
            <a:ext cx="419787" cy="288467"/>
            <a:chOff x="9902825" y="4503738"/>
            <a:chExt cx="365125" cy="250825"/>
          </a:xfrm>
          <a:solidFill>
            <a:schemeClr val="accent6"/>
          </a:solidFill>
          <a:effectLst/>
        </p:grpSpPr>
        <p:sp>
          <p:nvSpPr>
            <p:cNvPr id="89" name="Freeform 119"/>
            <p:cNvSpPr>
              <a:spLocks/>
            </p:cNvSpPr>
            <p:nvPr/>
          </p:nvSpPr>
          <p:spPr bwMode="auto">
            <a:xfrm>
              <a:off x="9948863" y="4549776"/>
              <a:ext cx="107950" cy="95250"/>
            </a:xfrm>
            <a:custGeom>
              <a:avLst/>
              <a:gdLst>
                <a:gd name="T0" fmla="*/ 18 w 19"/>
                <a:gd name="T1" fmla="*/ 17 h 17"/>
                <a:gd name="T2" fmla="*/ 18 w 19"/>
                <a:gd name="T3" fmla="*/ 14 h 17"/>
                <a:gd name="T4" fmla="*/ 14 w 19"/>
                <a:gd name="T5" fmla="*/ 12 h 17"/>
                <a:gd name="T6" fmla="*/ 12 w 19"/>
                <a:gd name="T7" fmla="*/ 11 h 17"/>
                <a:gd name="T8" fmla="*/ 12 w 19"/>
                <a:gd name="T9" fmla="*/ 9 h 17"/>
                <a:gd name="T10" fmla="*/ 12 w 19"/>
                <a:gd name="T11" fmla="*/ 7 h 17"/>
                <a:gd name="T12" fmla="*/ 13 w 19"/>
                <a:gd name="T13" fmla="*/ 6 h 17"/>
                <a:gd name="T14" fmla="*/ 13 w 19"/>
                <a:gd name="T15" fmla="*/ 5 h 17"/>
                <a:gd name="T16" fmla="*/ 13 w 19"/>
                <a:gd name="T17" fmla="*/ 3 h 17"/>
                <a:gd name="T18" fmla="*/ 9 w 19"/>
                <a:gd name="T19" fmla="*/ 0 h 17"/>
                <a:gd name="T20" fmla="*/ 6 w 19"/>
                <a:gd name="T21" fmla="*/ 3 h 17"/>
                <a:gd name="T22" fmla="*/ 6 w 19"/>
                <a:gd name="T23" fmla="*/ 5 h 17"/>
                <a:gd name="T24" fmla="*/ 5 w 19"/>
                <a:gd name="T25" fmla="*/ 6 h 17"/>
                <a:gd name="T26" fmla="*/ 6 w 19"/>
                <a:gd name="T27" fmla="*/ 7 h 17"/>
                <a:gd name="T28" fmla="*/ 7 w 19"/>
                <a:gd name="T29" fmla="*/ 9 h 17"/>
                <a:gd name="T30" fmla="*/ 7 w 19"/>
                <a:gd name="T31" fmla="*/ 11 h 17"/>
                <a:gd name="T32" fmla="*/ 5 w 19"/>
                <a:gd name="T33" fmla="*/ 12 h 17"/>
                <a:gd name="T34" fmla="*/ 0 w 19"/>
                <a:gd name="T35" fmla="*/ 14 h 17"/>
                <a:gd name="T36" fmla="*/ 0 w 19"/>
                <a:gd name="T37" fmla="*/ 17 h 17"/>
                <a:gd name="T38" fmla="*/ 18 w 19"/>
                <a:gd name="T3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8" y="17"/>
                  </a:moveTo>
                  <a:cubicBezTo>
                    <a:pt x="18" y="17"/>
                    <a:pt x="19" y="15"/>
                    <a:pt x="18" y="14"/>
                  </a:cubicBezTo>
                  <a:cubicBezTo>
                    <a:pt x="18" y="14"/>
                    <a:pt x="16" y="13"/>
                    <a:pt x="14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7"/>
                  </a:cubicBezTo>
                  <a:cubicBezTo>
                    <a:pt x="13" y="7"/>
                    <a:pt x="13" y="7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5" y="12"/>
                  </a:cubicBezTo>
                  <a:cubicBezTo>
                    <a:pt x="3" y="13"/>
                    <a:pt x="1" y="14"/>
                    <a:pt x="0" y="14"/>
                  </a:cubicBezTo>
                  <a:cubicBezTo>
                    <a:pt x="0" y="15"/>
                    <a:pt x="0" y="17"/>
                    <a:pt x="0" y="17"/>
                  </a:cubicBezTo>
                  <a:lnTo>
                    <a:pt x="1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Rectangle 120"/>
            <p:cNvSpPr>
              <a:spLocks noChangeArrowheads="1"/>
            </p:cNvSpPr>
            <p:nvPr/>
          </p:nvSpPr>
          <p:spPr bwMode="auto">
            <a:xfrm>
              <a:off x="10085388" y="4549776"/>
              <a:ext cx="904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Rectangle 121"/>
            <p:cNvSpPr>
              <a:spLocks noChangeArrowheads="1"/>
            </p:cNvSpPr>
            <p:nvPr/>
          </p:nvSpPr>
          <p:spPr bwMode="auto">
            <a:xfrm>
              <a:off x="10085388" y="4594226"/>
              <a:ext cx="13652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Rectangle 122"/>
            <p:cNvSpPr>
              <a:spLocks noChangeArrowheads="1"/>
            </p:cNvSpPr>
            <p:nvPr/>
          </p:nvSpPr>
          <p:spPr bwMode="auto">
            <a:xfrm>
              <a:off x="10085388" y="4640263"/>
              <a:ext cx="11430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123"/>
            <p:cNvSpPr>
              <a:spLocks noEditPoints="1"/>
            </p:cNvSpPr>
            <p:nvPr/>
          </p:nvSpPr>
          <p:spPr bwMode="auto">
            <a:xfrm>
              <a:off x="9902825" y="4503738"/>
              <a:ext cx="365125" cy="250825"/>
            </a:xfrm>
            <a:custGeom>
              <a:avLst/>
              <a:gdLst>
                <a:gd name="T0" fmla="*/ 0 w 64"/>
                <a:gd name="T1" fmla="*/ 0 h 44"/>
                <a:gd name="T2" fmla="*/ 0 w 64"/>
                <a:gd name="T3" fmla="*/ 44 h 44"/>
                <a:gd name="T4" fmla="*/ 64 w 64"/>
                <a:gd name="T5" fmla="*/ 44 h 44"/>
                <a:gd name="T6" fmla="*/ 64 w 64"/>
                <a:gd name="T7" fmla="*/ 0 h 44"/>
                <a:gd name="T8" fmla="*/ 0 w 64"/>
                <a:gd name="T9" fmla="*/ 0 h 44"/>
                <a:gd name="T10" fmla="*/ 60 w 64"/>
                <a:gd name="T11" fmla="*/ 40 h 44"/>
                <a:gd name="T12" fmla="*/ 52 w 64"/>
                <a:gd name="T13" fmla="*/ 40 h 44"/>
                <a:gd name="T14" fmla="*/ 52 w 64"/>
                <a:gd name="T15" fmla="*/ 38 h 44"/>
                <a:gd name="T16" fmla="*/ 46 w 64"/>
                <a:gd name="T17" fmla="*/ 32 h 44"/>
                <a:gd name="T18" fmla="*/ 40 w 64"/>
                <a:gd name="T19" fmla="*/ 38 h 44"/>
                <a:gd name="T20" fmla="*/ 40 w 64"/>
                <a:gd name="T21" fmla="*/ 40 h 44"/>
                <a:gd name="T22" fmla="*/ 24 w 64"/>
                <a:gd name="T23" fmla="*/ 40 h 44"/>
                <a:gd name="T24" fmla="*/ 24 w 64"/>
                <a:gd name="T25" fmla="*/ 38 h 44"/>
                <a:gd name="T26" fmla="*/ 18 w 64"/>
                <a:gd name="T27" fmla="*/ 32 h 44"/>
                <a:gd name="T28" fmla="*/ 12 w 64"/>
                <a:gd name="T29" fmla="*/ 38 h 44"/>
                <a:gd name="T30" fmla="*/ 12 w 64"/>
                <a:gd name="T31" fmla="*/ 40 h 44"/>
                <a:gd name="T32" fmla="*/ 4 w 64"/>
                <a:gd name="T33" fmla="*/ 40 h 44"/>
                <a:gd name="T34" fmla="*/ 4 w 64"/>
                <a:gd name="T35" fmla="*/ 4 h 44"/>
                <a:gd name="T36" fmla="*/ 60 w 64"/>
                <a:gd name="T37" fmla="*/ 4 h 44"/>
                <a:gd name="T38" fmla="*/ 60 w 64"/>
                <a:gd name="T39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0" y="0"/>
                  </a:lnTo>
                  <a:close/>
                  <a:moveTo>
                    <a:pt x="60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39"/>
                    <a:pt x="52" y="39"/>
                    <a:pt x="52" y="38"/>
                  </a:cubicBezTo>
                  <a:cubicBezTo>
                    <a:pt x="52" y="35"/>
                    <a:pt x="49" y="32"/>
                    <a:pt x="46" y="32"/>
                  </a:cubicBezTo>
                  <a:cubicBezTo>
                    <a:pt x="43" y="32"/>
                    <a:pt x="40" y="35"/>
                    <a:pt x="40" y="38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8"/>
                  </a:cubicBezTo>
                  <a:cubicBezTo>
                    <a:pt x="24" y="35"/>
                    <a:pt x="21" y="32"/>
                    <a:pt x="18" y="32"/>
                  </a:cubicBezTo>
                  <a:cubicBezTo>
                    <a:pt x="15" y="32"/>
                    <a:pt x="12" y="35"/>
                    <a:pt x="12" y="38"/>
                  </a:cubicBezTo>
                  <a:cubicBezTo>
                    <a:pt x="12" y="39"/>
                    <a:pt x="12" y="39"/>
                    <a:pt x="12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0" y="4"/>
                    <a:pt x="60" y="4"/>
                    <a:pt x="60" y="4"/>
                  </a:cubicBezTo>
                  <a:lnTo>
                    <a:pt x="6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4" name="Freeform 33"/>
          <p:cNvSpPr>
            <a:spLocks noEditPoints="1"/>
          </p:cNvSpPr>
          <p:nvPr/>
        </p:nvSpPr>
        <p:spPr bwMode="auto">
          <a:xfrm>
            <a:off x="7484575" y="4252323"/>
            <a:ext cx="322335" cy="322435"/>
          </a:xfrm>
          <a:custGeom>
            <a:avLst/>
            <a:gdLst>
              <a:gd name="T0" fmla="*/ 144 w 201"/>
              <a:gd name="T1" fmla="*/ 57 h 201"/>
              <a:gd name="T2" fmla="*/ 144 w 201"/>
              <a:gd name="T3" fmla="*/ 0 h 201"/>
              <a:gd name="T4" fmla="*/ 0 w 201"/>
              <a:gd name="T5" fmla="*/ 0 h 201"/>
              <a:gd name="T6" fmla="*/ 0 w 201"/>
              <a:gd name="T7" fmla="*/ 143 h 201"/>
              <a:gd name="T8" fmla="*/ 58 w 201"/>
              <a:gd name="T9" fmla="*/ 143 h 201"/>
              <a:gd name="T10" fmla="*/ 58 w 201"/>
              <a:gd name="T11" fmla="*/ 201 h 201"/>
              <a:gd name="T12" fmla="*/ 201 w 201"/>
              <a:gd name="T13" fmla="*/ 201 h 201"/>
              <a:gd name="T14" fmla="*/ 201 w 201"/>
              <a:gd name="T15" fmla="*/ 57 h 201"/>
              <a:gd name="T16" fmla="*/ 144 w 201"/>
              <a:gd name="T17" fmla="*/ 57 h 201"/>
              <a:gd name="T18" fmla="*/ 187 w 201"/>
              <a:gd name="T19" fmla="*/ 187 h 201"/>
              <a:gd name="T20" fmla="*/ 72 w 201"/>
              <a:gd name="T21" fmla="*/ 187 h 201"/>
              <a:gd name="T22" fmla="*/ 72 w 201"/>
              <a:gd name="T23" fmla="*/ 72 h 201"/>
              <a:gd name="T24" fmla="*/ 187 w 201"/>
              <a:gd name="T25" fmla="*/ 72 h 201"/>
              <a:gd name="T26" fmla="*/ 187 w 201"/>
              <a:gd name="T27" fmla="*/ 187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201">
                <a:moveTo>
                  <a:pt x="144" y="57"/>
                </a:moveTo>
                <a:lnTo>
                  <a:pt x="144" y="0"/>
                </a:lnTo>
                <a:lnTo>
                  <a:pt x="0" y="0"/>
                </a:lnTo>
                <a:lnTo>
                  <a:pt x="0" y="143"/>
                </a:lnTo>
                <a:lnTo>
                  <a:pt x="58" y="143"/>
                </a:lnTo>
                <a:lnTo>
                  <a:pt x="58" y="201"/>
                </a:lnTo>
                <a:lnTo>
                  <a:pt x="201" y="201"/>
                </a:lnTo>
                <a:lnTo>
                  <a:pt x="201" y="57"/>
                </a:lnTo>
                <a:lnTo>
                  <a:pt x="144" y="57"/>
                </a:lnTo>
                <a:close/>
                <a:moveTo>
                  <a:pt x="187" y="187"/>
                </a:moveTo>
                <a:lnTo>
                  <a:pt x="72" y="187"/>
                </a:lnTo>
                <a:lnTo>
                  <a:pt x="72" y="72"/>
                </a:lnTo>
                <a:lnTo>
                  <a:pt x="187" y="72"/>
                </a:lnTo>
                <a:lnTo>
                  <a:pt x="187" y="1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5" name="Freeform 93"/>
          <p:cNvSpPr>
            <a:spLocks noEditPoints="1"/>
          </p:cNvSpPr>
          <p:nvPr/>
        </p:nvSpPr>
        <p:spPr bwMode="auto">
          <a:xfrm>
            <a:off x="8899022" y="1874622"/>
            <a:ext cx="309055" cy="309151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47 w 64"/>
              <a:gd name="T11" fmla="*/ 53 h 64"/>
              <a:gd name="T12" fmla="*/ 32 w 64"/>
              <a:gd name="T13" fmla="*/ 42 h 64"/>
              <a:gd name="T14" fmla="*/ 17 w 64"/>
              <a:gd name="T15" fmla="*/ 53 h 64"/>
              <a:gd name="T16" fmla="*/ 23 w 64"/>
              <a:gd name="T17" fmla="*/ 35 h 64"/>
              <a:gd name="T18" fmla="*/ 8 w 64"/>
              <a:gd name="T19" fmla="*/ 24 h 64"/>
              <a:gd name="T20" fmla="*/ 26 w 64"/>
              <a:gd name="T21" fmla="*/ 24 h 64"/>
              <a:gd name="T22" fmla="*/ 32 w 64"/>
              <a:gd name="T23" fmla="*/ 7 h 64"/>
              <a:gd name="T24" fmla="*/ 38 w 64"/>
              <a:gd name="T25" fmla="*/ 24 h 64"/>
              <a:gd name="T26" fmla="*/ 56 w 64"/>
              <a:gd name="T27" fmla="*/ 24 h 64"/>
              <a:gd name="T28" fmla="*/ 41 w 64"/>
              <a:gd name="T29" fmla="*/ 35 h 64"/>
              <a:gd name="T30" fmla="*/ 47 w 64"/>
              <a:gd name="T31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47" y="53"/>
                </a:moveTo>
                <a:cubicBezTo>
                  <a:pt x="32" y="42"/>
                  <a:pt x="32" y="42"/>
                  <a:pt x="32" y="42"/>
                </a:cubicBezTo>
                <a:cubicBezTo>
                  <a:pt x="17" y="53"/>
                  <a:pt x="17" y="53"/>
                  <a:pt x="17" y="53"/>
                </a:cubicBezTo>
                <a:cubicBezTo>
                  <a:pt x="23" y="35"/>
                  <a:pt x="23" y="35"/>
                  <a:pt x="23" y="35"/>
                </a:cubicBezTo>
                <a:cubicBezTo>
                  <a:pt x="8" y="24"/>
                  <a:pt x="8" y="24"/>
                  <a:pt x="8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32" y="7"/>
                  <a:pt x="32" y="7"/>
                  <a:pt x="32" y="7"/>
                </a:cubicBezTo>
                <a:cubicBezTo>
                  <a:pt x="38" y="24"/>
                  <a:pt x="38" y="24"/>
                  <a:pt x="38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41" y="35"/>
                  <a:pt x="41" y="35"/>
                  <a:pt x="41" y="35"/>
                </a:cubicBezTo>
                <a:lnTo>
                  <a:pt x="47" y="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6" name="Freeform 102"/>
          <p:cNvSpPr>
            <a:spLocks noEditPoints="1"/>
          </p:cNvSpPr>
          <p:nvPr/>
        </p:nvSpPr>
        <p:spPr bwMode="auto">
          <a:xfrm>
            <a:off x="8857374" y="5064238"/>
            <a:ext cx="336271" cy="336372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28 w 64"/>
              <a:gd name="T11" fmla="*/ 8 h 64"/>
              <a:gd name="T12" fmla="*/ 36 w 64"/>
              <a:gd name="T13" fmla="*/ 8 h 64"/>
              <a:gd name="T14" fmla="*/ 36 w 64"/>
              <a:gd name="T15" fmla="*/ 28 h 64"/>
              <a:gd name="T16" fmla="*/ 28 w 64"/>
              <a:gd name="T17" fmla="*/ 28 h 64"/>
              <a:gd name="T18" fmla="*/ 28 w 64"/>
              <a:gd name="T19" fmla="*/ 8 h 64"/>
              <a:gd name="T20" fmla="*/ 32 w 64"/>
              <a:gd name="T21" fmla="*/ 53 h 64"/>
              <a:gd name="T22" fmla="*/ 11 w 64"/>
              <a:gd name="T23" fmla="*/ 32 h 64"/>
              <a:gd name="T24" fmla="*/ 24 w 64"/>
              <a:gd name="T25" fmla="*/ 13 h 64"/>
              <a:gd name="T26" fmla="*/ 24 w 64"/>
              <a:gd name="T27" fmla="*/ 12 h 64"/>
              <a:gd name="T28" fmla="*/ 24 w 64"/>
              <a:gd name="T29" fmla="*/ 20 h 64"/>
              <a:gd name="T30" fmla="*/ 17 w 64"/>
              <a:gd name="T31" fmla="*/ 32 h 64"/>
              <a:gd name="T32" fmla="*/ 32 w 64"/>
              <a:gd name="T33" fmla="*/ 47 h 64"/>
              <a:gd name="T34" fmla="*/ 47 w 64"/>
              <a:gd name="T35" fmla="*/ 32 h 64"/>
              <a:gd name="T36" fmla="*/ 40 w 64"/>
              <a:gd name="T37" fmla="*/ 20 h 64"/>
              <a:gd name="T38" fmla="*/ 40 w 64"/>
              <a:gd name="T39" fmla="*/ 12 h 64"/>
              <a:gd name="T40" fmla="*/ 40 w 64"/>
              <a:gd name="T41" fmla="*/ 13 h 64"/>
              <a:gd name="T42" fmla="*/ 53 w 64"/>
              <a:gd name="T43" fmla="*/ 32 h 64"/>
              <a:gd name="T44" fmla="*/ 32 w 64"/>
              <a:gd name="T45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28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28"/>
                  <a:pt x="36" y="28"/>
                  <a:pt x="36" y="28"/>
                </a:cubicBezTo>
                <a:cubicBezTo>
                  <a:pt x="28" y="28"/>
                  <a:pt x="28" y="28"/>
                  <a:pt x="28" y="28"/>
                </a:cubicBezTo>
                <a:lnTo>
                  <a:pt x="28" y="8"/>
                </a:lnTo>
                <a:close/>
                <a:moveTo>
                  <a:pt x="32" y="53"/>
                </a:moveTo>
                <a:cubicBezTo>
                  <a:pt x="20" y="53"/>
                  <a:pt x="11" y="44"/>
                  <a:pt x="11" y="32"/>
                </a:cubicBezTo>
                <a:cubicBezTo>
                  <a:pt x="11" y="24"/>
                  <a:pt x="16" y="16"/>
                  <a:pt x="24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0" y="22"/>
                  <a:pt x="17" y="27"/>
                  <a:pt x="17" y="32"/>
                </a:cubicBezTo>
                <a:cubicBezTo>
                  <a:pt x="17" y="40"/>
                  <a:pt x="24" y="47"/>
                  <a:pt x="32" y="47"/>
                </a:cubicBezTo>
                <a:cubicBezTo>
                  <a:pt x="40" y="47"/>
                  <a:pt x="47" y="40"/>
                  <a:pt x="47" y="32"/>
                </a:cubicBezTo>
                <a:cubicBezTo>
                  <a:pt x="47" y="27"/>
                  <a:pt x="44" y="22"/>
                  <a:pt x="40" y="20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8" y="16"/>
                  <a:pt x="53" y="24"/>
                  <a:pt x="53" y="32"/>
                </a:cubicBezTo>
                <a:cubicBezTo>
                  <a:pt x="53" y="44"/>
                  <a:pt x="44" y="53"/>
                  <a:pt x="32" y="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3" name="Group 96"/>
          <p:cNvGrpSpPr/>
          <p:nvPr/>
        </p:nvGrpSpPr>
        <p:grpSpPr>
          <a:xfrm>
            <a:off x="10226898" y="4268741"/>
            <a:ext cx="367253" cy="367367"/>
            <a:chOff x="6894513" y="5880100"/>
            <a:chExt cx="376238" cy="376238"/>
          </a:xfrm>
          <a:solidFill>
            <a:schemeClr val="accent3"/>
          </a:solidFill>
          <a:effectLst/>
        </p:grpSpPr>
        <p:sp>
          <p:nvSpPr>
            <p:cNvPr id="98" name="Freeform 103"/>
            <p:cNvSpPr>
              <a:spLocks noEditPoints="1"/>
            </p:cNvSpPr>
            <p:nvPr/>
          </p:nvSpPr>
          <p:spPr bwMode="auto">
            <a:xfrm>
              <a:off x="7005638" y="5880100"/>
              <a:ext cx="265113" cy="265113"/>
            </a:xfrm>
            <a:custGeom>
              <a:avLst/>
              <a:gdLst>
                <a:gd name="T0" fmla="*/ 31 w 45"/>
                <a:gd name="T1" fmla="*/ 5 h 45"/>
                <a:gd name="T2" fmla="*/ 18 w 45"/>
                <a:gd name="T3" fmla="*/ 13 h 45"/>
                <a:gd name="T4" fmla="*/ 1 w 45"/>
                <a:gd name="T5" fmla="*/ 30 h 45"/>
                <a:gd name="T6" fmla="*/ 1 w 45"/>
                <a:gd name="T7" fmla="*/ 35 h 45"/>
                <a:gd name="T8" fmla="*/ 10 w 45"/>
                <a:gd name="T9" fmla="*/ 44 h 45"/>
                <a:gd name="T10" fmla="*/ 15 w 45"/>
                <a:gd name="T11" fmla="*/ 44 h 45"/>
                <a:gd name="T12" fmla="*/ 32 w 45"/>
                <a:gd name="T13" fmla="*/ 27 h 45"/>
                <a:gd name="T14" fmla="*/ 40 w 45"/>
                <a:gd name="T15" fmla="*/ 14 h 45"/>
                <a:gd name="T16" fmla="*/ 45 w 45"/>
                <a:gd name="T17" fmla="*/ 0 h 45"/>
                <a:gd name="T18" fmla="*/ 31 w 45"/>
                <a:gd name="T19" fmla="*/ 5 h 45"/>
                <a:gd name="T20" fmla="*/ 20 w 45"/>
                <a:gd name="T21" fmla="*/ 34 h 45"/>
                <a:gd name="T22" fmla="*/ 11 w 45"/>
                <a:gd name="T23" fmla="*/ 34 h 45"/>
                <a:gd name="T24" fmla="*/ 11 w 45"/>
                <a:gd name="T25" fmla="*/ 25 h 45"/>
                <a:gd name="T26" fmla="*/ 20 w 45"/>
                <a:gd name="T27" fmla="*/ 25 h 45"/>
                <a:gd name="T28" fmla="*/ 20 w 45"/>
                <a:gd name="T29" fmla="*/ 34 h 45"/>
                <a:gd name="T30" fmla="*/ 31 w 45"/>
                <a:gd name="T31" fmla="*/ 23 h 45"/>
                <a:gd name="T32" fmla="*/ 22 w 45"/>
                <a:gd name="T33" fmla="*/ 23 h 45"/>
                <a:gd name="T34" fmla="*/ 22 w 45"/>
                <a:gd name="T35" fmla="*/ 14 h 45"/>
                <a:gd name="T36" fmla="*/ 31 w 45"/>
                <a:gd name="T37" fmla="*/ 14 h 45"/>
                <a:gd name="T38" fmla="*/ 31 w 45"/>
                <a:gd name="T3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45">
                  <a:moveTo>
                    <a:pt x="31" y="5"/>
                  </a:moveTo>
                  <a:cubicBezTo>
                    <a:pt x="27" y="6"/>
                    <a:pt x="21" y="10"/>
                    <a:pt x="18" y="1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4"/>
                    <a:pt x="1" y="3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4" y="45"/>
                    <a:pt x="15" y="44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24"/>
                    <a:pt x="39" y="18"/>
                    <a:pt x="40" y="14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31" y="5"/>
                  </a:lnTo>
                  <a:close/>
                  <a:moveTo>
                    <a:pt x="20" y="34"/>
                  </a:moveTo>
                  <a:cubicBezTo>
                    <a:pt x="17" y="36"/>
                    <a:pt x="13" y="36"/>
                    <a:pt x="11" y="34"/>
                  </a:cubicBezTo>
                  <a:cubicBezTo>
                    <a:pt x="9" y="32"/>
                    <a:pt x="9" y="28"/>
                    <a:pt x="11" y="25"/>
                  </a:cubicBezTo>
                  <a:cubicBezTo>
                    <a:pt x="13" y="23"/>
                    <a:pt x="17" y="23"/>
                    <a:pt x="20" y="25"/>
                  </a:cubicBezTo>
                  <a:cubicBezTo>
                    <a:pt x="22" y="28"/>
                    <a:pt x="22" y="32"/>
                    <a:pt x="20" y="34"/>
                  </a:cubicBezTo>
                  <a:close/>
                  <a:moveTo>
                    <a:pt x="31" y="23"/>
                  </a:moveTo>
                  <a:cubicBezTo>
                    <a:pt x="29" y="25"/>
                    <a:pt x="25" y="25"/>
                    <a:pt x="22" y="23"/>
                  </a:cubicBezTo>
                  <a:cubicBezTo>
                    <a:pt x="20" y="20"/>
                    <a:pt x="20" y="16"/>
                    <a:pt x="22" y="14"/>
                  </a:cubicBezTo>
                  <a:cubicBezTo>
                    <a:pt x="25" y="12"/>
                    <a:pt x="29" y="12"/>
                    <a:pt x="31" y="14"/>
                  </a:cubicBezTo>
                  <a:cubicBezTo>
                    <a:pt x="33" y="16"/>
                    <a:pt x="33" y="20"/>
                    <a:pt x="3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104"/>
            <p:cNvSpPr>
              <a:spLocks/>
            </p:cNvSpPr>
            <p:nvPr/>
          </p:nvSpPr>
          <p:spPr bwMode="auto">
            <a:xfrm>
              <a:off x="6905626" y="5986463"/>
              <a:ext cx="123825" cy="111125"/>
            </a:xfrm>
            <a:custGeom>
              <a:avLst/>
              <a:gdLst>
                <a:gd name="T0" fmla="*/ 7 w 21"/>
                <a:gd name="T1" fmla="*/ 17 h 19"/>
                <a:gd name="T2" fmla="*/ 21 w 21"/>
                <a:gd name="T3" fmla="*/ 3 h 19"/>
                <a:gd name="T4" fmla="*/ 10 w 21"/>
                <a:gd name="T5" fmla="*/ 3 h 19"/>
                <a:gd name="T6" fmla="*/ 1 w 21"/>
                <a:gd name="T7" fmla="*/ 12 h 19"/>
                <a:gd name="T8" fmla="*/ 1 w 21"/>
                <a:gd name="T9" fmla="*/ 17 h 19"/>
                <a:gd name="T10" fmla="*/ 7 w 21"/>
                <a:gd name="T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7" y="17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18" y="0"/>
                    <a:pt x="13" y="0"/>
                    <a:pt x="1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6"/>
                    <a:pt x="1" y="17"/>
                  </a:cubicBezTo>
                  <a:cubicBezTo>
                    <a:pt x="3" y="19"/>
                    <a:pt x="5" y="19"/>
                    <a:pt x="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105"/>
            <p:cNvSpPr>
              <a:spLocks/>
            </p:cNvSpPr>
            <p:nvPr/>
          </p:nvSpPr>
          <p:spPr bwMode="auto">
            <a:xfrm>
              <a:off x="7053263" y="6121400"/>
              <a:ext cx="111125" cy="123825"/>
            </a:xfrm>
            <a:custGeom>
              <a:avLst/>
              <a:gdLst>
                <a:gd name="T0" fmla="*/ 2 w 19"/>
                <a:gd name="T1" fmla="*/ 14 h 21"/>
                <a:gd name="T2" fmla="*/ 2 w 19"/>
                <a:gd name="T3" fmla="*/ 20 h 21"/>
                <a:gd name="T4" fmla="*/ 7 w 19"/>
                <a:gd name="T5" fmla="*/ 20 h 21"/>
                <a:gd name="T6" fmla="*/ 16 w 19"/>
                <a:gd name="T7" fmla="*/ 11 h 21"/>
                <a:gd name="T8" fmla="*/ 16 w 19"/>
                <a:gd name="T9" fmla="*/ 0 h 21"/>
                <a:gd name="T10" fmla="*/ 2 w 19"/>
                <a:gd name="T1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14"/>
                  </a:moveTo>
                  <a:cubicBezTo>
                    <a:pt x="0" y="16"/>
                    <a:pt x="0" y="18"/>
                    <a:pt x="2" y="20"/>
                  </a:cubicBezTo>
                  <a:cubicBezTo>
                    <a:pt x="3" y="21"/>
                    <a:pt x="6" y="21"/>
                    <a:pt x="7" y="2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8"/>
                    <a:pt x="19" y="3"/>
                    <a:pt x="16" y="0"/>
                  </a:cubicBezTo>
                  <a:lnTo>
                    <a:pt x="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106"/>
            <p:cNvSpPr>
              <a:spLocks/>
            </p:cNvSpPr>
            <p:nvPr/>
          </p:nvSpPr>
          <p:spPr bwMode="auto">
            <a:xfrm>
              <a:off x="6981826" y="6103938"/>
              <a:ext cx="65088" cy="63500"/>
            </a:xfrm>
            <a:custGeom>
              <a:avLst/>
              <a:gdLst>
                <a:gd name="T0" fmla="*/ 1 w 11"/>
                <a:gd name="T1" fmla="*/ 2 h 11"/>
                <a:gd name="T2" fmla="*/ 1 w 11"/>
                <a:gd name="T3" fmla="*/ 4 h 11"/>
                <a:gd name="T4" fmla="*/ 7 w 11"/>
                <a:gd name="T5" fmla="*/ 10 h 11"/>
                <a:gd name="T6" fmla="*/ 9 w 11"/>
                <a:gd name="T7" fmla="*/ 10 h 11"/>
                <a:gd name="T8" fmla="*/ 11 w 11"/>
                <a:gd name="T9" fmla="*/ 9 h 11"/>
                <a:gd name="T10" fmla="*/ 2 w 11"/>
                <a:gd name="T11" fmla="*/ 0 h 11"/>
                <a:gd name="T12" fmla="*/ 1 w 1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" y="2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9" y="11"/>
                    <a:pt x="9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107"/>
            <p:cNvSpPr>
              <a:spLocks/>
            </p:cNvSpPr>
            <p:nvPr/>
          </p:nvSpPr>
          <p:spPr bwMode="auto">
            <a:xfrm>
              <a:off x="6894513" y="6138863"/>
              <a:ext cx="117475" cy="117475"/>
            </a:xfrm>
            <a:custGeom>
              <a:avLst/>
              <a:gdLst>
                <a:gd name="T0" fmla="*/ 0 w 20"/>
                <a:gd name="T1" fmla="*/ 20 h 20"/>
                <a:gd name="T2" fmla="*/ 16 w 20"/>
                <a:gd name="T3" fmla="*/ 4 h 20"/>
                <a:gd name="T4" fmla="*/ 0 w 20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cubicBezTo>
                    <a:pt x="8" y="16"/>
                    <a:pt x="20" y="8"/>
                    <a:pt x="16" y="4"/>
                  </a:cubicBezTo>
                  <a:cubicBezTo>
                    <a:pt x="12" y="0"/>
                    <a:pt x="4" y="1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id-ID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3" name="Freeform 70"/>
          <p:cNvSpPr>
            <a:spLocks noEditPoints="1"/>
          </p:cNvSpPr>
          <p:nvPr/>
        </p:nvSpPr>
        <p:spPr bwMode="auto">
          <a:xfrm>
            <a:off x="10287490" y="2631919"/>
            <a:ext cx="298225" cy="298319"/>
          </a:xfrm>
          <a:custGeom>
            <a:avLst/>
            <a:gdLst>
              <a:gd name="T0" fmla="*/ 188 w 231"/>
              <a:gd name="T1" fmla="*/ 145 h 231"/>
              <a:gd name="T2" fmla="*/ 188 w 231"/>
              <a:gd name="T3" fmla="*/ 101 h 231"/>
              <a:gd name="T4" fmla="*/ 130 w 231"/>
              <a:gd name="T5" fmla="*/ 101 h 231"/>
              <a:gd name="T6" fmla="*/ 130 w 231"/>
              <a:gd name="T7" fmla="*/ 87 h 231"/>
              <a:gd name="T8" fmla="*/ 173 w 231"/>
              <a:gd name="T9" fmla="*/ 87 h 231"/>
              <a:gd name="T10" fmla="*/ 173 w 231"/>
              <a:gd name="T11" fmla="*/ 0 h 231"/>
              <a:gd name="T12" fmla="*/ 72 w 231"/>
              <a:gd name="T13" fmla="*/ 0 h 231"/>
              <a:gd name="T14" fmla="*/ 72 w 231"/>
              <a:gd name="T15" fmla="*/ 87 h 231"/>
              <a:gd name="T16" fmla="*/ 115 w 231"/>
              <a:gd name="T17" fmla="*/ 87 h 231"/>
              <a:gd name="T18" fmla="*/ 115 w 231"/>
              <a:gd name="T19" fmla="*/ 101 h 231"/>
              <a:gd name="T20" fmla="*/ 43 w 231"/>
              <a:gd name="T21" fmla="*/ 101 h 231"/>
              <a:gd name="T22" fmla="*/ 43 w 231"/>
              <a:gd name="T23" fmla="*/ 145 h 231"/>
              <a:gd name="T24" fmla="*/ 0 w 231"/>
              <a:gd name="T25" fmla="*/ 145 h 231"/>
              <a:gd name="T26" fmla="*/ 0 w 231"/>
              <a:gd name="T27" fmla="*/ 231 h 231"/>
              <a:gd name="T28" fmla="*/ 101 w 231"/>
              <a:gd name="T29" fmla="*/ 231 h 231"/>
              <a:gd name="T30" fmla="*/ 101 w 231"/>
              <a:gd name="T31" fmla="*/ 145 h 231"/>
              <a:gd name="T32" fmla="*/ 58 w 231"/>
              <a:gd name="T33" fmla="*/ 145 h 231"/>
              <a:gd name="T34" fmla="*/ 58 w 231"/>
              <a:gd name="T35" fmla="*/ 116 h 231"/>
              <a:gd name="T36" fmla="*/ 173 w 231"/>
              <a:gd name="T37" fmla="*/ 116 h 231"/>
              <a:gd name="T38" fmla="*/ 173 w 231"/>
              <a:gd name="T39" fmla="*/ 145 h 231"/>
              <a:gd name="T40" fmla="*/ 130 w 231"/>
              <a:gd name="T41" fmla="*/ 145 h 231"/>
              <a:gd name="T42" fmla="*/ 130 w 231"/>
              <a:gd name="T43" fmla="*/ 231 h 231"/>
              <a:gd name="T44" fmla="*/ 231 w 231"/>
              <a:gd name="T45" fmla="*/ 231 h 231"/>
              <a:gd name="T46" fmla="*/ 231 w 231"/>
              <a:gd name="T47" fmla="*/ 145 h 231"/>
              <a:gd name="T48" fmla="*/ 188 w 231"/>
              <a:gd name="T49" fmla="*/ 145 h 231"/>
              <a:gd name="T50" fmla="*/ 87 w 231"/>
              <a:gd name="T51" fmla="*/ 159 h 231"/>
              <a:gd name="T52" fmla="*/ 87 w 231"/>
              <a:gd name="T53" fmla="*/ 173 h 231"/>
              <a:gd name="T54" fmla="*/ 14 w 231"/>
              <a:gd name="T55" fmla="*/ 173 h 231"/>
              <a:gd name="T56" fmla="*/ 14 w 231"/>
              <a:gd name="T57" fmla="*/ 159 h 231"/>
              <a:gd name="T58" fmla="*/ 87 w 231"/>
              <a:gd name="T59" fmla="*/ 159 h 231"/>
              <a:gd name="T60" fmla="*/ 87 w 231"/>
              <a:gd name="T61" fmla="*/ 29 h 231"/>
              <a:gd name="T62" fmla="*/ 87 w 231"/>
              <a:gd name="T63" fmla="*/ 15 h 231"/>
              <a:gd name="T64" fmla="*/ 159 w 231"/>
              <a:gd name="T65" fmla="*/ 15 h 231"/>
              <a:gd name="T66" fmla="*/ 159 w 231"/>
              <a:gd name="T67" fmla="*/ 29 h 231"/>
              <a:gd name="T68" fmla="*/ 87 w 231"/>
              <a:gd name="T69" fmla="*/ 29 h 231"/>
              <a:gd name="T70" fmla="*/ 217 w 231"/>
              <a:gd name="T71" fmla="*/ 173 h 231"/>
              <a:gd name="T72" fmla="*/ 144 w 231"/>
              <a:gd name="T73" fmla="*/ 173 h 231"/>
              <a:gd name="T74" fmla="*/ 144 w 231"/>
              <a:gd name="T75" fmla="*/ 159 h 231"/>
              <a:gd name="T76" fmla="*/ 217 w 231"/>
              <a:gd name="T77" fmla="*/ 159 h 231"/>
              <a:gd name="T78" fmla="*/ 217 w 231"/>
              <a:gd name="T79" fmla="*/ 17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1" h="231">
                <a:moveTo>
                  <a:pt x="188" y="145"/>
                </a:moveTo>
                <a:lnTo>
                  <a:pt x="188" y="101"/>
                </a:lnTo>
                <a:lnTo>
                  <a:pt x="130" y="101"/>
                </a:lnTo>
                <a:lnTo>
                  <a:pt x="130" y="87"/>
                </a:lnTo>
                <a:lnTo>
                  <a:pt x="173" y="87"/>
                </a:lnTo>
                <a:lnTo>
                  <a:pt x="173" y="0"/>
                </a:lnTo>
                <a:lnTo>
                  <a:pt x="72" y="0"/>
                </a:lnTo>
                <a:lnTo>
                  <a:pt x="72" y="87"/>
                </a:lnTo>
                <a:lnTo>
                  <a:pt x="115" y="87"/>
                </a:lnTo>
                <a:lnTo>
                  <a:pt x="115" y="101"/>
                </a:lnTo>
                <a:lnTo>
                  <a:pt x="43" y="101"/>
                </a:lnTo>
                <a:lnTo>
                  <a:pt x="43" y="145"/>
                </a:lnTo>
                <a:lnTo>
                  <a:pt x="0" y="145"/>
                </a:lnTo>
                <a:lnTo>
                  <a:pt x="0" y="231"/>
                </a:lnTo>
                <a:lnTo>
                  <a:pt x="101" y="231"/>
                </a:lnTo>
                <a:lnTo>
                  <a:pt x="101" y="145"/>
                </a:lnTo>
                <a:lnTo>
                  <a:pt x="58" y="145"/>
                </a:lnTo>
                <a:lnTo>
                  <a:pt x="58" y="116"/>
                </a:lnTo>
                <a:lnTo>
                  <a:pt x="173" y="116"/>
                </a:lnTo>
                <a:lnTo>
                  <a:pt x="173" y="145"/>
                </a:lnTo>
                <a:lnTo>
                  <a:pt x="130" y="145"/>
                </a:lnTo>
                <a:lnTo>
                  <a:pt x="130" y="231"/>
                </a:lnTo>
                <a:lnTo>
                  <a:pt x="231" y="231"/>
                </a:lnTo>
                <a:lnTo>
                  <a:pt x="231" y="145"/>
                </a:lnTo>
                <a:lnTo>
                  <a:pt x="188" y="145"/>
                </a:lnTo>
                <a:close/>
                <a:moveTo>
                  <a:pt x="87" y="159"/>
                </a:moveTo>
                <a:lnTo>
                  <a:pt x="87" y="173"/>
                </a:lnTo>
                <a:lnTo>
                  <a:pt x="14" y="173"/>
                </a:lnTo>
                <a:lnTo>
                  <a:pt x="14" y="159"/>
                </a:lnTo>
                <a:lnTo>
                  <a:pt x="87" y="159"/>
                </a:lnTo>
                <a:close/>
                <a:moveTo>
                  <a:pt x="87" y="29"/>
                </a:moveTo>
                <a:lnTo>
                  <a:pt x="87" y="15"/>
                </a:lnTo>
                <a:lnTo>
                  <a:pt x="159" y="15"/>
                </a:lnTo>
                <a:lnTo>
                  <a:pt x="159" y="29"/>
                </a:lnTo>
                <a:lnTo>
                  <a:pt x="87" y="29"/>
                </a:lnTo>
                <a:close/>
                <a:moveTo>
                  <a:pt x="217" y="173"/>
                </a:moveTo>
                <a:lnTo>
                  <a:pt x="144" y="173"/>
                </a:lnTo>
                <a:lnTo>
                  <a:pt x="144" y="159"/>
                </a:lnTo>
                <a:lnTo>
                  <a:pt x="217" y="159"/>
                </a:lnTo>
                <a:lnTo>
                  <a:pt x="217" y="1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id-ID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6" name="išľíďè">
            <a:extLst>
              <a:ext uri="{FF2B5EF4-FFF2-40B4-BE49-F238E27FC236}">
                <a16:creationId xmlns:a16="http://schemas.microsoft.com/office/drawing/2014/main" id="{50602FFA-E896-4E88-B8FC-FBD98EF6A255}"/>
              </a:ext>
            </a:extLst>
          </p:cNvPr>
          <p:cNvSpPr/>
          <p:nvPr/>
        </p:nvSpPr>
        <p:spPr bwMode="auto">
          <a:xfrm>
            <a:off x="1457688" y="2335939"/>
            <a:ext cx="3374334" cy="52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107" name="iSlíďè">
            <a:extLst>
              <a:ext uri="{FF2B5EF4-FFF2-40B4-BE49-F238E27FC236}">
                <a16:creationId xmlns:a16="http://schemas.microsoft.com/office/drawing/2014/main" id="{CEA5EAFC-92C4-4D89-973F-D2835B1ACE9F}"/>
              </a:ext>
            </a:extLst>
          </p:cNvPr>
          <p:cNvSpPr txBox="1"/>
          <p:nvPr/>
        </p:nvSpPr>
        <p:spPr bwMode="auto">
          <a:xfrm>
            <a:off x="1465081" y="1930353"/>
            <a:ext cx="2071813" cy="58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 successful project</a:t>
            </a: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D8EA1EE6-1512-4911-AE84-61946210190D}"/>
              </a:ext>
            </a:extLst>
          </p:cNvPr>
          <p:cNvSpPr/>
          <p:nvPr/>
        </p:nvSpPr>
        <p:spPr>
          <a:xfrm>
            <a:off x="557065" y="333289"/>
            <a:ext cx="437505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4F00A4AB-FA24-4381-98E9-1142619ACC0A}"/>
              </a:ext>
            </a:extLst>
          </p:cNvPr>
          <p:cNvSpPr/>
          <p:nvPr/>
        </p:nvSpPr>
        <p:spPr>
          <a:xfrm>
            <a:off x="709465" y="485689"/>
            <a:ext cx="437505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1AAFF191-D29B-4497-ACD4-CC4BF0C10EDC}"/>
              </a:ext>
            </a:extLst>
          </p:cNvPr>
          <p:cNvSpPr txBox="1"/>
          <p:nvPr/>
        </p:nvSpPr>
        <p:spPr>
          <a:xfrm>
            <a:off x="1329487" y="267222"/>
            <a:ext cx="628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Overview of the work</a:t>
            </a:r>
          </a:p>
        </p:txBody>
      </p:sp>
    </p:spTree>
    <p:extLst>
      <p:ext uri="{BB962C8B-B14F-4D97-AF65-F5344CB8AC3E}">
        <p14:creationId xmlns:p14="http://schemas.microsoft.com/office/powerpoint/2010/main" val="3375532617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600"/>
                            </p:stCondLst>
                            <p:childTnLst>
                              <p:par>
                                <p:cTn id="1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600"/>
                            </p:stCondLst>
                            <p:childTnLst>
                              <p:par>
                                <p:cTn id="1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/>
      <p:bldP spid="48" grpId="0"/>
      <p:bldP spid="55" grpId="0"/>
      <p:bldP spid="62" grpId="0"/>
      <p:bldP spid="81" grpId="0"/>
      <p:bldP spid="94" grpId="0" animBg="1"/>
      <p:bldP spid="95" grpId="0" animBg="1"/>
      <p:bldP spid="96" grpId="0" animBg="1"/>
      <p:bldP spid="103" grpId="0" animBg="1"/>
      <p:bldP spid="97" grpId="0" animBg="1"/>
      <p:bldP spid="104" grpId="0" animBg="1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图片 97" descr="图片包含 物体, 雪花, 天空, 户外&#10;&#10;自动生成的说明">
            <a:extLst>
              <a:ext uri="{FF2B5EF4-FFF2-40B4-BE49-F238E27FC236}">
                <a16:creationId xmlns:a16="http://schemas.microsoft.com/office/drawing/2014/main" id="{220082AC-405C-4A39-83E5-AF460893C1C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414" cy="6858000"/>
          </a:xfrm>
          <a:prstGeom prst="rect">
            <a:avLst/>
          </a:prstGeom>
        </p:spPr>
      </p:pic>
      <p:grpSp>
        <p:nvGrpSpPr>
          <p:cNvPr id="13" name="千图PPT彼岸天：ID 8661124库_组合 12">
            <a:extLst>
              <a:ext uri="{FF2B5EF4-FFF2-40B4-BE49-F238E27FC236}">
                <a16:creationId xmlns:a16="http://schemas.microsoft.com/office/drawing/2014/main" id="{A87B17F8-BABB-47CE-A6AC-C13CDB20845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66449" y="1727027"/>
            <a:ext cx="2211992" cy="4000808"/>
            <a:chOff x="5102815" y="2116771"/>
            <a:chExt cx="2211992" cy="400080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97FF234C-B1F0-4221-9C3D-90A1AD539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511" y="4101783"/>
              <a:ext cx="239888" cy="2015796"/>
            </a:xfrm>
            <a:custGeom>
              <a:avLst/>
              <a:gdLst>
                <a:gd name="connsiteX0" fmla="*/ 118953 w 239888"/>
                <a:gd name="connsiteY0" fmla="*/ 0 h 2015796"/>
                <a:gd name="connsiteX1" fmla="*/ 142744 w 239888"/>
                <a:gd name="connsiteY1" fmla="*/ 2107 h 2015796"/>
                <a:gd name="connsiteX2" fmla="*/ 166534 w 239888"/>
                <a:gd name="connsiteY2" fmla="*/ 10536 h 2015796"/>
                <a:gd name="connsiteX3" fmla="*/ 188342 w 239888"/>
                <a:gd name="connsiteY3" fmla="*/ 23179 h 2015796"/>
                <a:gd name="connsiteX4" fmla="*/ 204202 w 239888"/>
                <a:gd name="connsiteY4" fmla="*/ 37929 h 2015796"/>
                <a:gd name="connsiteX5" fmla="*/ 220063 w 239888"/>
                <a:gd name="connsiteY5" fmla="*/ 56894 h 2015796"/>
                <a:gd name="connsiteX6" fmla="*/ 229976 w 239888"/>
                <a:gd name="connsiteY6" fmla="*/ 80073 h 2015796"/>
                <a:gd name="connsiteX7" fmla="*/ 235923 w 239888"/>
                <a:gd name="connsiteY7" fmla="*/ 103252 h 2015796"/>
                <a:gd name="connsiteX8" fmla="*/ 239888 w 239888"/>
                <a:gd name="connsiteY8" fmla="*/ 130645 h 2015796"/>
                <a:gd name="connsiteX9" fmla="*/ 239888 w 239888"/>
                <a:gd name="connsiteY9" fmla="*/ 2015796 h 2015796"/>
                <a:gd name="connsiteX10" fmla="*/ 0 w 239888"/>
                <a:gd name="connsiteY10" fmla="*/ 2015796 h 2015796"/>
                <a:gd name="connsiteX11" fmla="*/ 0 w 239888"/>
                <a:gd name="connsiteY11" fmla="*/ 130645 h 2015796"/>
                <a:gd name="connsiteX12" fmla="*/ 1983 w 239888"/>
                <a:gd name="connsiteY12" fmla="*/ 103252 h 2015796"/>
                <a:gd name="connsiteX13" fmla="*/ 9913 w 239888"/>
                <a:gd name="connsiteY13" fmla="*/ 80073 h 2015796"/>
                <a:gd name="connsiteX14" fmla="*/ 19826 w 239888"/>
                <a:gd name="connsiteY14" fmla="*/ 56894 h 2015796"/>
                <a:gd name="connsiteX15" fmla="*/ 35686 w 239888"/>
                <a:gd name="connsiteY15" fmla="*/ 37929 h 2015796"/>
                <a:gd name="connsiteX16" fmla="*/ 51546 w 239888"/>
                <a:gd name="connsiteY16" fmla="*/ 23179 h 2015796"/>
                <a:gd name="connsiteX17" fmla="*/ 73354 w 239888"/>
                <a:gd name="connsiteY17" fmla="*/ 10536 h 2015796"/>
                <a:gd name="connsiteX18" fmla="*/ 97145 w 239888"/>
                <a:gd name="connsiteY18" fmla="*/ 2107 h 201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888" h="2015796">
                  <a:moveTo>
                    <a:pt x="118953" y="0"/>
                  </a:moveTo>
                  <a:lnTo>
                    <a:pt x="142744" y="2107"/>
                  </a:lnTo>
                  <a:lnTo>
                    <a:pt x="166534" y="10536"/>
                  </a:lnTo>
                  <a:lnTo>
                    <a:pt x="188342" y="23179"/>
                  </a:lnTo>
                  <a:lnTo>
                    <a:pt x="204202" y="37929"/>
                  </a:lnTo>
                  <a:lnTo>
                    <a:pt x="220063" y="56894"/>
                  </a:lnTo>
                  <a:lnTo>
                    <a:pt x="229976" y="80073"/>
                  </a:lnTo>
                  <a:lnTo>
                    <a:pt x="235923" y="103252"/>
                  </a:lnTo>
                  <a:lnTo>
                    <a:pt x="239888" y="130645"/>
                  </a:lnTo>
                  <a:lnTo>
                    <a:pt x="239888" y="2015796"/>
                  </a:lnTo>
                  <a:lnTo>
                    <a:pt x="0" y="2015796"/>
                  </a:lnTo>
                  <a:lnTo>
                    <a:pt x="0" y="130645"/>
                  </a:lnTo>
                  <a:lnTo>
                    <a:pt x="1983" y="103252"/>
                  </a:lnTo>
                  <a:lnTo>
                    <a:pt x="9913" y="80073"/>
                  </a:lnTo>
                  <a:lnTo>
                    <a:pt x="19826" y="56894"/>
                  </a:lnTo>
                  <a:lnTo>
                    <a:pt x="35686" y="37929"/>
                  </a:lnTo>
                  <a:lnTo>
                    <a:pt x="51546" y="23179"/>
                  </a:lnTo>
                  <a:lnTo>
                    <a:pt x="73354" y="10536"/>
                  </a:lnTo>
                  <a:lnTo>
                    <a:pt x="97145" y="2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6208419B-7DB7-4EFF-B571-F8835A967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2290" y="3026019"/>
              <a:ext cx="663763" cy="1584602"/>
            </a:xfrm>
            <a:custGeom>
              <a:avLst/>
              <a:gdLst>
                <a:gd name="T0" fmla="*/ 282 w 315"/>
                <a:gd name="T1" fmla="*/ 752 h 752"/>
                <a:gd name="T2" fmla="*/ 282 w 315"/>
                <a:gd name="T3" fmla="*/ 752 h 752"/>
                <a:gd name="T4" fmla="*/ 276 w 315"/>
                <a:gd name="T5" fmla="*/ 752 h 752"/>
                <a:gd name="T6" fmla="*/ 270 w 315"/>
                <a:gd name="T7" fmla="*/ 750 h 752"/>
                <a:gd name="T8" fmla="*/ 264 w 315"/>
                <a:gd name="T9" fmla="*/ 747 h 752"/>
                <a:gd name="T10" fmla="*/ 260 w 315"/>
                <a:gd name="T11" fmla="*/ 743 h 752"/>
                <a:gd name="T12" fmla="*/ 12 w 315"/>
                <a:gd name="T13" fmla="*/ 533 h 752"/>
                <a:gd name="T14" fmla="*/ 12 w 315"/>
                <a:gd name="T15" fmla="*/ 533 h 752"/>
                <a:gd name="T16" fmla="*/ 7 w 315"/>
                <a:gd name="T17" fmla="*/ 528 h 752"/>
                <a:gd name="T18" fmla="*/ 4 w 315"/>
                <a:gd name="T19" fmla="*/ 523 h 752"/>
                <a:gd name="T20" fmla="*/ 1 w 315"/>
                <a:gd name="T21" fmla="*/ 515 h 752"/>
                <a:gd name="T22" fmla="*/ 0 w 315"/>
                <a:gd name="T23" fmla="*/ 508 h 752"/>
                <a:gd name="T24" fmla="*/ 0 w 315"/>
                <a:gd name="T25" fmla="*/ 34 h 752"/>
                <a:gd name="T26" fmla="*/ 0 w 315"/>
                <a:gd name="T27" fmla="*/ 34 h 752"/>
                <a:gd name="T28" fmla="*/ 1 w 315"/>
                <a:gd name="T29" fmla="*/ 27 h 752"/>
                <a:gd name="T30" fmla="*/ 2 w 315"/>
                <a:gd name="T31" fmla="*/ 21 h 752"/>
                <a:gd name="T32" fmla="*/ 6 w 315"/>
                <a:gd name="T33" fmla="*/ 15 h 752"/>
                <a:gd name="T34" fmla="*/ 9 w 315"/>
                <a:gd name="T35" fmla="*/ 9 h 752"/>
                <a:gd name="T36" fmla="*/ 15 w 315"/>
                <a:gd name="T37" fmla="*/ 6 h 752"/>
                <a:gd name="T38" fmla="*/ 20 w 315"/>
                <a:gd name="T39" fmla="*/ 2 h 752"/>
                <a:gd name="T40" fmla="*/ 27 w 315"/>
                <a:gd name="T41" fmla="*/ 1 h 752"/>
                <a:gd name="T42" fmla="*/ 33 w 315"/>
                <a:gd name="T43" fmla="*/ 0 h 752"/>
                <a:gd name="T44" fmla="*/ 33 w 315"/>
                <a:gd name="T45" fmla="*/ 0 h 752"/>
                <a:gd name="T46" fmla="*/ 40 w 315"/>
                <a:gd name="T47" fmla="*/ 1 h 752"/>
                <a:gd name="T48" fmla="*/ 47 w 315"/>
                <a:gd name="T49" fmla="*/ 2 h 752"/>
                <a:gd name="T50" fmla="*/ 52 w 315"/>
                <a:gd name="T51" fmla="*/ 6 h 752"/>
                <a:gd name="T52" fmla="*/ 58 w 315"/>
                <a:gd name="T53" fmla="*/ 9 h 752"/>
                <a:gd name="T54" fmla="*/ 61 w 315"/>
                <a:gd name="T55" fmla="*/ 15 h 752"/>
                <a:gd name="T56" fmla="*/ 65 w 315"/>
                <a:gd name="T57" fmla="*/ 21 h 752"/>
                <a:gd name="T58" fmla="*/ 66 w 315"/>
                <a:gd name="T59" fmla="*/ 27 h 752"/>
                <a:gd name="T60" fmla="*/ 67 w 315"/>
                <a:gd name="T61" fmla="*/ 34 h 752"/>
                <a:gd name="T62" fmla="*/ 67 w 315"/>
                <a:gd name="T63" fmla="*/ 492 h 752"/>
                <a:gd name="T64" fmla="*/ 303 w 315"/>
                <a:gd name="T65" fmla="*/ 693 h 752"/>
                <a:gd name="T66" fmla="*/ 303 w 315"/>
                <a:gd name="T67" fmla="*/ 693 h 752"/>
                <a:gd name="T68" fmla="*/ 308 w 315"/>
                <a:gd name="T69" fmla="*/ 697 h 752"/>
                <a:gd name="T70" fmla="*/ 311 w 315"/>
                <a:gd name="T71" fmla="*/ 703 h 752"/>
                <a:gd name="T72" fmla="*/ 314 w 315"/>
                <a:gd name="T73" fmla="*/ 709 h 752"/>
                <a:gd name="T74" fmla="*/ 315 w 315"/>
                <a:gd name="T75" fmla="*/ 715 h 752"/>
                <a:gd name="T76" fmla="*/ 315 w 315"/>
                <a:gd name="T77" fmla="*/ 722 h 752"/>
                <a:gd name="T78" fmla="*/ 314 w 315"/>
                <a:gd name="T79" fmla="*/ 728 h 752"/>
                <a:gd name="T80" fmla="*/ 311 w 315"/>
                <a:gd name="T81" fmla="*/ 734 h 752"/>
                <a:gd name="T82" fmla="*/ 307 w 315"/>
                <a:gd name="T83" fmla="*/ 740 h 752"/>
                <a:gd name="T84" fmla="*/ 307 w 315"/>
                <a:gd name="T85" fmla="*/ 740 h 752"/>
                <a:gd name="T86" fmla="*/ 302 w 315"/>
                <a:gd name="T87" fmla="*/ 746 h 752"/>
                <a:gd name="T88" fmla="*/ 295 w 315"/>
                <a:gd name="T89" fmla="*/ 749 h 752"/>
                <a:gd name="T90" fmla="*/ 289 w 315"/>
                <a:gd name="T91" fmla="*/ 752 h 752"/>
                <a:gd name="T92" fmla="*/ 282 w 315"/>
                <a:gd name="T93" fmla="*/ 752 h 752"/>
                <a:gd name="T94" fmla="*/ 282 w 315"/>
                <a:gd name="T95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5" h="752">
                  <a:moveTo>
                    <a:pt x="282" y="752"/>
                  </a:moveTo>
                  <a:lnTo>
                    <a:pt x="282" y="752"/>
                  </a:lnTo>
                  <a:lnTo>
                    <a:pt x="276" y="752"/>
                  </a:lnTo>
                  <a:lnTo>
                    <a:pt x="270" y="750"/>
                  </a:lnTo>
                  <a:lnTo>
                    <a:pt x="264" y="747"/>
                  </a:lnTo>
                  <a:lnTo>
                    <a:pt x="260" y="743"/>
                  </a:lnTo>
                  <a:lnTo>
                    <a:pt x="12" y="533"/>
                  </a:lnTo>
                  <a:lnTo>
                    <a:pt x="12" y="533"/>
                  </a:lnTo>
                  <a:lnTo>
                    <a:pt x="7" y="528"/>
                  </a:lnTo>
                  <a:lnTo>
                    <a:pt x="4" y="523"/>
                  </a:lnTo>
                  <a:lnTo>
                    <a:pt x="1" y="515"/>
                  </a:lnTo>
                  <a:lnTo>
                    <a:pt x="0" y="50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7" y="2"/>
                  </a:lnTo>
                  <a:lnTo>
                    <a:pt x="52" y="6"/>
                  </a:lnTo>
                  <a:lnTo>
                    <a:pt x="58" y="9"/>
                  </a:lnTo>
                  <a:lnTo>
                    <a:pt x="61" y="15"/>
                  </a:lnTo>
                  <a:lnTo>
                    <a:pt x="65" y="21"/>
                  </a:lnTo>
                  <a:lnTo>
                    <a:pt x="66" y="27"/>
                  </a:lnTo>
                  <a:lnTo>
                    <a:pt x="67" y="34"/>
                  </a:lnTo>
                  <a:lnTo>
                    <a:pt x="67" y="492"/>
                  </a:lnTo>
                  <a:lnTo>
                    <a:pt x="303" y="693"/>
                  </a:lnTo>
                  <a:lnTo>
                    <a:pt x="303" y="693"/>
                  </a:lnTo>
                  <a:lnTo>
                    <a:pt x="308" y="697"/>
                  </a:lnTo>
                  <a:lnTo>
                    <a:pt x="311" y="703"/>
                  </a:lnTo>
                  <a:lnTo>
                    <a:pt x="314" y="709"/>
                  </a:lnTo>
                  <a:lnTo>
                    <a:pt x="315" y="715"/>
                  </a:lnTo>
                  <a:lnTo>
                    <a:pt x="315" y="722"/>
                  </a:lnTo>
                  <a:lnTo>
                    <a:pt x="314" y="728"/>
                  </a:lnTo>
                  <a:lnTo>
                    <a:pt x="311" y="734"/>
                  </a:lnTo>
                  <a:lnTo>
                    <a:pt x="307" y="740"/>
                  </a:lnTo>
                  <a:lnTo>
                    <a:pt x="307" y="740"/>
                  </a:lnTo>
                  <a:lnTo>
                    <a:pt x="302" y="746"/>
                  </a:lnTo>
                  <a:lnTo>
                    <a:pt x="295" y="749"/>
                  </a:lnTo>
                  <a:lnTo>
                    <a:pt x="289" y="752"/>
                  </a:lnTo>
                  <a:lnTo>
                    <a:pt x="282" y="752"/>
                  </a:lnTo>
                  <a:lnTo>
                    <a:pt x="282" y="7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A1CAADAE-E75C-48A1-B517-B37EED12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377" y="2874275"/>
              <a:ext cx="457259" cy="855546"/>
            </a:xfrm>
            <a:custGeom>
              <a:avLst/>
              <a:gdLst>
                <a:gd name="T0" fmla="*/ 34 w 217"/>
                <a:gd name="T1" fmla="*/ 533 h 533"/>
                <a:gd name="T2" fmla="*/ 34 w 217"/>
                <a:gd name="T3" fmla="*/ 533 h 533"/>
                <a:gd name="T4" fmla="*/ 27 w 217"/>
                <a:gd name="T5" fmla="*/ 533 h 533"/>
                <a:gd name="T6" fmla="*/ 20 w 217"/>
                <a:gd name="T7" fmla="*/ 531 h 533"/>
                <a:gd name="T8" fmla="*/ 13 w 217"/>
                <a:gd name="T9" fmla="*/ 526 h 533"/>
                <a:gd name="T10" fmla="*/ 8 w 217"/>
                <a:gd name="T11" fmla="*/ 521 h 533"/>
                <a:gd name="T12" fmla="*/ 8 w 217"/>
                <a:gd name="T13" fmla="*/ 521 h 533"/>
                <a:gd name="T14" fmla="*/ 4 w 217"/>
                <a:gd name="T15" fmla="*/ 515 h 533"/>
                <a:gd name="T16" fmla="*/ 1 w 217"/>
                <a:gd name="T17" fmla="*/ 510 h 533"/>
                <a:gd name="T18" fmla="*/ 0 w 217"/>
                <a:gd name="T19" fmla="*/ 504 h 533"/>
                <a:gd name="T20" fmla="*/ 0 w 217"/>
                <a:gd name="T21" fmla="*/ 497 h 533"/>
                <a:gd name="T22" fmla="*/ 3 w 217"/>
                <a:gd name="T23" fmla="*/ 491 h 533"/>
                <a:gd name="T24" fmla="*/ 5 w 217"/>
                <a:gd name="T25" fmla="*/ 485 h 533"/>
                <a:gd name="T26" fmla="*/ 8 w 217"/>
                <a:gd name="T27" fmla="*/ 479 h 533"/>
                <a:gd name="T28" fmla="*/ 13 w 217"/>
                <a:gd name="T29" fmla="*/ 474 h 533"/>
                <a:gd name="T30" fmla="*/ 150 w 217"/>
                <a:gd name="T31" fmla="*/ 363 h 533"/>
                <a:gd name="T32" fmla="*/ 150 w 217"/>
                <a:gd name="T33" fmla="*/ 34 h 533"/>
                <a:gd name="T34" fmla="*/ 150 w 217"/>
                <a:gd name="T35" fmla="*/ 34 h 533"/>
                <a:gd name="T36" fmla="*/ 151 w 217"/>
                <a:gd name="T37" fmla="*/ 27 h 533"/>
                <a:gd name="T38" fmla="*/ 152 w 217"/>
                <a:gd name="T39" fmla="*/ 21 h 533"/>
                <a:gd name="T40" fmla="*/ 156 w 217"/>
                <a:gd name="T41" fmla="*/ 15 h 533"/>
                <a:gd name="T42" fmla="*/ 160 w 217"/>
                <a:gd name="T43" fmla="*/ 10 h 533"/>
                <a:gd name="T44" fmla="*/ 165 w 217"/>
                <a:gd name="T45" fmla="*/ 6 h 533"/>
                <a:gd name="T46" fmla="*/ 170 w 217"/>
                <a:gd name="T47" fmla="*/ 3 h 533"/>
                <a:gd name="T48" fmla="*/ 177 w 217"/>
                <a:gd name="T49" fmla="*/ 1 h 533"/>
                <a:gd name="T50" fmla="*/ 183 w 217"/>
                <a:gd name="T51" fmla="*/ 0 h 533"/>
                <a:gd name="T52" fmla="*/ 183 w 217"/>
                <a:gd name="T53" fmla="*/ 0 h 533"/>
                <a:gd name="T54" fmla="*/ 190 w 217"/>
                <a:gd name="T55" fmla="*/ 1 h 533"/>
                <a:gd name="T56" fmla="*/ 197 w 217"/>
                <a:gd name="T57" fmla="*/ 3 h 533"/>
                <a:gd name="T58" fmla="*/ 202 w 217"/>
                <a:gd name="T59" fmla="*/ 6 h 533"/>
                <a:gd name="T60" fmla="*/ 208 w 217"/>
                <a:gd name="T61" fmla="*/ 10 h 533"/>
                <a:gd name="T62" fmla="*/ 211 w 217"/>
                <a:gd name="T63" fmla="*/ 15 h 533"/>
                <a:gd name="T64" fmla="*/ 215 w 217"/>
                <a:gd name="T65" fmla="*/ 21 h 533"/>
                <a:gd name="T66" fmla="*/ 216 w 217"/>
                <a:gd name="T67" fmla="*/ 27 h 533"/>
                <a:gd name="T68" fmla="*/ 217 w 217"/>
                <a:gd name="T69" fmla="*/ 34 h 533"/>
                <a:gd name="T70" fmla="*/ 217 w 217"/>
                <a:gd name="T71" fmla="*/ 379 h 533"/>
                <a:gd name="T72" fmla="*/ 217 w 217"/>
                <a:gd name="T73" fmla="*/ 379 h 533"/>
                <a:gd name="T74" fmla="*/ 216 w 217"/>
                <a:gd name="T75" fmla="*/ 387 h 533"/>
                <a:gd name="T76" fmla="*/ 214 w 217"/>
                <a:gd name="T77" fmla="*/ 393 h 533"/>
                <a:gd name="T78" fmla="*/ 210 w 217"/>
                <a:gd name="T79" fmla="*/ 400 h 533"/>
                <a:gd name="T80" fmla="*/ 204 w 217"/>
                <a:gd name="T81" fmla="*/ 404 h 533"/>
                <a:gd name="T82" fmla="*/ 56 w 217"/>
                <a:gd name="T83" fmla="*/ 526 h 533"/>
                <a:gd name="T84" fmla="*/ 56 w 217"/>
                <a:gd name="T85" fmla="*/ 526 h 533"/>
                <a:gd name="T86" fmla="*/ 50 w 217"/>
                <a:gd name="T87" fmla="*/ 530 h 533"/>
                <a:gd name="T88" fmla="*/ 45 w 217"/>
                <a:gd name="T89" fmla="*/ 532 h 533"/>
                <a:gd name="T90" fmla="*/ 39 w 217"/>
                <a:gd name="T91" fmla="*/ 533 h 533"/>
                <a:gd name="T92" fmla="*/ 34 w 217"/>
                <a:gd name="T93" fmla="*/ 533 h 533"/>
                <a:gd name="T94" fmla="*/ 34 w 217"/>
                <a:gd name="T95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7" h="533">
                  <a:moveTo>
                    <a:pt x="34" y="533"/>
                  </a:moveTo>
                  <a:lnTo>
                    <a:pt x="34" y="533"/>
                  </a:lnTo>
                  <a:lnTo>
                    <a:pt x="27" y="533"/>
                  </a:lnTo>
                  <a:lnTo>
                    <a:pt x="20" y="531"/>
                  </a:lnTo>
                  <a:lnTo>
                    <a:pt x="13" y="526"/>
                  </a:lnTo>
                  <a:lnTo>
                    <a:pt x="8" y="521"/>
                  </a:lnTo>
                  <a:lnTo>
                    <a:pt x="8" y="521"/>
                  </a:lnTo>
                  <a:lnTo>
                    <a:pt x="4" y="515"/>
                  </a:lnTo>
                  <a:lnTo>
                    <a:pt x="1" y="510"/>
                  </a:lnTo>
                  <a:lnTo>
                    <a:pt x="0" y="504"/>
                  </a:lnTo>
                  <a:lnTo>
                    <a:pt x="0" y="497"/>
                  </a:lnTo>
                  <a:lnTo>
                    <a:pt x="3" y="491"/>
                  </a:lnTo>
                  <a:lnTo>
                    <a:pt x="5" y="485"/>
                  </a:lnTo>
                  <a:lnTo>
                    <a:pt x="8" y="479"/>
                  </a:lnTo>
                  <a:lnTo>
                    <a:pt x="13" y="474"/>
                  </a:lnTo>
                  <a:lnTo>
                    <a:pt x="150" y="363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51" y="27"/>
                  </a:lnTo>
                  <a:lnTo>
                    <a:pt x="152" y="21"/>
                  </a:lnTo>
                  <a:lnTo>
                    <a:pt x="156" y="15"/>
                  </a:lnTo>
                  <a:lnTo>
                    <a:pt x="160" y="10"/>
                  </a:lnTo>
                  <a:lnTo>
                    <a:pt x="165" y="6"/>
                  </a:lnTo>
                  <a:lnTo>
                    <a:pt x="170" y="3"/>
                  </a:lnTo>
                  <a:lnTo>
                    <a:pt x="177" y="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90" y="1"/>
                  </a:lnTo>
                  <a:lnTo>
                    <a:pt x="197" y="3"/>
                  </a:lnTo>
                  <a:lnTo>
                    <a:pt x="202" y="6"/>
                  </a:lnTo>
                  <a:lnTo>
                    <a:pt x="208" y="10"/>
                  </a:lnTo>
                  <a:lnTo>
                    <a:pt x="211" y="15"/>
                  </a:lnTo>
                  <a:lnTo>
                    <a:pt x="215" y="21"/>
                  </a:lnTo>
                  <a:lnTo>
                    <a:pt x="216" y="27"/>
                  </a:lnTo>
                  <a:lnTo>
                    <a:pt x="217" y="34"/>
                  </a:lnTo>
                  <a:lnTo>
                    <a:pt x="217" y="379"/>
                  </a:lnTo>
                  <a:lnTo>
                    <a:pt x="217" y="379"/>
                  </a:lnTo>
                  <a:lnTo>
                    <a:pt x="216" y="387"/>
                  </a:lnTo>
                  <a:lnTo>
                    <a:pt x="214" y="393"/>
                  </a:lnTo>
                  <a:lnTo>
                    <a:pt x="210" y="400"/>
                  </a:lnTo>
                  <a:lnTo>
                    <a:pt x="204" y="404"/>
                  </a:lnTo>
                  <a:lnTo>
                    <a:pt x="56" y="526"/>
                  </a:lnTo>
                  <a:lnTo>
                    <a:pt x="56" y="526"/>
                  </a:lnTo>
                  <a:lnTo>
                    <a:pt x="50" y="530"/>
                  </a:lnTo>
                  <a:lnTo>
                    <a:pt x="45" y="532"/>
                  </a:lnTo>
                  <a:lnTo>
                    <a:pt x="39" y="533"/>
                  </a:lnTo>
                  <a:lnTo>
                    <a:pt x="34" y="533"/>
                  </a:lnTo>
                  <a:lnTo>
                    <a:pt x="34" y="5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E837C186-36BA-4D87-A67E-12955C8A6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815" y="3807784"/>
              <a:ext cx="410901" cy="722764"/>
            </a:xfrm>
            <a:custGeom>
              <a:avLst/>
              <a:gdLst>
                <a:gd name="T0" fmla="*/ 173 w 195"/>
                <a:gd name="T1" fmla="*/ 343 h 343"/>
                <a:gd name="T2" fmla="*/ 173 w 195"/>
                <a:gd name="T3" fmla="*/ 343 h 343"/>
                <a:gd name="T4" fmla="*/ 165 w 195"/>
                <a:gd name="T5" fmla="*/ 342 h 343"/>
                <a:gd name="T6" fmla="*/ 158 w 195"/>
                <a:gd name="T7" fmla="*/ 338 h 343"/>
                <a:gd name="T8" fmla="*/ 8 w 195"/>
                <a:gd name="T9" fmla="*/ 217 h 343"/>
                <a:gd name="T10" fmla="*/ 8 w 195"/>
                <a:gd name="T11" fmla="*/ 217 h 343"/>
                <a:gd name="T12" fmla="*/ 5 w 195"/>
                <a:gd name="T13" fmla="*/ 213 h 343"/>
                <a:gd name="T14" fmla="*/ 3 w 195"/>
                <a:gd name="T15" fmla="*/ 210 h 343"/>
                <a:gd name="T16" fmla="*/ 1 w 195"/>
                <a:gd name="T17" fmla="*/ 205 h 343"/>
                <a:gd name="T18" fmla="*/ 0 w 195"/>
                <a:gd name="T19" fmla="*/ 199 h 343"/>
                <a:gd name="T20" fmla="*/ 0 w 195"/>
                <a:gd name="T21" fmla="*/ 22 h 343"/>
                <a:gd name="T22" fmla="*/ 0 w 195"/>
                <a:gd name="T23" fmla="*/ 22 h 343"/>
                <a:gd name="T24" fmla="*/ 0 w 195"/>
                <a:gd name="T25" fmla="*/ 17 h 343"/>
                <a:gd name="T26" fmla="*/ 3 w 195"/>
                <a:gd name="T27" fmla="*/ 13 h 343"/>
                <a:gd name="T28" fmla="*/ 4 w 195"/>
                <a:gd name="T29" fmla="*/ 9 h 343"/>
                <a:gd name="T30" fmla="*/ 7 w 195"/>
                <a:gd name="T31" fmla="*/ 6 h 343"/>
                <a:gd name="T32" fmla="*/ 10 w 195"/>
                <a:gd name="T33" fmla="*/ 3 h 343"/>
                <a:gd name="T34" fmla="*/ 14 w 195"/>
                <a:gd name="T35" fmla="*/ 1 h 343"/>
                <a:gd name="T36" fmla="*/ 18 w 195"/>
                <a:gd name="T37" fmla="*/ 0 h 343"/>
                <a:gd name="T38" fmla="*/ 23 w 195"/>
                <a:gd name="T39" fmla="*/ 0 h 343"/>
                <a:gd name="T40" fmla="*/ 23 w 195"/>
                <a:gd name="T41" fmla="*/ 0 h 343"/>
                <a:gd name="T42" fmla="*/ 27 w 195"/>
                <a:gd name="T43" fmla="*/ 0 h 343"/>
                <a:gd name="T44" fmla="*/ 31 w 195"/>
                <a:gd name="T45" fmla="*/ 1 h 343"/>
                <a:gd name="T46" fmla="*/ 36 w 195"/>
                <a:gd name="T47" fmla="*/ 3 h 343"/>
                <a:gd name="T48" fmla="*/ 38 w 195"/>
                <a:gd name="T49" fmla="*/ 6 h 343"/>
                <a:gd name="T50" fmla="*/ 42 w 195"/>
                <a:gd name="T51" fmla="*/ 9 h 343"/>
                <a:gd name="T52" fmla="*/ 43 w 195"/>
                <a:gd name="T53" fmla="*/ 13 h 343"/>
                <a:gd name="T54" fmla="*/ 45 w 195"/>
                <a:gd name="T55" fmla="*/ 17 h 343"/>
                <a:gd name="T56" fmla="*/ 45 w 195"/>
                <a:gd name="T57" fmla="*/ 22 h 343"/>
                <a:gd name="T58" fmla="*/ 45 w 195"/>
                <a:gd name="T59" fmla="*/ 189 h 343"/>
                <a:gd name="T60" fmla="*/ 187 w 195"/>
                <a:gd name="T61" fmla="*/ 304 h 343"/>
                <a:gd name="T62" fmla="*/ 187 w 195"/>
                <a:gd name="T63" fmla="*/ 304 h 343"/>
                <a:gd name="T64" fmla="*/ 189 w 195"/>
                <a:gd name="T65" fmla="*/ 307 h 343"/>
                <a:gd name="T66" fmla="*/ 193 w 195"/>
                <a:gd name="T67" fmla="*/ 310 h 343"/>
                <a:gd name="T68" fmla="*/ 194 w 195"/>
                <a:gd name="T69" fmla="*/ 315 h 343"/>
                <a:gd name="T70" fmla="*/ 195 w 195"/>
                <a:gd name="T71" fmla="*/ 318 h 343"/>
                <a:gd name="T72" fmla="*/ 195 w 195"/>
                <a:gd name="T73" fmla="*/ 323 h 343"/>
                <a:gd name="T74" fmla="*/ 194 w 195"/>
                <a:gd name="T75" fmla="*/ 327 h 343"/>
                <a:gd name="T76" fmla="*/ 193 w 195"/>
                <a:gd name="T77" fmla="*/ 331 h 343"/>
                <a:gd name="T78" fmla="*/ 190 w 195"/>
                <a:gd name="T79" fmla="*/ 335 h 343"/>
                <a:gd name="T80" fmla="*/ 190 w 195"/>
                <a:gd name="T81" fmla="*/ 335 h 343"/>
                <a:gd name="T82" fmla="*/ 185 w 195"/>
                <a:gd name="T83" fmla="*/ 338 h 343"/>
                <a:gd name="T84" fmla="*/ 182 w 195"/>
                <a:gd name="T85" fmla="*/ 341 h 343"/>
                <a:gd name="T86" fmla="*/ 177 w 195"/>
                <a:gd name="T87" fmla="*/ 343 h 343"/>
                <a:gd name="T88" fmla="*/ 173 w 195"/>
                <a:gd name="T89" fmla="*/ 343 h 343"/>
                <a:gd name="T90" fmla="*/ 173 w 195"/>
                <a:gd name="T91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5" h="343">
                  <a:moveTo>
                    <a:pt x="173" y="343"/>
                  </a:moveTo>
                  <a:lnTo>
                    <a:pt x="173" y="343"/>
                  </a:lnTo>
                  <a:lnTo>
                    <a:pt x="165" y="342"/>
                  </a:lnTo>
                  <a:lnTo>
                    <a:pt x="158" y="338"/>
                  </a:lnTo>
                  <a:lnTo>
                    <a:pt x="8" y="217"/>
                  </a:lnTo>
                  <a:lnTo>
                    <a:pt x="8" y="217"/>
                  </a:lnTo>
                  <a:lnTo>
                    <a:pt x="5" y="213"/>
                  </a:lnTo>
                  <a:lnTo>
                    <a:pt x="3" y="210"/>
                  </a:lnTo>
                  <a:lnTo>
                    <a:pt x="1" y="205"/>
                  </a:lnTo>
                  <a:lnTo>
                    <a:pt x="0" y="19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3" y="13"/>
                  </a:lnTo>
                  <a:lnTo>
                    <a:pt x="4" y="9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6" y="3"/>
                  </a:lnTo>
                  <a:lnTo>
                    <a:pt x="38" y="6"/>
                  </a:lnTo>
                  <a:lnTo>
                    <a:pt x="42" y="9"/>
                  </a:lnTo>
                  <a:lnTo>
                    <a:pt x="43" y="13"/>
                  </a:lnTo>
                  <a:lnTo>
                    <a:pt x="45" y="17"/>
                  </a:lnTo>
                  <a:lnTo>
                    <a:pt x="45" y="22"/>
                  </a:lnTo>
                  <a:lnTo>
                    <a:pt x="45" y="189"/>
                  </a:lnTo>
                  <a:lnTo>
                    <a:pt x="187" y="304"/>
                  </a:lnTo>
                  <a:lnTo>
                    <a:pt x="187" y="304"/>
                  </a:lnTo>
                  <a:lnTo>
                    <a:pt x="189" y="307"/>
                  </a:lnTo>
                  <a:lnTo>
                    <a:pt x="193" y="310"/>
                  </a:lnTo>
                  <a:lnTo>
                    <a:pt x="194" y="315"/>
                  </a:lnTo>
                  <a:lnTo>
                    <a:pt x="195" y="318"/>
                  </a:lnTo>
                  <a:lnTo>
                    <a:pt x="195" y="323"/>
                  </a:lnTo>
                  <a:lnTo>
                    <a:pt x="194" y="327"/>
                  </a:lnTo>
                  <a:lnTo>
                    <a:pt x="193" y="331"/>
                  </a:lnTo>
                  <a:lnTo>
                    <a:pt x="190" y="335"/>
                  </a:lnTo>
                  <a:lnTo>
                    <a:pt x="190" y="335"/>
                  </a:lnTo>
                  <a:lnTo>
                    <a:pt x="185" y="338"/>
                  </a:lnTo>
                  <a:lnTo>
                    <a:pt x="182" y="341"/>
                  </a:lnTo>
                  <a:lnTo>
                    <a:pt x="177" y="343"/>
                  </a:lnTo>
                  <a:lnTo>
                    <a:pt x="173" y="343"/>
                  </a:lnTo>
                  <a:lnTo>
                    <a:pt x="173" y="3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70381FF0-086A-47CB-BE62-FC7B43929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9399" y="3792777"/>
              <a:ext cx="735408" cy="939804"/>
            </a:xfrm>
            <a:custGeom>
              <a:avLst/>
              <a:gdLst>
                <a:gd name="T0" fmla="*/ 22 w 349"/>
                <a:gd name="T1" fmla="*/ 446 h 446"/>
                <a:gd name="T2" fmla="*/ 22 w 349"/>
                <a:gd name="T3" fmla="*/ 446 h 446"/>
                <a:gd name="T4" fmla="*/ 18 w 349"/>
                <a:gd name="T5" fmla="*/ 445 h 446"/>
                <a:gd name="T6" fmla="*/ 13 w 349"/>
                <a:gd name="T7" fmla="*/ 443 h 446"/>
                <a:gd name="T8" fmla="*/ 8 w 349"/>
                <a:gd name="T9" fmla="*/ 441 h 446"/>
                <a:gd name="T10" fmla="*/ 5 w 349"/>
                <a:gd name="T11" fmla="*/ 438 h 446"/>
                <a:gd name="T12" fmla="*/ 5 w 349"/>
                <a:gd name="T13" fmla="*/ 438 h 446"/>
                <a:gd name="T14" fmla="*/ 2 w 349"/>
                <a:gd name="T15" fmla="*/ 433 h 446"/>
                <a:gd name="T16" fmla="*/ 1 w 349"/>
                <a:gd name="T17" fmla="*/ 429 h 446"/>
                <a:gd name="T18" fmla="*/ 0 w 349"/>
                <a:gd name="T19" fmla="*/ 425 h 446"/>
                <a:gd name="T20" fmla="*/ 0 w 349"/>
                <a:gd name="T21" fmla="*/ 421 h 446"/>
                <a:gd name="T22" fmla="*/ 1 w 349"/>
                <a:gd name="T23" fmla="*/ 416 h 446"/>
                <a:gd name="T24" fmla="*/ 2 w 349"/>
                <a:gd name="T25" fmla="*/ 413 h 446"/>
                <a:gd name="T26" fmla="*/ 5 w 349"/>
                <a:gd name="T27" fmla="*/ 409 h 446"/>
                <a:gd name="T28" fmla="*/ 8 w 349"/>
                <a:gd name="T29" fmla="*/ 406 h 446"/>
                <a:gd name="T30" fmla="*/ 204 w 349"/>
                <a:gd name="T31" fmla="*/ 246 h 446"/>
                <a:gd name="T32" fmla="*/ 204 w 349"/>
                <a:gd name="T33" fmla="*/ 100 h 446"/>
                <a:gd name="T34" fmla="*/ 204 w 349"/>
                <a:gd name="T35" fmla="*/ 100 h 446"/>
                <a:gd name="T36" fmla="*/ 204 w 349"/>
                <a:gd name="T37" fmla="*/ 95 h 446"/>
                <a:gd name="T38" fmla="*/ 207 w 349"/>
                <a:gd name="T39" fmla="*/ 91 h 446"/>
                <a:gd name="T40" fmla="*/ 209 w 349"/>
                <a:gd name="T41" fmla="*/ 86 h 446"/>
                <a:gd name="T42" fmla="*/ 212 w 349"/>
                <a:gd name="T43" fmla="*/ 82 h 446"/>
                <a:gd name="T44" fmla="*/ 314 w 349"/>
                <a:gd name="T45" fmla="*/ 4 h 446"/>
                <a:gd name="T46" fmla="*/ 314 w 349"/>
                <a:gd name="T47" fmla="*/ 4 h 446"/>
                <a:gd name="T48" fmla="*/ 317 w 349"/>
                <a:gd name="T49" fmla="*/ 2 h 446"/>
                <a:gd name="T50" fmla="*/ 322 w 349"/>
                <a:gd name="T51" fmla="*/ 0 h 446"/>
                <a:gd name="T52" fmla="*/ 326 w 349"/>
                <a:gd name="T53" fmla="*/ 0 h 446"/>
                <a:gd name="T54" fmla="*/ 330 w 349"/>
                <a:gd name="T55" fmla="*/ 0 h 446"/>
                <a:gd name="T56" fmla="*/ 334 w 349"/>
                <a:gd name="T57" fmla="*/ 1 h 446"/>
                <a:gd name="T58" fmla="*/ 339 w 349"/>
                <a:gd name="T59" fmla="*/ 2 h 446"/>
                <a:gd name="T60" fmla="*/ 342 w 349"/>
                <a:gd name="T61" fmla="*/ 4 h 446"/>
                <a:gd name="T62" fmla="*/ 345 w 349"/>
                <a:gd name="T63" fmla="*/ 8 h 446"/>
                <a:gd name="T64" fmla="*/ 345 w 349"/>
                <a:gd name="T65" fmla="*/ 8 h 446"/>
                <a:gd name="T66" fmla="*/ 348 w 349"/>
                <a:gd name="T67" fmla="*/ 12 h 446"/>
                <a:gd name="T68" fmla="*/ 349 w 349"/>
                <a:gd name="T69" fmla="*/ 16 h 446"/>
                <a:gd name="T70" fmla="*/ 349 w 349"/>
                <a:gd name="T71" fmla="*/ 21 h 446"/>
                <a:gd name="T72" fmla="*/ 349 w 349"/>
                <a:gd name="T73" fmla="*/ 25 h 446"/>
                <a:gd name="T74" fmla="*/ 348 w 349"/>
                <a:gd name="T75" fmla="*/ 29 h 446"/>
                <a:gd name="T76" fmla="*/ 347 w 349"/>
                <a:gd name="T77" fmla="*/ 33 h 446"/>
                <a:gd name="T78" fmla="*/ 345 w 349"/>
                <a:gd name="T79" fmla="*/ 36 h 446"/>
                <a:gd name="T80" fmla="*/ 341 w 349"/>
                <a:gd name="T81" fmla="*/ 40 h 446"/>
                <a:gd name="T82" fmla="*/ 249 w 349"/>
                <a:gd name="T83" fmla="*/ 111 h 446"/>
                <a:gd name="T84" fmla="*/ 249 w 349"/>
                <a:gd name="T85" fmla="*/ 257 h 446"/>
                <a:gd name="T86" fmla="*/ 249 w 349"/>
                <a:gd name="T87" fmla="*/ 257 h 446"/>
                <a:gd name="T88" fmla="*/ 248 w 349"/>
                <a:gd name="T89" fmla="*/ 262 h 446"/>
                <a:gd name="T90" fmla="*/ 247 w 349"/>
                <a:gd name="T91" fmla="*/ 266 h 446"/>
                <a:gd name="T92" fmla="*/ 244 w 349"/>
                <a:gd name="T93" fmla="*/ 270 h 446"/>
                <a:gd name="T94" fmla="*/ 241 w 349"/>
                <a:gd name="T95" fmla="*/ 274 h 446"/>
                <a:gd name="T96" fmla="*/ 37 w 349"/>
                <a:gd name="T97" fmla="*/ 440 h 446"/>
                <a:gd name="T98" fmla="*/ 37 w 349"/>
                <a:gd name="T99" fmla="*/ 440 h 446"/>
                <a:gd name="T100" fmla="*/ 30 w 349"/>
                <a:gd name="T101" fmla="*/ 443 h 446"/>
                <a:gd name="T102" fmla="*/ 22 w 349"/>
                <a:gd name="T103" fmla="*/ 446 h 446"/>
                <a:gd name="T104" fmla="*/ 22 w 349"/>
                <a:gd name="T105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9" h="446">
                  <a:moveTo>
                    <a:pt x="22" y="446"/>
                  </a:moveTo>
                  <a:lnTo>
                    <a:pt x="22" y="446"/>
                  </a:lnTo>
                  <a:lnTo>
                    <a:pt x="18" y="445"/>
                  </a:lnTo>
                  <a:lnTo>
                    <a:pt x="13" y="443"/>
                  </a:lnTo>
                  <a:lnTo>
                    <a:pt x="8" y="441"/>
                  </a:lnTo>
                  <a:lnTo>
                    <a:pt x="5" y="438"/>
                  </a:lnTo>
                  <a:lnTo>
                    <a:pt x="5" y="438"/>
                  </a:lnTo>
                  <a:lnTo>
                    <a:pt x="2" y="433"/>
                  </a:lnTo>
                  <a:lnTo>
                    <a:pt x="1" y="429"/>
                  </a:lnTo>
                  <a:lnTo>
                    <a:pt x="0" y="425"/>
                  </a:lnTo>
                  <a:lnTo>
                    <a:pt x="0" y="421"/>
                  </a:lnTo>
                  <a:lnTo>
                    <a:pt x="1" y="416"/>
                  </a:lnTo>
                  <a:lnTo>
                    <a:pt x="2" y="413"/>
                  </a:lnTo>
                  <a:lnTo>
                    <a:pt x="5" y="409"/>
                  </a:lnTo>
                  <a:lnTo>
                    <a:pt x="8" y="406"/>
                  </a:lnTo>
                  <a:lnTo>
                    <a:pt x="204" y="246"/>
                  </a:lnTo>
                  <a:lnTo>
                    <a:pt x="204" y="100"/>
                  </a:lnTo>
                  <a:lnTo>
                    <a:pt x="204" y="100"/>
                  </a:lnTo>
                  <a:lnTo>
                    <a:pt x="204" y="95"/>
                  </a:lnTo>
                  <a:lnTo>
                    <a:pt x="207" y="91"/>
                  </a:lnTo>
                  <a:lnTo>
                    <a:pt x="209" y="86"/>
                  </a:lnTo>
                  <a:lnTo>
                    <a:pt x="212" y="82"/>
                  </a:lnTo>
                  <a:lnTo>
                    <a:pt x="314" y="4"/>
                  </a:lnTo>
                  <a:lnTo>
                    <a:pt x="314" y="4"/>
                  </a:lnTo>
                  <a:lnTo>
                    <a:pt x="317" y="2"/>
                  </a:lnTo>
                  <a:lnTo>
                    <a:pt x="322" y="0"/>
                  </a:lnTo>
                  <a:lnTo>
                    <a:pt x="326" y="0"/>
                  </a:lnTo>
                  <a:lnTo>
                    <a:pt x="330" y="0"/>
                  </a:lnTo>
                  <a:lnTo>
                    <a:pt x="334" y="1"/>
                  </a:lnTo>
                  <a:lnTo>
                    <a:pt x="339" y="2"/>
                  </a:lnTo>
                  <a:lnTo>
                    <a:pt x="342" y="4"/>
                  </a:lnTo>
                  <a:lnTo>
                    <a:pt x="345" y="8"/>
                  </a:lnTo>
                  <a:lnTo>
                    <a:pt x="345" y="8"/>
                  </a:lnTo>
                  <a:lnTo>
                    <a:pt x="348" y="12"/>
                  </a:lnTo>
                  <a:lnTo>
                    <a:pt x="349" y="16"/>
                  </a:lnTo>
                  <a:lnTo>
                    <a:pt x="349" y="21"/>
                  </a:lnTo>
                  <a:lnTo>
                    <a:pt x="349" y="25"/>
                  </a:lnTo>
                  <a:lnTo>
                    <a:pt x="348" y="29"/>
                  </a:lnTo>
                  <a:lnTo>
                    <a:pt x="347" y="33"/>
                  </a:lnTo>
                  <a:lnTo>
                    <a:pt x="345" y="36"/>
                  </a:lnTo>
                  <a:lnTo>
                    <a:pt x="341" y="40"/>
                  </a:lnTo>
                  <a:lnTo>
                    <a:pt x="249" y="111"/>
                  </a:lnTo>
                  <a:lnTo>
                    <a:pt x="249" y="257"/>
                  </a:lnTo>
                  <a:lnTo>
                    <a:pt x="249" y="257"/>
                  </a:lnTo>
                  <a:lnTo>
                    <a:pt x="248" y="262"/>
                  </a:lnTo>
                  <a:lnTo>
                    <a:pt x="247" y="266"/>
                  </a:lnTo>
                  <a:lnTo>
                    <a:pt x="244" y="270"/>
                  </a:lnTo>
                  <a:lnTo>
                    <a:pt x="241" y="274"/>
                  </a:lnTo>
                  <a:lnTo>
                    <a:pt x="37" y="440"/>
                  </a:lnTo>
                  <a:lnTo>
                    <a:pt x="37" y="440"/>
                  </a:lnTo>
                  <a:lnTo>
                    <a:pt x="30" y="443"/>
                  </a:lnTo>
                  <a:lnTo>
                    <a:pt x="22" y="446"/>
                  </a:lnTo>
                  <a:lnTo>
                    <a:pt x="22" y="4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734EEA3B-AE5B-4F47-AB21-8509E71C2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288" y="2821623"/>
              <a:ext cx="573154" cy="1089414"/>
            </a:xfrm>
            <a:custGeom>
              <a:avLst/>
              <a:gdLst>
                <a:gd name="T0" fmla="*/ 249 w 272"/>
                <a:gd name="T1" fmla="*/ 517 h 517"/>
                <a:gd name="T2" fmla="*/ 249 w 272"/>
                <a:gd name="T3" fmla="*/ 517 h 517"/>
                <a:gd name="T4" fmla="*/ 242 w 272"/>
                <a:gd name="T5" fmla="*/ 516 h 517"/>
                <a:gd name="T6" fmla="*/ 236 w 272"/>
                <a:gd name="T7" fmla="*/ 514 h 517"/>
                <a:gd name="T8" fmla="*/ 111 w 272"/>
                <a:gd name="T9" fmla="*/ 428 h 517"/>
                <a:gd name="T10" fmla="*/ 111 w 272"/>
                <a:gd name="T11" fmla="*/ 428 h 517"/>
                <a:gd name="T12" fmla="*/ 108 w 272"/>
                <a:gd name="T13" fmla="*/ 424 h 517"/>
                <a:gd name="T14" fmla="*/ 104 w 272"/>
                <a:gd name="T15" fmla="*/ 419 h 517"/>
                <a:gd name="T16" fmla="*/ 103 w 272"/>
                <a:gd name="T17" fmla="*/ 415 h 517"/>
                <a:gd name="T18" fmla="*/ 102 w 272"/>
                <a:gd name="T19" fmla="*/ 409 h 517"/>
                <a:gd name="T20" fmla="*/ 102 w 272"/>
                <a:gd name="T21" fmla="*/ 112 h 517"/>
                <a:gd name="T22" fmla="*/ 10 w 272"/>
                <a:gd name="T23" fmla="*/ 40 h 517"/>
                <a:gd name="T24" fmla="*/ 10 w 272"/>
                <a:gd name="T25" fmla="*/ 40 h 517"/>
                <a:gd name="T26" fmla="*/ 6 w 272"/>
                <a:gd name="T27" fmla="*/ 37 h 517"/>
                <a:gd name="T28" fmla="*/ 4 w 272"/>
                <a:gd name="T29" fmla="*/ 33 h 517"/>
                <a:gd name="T30" fmla="*/ 2 w 272"/>
                <a:gd name="T31" fmla="*/ 30 h 517"/>
                <a:gd name="T32" fmla="*/ 0 w 272"/>
                <a:gd name="T33" fmla="*/ 25 h 517"/>
                <a:gd name="T34" fmla="*/ 0 w 272"/>
                <a:gd name="T35" fmla="*/ 22 h 517"/>
                <a:gd name="T36" fmla="*/ 2 w 272"/>
                <a:gd name="T37" fmla="*/ 17 h 517"/>
                <a:gd name="T38" fmla="*/ 3 w 272"/>
                <a:gd name="T39" fmla="*/ 13 h 517"/>
                <a:gd name="T40" fmla="*/ 5 w 272"/>
                <a:gd name="T41" fmla="*/ 9 h 517"/>
                <a:gd name="T42" fmla="*/ 5 w 272"/>
                <a:gd name="T43" fmla="*/ 9 h 517"/>
                <a:gd name="T44" fmla="*/ 9 w 272"/>
                <a:gd name="T45" fmla="*/ 6 h 517"/>
                <a:gd name="T46" fmla="*/ 12 w 272"/>
                <a:gd name="T47" fmla="*/ 3 h 517"/>
                <a:gd name="T48" fmla="*/ 16 w 272"/>
                <a:gd name="T49" fmla="*/ 2 h 517"/>
                <a:gd name="T50" fmla="*/ 20 w 272"/>
                <a:gd name="T51" fmla="*/ 0 h 517"/>
                <a:gd name="T52" fmla="*/ 25 w 272"/>
                <a:gd name="T53" fmla="*/ 0 h 517"/>
                <a:gd name="T54" fmla="*/ 29 w 272"/>
                <a:gd name="T55" fmla="*/ 2 h 517"/>
                <a:gd name="T56" fmla="*/ 33 w 272"/>
                <a:gd name="T57" fmla="*/ 3 h 517"/>
                <a:gd name="T58" fmla="*/ 37 w 272"/>
                <a:gd name="T59" fmla="*/ 5 h 517"/>
                <a:gd name="T60" fmla="*/ 138 w 272"/>
                <a:gd name="T61" fmla="*/ 83 h 517"/>
                <a:gd name="T62" fmla="*/ 138 w 272"/>
                <a:gd name="T63" fmla="*/ 83 h 517"/>
                <a:gd name="T64" fmla="*/ 142 w 272"/>
                <a:gd name="T65" fmla="*/ 87 h 517"/>
                <a:gd name="T66" fmla="*/ 144 w 272"/>
                <a:gd name="T67" fmla="*/ 91 h 517"/>
                <a:gd name="T68" fmla="*/ 146 w 272"/>
                <a:gd name="T69" fmla="*/ 96 h 517"/>
                <a:gd name="T70" fmla="*/ 147 w 272"/>
                <a:gd name="T71" fmla="*/ 101 h 517"/>
                <a:gd name="T72" fmla="*/ 147 w 272"/>
                <a:gd name="T73" fmla="*/ 397 h 517"/>
                <a:gd name="T74" fmla="*/ 261 w 272"/>
                <a:gd name="T75" fmla="*/ 477 h 517"/>
                <a:gd name="T76" fmla="*/ 261 w 272"/>
                <a:gd name="T77" fmla="*/ 477 h 517"/>
                <a:gd name="T78" fmla="*/ 265 w 272"/>
                <a:gd name="T79" fmla="*/ 480 h 517"/>
                <a:gd name="T80" fmla="*/ 268 w 272"/>
                <a:gd name="T81" fmla="*/ 483 h 517"/>
                <a:gd name="T82" fmla="*/ 269 w 272"/>
                <a:gd name="T83" fmla="*/ 487 h 517"/>
                <a:gd name="T84" fmla="*/ 271 w 272"/>
                <a:gd name="T85" fmla="*/ 491 h 517"/>
                <a:gd name="T86" fmla="*/ 272 w 272"/>
                <a:gd name="T87" fmla="*/ 495 h 517"/>
                <a:gd name="T88" fmla="*/ 271 w 272"/>
                <a:gd name="T89" fmla="*/ 500 h 517"/>
                <a:gd name="T90" fmla="*/ 269 w 272"/>
                <a:gd name="T91" fmla="*/ 504 h 517"/>
                <a:gd name="T92" fmla="*/ 267 w 272"/>
                <a:gd name="T93" fmla="*/ 508 h 517"/>
                <a:gd name="T94" fmla="*/ 267 w 272"/>
                <a:gd name="T95" fmla="*/ 508 h 517"/>
                <a:gd name="T96" fmla="*/ 264 w 272"/>
                <a:gd name="T97" fmla="*/ 513 h 517"/>
                <a:gd name="T98" fmla="*/ 259 w 272"/>
                <a:gd name="T99" fmla="*/ 515 h 517"/>
                <a:gd name="T100" fmla="*/ 254 w 272"/>
                <a:gd name="T101" fmla="*/ 517 h 517"/>
                <a:gd name="T102" fmla="*/ 249 w 272"/>
                <a:gd name="T103" fmla="*/ 517 h 517"/>
                <a:gd name="T104" fmla="*/ 249 w 272"/>
                <a:gd name="T105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2" h="517">
                  <a:moveTo>
                    <a:pt x="249" y="517"/>
                  </a:moveTo>
                  <a:lnTo>
                    <a:pt x="249" y="517"/>
                  </a:lnTo>
                  <a:lnTo>
                    <a:pt x="242" y="516"/>
                  </a:lnTo>
                  <a:lnTo>
                    <a:pt x="236" y="514"/>
                  </a:lnTo>
                  <a:lnTo>
                    <a:pt x="111" y="428"/>
                  </a:lnTo>
                  <a:lnTo>
                    <a:pt x="111" y="428"/>
                  </a:lnTo>
                  <a:lnTo>
                    <a:pt x="108" y="424"/>
                  </a:lnTo>
                  <a:lnTo>
                    <a:pt x="104" y="419"/>
                  </a:lnTo>
                  <a:lnTo>
                    <a:pt x="103" y="415"/>
                  </a:lnTo>
                  <a:lnTo>
                    <a:pt x="102" y="409"/>
                  </a:lnTo>
                  <a:lnTo>
                    <a:pt x="102" y="11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6" y="37"/>
                  </a:lnTo>
                  <a:lnTo>
                    <a:pt x="4" y="33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3"/>
                  </a:lnTo>
                  <a:lnTo>
                    <a:pt x="37" y="5"/>
                  </a:lnTo>
                  <a:lnTo>
                    <a:pt x="138" y="83"/>
                  </a:lnTo>
                  <a:lnTo>
                    <a:pt x="138" y="83"/>
                  </a:lnTo>
                  <a:lnTo>
                    <a:pt x="142" y="87"/>
                  </a:lnTo>
                  <a:lnTo>
                    <a:pt x="144" y="91"/>
                  </a:lnTo>
                  <a:lnTo>
                    <a:pt x="146" y="96"/>
                  </a:lnTo>
                  <a:lnTo>
                    <a:pt x="147" y="101"/>
                  </a:lnTo>
                  <a:lnTo>
                    <a:pt x="147" y="397"/>
                  </a:lnTo>
                  <a:lnTo>
                    <a:pt x="261" y="477"/>
                  </a:lnTo>
                  <a:lnTo>
                    <a:pt x="261" y="477"/>
                  </a:lnTo>
                  <a:lnTo>
                    <a:pt x="265" y="480"/>
                  </a:lnTo>
                  <a:lnTo>
                    <a:pt x="268" y="483"/>
                  </a:lnTo>
                  <a:lnTo>
                    <a:pt x="269" y="487"/>
                  </a:lnTo>
                  <a:lnTo>
                    <a:pt x="271" y="491"/>
                  </a:lnTo>
                  <a:lnTo>
                    <a:pt x="272" y="495"/>
                  </a:lnTo>
                  <a:lnTo>
                    <a:pt x="271" y="500"/>
                  </a:lnTo>
                  <a:lnTo>
                    <a:pt x="269" y="504"/>
                  </a:lnTo>
                  <a:lnTo>
                    <a:pt x="267" y="508"/>
                  </a:lnTo>
                  <a:lnTo>
                    <a:pt x="267" y="508"/>
                  </a:lnTo>
                  <a:lnTo>
                    <a:pt x="264" y="513"/>
                  </a:lnTo>
                  <a:lnTo>
                    <a:pt x="259" y="515"/>
                  </a:lnTo>
                  <a:lnTo>
                    <a:pt x="254" y="517"/>
                  </a:lnTo>
                  <a:lnTo>
                    <a:pt x="249" y="517"/>
                  </a:lnTo>
                  <a:lnTo>
                    <a:pt x="249" y="5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CA5F995F-829B-4820-97CF-F8A044370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028" y="4461011"/>
              <a:ext cx="126431" cy="1652222"/>
            </a:xfrm>
            <a:custGeom>
              <a:avLst/>
              <a:gdLst>
                <a:gd name="connsiteX0" fmla="*/ 0 w 126431"/>
                <a:gd name="connsiteY0" fmla="*/ 0 h 1652222"/>
                <a:gd name="connsiteX1" fmla="*/ 25286 w 126431"/>
                <a:gd name="connsiteY1" fmla="*/ 2107 h 1652222"/>
                <a:gd name="connsiteX2" fmla="*/ 50573 w 126431"/>
                <a:gd name="connsiteY2" fmla="*/ 10536 h 1652222"/>
                <a:gd name="connsiteX3" fmla="*/ 71644 w 126431"/>
                <a:gd name="connsiteY3" fmla="*/ 23179 h 1652222"/>
                <a:gd name="connsiteX4" fmla="*/ 88502 w 126431"/>
                <a:gd name="connsiteY4" fmla="*/ 37930 h 1652222"/>
                <a:gd name="connsiteX5" fmla="*/ 107467 w 126431"/>
                <a:gd name="connsiteY5" fmla="*/ 56894 h 1652222"/>
                <a:gd name="connsiteX6" fmla="*/ 115895 w 126431"/>
                <a:gd name="connsiteY6" fmla="*/ 77966 h 1652222"/>
                <a:gd name="connsiteX7" fmla="*/ 124324 w 126431"/>
                <a:gd name="connsiteY7" fmla="*/ 101145 h 1652222"/>
                <a:gd name="connsiteX8" fmla="*/ 126431 w 126431"/>
                <a:gd name="connsiteY8" fmla="*/ 126431 h 1652222"/>
                <a:gd name="connsiteX9" fmla="*/ 126431 w 126431"/>
                <a:gd name="connsiteY9" fmla="*/ 1652222 h 1652222"/>
                <a:gd name="connsiteX10" fmla="*/ 0 w 126431"/>
                <a:gd name="connsiteY10" fmla="*/ 1652222 h 165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31" h="1652222">
                  <a:moveTo>
                    <a:pt x="0" y="0"/>
                  </a:moveTo>
                  <a:lnTo>
                    <a:pt x="25286" y="2107"/>
                  </a:lnTo>
                  <a:lnTo>
                    <a:pt x="50573" y="10536"/>
                  </a:lnTo>
                  <a:lnTo>
                    <a:pt x="71644" y="23179"/>
                  </a:lnTo>
                  <a:lnTo>
                    <a:pt x="88502" y="37930"/>
                  </a:lnTo>
                  <a:lnTo>
                    <a:pt x="107467" y="56894"/>
                  </a:lnTo>
                  <a:lnTo>
                    <a:pt x="115895" y="77966"/>
                  </a:lnTo>
                  <a:lnTo>
                    <a:pt x="124324" y="101145"/>
                  </a:lnTo>
                  <a:lnTo>
                    <a:pt x="126431" y="126431"/>
                  </a:lnTo>
                  <a:lnTo>
                    <a:pt x="126431" y="1652222"/>
                  </a:lnTo>
                  <a:lnTo>
                    <a:pt x="0" y="1652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7241769C-F539-4AD3-83E0-0EC640513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9401" y="4610623"/>
              <a:ext cx="98489" cy="1502610"/>
            </a:xfrm>
            <a:custGeom>
              <a:avLst/>
              <a:gdLst>
                <a:gd name="connsiteX0" fmla="*/ 98489 w 98489"/>
                <a:gd name="connsiteY0" fmla="*/ 0 h 1502610"/>
                <a:gd name="connsiteX1" fmla="*/ 98489 w 98489"/>
                <a:gd name="connsiteY1" fmla="*/ 1502610 h 1502610"/>
                <a:gd name="connsiteX2" fmla="*/ 0 w 98489"/>
                <a:gd name="connsiteY2" fmla="*/ 1502610 h 1502610"/>
                <a:gd name="connsiteX3" fmla="*/ 0 w 98489"/>
                <a:gd name="connsiteY3" fmla="*/ 99716 h 1502610"/>
                <a:gd name="connsiteX4" fmla="*/ 1642 w 98489"/>
                <a:gd name="connsiteY4" fmla="*/ 78808 h 1502610"/>
                <a:gd name="connsiteX5" fmla="*/ 8208 w 98489"/>
                <a:gd name="connsiteY5" fmla="*/ 61116 h 1502610"/>
                <a:gd name="connsiteX6" fmla="*/ 16415 w 98489"/>
                <a:gd name="connsiteY6" fmla="*/ 43425 h 1502610"/>
                <a:gd name="connsiteX7" fmla="*/ 29547 w 98489"/>
                <a:gd name="connsiteY7" fmla="*/ 28950 h 1502610"/>
                <a:gd name="connsiteX8" fmla="*/ 42679 w 98489"/>
                <a:gd name="connsiteY8" fmla="*/ 17692 h 1502610"/>
                <a:gd name="connsiteX9" fmla="*/ 59094 w 98489"/>
                <a:gd name="connsiteY9" fmla="*/ 8042 h 1502610"/>
                <a:gd name="connsiteX10" fmla="*/ 78791 w 98489"/>
                <a:gd name="connsiteY10" fmla="*/ 1609 h 150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489" h="1502610">
                  <a:moveTo>
                    <a:pt x="98489" y="0"/>
                  </a:moveTo>
                  <a:lnTo>
                    <a:pt x="98489" y="1502610"/>
                  </a:lnTo>
                  <a:lnTo>
                    <a:pt x="0" y="1502610"/>
                  </a:lnTo>
                  <a:lnTo>
                    <a:pt x="0" y="99716"/>
                  </a:lnTo>
                  <a:lnTo>
                    <a:pt x="1642" y="78808"/>
                  </a:lnTo>
                  <a:lnTo>
                    <a:pt x="8208" y="61116"/>
                  </a:lnTo>
                  <a:lnTo>
                    <a:pt x="16415" y="43425"/>
                  </a:lnTo>
                  <a:lnTo>
                    <a:pt x="29547" y="28950"/>
                  </a:lnTo>
                  <a:lnTo>
                    <a:pt x="42679" y="17692"/>
                  </a:lnTo>
                  <a:lnTo>
                    <a:pt x="59094" y="8042"/>
                  </a:lnTo>
                  <a:lnTo>
                    <a:pt x="78791" y="1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ECFB4A66-BEBA-4178-99DF-A710112A3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035" y="2116771"/>
              <a:ext cx="579477" cy="2454869"/>
            </a:xfrm>
            <a:custGeom>
              <a:avLst/>
              <a:gdLst>
                <a:gd name="T0" fmla="*/ 210 w 267"/>
                <a:gd name="T1" fmla="*/ 1165 h 1165"/>
                <a:gd name="T2" fmla="*/ 210 w 267"/>
                <a:gd name="T3" fmla="*/ 1165 h 1165"/>
                <a:gd name="T4" fmla="*/ 200 w 267"/>
                <a:gd name="T5" fmla="*/ 1163 h 1165"/>
                <a:gd name="T6" fmla="*/ 189 w 267"/>
                <a:gd name="T7" fmla="*/ 1160 h 1165"/>
                <a:gd name="T8" fmla="*/ 180 w 267"/>
                <a:gd name="T9" fmla="*/ 1155 h 1165"/>
                <a:gd name="T10" fmla="*/ 172 w 267"/>
                <a:gd name="T11" fmla="*/ 1148 h 1165"/>
                <a:gd name="T12" fmla="*/ 164 w 267"/>
                <a:gd name="T13" fmla="*/ 1140 h 1165"/>
                <a:gd name="T14" fmla="*/ 160 w 267"/>
                <a:gd name="T15" fmla="*/ 1130 h 1165"/>
                <a:gd name="T16" fmla="*/ 156 w 267"/>
                <a:gd name="T17" fmla="*/ 1120 h 1165"/>
                <a:gd name="T18" fmla="*/ 155 w 267"/>
                <a:gd name="T19" fmla="*/ 1108 h 1165"/>
                <a:gd name="T20" fmla="*/ 155 w 267"/>
                <a:gd name="T21" fmla="*/ 779 h 1165"/>
                <a:gd name="T22" fmla="*/ 22 w 267"/>
                <a:gd name="T23" fmla="*/ 674 h 1165"/>
                <a:gd name="T24" fmla="*/ 22 w 267"/>
                <a:gd name="T25" fmla="*/ 674 h 1165"/>
                <a:gd name="T26" fmla="*/ 17 w 267"/>
                <a:gd name="T27" fmla="*/ 669 h 1165"/>
                <a:gd name="T28" fmla="*/ 13 w 267"/>
                <a:gd name="T29" fmla="*/ 664 h 1165"/>
                <a:gd name="T30" fmla="*/ 6 w 267"/>
                <a:gd name="T31" fmla="*/ 655 h 1165"/>
                <a:gd name="T32" fmla="*/ 2 w 267"/>
                <a:gd name="T33" fmla="*/ 642 h 1165"/>
                <a:gd name="T34" fmla="*/ 2 w 267"/>
                <a:gd name="T35" fmla="*/ 636 h 1165"/>
                <a:gd name="T36" fmla="*/ 0 w 267"/>
                <a:gd name="T37" fmla="*/ 630 h 1165"/>
                <a:gd name="T38" fmla="*/ 0 w 267"/>
                <a:gd name="T39" fmla="*/ 55 h 1165"/>
                <a:gd name="T40" fmla="*/ 0 w 267"/>
                <a:gd name="T41" fmla="*/ 55 h 1165"/>
                <a:gd name="T42" fmla="*/ 2 w 267"/>
                <a:gd name="T43" fmla="*/ 45 h 1165"/>
                <a:gd name="T44" fmla="*/ 5 w 267"/>
                <a:gd name="T45" fmla="*/ 34 h 1165"/>
                <a:gd name="T46" fmla="*/ 10 w 267"/>
                <a:gd name="T47" fmla="*/ 25 h 1165"/>
                <a:gd name="T48" fmla="*/ 17 w 267"/>
                <a:gd name="T49" fmla="*/ 16 h 1165"/>
                <a:gd name="T50" fmla="*/ 25 w 267"/>
                <a:gd name="T51" fmla="*/ 9 h 1165"/>
                <a:gd name="T52" fmla="*/ 35 w 267"/>
                <a:gd name="T53" fmla="*/ 3 h 1165"/>
                <a:gd name="T54" fmla="*/ 45 w 267"/>
                <a:gd name="T55" fmla="*/ 1 h 1165"/>
                <a:gd name="T56" fmla="*/ 57 w 267"/>
                <a:gd name="T57" fmla="*/ 0 h 1165"/>
                <a:gd name="T58" fmla="*/ 57 w 267"/>
                <a:gd name="T59" fmla="*/ 0 h 1165"/>
                <a:gd name="T60" fmla="*/ 68 w 267"/>
                <a:gd name="T61" fmla="*/ 1 h 1165"/>
                <a:gd name="T62" fmla="*/ 78 w 267"/>
                <a:gd name="T63" fmla="*/ 3 h 1165"/>
                <a:gd name="T64" fmla="*/ 88 w 267"/>
                <a:gd name="T65" fmla="*/ 9 h 1165"/>
                <a:gd name="T66" fmla="*/ 96 w 267"/>
                <a:gd name="T67" fmla="*/ 16 h 1165"/>
                <a:gd name="T68" fmla="*/ 103 w 267"/>
                <a:gd name="T69" fmla="*/ 25 h 1165"/>
                <a:gd name="T70" fmla="*/ 109 w 267"/>
                <a:gd name="T71" fmla="*/ 34 h 1165"/>
                <a:gd name="T72" fmla="*/ 111 w 267"/>
                <a:gd name="T73" fmla="*/ 45 h 1165"/>
                <a:gd name="T74" fmla="*/ 113 w 267"/>
                <a:gd name="T75" fmla="*/ 55 h 1165"/>
                <a:gd name="T76" fmla="*/ 113 w 267"/>
                <a:gd name="T77" fmla="*/ 603 h 1165"/>
                <a:gd name="T78" fmla="*/ 246 w 267"/>
                <a:gd name="T79" fmla="*/ 708 h 1165"/>
                <a:gd name="T80" fmla="*/ 246 w 267"/>
                <a:gd name="T81" fmla="*/ 708 h 1165"/>
                <a:gd name="T82" fmla="*/ 251 w 267"/>
                <a:gd name="T83" fmla="*/ 711 h 1165"/>
                <a:gd name="T84" fmla="*/ 254 w 267"/>
                <a:gd name="T85" fmla="*/ 716 h 1165"/>
                <a:gd name="T86" fmla="*/ 261 w 267"/>
                <a:gd name="T87" fmla="*/ 727 h 1165"/>
                <a:gd name="T88" fmla="*/ 266 w 267"/>
                <a:gd name="T89" fmla="*/ 739 h 1165"/>
                <a:gd name="T90" fmla="*/ 267 w 267"/>
                <a:gd name="T91" fmla="*/ 745 h 1165"/>
                <a:gd name="T92" fmla="*/ 267 w 267"/>
                <a:gd name="T93" fmla="*/ 752 h 1165"/>
                <a:gd name="T94" fmla="*/ 267 w 267"/>
                <a:gd name="T95" fmla="*/ 1108 h 1165"/>
                <a:gd name="T96" fmla="*/ 267 w 267"/>
                <a:gd name="T97" fmla="*/ 1108 h 1165"/>
                <a:gd name="T98" fmla="*/ 266 w 267"/>
                <a:gd name="T99" fmla="*/ 1120 h 1165"/>
                <a:gd name="T100" fmla="*/ 262 w 267"/>
                <a:gd name="T101" fmla="*/ 1130 h 1165"/>
                <a:gd name="T102" fmla="*/ 258 w 267"/>
                <a:gd name="T103" fmla="*/ 1140 h 1165"/>
                <a:gd name="T104" fmla="*/ 251 w 267"/>
                <a:gd name="T105" fmla="*/ 1148 h 1165"/>
                <a:gd name="T106" fmla="*/ 242 w 267"/>
                <a:gd name="T107" fmla="*/ 1155 h 1165"/>
                <a:gd name="T108" fmla="*/ 233 w 267"/>
                <a:gd name="T109" fmla="*/ 1160 h 1165"/>
                <a:gd name="T110" fmla="*/ 222 w 267"/>
                <a:gd name="T111" fmla="*/ 1163 h 1165"/>
                <a:gd name="T112" fmla="*/ 210 w 267"/>
                <a:gd name="T113" fmla="*/ 1165 h 1165"/>
                <a:gd name="T114" fmla="*/ 210 w 267"/>
                <a:gd name="T115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1165">
                  <a:moveTo>
                    <a:pt x="210" y="1165"/>
                  </a:moveTo>
                  <a:lnTo>
                    <a:pt x="210" y="1165"/>
                  </a:lnTo>
                  <a:lnTo>
                    <a:pt x="200" y="1163"/>
                  </a:lnTo>
                  <a:lnTo>
                    <a:pt x="189" y="1160"/>
                  </a:lnTo>
                  <a:lnTo>
                    <a:pt x="180" y="1155"/>
                  </a:lnTo>
                  <a:lnTo>
                    <a:pt x="172" y="1148"/>
                  </a:lnTo>
                  <a:lnTo>
                    <a:pt x="164" y="1140"/>
                  </a:lnTo>
                  <a:lnTo>
                    <a:pt x="160" y="1130"/>
                  </a:lnTo>
                  <a:lnTo>
                    <a:pt x="156" y="1120"/>
                  </a:lnTo>
                  <a:lnTo>
                    <a:pt x="155" y="1108"/>
                  </a:lnTo>
                  <a:lnTo>
                    <a:pt x="155" y="779"/>
                  </a:lnTo>
                  <a:lnTo>
                    <a:pt x="22" y="674"/>
                  </a:lnTo>
                  <a:lnTo>
                    <a:pt x="22" y="674"/>
                  </a:lnTo>
                  <a:lnTo>
                    <a:pt x="17" y="669"/>
                  </a:lnTo>
                  <a:lnTo>
                    <a:pt x="13" y="664"/>
                  </a:lnTo>
                  <a:lnTo>
                    <a:pt x="6" y="655"/>
                  </a:lnTo>
                  <a:lnTo>
                    <a:pt x="2" y="642"/>
                  </a:lnTo>
                  <a:lnTo>
                    <a:pt x="2" y="636"/>
                  </a:lnTo>
                  <a:lnTo>
                    <a:pt x="0" y="63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2" y="45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35" y="3"/>
                  </a:lnTo>
                  <a:lnTo>
                    <a:pt x="45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96" y="16"/>
                  </a:lnTo>
                  <a:lnTo>
                    <a:pt x="103" y="25"/>
                  </a:lnTo>
                  <a:lnTo>
                    <a:pt x="109" y="34"/>
                  </a:lnTo>
                  <a:lnTo>
                    <a:pt x="111" y="45"/>
                  </a:lnTo>
                  <a:lnTo>
                    <a:pt x="113" y="55"/>
                  </a:lnTo>
                  <a:lnTo>
                    <a:pt x="113" y="603"/>
                  </a:lnTo>
                  <a:lnTo>
                    <a:pt x="246" y="708"/>
                  </a:lnTo>
                  <a:lnTo>
                    <a:pt x="246" y="708"/>
                  </a:lnTo>
                  <a:lnTo>
                    <a:pt x="251" y="711"/>
                  </a:lnTo>
                  <a:lnTo>
                    <a:pt x="254" y="716"/>
                  </a:lnTo>
                  <a:lnTo>
                    <a:pt x="261" y="727"/>
                  </a:lnTo>
                  <a:lnTo>
                    <a:pt x="266" y="739"/>
                  </a:lnTo>
                  <a:lnTo>
                    <a:pt x="267" y="745"/>
                  </a:lnTo>
                  <a:lnTo>
                    <a:pt x="267" y="752"/>
                  </a:lnTo>
                  <a:lnTo>
                    <a:pt x="267" y="1108"/>
                  </a:lnTo>
                  <a:lnTo>
                    <a:pt x="267" y="1108"/>
                  </a:lnTo>
                  <a:lnTo>
                    <a:pt x="266" y="1120"/>
                  </a:lnTo>
                  <a:lnTo>
                    <a:pt x="262" y="1130"/>
                  </a:lnTo>
                  <a:lnTo>
                    <a:pt x="258" y="1140"/>
                  </a:lnTo>
                  <a:lnTo>
                    <a:pt x="251" y="1148"/>
                  </a:lnTo>
                  <a:lnTo>
                    <a:pt x="242" y="1155"/>
                  </a:lnTo>
                  <a:lnTo>
                    <a:pt x="233" y="1160"/>
                  </a:lnTo>
                  <a:lnTo>
                    <a:pt x="222" y="1163"/>
                  </a:lnTo>
                  <a:lnTo>
                    <a:pt x="210" y="1165"/>
                  </a:lnTo>
                  <a:lnTo>
                    <a:pt x="210" y="11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7BA90DBB-5E13-426E-867D-D181EB2F8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249" y="3883645"/>
              <a:ext cx="1074663" cy="1670997"/>
            </a:xfrm>
            <a:custGeom>
              <a:avLst/>
              <a:gdLst>
                <a:gd name="T0" fmla="*/ 477 w 510"/>
                <a:gd name="T1" fmla="*/ 793 h 793"/>
                <a:gd name="T2" fmla="*/ 477 w 510"/>
                <a:gd name="T3" fmla="*/ 793 h 793"/>
                <a:gd name="T4" fmla="*/ 471 w 510"/>
                <a:gd name="T5" fmla="*/ 792 h 793"/>
                <a:gd name="T6" fmla="*/ 465 w 510"/>
                <a:gd name="T7" fmla="*/ 791 h 793"/>
                <a:gd name="T8" fmla="*/ 460 w 510"/>
                <a:gd name="T9" fmla="*/ 789 h 793"/>
                <a:gd name="T10" fmla="*/ 456 w 510"/>
                <a:gd name="T11" fmla="*/ 785 h 793"/>
                <a:gd name="T12" fmla="*/ 12 w 510"/>
                <a:gd name="T13" fmla="*/ 405 h 793"/>
                <a:gd name="T14" fmla="*/ 12 w 510"/>
                <a:gd name="T15" fmla="*/ 405 h 793"/>
                <a:gd name="T16" fmla="*/ 7 w 510"/>
                <a:gd name="T17" fmla="*/ 399 h 793"/>
                <a:gd name="T18" fmla="*/ 4 w 510"/>
                <a:gd name="T19" fmla="*/ 393 h 793"/>
                <a:gd name="T20" fmla="*/ 1 w 510"/>
                <a:gd name="T21" fmla="*/ 386 h 793"/>
                <a:gd name="T22" fmla="*/ 0 w 510"/>
                <a:gd name="T23" fmla="*/ 379 h 793"/>
                <a:gd name="T24" fmla="*/ 0 w 510"/>
                <a:gd name="T25" fmla="*/ 35 h 793"/>
                <a:gd name="T26" fmla="*/ 0 w 510"/>
                <a:gd name="T27" fmla="*/ 35 h 793"/>
                <a:gd name="T28" fmla="*/ 1 w 510"/>
                <a:gd name="T29" fmla="*/ 27 h 793"/>
                <a:gd name="T30" fmla="*/ 3 w 510"/>
                <a:gd name="T31" fmla="*/ 22 h 793"/>
                <a:gd name="T32" fmla="*/ 6 w 510"/>
                <a:gd name="T33" fmla="*/ 16 h 793"/>
                <a:gd name="T34" fmla="*/ 10 w 510"/>
                <a:gd name="T35" fmla="*/ 11 h 793"/>
                <a:gd name="T36" fmla="*/ 14 w 510"/>
                <a:gd name="T37" fmla="*/ 6 h 793"/>
                <a:gd name="T38" fmla="*/ 20 w 510"/>
                <a:gd name="T39" fmla="*/ 4 h 793"/>
                <a:gd name="T40" fmla="*/ 27 w 510"/>
                <a:gd name="T41" fmla="*/ 1 h 793"/>
                <a:gd name="T42" fmla="*/ 33 w 510"/>
                <a:gd name="T43" fmla="*/ 0 h 793"/>
                <a:gd name="T44" fmla="*/ 33 w 510"/>
                <a:gd name="T45" fmla="*/ 0 h 793"/>
                <a:gd name="T46" fmla="*/ 40 w 510"/>
                <a:gd name="T47" fmla="*/ 1 h 793"/>
                <a:gd name="T48" fmla="*/ 46 w 510"/>
                <a:gd name="T49" fmla="*/ 4 h 793"/>
                <a:gd name="T50" fmla="*/ 52 w 510"/>
                <a:gd name="T51" fmla="*/ 6 h 793"/>
                <a:gd name="T52" fmla="*/ 57 w 510"/>
                <a:gd name="T53" fmla="*/ 11 h 793"/>
                <a:gd name="T54" fmla="*/ 62 w 510"/>
                <a:gd name="T55" fmla="*/ 16 h 793"/>
                <a:gd name="T56" fmla="*/ 65 w 510"/>
                <a:gd name="T57" fmla="*/ 22 h 793"/>
                <a:gd name="T58" fmla="*/ 66 w 510"/>
                <a:gd name="T59" fmla="*/ 27 h 793"/>
                <a:gd name="T60" fmla="*/ 67 w 510"/>
                <a:gd name="T61" fmla="*/ 35 h 793"/>
                <a:gd name="T62" fmla="*/ 67 w 510"/>
                <a:gd name="T63" fmla="*/ 364 h 793"/>
                <a:gd name="T64" fmla="*/ 499 w 510"/>
                <a:gd name="T65" fmla="*/ 734 h 793"/>
                <a:gd name="T66" fmla="*/ 499 w 510"/>
                <a:gd name="T67" fmla="*/ 734 h 793"/>
                <a:gd name="T68" fmla="*/ 504 w 510"/>
                <a:gd name="T69" fmla="*/ 739 h 793"/>
                <a:gd name="T70" fmla="*/ 508 w 510"/>
                <a:gd name="T71" fmla="*/ 745 h 793"/>
                <a:gd name="T72" fmla="*/ 510 w 510"/>
                <a:gd name="T73" fmla="*/ 751 h 793"/>
                <a:gd name="T74" fmla="*/ 510 w 510"/>
                <a:gd name="T75" fmla="*/ 757 h 793"/>
                <a:gd name="T76" fmla="*/ 510 w 510"/>
                <a:gd name="T77" fmla="*/ 764 h 793"/>
                <a:gd name="T78" fmla="*/ 509 w 510"/>
                <a:gd name="T79" fmla="*/ 770 h 793"/>
                <a:gd name="T80" fmla="*/ 506 w 510"/>
                <a:gd name="T81" fmla="*/ 776 h 793"/>
                <a:gd name="T82" fmla="*/ 503 w 510"/>
                <a:gd name="T83" fmla="*/ 782 h 793"/>
                <a:gd name="T84" fmla="*/ 503 w 510"/>
                <a:gd name="T85" fmla="*/ 782 h 793"/>
                <a:gd name="T86" fmla="*/ 497 w 510"/>
                <a:gd name="T87" fmla="*/ 786 h 793"/>
                <a:gd name="T88" fmla="*/ 491 w 510"/>
                <a:gd name="T89" fmla="*/ 790 h 793"/>
                <a:gd name="T90" fmla="*/ 484 w 510"/>
                <a:gd name="T91" fmla="*/ 792 h 793"/>
                <a:gd name="T92" fmla="*/ 477 w 510"/>
                <a:gd name="T93" fmla="*/ 793 h 793"/>
                <a:gd name="T94" fmla="*/ 477 w 510"/>
                <a:gd name="T95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0" h="793">
                  <a:moveTo>
                    <a:pt x="477" y="793"/>
                  </a:moveTo>
                  <a:lnTo>
                    <a:pt x="477" y="793"/>
                  </a:lnTo>
                  <a:lnTo>
                    <a:pt x="471" y="792"/>
                  </a:lnTo>
                  <a:lnTo>
                    <a:pt x="465" y="791"/>
                  </a:lnTo>
                  <a:lnTo>
                    <a:pt x="460" y="789"/>
                  </a:lnTo>
                  <a:lnTo>
                    <a:pt x="456" y="785"/>
                  </a:lnTo>
                  <a:lnTo>
                    <a:pt x="12" y="405"/>
                  </a:lnTo>
                  <a:lnTo>
                    <a:pt x="12" y="405"/>
                  </a:lnTo>
                  <a:lnTo>
                    <a:pt x="7" y="399"/>
                  </a:lnTo>
                  <a:lnTo>
                    <a:pt x="4" y="393"/>
                  </a:lnTo>
                  <a:lnTo>
                    <a:pt x="1" y="386"/>
                  </a:lnTo>
                  <a:lnTo>
                    <a:pt x="0" y="379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6" y="4"/>
                  </a:lnTo>
                  <a:lnTo>
                    <a:pt x="52" y="6"/>
                  </a:lnTo>
                  <a:lnTo>
                    <a:pt x="57" y="11"/>
                  </a:lnTo>
                  <a:lnTo>
                    <a:pt x="62" y="16"/>
                  </a:lnTo>
                  <a:lnTo>
                    <a:pt x="65" y="22"/>
                  </a:lnTo>
                  <a:lnTo>
                    <a:pt x="66" y="27"/>
                  </a:lnTo>
                  <a:lnTo>
                    <a:pt x="67" y="35"/>
                  </a:lnTo>
                  <a:lnTo>
                    <a:pt x="67" y="364"/>
                  </a:lnTo>
                  <a:lnTo>
                    <a:pt x="499" y="734"/>
                  </a:lnTo>
                  <a:lnTo>
                    <a:pt x="499" y="734"/>
                  </a:lnTo>
                  <a:lnTo>
                    <a:pt x="504" y="739"/>
                  </a:lnTo>
                  <a:lnTo>
                    <a:pt x="508" y="745"/>
                  </a:lnTo>
                  <a:lnTo>
                    <a:pt x="510" y="751"/>
                  </a:lnTo>
                  <a:lnTo>
                    <a:pt x="510" y="757"/>
                  </a:lnTo>
                  <a:lnTo>
                    <a:pt x="510" y="764"/>
                  </a:lnTo>
                  <a:lnTo>
                    <a:pt x="509" y="770"/>
                  </a:lnTo>
                  <a:lnTo>
                    <a:pt x="506" y="776"/>
                  </a:lnTo>
                  <a:lnTo>
                    <a:pt x="503" y="782"/>
                  </a:lnTo>
                  <a:lnTo>
                    <a:pt x="503" y="782"/>
                  </a:lnTo>
                  <a:lnTo>
                    <a:pt x="497" y="786"/>
                  </a:lnTo>
                  <a:lnTo>
                    <a:pt x="491" y="790"/>
                  </a:lnTo>
                  <a:lnTo>
                    <a:pt x="484" y="792"/>
                  </a:lnTo>
                  <a:lnTo>
                    <a:pt x="477" y="793"/>
                  </a:lnTo>
                  <a:lnTo>
                    <a:pt x="477" y="7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千图PPT彼岸天：ID 8661124库_组合 16">
            <a:extLst>
              <a:ext uri="{FF2B5EF4-FFF2-40B4-BE49-F238E27FC236}">
                <a16:creationId xmlns:a16="http://schemas.microsoft.com/office/drawing/2014/main" id="{0B4B95F2-AB73-4BB1-9FD4-BA2ACAC3C83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713954" y="1388441"/>
            <a:ext cx="741729" cy="741729"/>
            <a:chOff x="5750320" y="1734643"/>
            <a:chExt cx="741729" cy="741729"/>
          </a:xfrm>
        </p:grpSpPr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7CEEAFFF-C884-46BA-986E-ADA1B15CB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0320" y="1734643"/>
              <a:ext cx="741729" cy="741729"/>
            </a:xfrm>
            <a:custGeom>
              <a:avLst/>
              <a:gdLst>
                <a:gd name="T0" fmla="*/ 0 w 320"/>
                <a:gd name="T1" fmla="*/ 159 h 320"/>
                <a:gd name="T2" fmla="*/ 3 w 320"/>
                <a:gd name="T3" fmla="*/ 127 h 320"/>
                <a:gd name="T4" fmla="*/ 13 w 320"/>
                <a:gd name="T5" fmla="*/ 98 h 320"/>
                <a:gd name="T6" fmla="*/ 27 w 320"/>
                <a:gd name="T7" fmla="*/ 70 h 320"/>
                <a:gd name="T8" fmla="*/ 47 w 320"/>
                <a:gd name="T9" fmla="*/ 46 h 320"/>
                <a:gd name="T10" fmla="*/ 70 w 320"/>
                <a:gd name="T11" fmla="*/ 27 h 320"/>
                <a:gd name="T12" fmla="*/ 97 w 320"/>
                <a:gd name="T13" fmla="*/ 12 h 320"/>
                <a:gd name="T14" fmla="*/ 127 w 320"/>
                <a:gd name="T15" fmla="*/ 2 h 320"/>
                <a:gd name="T16" fmla="*/ 160 w 320"/>
                <a:gd name="T17" fmla="*/ 0 h 320"/>
                <a:gd name="T18" fmla="*/ 177 w 320"/>
                <a:gd name="T19" fmla="*/ 0 h 320"/>
                <a:gd name="T20" fmla="*/ 207 w 320"/>
                <a:gd name="T21" fmla="*/ 7 h 320"/>
                <a:gd name="T22" fmla="*/ 237 w 320"/>
                <a:gd name="T23" fmla="*/ 19 h 320"/>
                <a:gd name="T24" fmla="*/ 261 w 320"/>
                <a:gd name="T25" fmla="*/ 37 h 320"/>
                <a:gd name="T26" fmla="*/ 284 w 320"/>
                <a:gd name="T27" fmla="*/ 58 h 320"/>
                <a:gd name="T28" fmla="*/ 300 w 320"/>
                <a:gd name="T29" fmla="*/ 84 h 320"/>
                <a:gd name="T30" fmla="*/ 313 w 320"/>
                <a:gd name="T31" fmla="*/ 112 h 320"/>
                <a:gd name="T32" fmla="*/ 319 w 320"/>
                <a:gd name="T33" fmla="*/ 144 h 320"/>
                <a:gd name="T34" fmla="*/ 320 w 320"/>
                <a:gd name="T35" fmla="*/ 159 h 320"/>
                <a:gd name="T36" fmla="*/ 317 w 320"/>
                <a:gd name="T37" fmla="*/ 192 h 320"/>
                <a:gd name="T38" fmla="*/ 308 w 320"/>
                <a:gd name="T39" fmla="*/ 222 h 320"/>
                <a:gd name="T40" fmla="*/ 292 w 320"/>
                <a:gd name="T41" fmla="*/ 249 h 320"/>
                <a:gd name="T42" fmla="*/ 273 w 320"/>
                <a:gd name="T43" fmla="*/ 274 h 320"/>
                <a:gd name="T44" fmla="*/ 250 w 320"/>
                <a:gd name="T45" fmla="*/ 293 h 320"/>
                <a:gd name="T46" fmla="*/ 223 w 320"/>
                <a:gd name="T47" fmla="*/ 308 h 320"/>
                <a:gd name="T48" fmla="*/ 192 w 320"/>
                <a:gd name="T49" fmla="*/ 317 h 320"/>
                <a:gd name="T50" fmla="*/ 160 w 320"/>
                <a:gd name="T51" fmla="*/ 320 h 320"/>
                <a:gd name="T52" fmla="*/ 143 w 320"/>
                <a:gd name="T53" fmla="*/ 320 h 320"/>
                <a:gd name="T54" fmla="*/ 112 w 320"/>
                <a:gd name="T55" fmla="*/ 313 h 320"/>
                <a:gd name="T56" fmla="*/ 83 w 320"/>
                <a:gd name="T57" fmla="*/ 301 h 320"/>
                <a:gd name="T58" fmla="*/ 57 w 320"/>
                <a:gd name="T59" fmla="*/ 283 h 320"/>
                <a:gd name="T60" fmla="*/ 36 w 320"/>
                <a:gd name="T61" fmla="*/ 262 h 320"/>
                <a:gd name="T62" fmla="*/ 18 w 320"/>
                <a:gd name="T63" fmla="*/ 236 h 320"/>
                <a:gd name="T64" fmla="*/ 7 w 320"/>
                <a:gd name="T65" fmla="*/ 208 h 320"/>
                <a:gd name="T66" fmla="*/ 1 w 320"/>
                <a:gd name="T67" fmla="*/ 176 h 320"/>
                <a:gd name="T68" fmla="*/ 0 w 320"/>
                <a:gd name="T69" fmla="*/ 15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0" y="159"/>
                  </a:moveTo>
                  <a:lnTo>
                    <a:pt x="0" y="159"/>
                  </a:lnTo>
                  <a:lnTo>
                    <a:pt x="1" y="144"/>
                  </a:lnTo>
                  <a:lnTo>
                    <a:pt x="3" y="127"/>
                  </a:lnTo>
                  <a:lnTo>
                    <a:pt x="7" y="112"/>
                  </a:lnTo>
                  <a:lnTo>
                    <a:pt x="13" y="98"/>
                  </a:lnTo>
                  <a:lnTo>
                    <a:pt x="18" y="84"/>
                  </a:lnTo>
                  <a:lnTo>
                    <a:pt x="27" y="70"/>
                  </a:lnTo>
                  <a:lnTo>
                    <a:pt x="36" y="58"/>
                  </a:lnTo>
                  <a:lnTo>
                    <a:pt x="47" y="46"/>
                  </a:lnTo>
                  <a:lnTo>
                    <a:pt x="57" y="37"/>
                  </a:lnTo>
                  <a:lnTo>
                    <a:pt x="70" y="27"/>
                  </a:lnTo>
                  <a:lnTo>
                    <a:pt x="83" y="19"/>
                  </a:lnTo>
                  <a:lnTo>
                    <a:pt x="97" y="12"/>
                  </a:lnTo>
                  <a:lnTo>
                    <a:pt x="112" y="7"/>
                  </a:lnTo>
                  <a:lnTo>
                    <a:pt x="127" y="2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7" y="7"/>
                  </a:lnTo>
                  <a:lnTo>
                    <a:pt x="223" y="12"/>
                  </a:lnTo>
                  <a:lnTo>
                    <a:pt x="237" y="19"/>
                  </a:lnTo>
                  <a:lnTo>
                    <a:pt x="250" y="27"/>
                  </a:lnTo>
                  <a:lnTo>
                    <a:pt x="261" y="37"/>
                  </a:lnTo>
                  <a:lnTo>
                    <a:pt x="273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3" y="112"/>
                  </a:lnTo>
                  <a:lnTo>
                    <a:pt x="317" y="127"/>
                  </a:lnTo>
                  <a:lnTo>
                    <a:pt x="319" y="144"/>
                  </a:lnTo>
                  <a:lnTo>
                    <a:pt x="320" y="159"/>
                  </a:lnTo>
                  <a:lnTo>
                    <a:pt x="320" y="159"/>
                  </a:lnTo>
                  <a:lnTo>
                    <a:pt x="319" y="176"/>
                  </a:lnTo>
                  <a:lnTo>
                    <a:pt x="317" y="192"/>
                  </a:lnTo>
                  <a:lnTo>
                    <a:pt x="313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49"/>
                  </a:lnTo>
                  <a:lnTo>
                    <a:pt x="284" y="262"/>
                  </a:lnTo>
                  <a:lnTo>
                    <a:pt x="273" y="274"/>
                  </a:lnTo>
                  <a:lnTo>
                    <a:pt x="261" y="283"/>
                  </a:lnTo>
                  <a:lnTo>
                    <a:pt x="250" y="293"/>
                  </a:lnTo>
                  <a:lnTo>
                    <a:pt x="237" y="301"/>
                  </a:lnTo>
                  <a:lnTo>
                    <a:pt x="223" y="308"/>
                  </a:lnTo>
                  <a:lnTo>
                    <a:pt x="207" y="313"/>
                  </a:lnTo>
                  <a:lnTo>
                    <a:pt x="192" y="317"/>
                  </a:lnTo>
                  <a:lnTo>
                    <a:pt x="177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3" y="320"/>
                  </a:lnTo>
                  <a:lnTo>
                    <a:pt x="127" y="317"/>
                  </a:lnTo>
                  <a:lnTo>
                    <a:pt x="112" y="313"/>
                  </a:lnTo>
                  <a:lnTo>
                    <a:pt x="97" y="308"/>
                  </a:lnTo>
                  <a:lnTo>
                    <a:pt x="83" y="301"/>
                  </a:lnTo>
                  <a:lnTo>
                    <a:pt x="70" y="293"/>
                  </a:lnTo>
                  <a:lnTo>
                    <a:pt x="57" y="283"/>
                  </a:lnTo>
                  <a:lnTo>
                    <a:pt x="47" y="274"/>
                  </a:lnTo>
                  <a:lnTo>
                    <a:pt x="36" y="262"/>
                  </a:lnTo>
                  <a:lnTo>
                    <a:pt x="27" y="249"/>
                  </a:lnTo>
                  <a:lnTo>
                    <a:pt x="18" y="236"/>
                  </a:lnTo>
                  <a:lnTo>
                    <a:pt x="13" y="222"/>
                  </a:lnTo>
                  <a:lnTo>
                    <a:pt x="7" y="208"/>
                  </a:lnTo>
                  <a:lnTo>
                    <a:pt x="3" y="192"/>
                  </a:lnTo>
                  <a:lnTo>
                    <a:pt x="1" y="176"/>
                  </a:lnTo>
                  <a:lnTo>
                    <a:pt x="0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1DA02335-40E8-4C6B-A9B2-5E4423434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918" y="1877816"/>
              <a:ext cx="412028" cy="439496"/>
            </a:xfrm>
            <a:custGeom>
              <a:avLst/>
              <a:gdLst>
                <a:gd name="connsiteX0" fmla="*/ 6350 w 309563"/>
                <a:gd name="connsiteY0" fmla="*/ 309562 h 330200"/>
                <a:gd name="connsiteX1" fmla="*/ 303213 w 309563"/>
                <a:gd name="connsiteY1" fmla="*/ 309562 h 330200"/>
                <a:gd name="connsiteX2" fmla="*/ 303213 w 309563"/>
                <a:gd name="connsiteY2" fmla="*/ 330200 h 330200"/>
                <a:gd name="connsiteX3" fmla="*/ 6350 w 309563"/>
                <a:gd name="connsiteY3" fmla="*/ 330200 h 330200"/>
                <a:gd name="connsiteX4" fmla="*/ 157162 w 309563"/>
                <a:gd name="connsiteY4" fmla="*/ 196850 h 330200"/>
                <a:gd name="connsiteX5" fmla="*/ 157162 w 309563"/>
                <a:gd name="connsiteY5" fmla="*/ 228600 h 330200"/>
                <a:gd name="connsiteX6" fmla="*/ 167322 w 309563"/>
                <a:gd name="connsiteY6" fmla="*/ 222250 h 330200"/>
                <a:gd name="connsiteX7" fmla="*/ 169862 w 309563"/>
                <a:gd name="connsiteY7" fmla="*/ 212090 h 330200"/>
                <a:gd name="connsiteX8" fmla="*/ 167322 w 309563"/>
                <a:gd name="connsiteY8" fmla="*/ 203200 h 330200"/>
                <a:gd name="connsiteX9" fmla="*/ 157162 w 309563"/>
                <a:gd name="connsiteY9" fmla="*/ 196850 h 330200"/>
                <a:gd name="connsiteX10" fmla="*/ 146050 w 309563"/>
                <a:gd name="connsiteY10" fmla="*/ 141287 h 330200"/>
                <a:gd name="connsiteX11" fmla="*/ 139104 w 309563"/>
                <a:gd name="connsiteY11" fmla="*/ 146483 h 330200"/>
                <a:gd name="connsiteX12" fmla="*/ 134937 w 309563"/>
                <a:gd name="connsiteY12" fmla="*/ 155575 h 330200"/>
                <a:gd name="connsiteX13" fmla="*/ 137715 w 309563"/>
                <a:gd name="connsiteY13" fmla="*/ 163368 h 330200"/>
                <a:gd name="connsiteX14" fmla="*/ 146050 w 309563"/>
                <a:gd name="connsiteY14" fmla="*/ 169862 h 330200"/>
                <a:gd name="connsiteX15" fmla="*/ 146050 w 309563"/>
                <a:gd name="connsiteY15" fmla="*/ 141287 h 330200"/>
                <a:gd name="connsiteX16" fmla="*/ 244475 w 309563"/>
                <a:gd name="connsiteY16" fmla="*/ 123825 h 330200"/>
                <a:gd name="connsiteX17" fmla="*/ 265113 w 309563"/>
                <a:gd name="connsiteY17" fmla="*/ 123825 h 330200"/>
                <a:gd name="connsiteX18" fmla="*/ 265113 w 309563"/>
                <a:gd name="connsiteY18" fmla="*/ 285750 h 330200"/>
                <a:gd name="connsiteX19" fmla="*/ 244475 w 309563"/>
                <a:gd name="connsiteY19" fmla="*/ 285750 h 330200"/>
                <a:gd name="connsiteX20" fmla="*/ 44450 w 309563"/>
                <a:gd name="connsiteY20" fmla="*/ 123825 h 330200"/>
                <a:gd name="connsiteX21" fmla="*/ 65088 w 309563"/>
                <a:gd name="connsiteY21" fmla="*/ 123825 h 330200"/>
                <a:gd name="connsiteX22" fmla="*/ 65088 w 309563"/>
                <a:gd name="connsiteY22" fmla="*/ 285750 h 330200"/>
                <a:gd name="connsiteX23" fmla="*/ 44450 w 309563"/>
                <a:gd name="connsiteY23" fmla="*/ 285750 h 330200"/>
                <a:gd name="connsiteX24" fmla="*/ 145673 w 309563"/>
                <a:gd name="connsiteY24" fmla="*/ 115887 h 330200"/>
                <a:gd name="connsiteX25" fmla="*/ 157539 w 309563"/>
                <a:gd name="connsiteY25" fmla="*/ 115887 h 330200"/>
                <a:gd name="connsiteX26" fmla="*/ 157539 w 309563"/>
                <a:gd name="connsiteY26" fmla="*/ 123626 h 330200"/>
                <a:gd name="connsiteX27" fmla="*/ 178634 w 309563"/>
                <a:gd name="connsiteY27" fmla="*/ 132655 h 330200"/>
                <a:gd name="connsiteX28" fmla="*/ 187863 w 309563"/>
                <a:gd name="connsiteY28" fmla="*/ 152003 h 330200"/>
                <a:gd name="connsiteX29" fmla="*/ 166768 w 309563"/>
                <a:gd name="connsiteY29" fmla="*/ 154583 h 330200"/>
                <a:gd name="connsiteX30" fmla="*/ 157539 w 309563"/>
                <a:gd name="connsiteY30" fmla="*/ 141684 h 330200"/>
                <a:gd name="connsiteX31" fmla="*/ 157539 w 309563"/>
                <a:gd name="connsiteY31" fmla="*/ 173930 h 330200"/>
                <a:gd name="connsiteX32" fmla="*/ 183908 w 309563"/>
                <a:gd name="connsiteY32" fmla="*/ 186829 h 330200"/>
                <a:gd name="connsiteX33" fmla="*/ 190500 w 309563"/>
                <a:gd name="connsiteY33" fmla="*/ 208756 h 330200"/>
                <a:gd name="connsiteX34" fmla="*/ 182589 w 309563"/>
                <a:gd name="connsiteY34" fmla="*/ 233263 h 330200"/>
                <a:gd name="connsiteX35" fmla="*/ 157539 w 309563"/>
                <a:gd name="connsiteY35" fmla="*/ 246162 h 330200"/>
                <a:gd name="connsiteX36" fmla="*/ 157539 w 309563"/>
                <a:gd name="connsiteY36" fmla="*/ 260350 h 330200"/>
                <a:gd name="connsiteX37" fmla="*/ 145673 w 309563"/>
                <a:gd name="connsiteY37" fmla="*/ 260350 h 330200"/>
                <a:gd name="connsiteX38" fmla="*/ 145673 w 309563"/>
                <a:gd name="connsiteY38" fmla="*/ 246162 h 330200"/>
                <a:gd name="connsiteX39" fmla="*/ 123260 w 309563"/>
                <a:gd name="connsiteY39" fmla="*/ 235843 h 330200"/>
                <a:gd name="connsiteX40" fmla="*/ 112712 w 309563"/>
                <a:gd name="connsiteY40" fmla="*/ 211336 h 330200"/>
                <a:gd name="connsiteX41" fmla="*/ 133807 w 309563"/>
                <a:gd name="connsiteY41" fmla="*/ 208756 h 330200"/>
                <a:gd name="connsiteX42" fmla="*/ 137762 w 309563"/>
                <a:gd name="connsiteY42" fmla="*/ 220365 h 330200"/>
                <a:gd name="connsiteX43" fmla="*/ 145673 w 309563"/>
                <a:gd name="connsiteY43" fmla="*/ 226814 h 330200"/>
                <a:gd name="connsiteX44" fmla="*/ 145673 w 309563"/>
                <a:gd name="connsiteY44" fmla="*/ 193278 h 330200"/>
                <a:gd name="connsiteX45" fmla="*/ 123260 w 309563"/>
                <a:gd name="connsiteY45" fmla="*/ 179090 h 330200"/>
                <a:gd name="connsiteX46" fmla="*/ 115349 w 309563"/>
                <a:gd name="connsiteY46" fmla="*/ 157162 h 330200"/>
                <a:gd name="connsiteX47" fmla="*/ 123260 w 309563"/>
                <a:gd name="connsiteY47" fmla="*/ 133945 h 330200"/>
                <a:gd name="connsiteX48" fmla="*/ 145673 w 309563"/>
                <a:gd name="connsiteY48" fmla="*/ 123626 h 330200"/>
                <a:gd name="connsiteX49" fmla="*/ 145673 w 309563"/>
                <a:gd name="connsiteY49" fmla="*/ 115887 h 330200"/>
                <a:gd name="connsiteX50" fmla="*/ 155575 w 309563"/>
                <a:gd name="connsiteY50" fmla="*/ 0 h 330200"/>
                <a:gd name="connsiteX51" fmla="*/ 309563 w 309563"/>
                <a:gd name="connsiteY51" fmla="*/ 96837 h 330200"/>
                <a:gd name="connsiteX52" fmla="*/ 298450 w 309563"/>
                <a:gd name="connsiteY52" fmla="*/ 114300 h 330200"/>
                <a:gd name="connsiteX53" fmla="*/ 155575 w 309563"/>
                <a:gd name="connsiteY53" fmla="*/ 23812 h 330200"/>
                <a:gd name="connsiteX54" fmla="*/ 11113 w 309563"/>
                <a:gd name="connsiteY54" fmla="*/ 114300 h 330200"/>
                <a:gd name="connsiteX55" fmla="*/ 0 w 309563"/>
                <a:gd name="connsiteY55" fmla="*/ 96837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09563" h="330200">
                  <a:moveTo>
                    <a:pt x="6350" y="309562"/>
                  </a:moveTo>
                  <a:lnTo>
                    <a:pt x="303213" y="309562"/>
                  </a:lnTo>
                  <a:lnTo>
                    <a:pt x="303213" y="330200"/>
                  </a:lnTo>
                  <a:lnTo>
                    <a:pt x="6350" y="330200"/>
                  </a:lnTo>
                  <a:close/>
                  <a:moveTo>
                    <a:pt x="157162" y="196850"/>
                  </a:moveTo>
                  <a:lnTo>
                    <a:pt x="157162" y="228600"/>
                  </a:lnTo>
                  <a:cubicBezTo>
                    <a:pt x="160972" y="227330"/>
                    <a:pt x="164782" y="226060"/>
                    <a:pt x="167322" y="222250"/>
                  </a:cubicBezTo>
                  <a:cubicBezTo>
                    <a:pt x="168592" y="219710"/>
                    <a:pt x="169862" y="215900"/>
                    <a:pt x="169862" y="212090"/>
                  </a:cubicBezTo>
                  <a:cubicBezTo>
                    <a:pt x="169862" y="208280"/>
                    <a:pt x="169862" y="205740"/>
                    <a:pt x="167322" y="203200"/>
                  </a:cubicBezTo>
                  <a:cubicBezTo>
                    <a:pt x="164782" y="200660"/>
                    <a:pt x="162242" y="198120"/>
                    <a:pt x="157162" y="196850"/>
                  </a:cubicBezTo>
                  <a:close/>
                  <a:moveTo>
                    <a:pt x="146050" y="141287"/>
                  </a:moveTo>
                  <a:cubicBezTo>
                    <a:pt x="143272" y="142586"/>
                    <a:pt x="140494" y="143885"/>
                    <a:pt x="139104" y="146483"/>
                  </a:cubicBezTo>
                  <a:cubicBezTo>
                    <a:pt x="136326" y="149080"/>
                    <a:pt x="134937" y="151678"/>
                    <a:pt x="134937" y="155575"/>
                  </a:cubicBezTo>
                  <a:cubicBezTo>
                    <a:pt x="134937" y="158172"/>
                    <a:pt x="136326" y="160770"/>
                    <a:pt x="137715" y="163368"/>
                  </a:cubicBezTo>
                  <a:cubicBezTo>
                    <a:pt x="140494" y="165966"/>
                    <a:pt x="143272" y="167265"/>
                    <a:pt x="146050" y="169862"/>
                  </a:cubicBezTo>
                  <a:cubicBezTo>
                    <a:pt x="146050" y="169862"/>
                    <a:pt x="146050" y="169862"/>
                    <a:pt x="146050" y="141287"/>
                  </a:cubicBezTo>
                  <a:close/>
                  <a:moveTo>
                    <a:pt x="244475" y="123825"/>
                  </a:moveTo>
                  <a:lnTo>
                    <a:pt x="265113" y="123825"/>
                  </a:lnTo>
                  <a:lnTo>
                    <a:pt x="265113" y="285750"/>
                  </a:lnTo>
                  <a:lnTo>
                    <a:pt x="244475" y="285750"/>
                  </a:lnTo>
                  <a:close/>
                  <a:moveTo>
                    <a:pt x="44450" y="123825"/>
                  </a:moveTo>
                  <a:lnTo>
                    <a:pt x="65088" y="123825"/>
                  </a:lnTo>
                  <a:lnTo>
                    <a:pt x="65088" y="285750"/>
                  </a:lnTo>
                  <a:lnTo>
                    <a:pt x="44450" y="285750"/>
                  </a:lnTo>
                  <a:close/>
                  <a:moveTo>
                    <a:pt x="145673" y="115887"/>
                  </a:moveTo>
                  <a:cubicBezTo>
                    <a:pt x="145673" y="115887"/>
                    <a:pt x="145673" y="115887"/>
                    <a:pt x="157539" y="115887"/>
                  </a:cubicBezTo>
                  <a:cubicBezTo>
                    <a:pt x="157539" y="115887"/>
                    <a:pt x="157539" y="115887"/>
                    <a:pt x="157539" y="123626"/>
                  </a:cubicBezTo>
                  <a:cubicBezTo>
                    <a:pt x="166768" y="124916"/>
                    <a:pt x="173360" y="127495"/>
                    <a:pt x="178634" y="132655"/>
                  </a:cubicBezTo>
                  <a:cubicBezTo>
                    <a:pt x="182589" y="137814"/>
                    <a:pt x="186545" y="144264"/>
                    <a:pt x="187863" y="152003"/>
                  </a:cubicBezTo>
                  <a:cubicBezTo>
                    <a:pt x="187863" y="152003"/>
                    <a:pt x="187863" y="152003"/>
                    <a:pt x="166768" y="154583"/>
                  </a:cubicBezTo>
                  <a:cubicBezTo>
                    <a:pt x="166768" y="148133"/>
                    <a:pt x="162813" y="144264"/>
                    <a:pt x="157539" y="141684"/>
                  </a:cubicBezTo>
                  <a:cubicBezTo>
                    <a:pt x="157539" y="141684"/>
                    <a:pt x="157539" y="141684"/>
                    <a:pt x="157539" y="173930"/>
                  </a:cubicBezTo>
                  <a:cubicBezTo>
                    <a:pt x="170723" y="176510"/>
                    <a:pt x="179952" y="181670"/>
                    <a:pt x="183908" y="186829"/>
                  </a:cubicBezTo>
                  <a:cubicBezTo>
                    <a:pt x="189182" y="193278"/>
                    <a:pt x="190500" y="199727"/>
                    <a:pt x="190500" y="208756"/>
                  </a:cubicBezTo>
                  <a:cubicBezTo>
                    <a:pt x="190500" y="217785"/>
                    <a:pt x="187863" y="226814"/>
                    <a:pt x="182589" y="233263"/>
                  </a:cubicBezTo>
                  <a:cubicBezTo>
                    <a:pt x="175997" y="239713"/>
                    <a:pt x="168087" y="243582"/>
                    <a:pt x="157539" y="246162"/>
                  </a:cubicBezTo>
                  <a:cubicBezTo>
                    <a:pt x="157539" y="246162"/>
                    <a:pt x="157539" y="246162"/>
                    <a:pt x="157539" y="260350"/>
                  </a:cubicBezTo>
                  <a:cubicBezTo>
                    <a:pt x="157539" y="260350"/>
                    <a:pt x="157539" y="260350"/>
                    <a:pt x="145673" y="260350"/>
                  </a:cubicBezTo>
                  <a:cubicBezTo>
                    <a:pt x="145673" y="260350"/>
                    <a:pt x="145673" y="260350"/>
                    <a:pt x="145673" y="246162"/>
                  </a:cubicBezTo>
                  <a:cubicBezTo>
                    <a:pt x="136444" y="244872"/>
                    <a:pt x="129852" y="241003"/>
                    <a:pt x="123260" y="235843"/>
                  </a:cubicBezTo>
                  <a:cubicBezTo>
                    <a:pt x="117986" y="229394"/>
                    <a:pt x="114030" y="221655"/>
                    <a:pt x="112712" y="211336"/>
                  </a:cubicBezTo>
                  <a:cubicBezTo>
                    <a:pt x="112712" y="211336"/>
                    <a:pt x="112712" y="211336"/>
                    <a:pt x="133807" y="208756"/>
                  </a:cubicBezTo>
                  <a:cubicBezTo>
                    <a:pt x="133807" y="212626"/>
                    <a:pt x="136444" y="216495"/>
                    <a:pt x="137762" y="220365"/>
                  </a:cubicBezTo>
                  <a:cubicBezTo>
                    <a:pt x="140399" y="222945"/>
                    <a:pt x="143036" y="225524"/>
                    <a:pt x="145673" y="226814"/>
                  </a:cubicBezTo>
                  <a:cubicBezTo>
                    <a:pt x="145673" y="226814"/>
                    <a:pt x="145673" y="226814"/>
                    <a:pt x="145673" y="193278"/>
                  </a:cubicBezTo>
                  <a:cubicBezTo>
                    <a:pt x="135126" y="189409"/>
                    <a:pt x="127215" y="185539"/>
                    <a:pt x="123260" y="179090"/>
                  </a:cubicBezTo>
                  <a:cubicBezTo>
                    <a:pt x="117986" y="172641"/>
                    <a:pt x="115349" y="164901"/>
                    <a:pt x="115349" y="157162"/>
                  </a:cubicBezTo>
                  <a:cubicBezTo>
                    <a:pt x="115349" y="148133"/>
                    <a:pt x="117986" y="140394"/>
                    <a:pt x="123260" y="133945"/>
                  </a:cubicBezTo>
                  <a:cubicBezTo>
                    <a:pt x="129852" y="128785"/>
                    <a:pt x="136444" y="124916"/>
                    <a:pt x="145673" y="123626"/>
                  </a:cubicBezTo>
                  <a:cubicBezTo>
                    <a:pt x="145673" y="123626"/>
                    <a:pt x="145673" y="123626"/>
                    <a:pt x="145673" y="115887"/>
                  </a:cubicBezTo>
                  <a:close/>
                  <a:moveTo>
                    <a:pt x="155575" y="0"/>
                  </a:moveTo>
                  <a:lnTo>
                    <a:pt x="309563" y="96837"/>
                  </a:lnTo>
                  <a:lnTo>
                    <a:pt x="298450" y="114300"/>
                  </a:lnTo>
                  <a:lnTo>
                    <a:pt x="155575" y="23812"/>
                  </a:lnTo>
                  <a:lnTo>
                    <a:pt x="11113" y="114300"/>
                  </a:lnTo>
                  <a:lnTo>
                    <a:pt x="0" y="968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千图PPT彼岸天：ID 8661124库_组合 17">
            <a:extLst>
              <a:ext uri="{FF2B5EF4-FFF2-40B4-BE49-F238E27FC236}">
                <a16:creationId xmlns:a16="http://schemas.microsoft.com/office/drawing/2014/main" id="{F17E0270-7150-4461-843C-D6840ED0EA4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800225" y="2056638"/>
            <a:ext cx="691538" cy="691538"/>
            <a:chOff x="4836591" y="2402840"/>
            <a:chExt cx="691538" cy="691538"/>
          </a:xfrm>
        </p:grpSpPr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99C72B69-F671-4DFC-855D-A30552F403B5}"/>
                </a:ext>
              </a:extLst>
            </p:cNvPr>
            <p:cNvSpPr/>
            <p:nvPr/>
          </p:nvSpPr>
          <p:spPr>
            <a:xfrm>
              <a:off x="4836591" y="2402840"/>
              <a:ext cx="691538" cy="69153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262FA2DA-3B64-4CE7-986A-A76C7D80AA77}"/>
                </a:ext>
              </a:extLst>
            </p:cNvPr>
            <p:cNvGrpSpPr/>
            <p:nvPr/>
          </p:nvGrpSpPr>
          <p:grpSpPr>
            <a:xfrm>
              <a:off x="5021983" y="2567730"/>
              <a:ext cx="325421" cy="377851"/>
              <a:chOff x="3680588" y="2753915"/>
              <a:chExt cx="393760" cy="457200"/>
            </a:xfrm>
            <a:solidFill>
              <a:schemeClr val="bg1"/>
            </a:solidFill>
          </p:grpSpPr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D2E9A8DC-B27B-4C09-B283-3C3058CA1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588" y="2753915"/>
                <a:ext cx="393760" cy="457200"/>
              </a:xfrm>
              <a:custGeom>
                <a:avLst/>
                <a:gdLst>
                  <a:gd name="connsiteX0" fmla="*/ 216694 w 285750"/>
                  <a:gd name="connsiteY0" fmla="*/ 153987 h 331788"/>
                  <a:gd name="connsiteX1" fmla="*/ 206375 w 285750"/>
                  <a:gd name="connsiteY1" fmla="*/ 165100 h 331788"/>
                  <a:gd name="connsiteX2" fmla="*/ 216694 w 285750"/>
                  <a:gd name="connsiteY2" fmla="*/ 176213 h 331788"/>
                  <a:gd name="connsiteX3" fmla="*/ 227013 w 285750"/>
                  <a:gd name="connsiteY3" fmla="*/ 165100 h 331788"/>
                  <a:gd name="connsiteX4" fmla="*/ 216694 w 285750"/>
                  <a:gd name="connsiteY4" fmla="*/ 153987 h 331788"/>
                  <a:gd name="connsiteX5" fmla="*/ 224703 w 285750"/>
                  <a:gd name="connsiteY5" fmla="*/ 77497 h 331788"/>
                  <a:gd name="connsiteX6" fmla="*/ 231198 w 285750"/>
                  <a:gd name="connsiteY6" fmla="*/ 89174 h 331788"/>
                  <a:gd name="connsiteX7" fmla="*/ 226002 w 285750"/>
                  <a:gd name="connsiteY7" fmla="*/ 121609 h 331788"/>
                  <a:gd name="connsiteX8" fmla="*/ 226002 w 285750"/>
                  <a:gd name="connsiteY8" fmla="*/ 122906 h 331788"/>
                  <a:gd name="connsiteX9" fmla="*/ 262371 w 285750"/>
                  <a:gd name="connsiteY9" fmla="*/ 173505 h 331788"/>
                  <a:gd name="connsiteX10" fmla="*/ 271463 w 285750"/>
                  <a:gd name="connsiteY10" fmla="*/ 173505 h 331788"/>
                  <a:gd name="connsiteX11" fmla="*/ 285750 w 285750"/>
                  <a:gd name="connsiteY11" fmla="*/ 187777 h 331788"/>
                  <a:gd name="connsiteX12" fmla="*/ 285750 w 285750"/>
                  <a:gd name="connsiteY12" fmla="*/ 220212 h 331788"/>
                  <a:gd name="connsiteX13" fmla="*/ 271463 w 285750"/>
                  <a:gd name="connsiteY13" fmla="*/ 233186 h 331788"/>
                  <a:gd name="connsiteX14" fmla="*/ 262371 w 285750"/>
                  <a:gd name="connsiteY14" fmla="*/ 233186 h 331788"/>
                  <a:gd name="connsiteX15" fmla="*/ 231198 w 285750"/>
                  <a:gd name="connsiteY15" fmla="*/ 282487 h 331788"/>
                  <a:gd name="connsiteX16" fmla="*/ 229899 w 285750"/>
                  <a:gd name="connsiteY16" fmla="*/ 282487 h 331788"/>
                  <a:gd name="connsiteX17" fmla="*/ 228600 w 285750"/>
                  <a:gd name="connsiteY17" fmla="*/ 283784 h 331788"/>
                  <a:gd name="connsiteX18" fmla="*/ 214313 w 285750"/>
                  <a:gd name="connsiteY18" fmla="*/ 313625 h 331788"/>
                  <a:gd name="connsiteX19" fmla="*/ 214313 w 285750"/>
                  <a:gd name="connsiteY19" fmla="*/ 324004 h 331788"/>
                  <a:gd name="connsiteX20" fmla="*/ 206519 w 285750"/>
                  <a:gd name="connsiteY20" fmla="*/ 331788 h 331788"/>
                  <a:gd name="connsiteX21" fmla="*/ 162358 w 285750"/>
                  <a:gd name="connsiteY21" fmla="*/ 331788 h 331788"/>
                  <a:gd name="connsiteX22" fmla="*/ 155863 w 285750"/>
                  <a:gd name="connsiteY22" fmla="*/ 324004 h 331788"/>
                  <a:gd name="connsiteX23" fmla="*/ 155863 w 285750"/>
                  <a:gd name="connsiteY23" fmla="*/ 314922 h 331788"/>
                  <a:gd name="connsiteX24" fmla="*/ 140277 w 285750"/>
                  <a:gd name="connsiteY24" fmla="*/ 314922 h 331788"/>
                  <a:gd name="connsiteX25" fmla="*/ 120794 w 285750"/>
                  <a:gd name="connsiteY25" fmla="*/ 313625 h 331788"/>
                  <a:gd name="connsiteX26" fmla="*/ 120794 w 285750"/>
                  <a:gd name="connsiteY26" fmla="*/ 324004 h 331788"/>
                  <a:gd name="connsiteX27" fmla="*/ 114300 w 285750"/>
                  <a:gd name="connsiteY27" fmla="*/ 331788 h 331788"/>
                  <a:gd name="connsiteX28" fmla="*/ 70138 w 285750"/>
                  <a:gd name="connsiteY28" fmla="*/ 331788 h 331788"/>
                  <a:gd name="connsiteX29" fmla="*/ 62345 w 285750"/>
                  <a:gd name="connsiteY29" fmla="*/ 325301 h 331788"/>
                  <a:gd name="connsiteX30" fmla="*/ 62345 w 285750"/>
                  <a:gd name="connsiteY30" fmla="*/ 321409 h 331788"/>
                  <a:gd name="connsiteX31" fmla="*/ 46759 w 285750"/>
                  <a:gd name="connsiteY31" fmla="*/ 282487 h 331788"/>
                  <a:gd name="connsiteX32" fmla="*/ 24678 w 285750"/>
                  <a:gd name="connsiteY32" fmla="*/ 250052 h 331788"/>
                  <a:gd name="connsiteX33" fmla="*/ 16885 w 285750"/>
                  <a:gd name="connsiteY33" fmla="*/ 227996 h 331788"/>
                  <a:gd name="connsiteX34" fmla="*/ 14287 w 285750"/>
                  <a:gd name="connsiteY34" fmla="*/ 204643 h 331788"/>
                  <a:gd name="connsiteX35" fmla="*/ 23379 w 285750"/>
                  <a:gd name="connsiteY35" fmla="*/ 163126 h 331788"/>
                  <a:gd name="connsiteX36" fmla="*/ 84426 w 285750"/>
                  <a:gd name="connsiteY36" fmla="*/ 183884 h 331788"/>
                  <a:gd name="connsiteX37" fmla="*/ 181841 w 285750"/>
                  <a:gd name="connsiteY37" fmla="*/ 107337 h 331788"/>
                  <a:gd name="connsiteX38" fmla="*/ 192232 w 285750"/>
                  <a:gd name="connsiteY38" fmla="*/ 90471 h 331788"/>
                  <a:gd name="connsiteX39" fmla="*/ 224703 w 285750"/>
                  <a:gd name="connsiteY39" fmla="*/ 77497 h 331788"/>
                  <a:gd name="connsiteX40" fmla="*/ 79893 w 285750"/>
                  <a:gd name="connsiteY40" fmla="*/ 26987 h 331788"/>
                  <a:gd name="connsiteX41" fmla="*/ 76005 w 285750"/>
                  <a:gd name="connsiteY41" fmla="*/ 30840 h 331788"/>
                  <a:gd name="connsiteX42" fmla="*/ 76005 w 285750"/>
                  <a:gd name="connsiteY42" fmla="*/ 35977 h 331788"/>
                  <a:gd name="connsiteX43" fmla="*/ 72118 w 285750"/>
                  <a:gd name="connsiteY43" fmla="*/ 42398 h 331788"/>
                  <a:gd name="connsiteX44" fmla="*/ 53975 w 285750"/>
                  <a:gd name="connsiteY44" fmla="*/ 64231 h 331788"/>
                  <a:gd name="connsiteX45" fmla="*/ 66934 w 285750"/>
                  <a:gd name="connsiteY45" fmla="*/ 84779 h 331788"/>
                  <a:gd name="connsiteX46" fmla="*/ 83781 w 285750"/>
                  <a:gd name="connsiteY46" fmla="*/ 92485 h 331788"/>
                  <a:gd name="connsiteX47" fmla="*/ 88965 w 285750"/>
                  <a:gd name="connsiteY47" fmla="*/ 96337 h 331788"/>
                  <a:gd name="connsiteX48" fmla="*/ 87669 w 285750"/>
                  <a:gd name="connsiteY48" fmla="*/ 110464 h 331788"/>
                  <a:gd name="connsiteX49" fmla="*/ 77301 w 285750"/>
                  <a:gd name="connsiteY49" fmla="*/ 111749 h 331788"/>
                  <a:gd name="connsiteX50" fmla="*/ 61750 w 285750"/>
                  <a:gd name="connsiteY50" fmla="*/ 106612 h 331788"/>
                  <a:gd name="connsiteX51" fmla="*/ 56567 w 285750"/>
                  <a:gd name="connsiteY51" fmla="*/ 109180 h 331788"/>
                  <a:gd name="connsiteX52" fmla="*/ 53975 w 285750"/>
                  <a:gd name="connsiteY52" fmla="*/ 116886 h 331788"/>
                  <a:gd name="connsiteX53" fmla="*/ 56567 w 285750"/>
                  <a:gd name="connsiteY53" fmla="*/ 123307 h 331788"/>
                  <a:gd name="connsiteX54" fmla="*/ 70822 w 285750"/>
                  <a:gd name="connsiteY54" fmla="*/ 127160 h 331788"/>
                  <a:gd name="connsiteX55" fmla="*/ 74710 w 285750"/>
                  <a:gd name="connsiteY55" fmla="*/ 131013 h 331788"/>
                  <a:gd name="connsiteX56" fmla="*/ 74710 w 285750"/>
                  <a:gd name="connsiteY56" fmla="*/ 137434 h 331788"/>
                  <a:gd name="connsiteX57" fmla="*/ 78597 w 285750"/>
                  <a:gd name="connsiteY57" fmla="*/ 140003 h 331788"/>
                  <a:gd name="connsiteX58" fmla="*/ 86373 w 285750"/>
                  <a:gd name="connsiteY58" fmla="*/ 140003 h 331788"/>
                  <a:gd name="connsiteX59" fmla="*/ 90261 w 285750"/>
                  <a:gd name="connsiteY59" fmla="*/ 137434 h 331788"/>
                  <a:gd name="connsiteX60" fmla="*/ 90261 w 285750"/>
                  <a:gd name="connsiteY60" fmla="*/ 129728 h 331788"/>
                  <a:gd name="connsiteX61" fmla="*/ 92852 w 285750"/>
                  <a:gd name="connsiteY61" fmla="*/ 125876 h 331788"/>
                  <a:gd name="connsiteX62" fmla="*/ 107108 w 285750"/>
                  <a:gd name="connsiteY62" fmla="*/ 116886 h 331788"/>
                  <a:gd name="connsiteX63" fmla="*/ 99332 w 285750"/>
                  <a:gd name="connsiteY63" fmla="*/ 78358 h 331788"/>
                  <a:gd name="connsiteX64" fmla="*/ 85077 w 285750"/>
                  <a:gd name="connsiteY64" fmla="*/ 71936 h 331788"/>
                  <a:gd name="connsiteX65" fmla="*/ 77301 w 285750"/>
                  <a:gd name="connsiteY65" fmla="*/ 68084 h 331788"/>
                  <a:gd name="connsiteX66" fmla="*/ 79893 w 285750"/>
                  <a:gd name="connsiteY66" fmla="*/ 56525 h 331788"/>
                  <a:gd name="connsiteX67" fmla="*/ 83781 w 285750"/>
                  <a:gd name="connsiteY67" fmla="*/ 55241 h 331788"/>
                  <a:gd name="connsiteX68" fmla="*/ 101924 w 285750"/>
                  <a:gd name="connsiteY68" fmla="*/ 59094 h 331788"/>
                  <a:gd name="connsiteX69" fmla="*/ 105812 w 285750"/>
                  <a:gd name="connsiteY69" fmla="*/ 56525 h 331788"/>
                  <a:gd name="connsiteX70" fmla="*/ 109699 w 285750"/>
                  <a:gd name="connsiteY70" fmla="*/ 47535 h 331788"/>
                  <a:gd name="connsiteX71" fmla="*/ 107108 w 285750"/>
                  <a:gd name="connsiteY71" fmla="*/ 43682 h 331788"/>
                  <a:gd name="connsiteX72" fmla="*/ 95444 w 285750"/>
                  <a:gd name="connsiteY72" fmla="*/ 39830 h 331788"/>
                  <a:gd name="connsiteX73" fmla="*/ 90261 w 285750"/>
                  <a:gd name="connsiteY73" fmla="*/ 34692 h 331788"/>
                  <a:gd name="connsiteX74" fmla="*/ 83781 w 285750"/>
                  <a:gd name="connsiteY74" fmla="*/ 26987 h 331788"/>
                  <a:gd name="connsiteX75" fmla="*/ 79893 w 285750"/>
                  <a:gd name="connsiteY75" fmla="*/ 26987 h 331788"/>
                  <a:gd name="connsiteX76" fmla="*/ 83344 w 285750"/>
                  <a:gd name="connsiteY76" fmla="*/ 0 h 331788"/>
                  <a:gd name="connsiteX77" fmla="*/ 166688 w 285750"/>
                  <a:gd name="connsiteY77" fmla="*/ 83344 h 331788"/>
                  <a:gd name="connsiteX78" fmla="*/ 83344 w 285750"/>
                  <a:gd name="connsiteY78" fmla="*/ 166688 h 331788"/>
                  <a:gd name="connsiteX79" fmla="*/ 0 w 285750"/>
                  <a:gd name="connsiteY79" fmla="*/ 83344 h 331788"/>
                  <a:gd name="connsiteX80" fmla="*/ 83344 w 285750"/>
                  <a:gd name="connsiteY80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285750" h="331788">
                    <a:moveTo>
                      <a:pt x="216694" y="153987"/>
                    </a:moveTo>
                    <a:cubicBezTo>
                      <a:pt x="210995" y="153987"/>
                      <a:pt x="206375" y="158962"/>
                      <a:pt x="206375" y="165100"/>
                    </a:cubicBezTo>
                    <a:cubicBezTo>
                      <a:pt x="206375" y="171238"/>
                      <a:pt x="210995" y="176213"/>
                      <a:pt x="216694" y="176213"/>
                    </a:cubicBezTo>
                    <a:cubicBezTo>
                      <a:pt x="222393" y="176213"/>
                      <a:pt x="227013" y="171238"/>
                      <a:pt x="227013" y="165100"/>
                    </a:cubicBezTo>
                    <a:cubicBezTo>
                      <a:pt x="227013" y="158962"/>
                      <a:pt x="222393" y="153987"/>
                      <a:pt x="216694" y="153987"/>
                    </a:cubicBezTo>
                    <a:close/>
                    <a:moveTo>
                      <a:pt x="224703" y="77497"/>
                    </a:moveTo>
                    <a:cubicBezTo>
                      <a:pt x="231198" y="76200"/>
                      <a:pt x="235094" y="83984"/>
                      <a:pt x="231198" y="89174"/>
                    </a:cubicBezTo>
                    <a:cubicBezTo>
                      <a:pt x="227301" y="96958"/>
                      <a:pt x="222106" y="108635"/>
                      <a:pt x="226002" y="121609"/>
                    </a:cubicBezTo>
                    <a:cubicBezTo>
                      <a:pt x="226002" y="121609"/>
                      <a:pt x="226002" y="122906"/>
                      <a:pt x="226002" y="122906"/>
                    </a:cubicBezTo>
                    <a:cubicBezTo>
                      <a:pt x="242888" y="137178"/>
                      <a:pt x="255876" y="154044"/>
                      <a:pt x="262371" y="173505"/>
                    </a:cubicBezTo>
                    <a:cubicBezTo>
                      <a:pt x="262371" y="173505"/>
                      <a:pt x="262371" y="173505"/>
                      <a:pt x="271463" y="173505"/>
                    </a:cubicBezTo>
                    <a:cubicBezTo>
                      <a:pt x="279256" y="173505"/>
                      <a:pt x="285750" y="179992"/>
                      <a:pt x="285750" y="187777"/>
                    </a:cubicBezTo>
                    <a:cubicBezTo>
                      <a:pt x="285750" y="187777"/>
                      <a:pt x="285750" y="187777"/>
                      <a:pt x="285750" y="220212"/>
                    </a:cubicBezTo>
                    <a:cubicBezTo>
                      <a:pt x="285750" y="226699"/>
                      <a:pt x="279256" y="233186"/>
                      <a:pt x="271463" y="233186"/>
                    </a:cubicBezTo>
                    <a:cubicBezTo>
                      <a:pt x="271463" y="233186"/>
                      <a:pt x="271463" y="233186"/>
                      <a:pt x="262371" y="233186"/>
                    </a:cubicBezTo>
                    <a:cubicBezTo>
                      <a:pt x="257175" y="251349"/>
                      <a:pt x="245485" y="268215"/>
                      <a:pt x="231198" y="282487"/>
                    </a:cubicBezTo>
                    <a:cubicBezTo>
                      <a:pt x="231198" y="282487"/>
                      <a:pt x="229899" y="282487"/>
                      <a:pt x="229899" y="282487"/>
                    </a:cubicBezTo>
                    <a:cubicBezTo>
                      <a:pt x="229899" y="282487"/>
                      <a:pt x="229899" y="282487"/>
                      <a:pt x="228600" y="283784"/>
                    </a:cubicBezTo>
                    <a:cubicBezTo>
                      <a:pt x="215611" y="295461"/>
                      <a:pt x="214313" y="309732"/>
                      <a:pt x="214313" y="313625"/>
                    </a:cubicBezTo>
                    <a:cubicBezTo>
                      <a:pt x="214313" y="313625"/>
                      <a:pt x="214313" y="313625"/>
                      <a:pt x="214313" y="324004"/>
                    </a:cubicBezTo>
                    <a:cubicBezTo>
                      <a:pt x="214313" y="329193"/>
                      <a:pt x="210416" y="331788"/>
                      <a:pt x="206519" y="331788"/>
                    </a:cubicBezTo>
                    <a:cubicBezTo>
                      <a:pt x="206519" y="331788"/>
                      <a:pt x="206519" y="331788"/>
                      <a:pt x="162358" y="331788"/>
                    </a:cubicBezTo>
                    <a:cubicBezTo>
                      <a:pt x="158461" y="331788"/>
                      <a:pt x="155863" y="327896"/>
                      <a:pt x="155863" y="324004"/>
                    </a:cubicBezTo>
                    <a:cubicBezTo>
                      <a:pt x="155863" y="324004"/>
                      <a:pt x="155863" y="324004"/>
                      <a:pt x="155863" y="314922"/>
                    </a:cubicBezTo>
                    <a:cubicBezTo>
                      <a:pt x="150668" y="314922"/>
                      <a:pt x="145472" y="314922"/>
                      <a:pt x="140277" y="314922"/>
                    </a:cubicBezTo>
                    <a:cubicBezTo>
                      <a:pt x="133783" y="314922"/>
                      <a:pt x="127288" y="314922"/>
                      <a:pt x="120794" y="313625"/>
                    </a:cubicBezTo>
                    <a:cubicBezTo>
                      <a:pt x="120794" y="313625"/>
                      <a:pt x="120794" y="313625"/>
                      <a:pt x="120794" y="324004"/>
                    </a:cubicBezTo>
                    <a:cubicBezTo>
                      <a:pt x="120794" y="329193"/>
                      <a:pt x="118196" y="331788"/>
                      <a:pt x="114300" y="331788"/>
                    </a:cubicBezTo>
                    <a:cubicBezTo>
                      <a:pt x="114300" y="331788"/>
                      <a:pt x="114300" y="331788"/>
                      <a:pt x="70138" y="331788"/>
                    </a:cubicBezTo>
                    <a:cubicBezTo>
                      <a:pt x="66242" y="331788"/>
                      <a:pt x="63644" y="329193"/>
                      <a:pt x="62345" y="325301"/>
                    </a:cubicBezTo>
                    <a:cubicBezTo>
                      <a:pt x="62345" y="325301"/>
                      <a:pt x="62345" y="325301"/>
                      <a:pt x="62345" y="321409"/>
                    </a:cubicBezTo>
                    <a:cubicBezTo>
                      <a:pt x="62345" y="313625"/>
                      <a:pt x="59747" y="296758"/>
                      <a:pt x="46759" y="282487"/>
                    </a:cubicBezTo>
                    <a:cubicBezTo>
                      <a:pt x="36368" y="272108"/>
                      <a:pt x="29873" y="260431"/>
                      <a:pt x="24678" y="250052"/>
                    </a:cubicBezTo>
                    <a:cubicBezTo>
                      <a:pt x="20781" y="242267"/>
                      <a:pt x="18183" y="235780"/>
                      <a:pt x="16885" y="227996"/>
                    </a:cubicBezTo>
                    <a:cubicBezTo>
                      <a:pt x="14287" y="220212"/>
                      <a:pt x="14287" y="212427"/>
                      <a:pt x="14287" y="204643"/>
                    </a:cubicBezTo>
                    <a:cubicBezTo>
                      <a:pt x="14287" y="190371"/>
                      <a:pt x="16885" y="176100"/>
                      <a:pt x="23379" y="163126"/>
                    </a:cubicBezTo>
                    <a:cubicBezTo>
                      <a:pt x="40264" y="176100"/>
                      <a:pt x="61046" y="183884"/>
                      <a:pt x="84426" y="183884"/>
                    </a:cubicBezTo>
                    <a:cubicBezTo>
                      <a:pt x="131185" y="183884"/>
                      <a:pt x="171450" y="151449"/>
                      <a:pt x="181841" y="107337"/>
                    </a:cubicBezTo>
                    <a:cubicBezTo>
                      <a:pt x="183139" y="100850"/>
                      <a:pt x="187036" y="94363"/>
                      <a:pt x="192232" y="90471"/>
                    </a:cubicBezTo>
                    <a:cubicBezTo>
                      <a:pt x="198726" y="83984"/>
                      <a:pt x="209117" y="78795"/>
                      <a:pt x="224703" y="77497"/>
                    </a:cubicBezTo>
                    <a:close/>
                    <a:moveTo>
                      <a:pt x="79893" y="26987"/>
                    </a:moveTo>
                    <a:cubicBezTo>
                      <a:pt x="77301" y="26987"/>
                      <a:pt x="76005" y="28271"/>
                      <a:pt x="76005" y="30840"/>
                    </a:cubicBezTo>
                    <a:cubicBezTo>
                      <a:pt x="76005" y="30840"/>
                      <a:pt x="76005" y="30840"/>
                      <a:pt x="76005" y="35977"/>
                    </a:cubicBezTo>
                    <a:cubicBezTo>
                      <a:pt x="76005" y="39830"/>
                      <a:pt x="76005" y="39830"/>
                      <a:pt x="72118" y="42398"/>
                    </a:cubicBezTo>
                    <a:cubicBezTo>
                      <a:pt x="61750" y="44967"/>
                      <a:pt x="55271" y="52672"/>
                      <a:pt x="53975" y="64231"/>
                    </a:cubicBezTo>
                    <a:cubicBezTo>
                      <a:pt x="53975" y="73221"/>
                      <a:pt x="59159" y="80926"/>
                      <a:pt x="66934" y="84779"/>
                    </a:cubicBezTo>
                    <a:cubicBezTo>
                      <a:pt x="72118" y="88632"/>
                      <a:pt x="78597" y="89916"/>
                      <a:pt x="83781" y="92485"/>
                    </a:cubicBezTo>
                    <a:cubicBezTo>
                      <a:pt x="85077" y="93769"/>
                      <a:pt x="87669" y="95053"/>
                      <a:pt x="88965" y="96337"/>
                    </a:cubicBezTo>
                    <a:cubicBezTo>
                      <a:pt x="94148" y="100190"/>
                      <a:pt x="94148" y="107896"/>
                      <a:pt x="87669" y="110464"/>
                    </a:cubicBezTo>
                    <a:cubicBezTo>
                      <a:pt x="83781" y="111749"/>
                      <a:pt x="81189" y="111749"/>
                      <a:pt x="77301" y="111749"/>
                    </a:cubicBezTo>
                    <a:cubicBezTo>
                      <a:pt x="72118" y="110464"/>
                      <a:pt x="66934" y="109180"/>
                      <a:pt x="61750" y="106612"/>
                    </a:cubicBezTo>
                    <a:cubicBezTo>
                      <a:pt x="59159" y="105327"/>
                      <a:pt x="57863" y="105327"/>
                      <a:pt x="56567" y="109180"/>
                    </a:cubicBezTo>
                    <a:cubicBezTo>
                      <a:pt x="55271" y="111749"/>
                      <a:pt x="55271" y="114317"/>
                      <a:pt x="53975" y="116886"/>
                    </a:cubicBezTo>
                    <a:cubicBezTo>
                      <a:pt x="53975" y="120739"/>
                      <a:pt x="53975" y="120739"/>
                      <a:pt x="56567" y="123307"/>
                    </a:cubicBezTo>
                    <a:cubicBezTo>
                      <a:pt x="61750" y="124591"/>
                      <a:pt x="66934" y="125876"/>
                      <a:pt x="70822" y="127160"/>
                    </a:cubicBezTo>
                    <a:cubicBezTo>
                      <a:pt x="74710" y="127160"/>
                      <a:pt x="74710" y="127160"/>
                      <a:pt x="74710" y="131013"/>
                    </a:cubicBezTo>
                    <a:cubicBezTo>
                      <a:pt x="74710" y="133581"/>
                      <a:pt x="74710" y="134866"/>
                      <a:pt x="74710" y="137434"/>
                    </a:cubicBezTo>
                    <a:cubicBezTo>
                      <a:pt x="74710" y="138718"/>
                      <a:pt x="76005" y="140003"/>
                      <a:pt x="78597" y="140003"/>
                    </a:cubicBezTo>
                    <a:cubicBezTo>
                      <a:pt x="81189" y="141287"/>
                      <a:pt x="83781" y="141287"/>
                      <a:pt x="86373" y="140003"/>
                    </a:cubicBezTo>
                    <a:cubicBezTo>
                      <a:pt x="88965" y="140003"/>
                      <a:pt x="90261" y="140003"/>
                      <a:pt x="90261" y="137434"/>
                    </a:cubicBezTo>
                    <a:cubicBezTo>
                      <a:pt x="90261" y="134866"/>
                      <a:pt x="90261" y="132297"/>
                      <a:pt x="90261" y="129728"/>
                    </a:cubicBezTo>
                    <a:cubicBezTo>
                      <a:pt x="90261" y="127160"/>
                      <a:pt x="91557" y="125876"/>
                      <a:pt x="92852" y="125876"/>
                    </a:cubicBezTo>
                    <a:cubicBezTo>
                      <a:pt x="99332" y="124591"/>
                      <a:pt x="103220" y="120739"/>
                      <a:pt x="107108" y="116886"/>
                    </a:cubicBezTo>
                    <a:cubicBezTo>
                      <a:pt x="117475" y="104043"/>
                      <a:pt x="113587" y="87348"/>
                      <a:pt x="99332" y="78358"/>
                    </a:cubicBezTo>
                    <a:cubicBezTo>
                      <a:pt x="94148" y="75789"/>
                      <a:pt x="90261" y="74505"/>
                      <a:pt x="85077" y="71936"/>
                    </a:cubicBezTo>
                    <a:cubicBezTo>
                      <a:pt x="82485" y="71936"/>
                      <a:pt x="79893" y="70652"/>
                      <a:pt x="77301" y="68084"/>
                    </a:cubicBezTo>
                    <a:cubicBezTo>
                      <a:pt x="73414" y="64231"/>
                      <a:pt x="73414" y="59094"/>
                      <a:pt x="79893" y="56525"/>
                    </a:cubicBezTo>
                    <a:cubicBezTo>
                      <a:pt x="81189" y="55241"/>
                      <a:pt x="82485" y="55241"/>
                      <a:pt x="83781" y="55241"/>
                    </a:cubicBezTo>
                    <a:cubicBezTo>
                      <a:pt x="90261" y="55241"/>
                      <a:pt x="95444" y="56525"/>
                      <a:pt x="101924" y="59094"/>
                    </a:cubicBezTo>
                    <a:cubicBezTo>
                      <a:pt x="104516" y="60378"/>
                      <a:pt x="105812" y="60378"/>
                      <a:pt x="105812" y="56525"/>
                    </a:cubicBezTo>
                    <a:cubicBezTo>
                      <a:pt x="107108" y="53957"/>
                      <a:pt x="108403" y="51388"/>
                      <a:pt x="109699" y="47535"/>
                    </a:cubicBezTo>
                    <a:cubicBezTo>
                      <a:pt x="109699" y="46251"/>
                      <a:pt x="108403" y="44967"/>
                      <a:pt x="107108" y="43682"/>
                    </a:cubicBezTo>
                    <a:cubicBezTo>
                      <a:pt x="103220" y="42398"/>
                      <a:pt x="99332" y="41114"/>
                      <a:pt x="95444" y="39830"/>
                    </a:cubicBezTo>
                    <a:cubicBezTo>
                      <a:pt x="90261" y="39830"/>
                      <a:pt x="90261" y="39830"/>
                      <a:pt x="90261" y="34692"/>
                    </a:cubicBezTo>
                    <a:cubicBezTo>
                      <a:pt x="90261" y="26987"/>
                      <a:pt x="90261" y="26987"/>
                      <a:pt x="83781" y="26987"/>
                    </a:cubicBezTo>
                    <a:cubicBezTo>
                      <a:pt x="83781" y="26987"/>
                      <a:pt x="83781" y="26987"/>
                      <a:pt x="79893" y="26987"/>
                    </a:cubicBezTo>
                    <a:close/>
                    <a:moveTo>
                      <a:pt x="83344" y="0"/>
                    </a:moveTo>
                    <a:cubicBezTo>
                      <a:pt x="129374" y="0"/>
                      <a:pt x="166688" y="37314"/>
                      <a:pt x="166688" y="83344"/>
                    </a:cubicBezTo>
                    <a:cubicBezTo>
                      <a:pt x="166688" y="129374"/>
                      <a:pt x="129374" y="166688"/>
                      <a:pt x="83344" y="166688"/>
                    </a:cubicBezTo>
                    <a:cubicBezTo>
                      <a:pt x="37314" y="166688"/>
                      <a:pt x="0" y="129374"/>
                      <a:pt x="0" y="83344"/>
                    </a:cubicBezTo>
                    <a:cubicBezTo>
                      <a:pt x="0" y="37314"/>
                      <a:pt x="37314" y="0"/>
                      <a:pt x="833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AC620BAE-C77C-4FFC-A589-43C159B0B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606" y="2825353"/>
                <a:ext cx="106363" cy="107950"/>
              </a:xfrm>
              <a:custGeom>
                <a:avLst/>
                <a:gdLst>
                  <a:gd name="T0" fmla="*/ 239 w 270"/>
                  <a:gd name="T1" fmla="*/ 0 h 270"/>
                  <a:gd name="T2" fmla="*/ 214 w 270"/>
                  <a:gd name="T3" fmla="*/ 3 h 270"/>
                  <a:gd name="T4" fmla="*/ 189 w 270"/>
                  <a:gd name="T5" fmla="*/ 8 h 270"/>
                  <a:gd name="T6" fmla="*/ 165 w 270"/>
                  <a:gd name="T7" fmla="*/ 15 h 270"/>
                  <a:gd name="T8" fmla="*/ 142 w 270"/>
                  <a:gd name="T9" fmla="*/ 25 h 270"/>
                  <a:gd name="T10" fmla="*/ 121 w 270"/>
                  <a:gd name="T11" fmla="*/ 37 h 270"/>
                  <a:gd name="T12" fmla="*/ 101 w 270"/>
                  <a:gd name="T13" fmla="*/ 50 h 270"/>
                  <a:gd name="T14" fmla="*/ 83 w 270"/>
                  <a:gd name="T15" fmla="*/ 66 h 270"/>
                  <a:gd name="T16" fmla="*/ 66 w 270"/>
                  <a:gd name="T17" fmla="*/ 82 h 270"/>
                  <a:gd name="T18" fmla="*/ 50 w 270"/>
                  <a:gd name="T19" fmla="*/ 102 h 270"/>
                  <a:gd name="T20" fmla="*/ 37 w 270"/>
                  <a:gd name="T21" fmla="*/ 121 h 270"/>
                  <a:gd name="T22" fmla="*/ 25 w 270"/>
                  <a:gd name="T23" fmla="*/ 143 h 270"/>
                  <a:gd name="T24" fmla="*/ 15 w 270"/>
                  <a:gd name="T25" fmla="*/ 165 h 270"/>
                  <a:gd name="T26" fmla="*/ 7 w 270"/>
                  <a:gd name="T27" fmla="*/ 189 h 270"/>
                  <a:gd name="T28" fmla="*/ 3 w 270"/>
                  <a:gd name="T29" fmla="*/ 214 h 270"/>
                  <a:gd name="T30" fmla="*/ 0 w 270"/>
                  <a:gd name="T31" fmla="*/ 239 h 270"/>
                  <a:gd name="T32" fmla="*/ 0 w 270"/>
                  <a:gd name="T33" fmla="*/ 256 h 270"/>
                  <a:gd name="T34" fmla="*/ 3 w 270"/>
                  <a:gd name="T35" fmla="*/ 262 h 270"/>
                  <a:gd name="T36" fmla="*/ 7 w 270"/>
                  <a:gd name="T37" fmla="*/ 267 h 270"/>
                  <a:gd name="T38" fmla="*/ 14 w 270"/>
                  <a:gd name="T39" fmla="*/ 270 h 270"/>
                  <a:gd name="T40" fmla="*/ 21 w 270"/>
                  <a:gd name="T41" fmla="*/ 270 h 270"/>
                  <a:gd name="T42" fmla="*/ 28 w 270"/>
                  <a:gd name="T43" fmla="*/ 267 h 270"/>
                  <a:gd name="T44" fmla="*/ 33 w 270"/>
                  <a:gd name="T45" fmla="*/ 262 h 270"/>
                  <a:gd name="T46" fmla="*/ 35 w 270"/>
                  <a:gd name="T47" fmla="*/ 256 h 270"/>
                  <a:gd name="T48" fmla="*/ 37 w 270"/>
                  <a:gd name="T49" fmla="*/ 241 h 270"/>
                  <a:gd name="T50" fmla="*/ 39 w 270"/>
                  <a:gd name="T51" fmla="*/ 219 h 270"/>
                  <a:gd name="T52" fmla="*/ 45 w 270"/>
                  <a:gd name="T53" fmla="*/ 188 h 270"/>
                  <a:gd name="T54" fmla="*/ 62 w 270"/>
                  <a:gd name="T55" fmla="*/ 149 h 270"/>
                  <a:gd name="T56" fmla="*/ 85 w 270"/>
                  <a:gd name="T57" fmla="*/ 114 h 270"/>
                  <a:gd name="T58" fmla="*/ 114 w 270"/>
                  <a:gd name="T59" fmla="*/ 85 h 270"/>
                  <a:gd name="T60" fmla="*/ 149 w 270"/>
                  <a:gd name="T61" fmla="*/ 62 h 270"/>
                  <a:gd name="T62" fmla="*/ 188 w 270"/>
                  <a:gd name="T63" fmla="*/ 45 h 270"/>
                  <a:gd name="T64" fmla="*/ 219 w 270"/>
                  <a:gd name="T65" fmla="*/ 39 h 270"/>
                  <a:gd name="T66" fmla="*/ 241 w 270"/>
                  <a:gd name="T67" fmla="*/ 37 h 270"/>
                  <a:gd name="T68" fmla="*/ 256 w 270"/>
                  <a:gd name="T69" fmla="*/ 36 h 270"/>
                  <a:gd name="T70" fmla="*/ 262 w 270"/>
                  <a:gd name="T71" fmla="*/ 32 h 270"/>
                  <a:gd name="T72" fmla="*/ 267 w 270"/>
                  <a:gd name="T73" fmla="*/ 28 h 270"/>
                  <a:gd name="T74" fmla="*/ 270 w 270"/>
                  <a:gd name="T75" fmla="*/ 22 h 270"/>
                  <a:gd name="T76" fmla="*/ 270 w 270"/>
                  <a:gd name="T77" fmla="*/ 14 h 270"/>
                  <a:gd name="T78" fmla="*/ 267 w 270"/>
                  <a:gd name="T79" fmla="*/ 8 h 270"/>
                  <a:gd name="T80" fmla="*/ 262 w 270"/>
                  <a:gd name="T81" fmla="*/ 3 h 270"/>
                  <a:gd name="T82" fmla="*/ 256 w 270"/>
                  <a:gd name="T83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0" h="270">
                    <a:moveTo>
                      <a:pt x="251" y="0"/>
                    </a:moveTo>
                    <a:lnTo>
                      <a:pt x="239" y="0"/>
                    </a:lnTo>
                    <a:lnTo>
                      <a:pt x="227" y="1"/>
                    </a:lnTo>
                    <a:lnTo>
                      <a:pt x="214" y="3"/>
                    </a:lnTo>
                    <a:lnTo>
                      <a:pt x="201" y="5"/>
                    </a:lnTo>
                    <a:lnTo>
                      <a:pt x="189" y="8"/>
                    </a:lnTo>
                    <a:lnTo>
                      <a:pt x="177" y="11"/>
                    </a:lnTo>
                    <a:lnTo>
                      <a:pt x="165" y="15"/>
                    </a:lnTo>
                    <a:lnTo>
                      <a:pt x="154" y="19"/>
                    </a:lnTo>
                    <a:lnTo>
                      <a:pt x="142" y="25"/>
                    </a:lnTo>
                    <a:lnTo>
                      <a:pt x="132" y="30"/>
                    </a:lnTo>
                    <a:lnTo>
                      <a:pt x="121" y="37"/>
                    </a:lnTo>
                    <a:lnTo>
                      <a:pt x="111" y="43"/>
                    </a:lnTo>
                    <a:lnTo>
                      <a:pt x="101" y="50"/>
                    </a:lnTo>
                    <a:lnTo>
                      <a:pt x="92" y="57"/>
                    </a:lnTo>
                    <a:lnTo>
                      <a:pt x="83" y="66"/>
                    </a:lnTo>
                    <a:lnTo>
                      <a:pt x="73" y="73"/>
                    </a:lnTo>
                    <a:lnTo>
                      <a:pt x="66" y="82"/>
                    </a:lnTo>
                    <a:lnTo>
                      <a:pt x="57" y="92"/>
                    </a:lnTo>
                    <a:lnTo>
                      <a:pt x="50" y="102"/>
                    </a:lnTo>
                    <a:lnTo>
                      <a:pt x="43" y="111"/>
                    </a:lnTo>
                    <a:lnTo>
                      <a:pt x="37" y="121"/>
                    </a:lnTo>
                    <a:lnTo>
                      <a:pt x="30" y="132"/>
                    </a:lnTo>
                    <a:lnTo>
                      <a:pt x="25" y="143"/>
                    </a:lnTo>
                    <a:lnTo>
                      <a:pt x="19" y="153"/>
                    </a:lnTo>
                    <a:lnTo>
                      <a:pt x="15" y="165"/>
                    </a:lnTo>
                    <a:lnTo>
                      <a:pt x="12" y="177"/>
                    </a:lnTo>
                    <a:lnTo>
                      <a:pt x="7" y="189"/>
                    </a:lnTo>
                    <a:lnTo>
                      <a:pt x="5" y="201"/>
                    </a:lnTo>
                    <a:lnTo>
                      <a:pt x="3" y="214"/>
                    </a:lnTo>
                    <a:lnTo>
                      <a:pt x="1" y="226"/>
                    </a:lnTo>
                    <a:lnTo>
                      <a:pt x="0" y="239"/>
                    </a:lnTo>
                    <a:lnTo>
                      <a:pt x="0" y="252"/>
                    </a:lnTo>
                    <a:lnTo>
                      <a:pt x="0" y="256"/>
                    </a:lnTo>
                    <a:lnTo>
                      <a:pt x="1" y="259"/>
                    </a:lnTo>
                    <a:lnTo>
                      <a:pt x="3" y="262"/>
                    </a:lnTo>
                    <a:lnTo>
                      <a:pt x="5" y="265"/>
                    </a:lnTo>
                    <a:lnTo>
                      <a:pt x="7" y="267"/>
                    </a:lnTo>
                    <a:lnTo>
                      <a:pt x="11" y="269"/>
                    </a:lnTo>
                    <a:lnTo>
                      <a:pt x="14" y="270"/>
                    </a:lnTo>
                    <a:lnTo>
                      <a:pt x="18" y="270"/>
                    </a:lnTo>
                    <a:lnTo>
                      <a:pt x="21" y="270"/>
                    </a:lnTo>
                    <a:lnTo>
                      <a:pt x="25" y="269"/>
                    </a:lnTo>
                    <a:lnTo>
                      <a:pt x="28" y="267"/>
                    </a:lnTo>
                    <a:lnTo>
                      <a:pt x="31" y="265"/>
                    </a:lnTo>
                    <a:lnTo>
                      <a:pt x="33" y="262"/>
                    </a:lnTo>
                    <a:lnTo>
                      <a:pt x="34" y="259"/>
                    </a:lnTo>
                    <a:lnTo>
                      <a:pt x="35" y="256"/>
                    </a:lnTo>
                    <a:lnTo>
                      <a:pt x="35" y="252"/>
                    </a:lnTo>
                    <a:lnTo>
                      <a:pt x="37" y="241"/>
                    </a:lnTo>
                    <a:lnTo>
                      <a:pt x="37" y="230"/>
                    </a:lnTo>
                    <a:lnTo>
                      <a:pt x="39" y="219"/>
                    </a:lnTo>
                    <a:lnTo>
                      <a:pt x="41" y="208"/>
                    </a:lnTo>
                    <a:lnTo>
                      <a:pt x="45" y="188"/>
                    </a:lnTo>
                    <a:lnTo>
                      <a:pt x="53" y="167"/>
                    </a:lnTo>
                    <a:lnTo>
                      <a:pt x="62" y="149"/>
                    </a:lnTo>
                    <a:lnTo>
                      <a:pt x="73" y="131"/>
                    </a:lnTo>
                    <a:lnTo>
                      <a:pt x="85" y="114"/>
                    </a:lnTo>
                    <a:lnTo>
                      <a:pt x="99" y="99"/>
                    </a:lnTo>
                    <a:lnTo>
                      <a:pt x="114" y="85"/>
                    </a:lnTo>
                    <a:lnTo>
                      <a:pt x="132" y="72"/>
                    </a:lnTo>
                    <a:lnTo>
                      <a:pt x="149" y="62"/>
                    </a:lnTo>
                    <a:lnTo>
                      <a:pt x="168" y="53"/>
                    </a:lnTo>
                    <a:lnTo>
                      <a:pt x="188" y="45"/>
                    </a:lnTo>
                    <a:lnTo>
                      <a:pt x="208" y="40"/>
                    </a:lnTo>
                    <a:lnTo>
                      <a:pt x="219" y="39"/>
                    </a:lnTo>
                    <a:lnTo>
                      <a:pt x="230" y="37"/>
                    </a:lnTo>
                    <a:lnTo>
                      <a:pt x="241" y="37"/>
                    </a:lnTo>
                    <a:lnTo>
                      <a:pt x="251" y="36"/>
                    </a:lnTo>
                    <a:lnTo>
                      <a:pt x="256" y="36"/>
                    </a:lnTo>
                    <a:lnTo>
                      <a:pt x="259" y="35"/>
                    </a:lnTo>
                    <a:lnTo>
                      <a:pt x="262" y="32"/>
                    </a:lnTo>
                    <a:lnTo>
                      <a:pt x="264" y="30"/>
                    </a:lnTo>
                    <a:lnTo>
                      <a:pt x="267" y="28"/>
                    </a:lnTo>
                    <a:lnTo>
                      <a:pt x="269" y="25"/>
                    </a:lnTo>
                    <a:lnTo>
                      <a:pt x="270" y="22"/>
                    </a:lnTo>
                    <a:lnTo>
                      <a:pt x="270" y="18"/>
                    </a:lnTo>
                    <a:lnTo>
                      <a:pt x="270" y="14"/>
                    </a:lnTo>
                    <a:lnTo>
                      <a:pt x="269" y="11"/>
                    </a:lnTo>
                    <a:lnTo>
                      <a:pt x="267" y="8"/>
                    </a:lnTo>
                    <a:lnTo>
                      <a:pt x="264" y="5"/>
                    </a:lnTo>
                    <a:lnTo>
                      <a:pt x="262" y="3"/>
                    </a:lnTo>
                    <a:lnTo>
                      <a:pt x="259" y="1"/>
                    </a:lnTo>
                    <a:lnTo>
                      <a:pt x="256" y="0"/>
                    </a:lnTo>
                    <a:lnTo>
                      <a:pt x="2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千图PPT彼岸天：ID 8661124库_组合 18">
            <a:extLst>
              <a:ext uri="{FF2B5EF4-FFF2-40B4-BE49-F238E27FC236}">
                <a16:creationId xmlns:a16="http://schemas.microsoft.com/office/drawing/2014/main" id="{5523E995-1A34-43D5-B59F-2053069B7EEE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820436" y="3032849"/>
            <a:ext cx="591065" cy="593383"/>
            <a:chOff x="4856802" y="3379051"/>
            <a:chExt cx="591065" cy="593383"/>
          </a:xfrm>
        </p:grpSpPr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6E64F2CF-DEC7-4C55-83AE-6FE6BE974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802" y="3379051"/>
              <a:ext cx="591065" cy="593383"/>
            </a:xfrm>
            <a:custGeom>
              <a:avLst/>
              <a:gdLst>
                <a:gd name="T0" fmla="*/ 128 w 255"/>
                <a:gd name="T1" fmla="*/ 256 h 256"/>
                <a:gd name="T2" fmla="*/ 102 w 255"/>
                <a:gd name="T3" fmla="*/ 252 h 256"/>
                <a:gd name="T4" fmla="*/ 78 w 255"/>
                <a:gd name="T5" fmla="*/ 245 h 256"/>
                <a:gd name="T6" fmla="*/ 56 w 255"/>
                <a:gd name="T7" fmla="*/ 233 h 256"/>
                <a:gd name="T8" fmla="*/ 37 w 255"/>
                <a:gd name="T9" fmla="*/ 218 h 256"/>
                <a:gd name="T10" fmla="*/ 22 w 255"/>
                <a:gd name="T11" fmla="*/ 199 h 256"/>
                <a:gd name="T12" fmla="*/ 10 w 255"/>
                <a:gd name="T13" fmla="*/ 177 h 256"/>
                <a:gd name="T14" fmla="*/ 3 w 255"/>
                <a:gd name="T15" fmla="*/ 153 h 256"/>
                <a:gd name="T16" fmla="*/ 0 w 255"/>
                <a:gd name="T17" fmla="*/ 127 h 256"/>
                <a:gd name="T18" fmla="*/ 0 w 255"/>
                <a:gd name="T19" fmla="*/ 114 h 256"/>
                <a:gd name="T20" fmla="*/ 5 w 255"/>
                <a:gd name="T21" fmla="*/ 89 h 256"/>
                <a:gd name="T22" fmla="*/ 16 w 255"/>
                <a:gd name="T23" fmla="*/ 67 h 256"/>
                <a:gd name="T24" fmla="*/ 29 w 255"/>
                <a:gd name="T25" fmla="*/ 47 h 256"/>
                <a:gd name="T26" fmla="*/ 46 w 255"/>
                <a:gd name="T27" fmla="*/ 29 h 256"/>
                <a:gd name="T28" fmla="*/ 66 w 255"/>
                <a:gd name="T29" fmla="*/ 15 h 256"/>
                <a:gd name="T30" fmla="*/ 90 w 255"/>
                <a:gd name="T31" fmla="*/ 6 h 256"/>
                <a:gd name="T32" fmla="*/ 115 w 255"/>
                <a:gd name="T33" fmla="*/ 1 h 256"/>
                <a:gd name="T34" fmla="*/ 128 w 255"/>
                <a:gd name="T35" fmla="*/ 0 h 256"/>
                <a:gd name="T36" fmla="*/ 154 w 255"/>
                <a:gd name="T37" fmla="*/ 2 h 256"/>
                <a:gd name="T38" fmla="*/ 177 w 255"/>
                <a:gd name="T39" fmla="*/ 10 h 256"/>
                <a:gd name="T40" fmla="*/ 199 w 255"/>
                <a:gd name="T41" fmla="*/ 22 h 256"/>
                <a:gd name="T42" fmla="*/ 218 w 255"/>
                <a:gd name="T43" fmla="*/ 38 h 256"/>
                <a:gd name="T44" fmla="*/ 233 w 255"/>
                <a:gd name="T45" fmla="*/ 56 h 256"/>
                <a:gd name="T46" fmla="*/ 245 w 255"/>
                <a:gd name="T47" fmla="*/ 78 h 256"/>
                <a:gd name="T48" fmla="*/ 253 w 255"/>
                <a:gd name="T49" fmla="*/ 102 h 256"/>
                <a:gd name="T50" fmla="*/ 255 w 255"/>
                <a:gd name="T51" fmla="*/ 127 h 256"/>
                <a:gd name="T52" fmla="*/ 254 w 255"/>
                <a:gd name="T53" fmla="*/ 140 h 256"/>
                <a:gd name="T54" fmla="*/ 249 w 255"/>
                <a:gd name="T55" fmla="*/ 166 h 256"/>
                <a:gd name="T56" fmla="*/ 240 w 255"/>
                <a:gd name="T57" fmla="*/ 189 h 256"/>
                <a:gd name="T58" fmla="*/ 226 w 255"/>
                <a:gd name="T59" fmla="*/ 209 h 256"/>
                <a:gd name="T60" fmla="*/ 209 w 255"/>
                <a:gd name="T61" fmla="*/ 226 h 256"/>
                <a:gd name="T62" fmla="*/ 188 w 255"/>
                <a:gd name="T63" fmla="*/ 239 h 256"/>
                <a:gd name="T64" fmla="*/ 166 w 255"/>
                <a:gd name="T65" fmla="*/ 250 h 256"/>
                <a:gd name="T66" fmla="*/ 141 w 255"/>
                <a:gd name="T67" fmla="*/ 255 h 256"/>
                <a:gd name="T68" fmla="*/ 128 w 255"/>
                <a:gd name="T6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56">
                  <a:moveTo>
                    <a:pt x="128" y="256"/>
                  </a:moveTo>
                  <a:lnTo>
                    <a:pt x="128" y="256"/>
                  </a:lnTo>
                  <a:lnTo>
                    <a:pt x="115" y="255"/>
                  </a:lnTo>
                  <a:lnTo>
                    <a:pt x="102" y="252"/>
                  </a:lnTo>
                  <a:lnTo>
                    <a:pt x="90" y="250"/>
                  </a:lnTo>
                  <a:lnTo>
                    <a:pt x="78" y="245"/>
                  </a:lnTo>
                  <a:lnTo>
                    <a:pt x="66" y="239"/>
                  </a:lnTo>
                  <a:lnTo>
                    <a:pt x="56" y="233"/>
                  </a:lnTo>
                  <a:lnTo>
                    <a:pt x="46" y="226"/>
                  </a:lnTo>
                  <a:lnTo>
                    <a:pt x="37" y="218"/>
                  </a:lnTo>
                  <a:lnTo>
                    <a:pt x="29" y="209"/>
                  </a:lnTo>
                  <a:lnTo>
                    <a:pt x="22" y="199"/>
                  </a:lnTo>
                  <a:lnTo>
                    <a:pt x="16" y="189"/>
                  </a:lnTo>
                  <a:lnTo>
                    <a:pt x="10" y="177"/>
                  </a:lnTo>
                  <a:lnTo>
                    <a:pt x="5" y="166"/>
                  </a:lnTo>
                  <a:lnTo>
                    <a:pt x="3" y="153"/>
                  </a:lnTo>
                  <a:lnTo>
                    <a:pt x="0" y="140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14"/>
                  </a:lnTo>
                  <a:lnTo>
                    <a:pt x="3" y="102"/>
                  </a:lnTo>
                  <a:lnTo>
                    <a:pt x="5" y="89"/>
                  </a:lnTo>
                  <a:lnTo>
                    <a:pt x="10" y="78"/>
                  </a:lnTo>
                  <a:lnTo>
                    <a:pt x="16" y="67"/>
                  </a:lnTo>
                  <a:lnTo>
                    <a:pt x="22" y="56"/>
                  </a:lnTo>
                  <a:lnTo>
                    <a:pt x="29" y="47"/>
                  </a:lnTo>
                  <a:lnTo>
                    <a:pt x="37" y="38"/>
                  </a:lnTo>
                  <a:lnTo>
                    <a:pt x="46" y="29"/>
                  </a:lnTo>
                  <a:lnTo>
                    <a:pt x="56" y="22"/>
                  </a:lnTo>
                  <a:lnTo>
                    <a:pt x="66" y="15"/>
                  </a:lnTo>
                  <a:lnTo>
                    <a:pt x="78" y="10"/>
                  </a:lnTo>
                  <a:lnTo>
                    <a:pt x="90" y="6"/>
                  </a:lnTo>
                  <a:lnTo>
                    <a:pt x="102" y="2"/>
                  </a:lnTo>
                  <a:lnTo>
                    <a:pt x="115" y="1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1" y="1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7" y="10"/>
                  </a:lnTo>
                  <a:lnTo>
                    <a:pt x="188" y="15"/>
                  </a:lnTo>
                  <a:lnTo>
                    <a:pt x="199" y="22"/>
                  </a:lnTo>
                  <a:lnTo>
                    <a:pt x="209" y="29"/>
                  </a:lnTo>
                  <a:lnTo>
                    <a:pt x="218" y="38"/>
                  </a:lnTo>
                  <a:lnTo>
                    <a:pt x="226" y="47"/>
                  </a:lnTo>
                  <a:lnTo>
                    <a:pt x="233" y="56"/>
                  </a:lnTo>
                  <a:lnTo>
                    <a:pt x="240" y="67"/>
                  </a:lnTo>
                  <a:lnTo>
                    <a:pt x="245" y="78"/>
                  </a:lnTo>
                  <a:lnTo>
                    <a:pt x="249" y="89"/>
                  </a:lnTo>
                  <a:lnTo>
                    <a:pt x="253" y="102"/>
                  </a:lnTo>
                  <a:lnTo>
                    <a:pt x="254" y="114"/>
                  </a:lnTo>
                  <a:lnTo>
                    <a:pt x="255" y="127"/>
                  </a:lnTo>
                  <a:lnTo>
                    <a:pt x="255" y="127"/>
                  </a:lnTo>
                  <a:lnTo>
                    <a:pt x="254" y="140"/>
                  </a:lnTo>
                  <a:lnTo>
                    <a:pt x="253" y="153"/>
                  </a:lnTo>
                  <a:lnTo>
                    <a:pt x="249" y="166"/>
                  </a:lnTo>
                  <a:lnTo>
                    <a:pt x="245" y="177"/>
                  </a:lnTo>
                  <a:lnTo>
                    <a:pt x="240" y="189"/>
                  </a:lnTo>
                  <a:lnTo>
                    <a:pt x="233" y="199"/>
                  </a:lnTo>
                  <a:lnTo>
                    <a:pt x="226" y="209"/>
                  </a:lnTo>
                  <a:lnTo>
                    <a:pt x="218" y="218"/>
                  </a:lnTo>
                  <a:lnTo>
                    <a:pt x="209" y="226"/>
                  </a:lnTo>
                  <a:lnTo>
                    <a:pt x="199" y="233"/>
                  </a:lnTo>
                  <a:lnTo>
                    <a:pt x="188" y="239"/>
                  </a:lnTo>
                  <a:lnTo>
                    <a:pt x="177" y="245"/>
                  </a:lnTo>
                  <a:lnTo>
                    <a:pt x="166" y="250"/>
                  </a:lnTo>
                  <a:lnTo>
                    <a:pt x="154" y="252"/>
                  </a:lnTo>
                  <a:lnTo>
                    <a:pt x="141" y="255"/>
                  </a:lnTo>
                  <a:lnTo>
                    <a:pt x="128" y="256"/>
                  </a:lnTo>
                  <a:lnTo>
                    <a:pt x="128" y="256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7D396326-0D2A-4D14-A11D-56B2FAA0E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322" y="3522326"/>
              <a:ext cx="312274" cy="312274"/>
            </a:xfrm>
            <a:custGeom>
              <a:avLst/>
              <a:gdLst>
                <a:gd name="T0" fmla="*/ 600 w 1152"/>
                <a:gd name="T1" fmla="*/ 944 h 1153"/>
                <a:gd name="T2" fmla="*/ 578 w 1152"/>
                <a:gd name="T3" fmla="*/ 940 h 1153"/>
                <a:gd name="T4" fmla="*/ 908 w 1152"/>
                <a:gd name="T5" fmla="*/ 1066 h 1153"/>
                <a:gd name="T6" fmla="*/ 367 w 1152"/>
                <a:gd name="T7" fmla="*/ 868 h 1153"/>
                <a:gd name="T8" fmla="*/ 1049 w 1152"/>
                <a:gd name="T9" fmla="*/ 137 h 1153"/>
                <a:gd name="T10" fmla="*/ 367 w 1152"/>
                <a:gd name="T11" fmla="*/ 868 h 1153"/>
                <a:gd name="T12" fmla="*/ 947 w 1152"/>
                <a:gd name="T13" fmla="*/ 193 h 1153"/>
                <a:gd name="T14" fmla="*/ 336 w 1152"/>
                <a:gd name="T15" fmla="*/ 838 h 1153"/>
                <a:gd name="T16" fmla="*/ 113 w 1152"/>
                <a:gd name="T17" fmla="*/ 749 h 1153"/>
                <a:gd name="T18" fmla="*/ 1131 w 1152"/>
                <a:gd name="T19" fmla="*/ 4 h 1153"/>
                <a:gd name="T20" fmla="*/ 1121 w 1152"/>
                <a:gd name="T21" fmla="*/ 1 h 1153"/>
                <a:gd name="T22" fmla="*/ 1110 w 1152"/>
                <a:gd name="T23" fmla="*/ 1 h 1153"/>
                <a:gd name="T24" fmla="*/ 1101 w 1152"/>
                <a:gd name="T25" fmla="*/ 5 h 1153"/>
                <a:gd name="T26" fmla="*/ 16 w 1152"/>
                <a:gd name="T27" fmla="*/ 727 h 1153"/>
                <a:gd name="T28" fmla="*/ 9 w 1152"/>
                <a:gd name="T29" fmla="*/ 734 h 1153"/>
                <a:gd name="T30" fmla="*/ 3 w 1152"/>
                <a:gd name="T31" fmla="*/ 741 h 1153"/>
                <a:gd name="T32" fmla="*/ 0 w 1152"/>
                <a:gd name="T33" fmla="*/ 751 h 1153"/>
                <a:gd name="T34" fmla="*/ 0 w 1152"/>
                <a:gd name="T35" fmla="*/ 761 h 1153"/>
                <a:gd name="T36" fmla="*/ 2 w 1152"/>
                <a:gd name="T37" fmla="*/ 770 h 1153"/>
                <a:gd name="T38" fmla="*/ 8 w 1152"/>
                <a:gd name="T39" fmla="*/ 779 h 1153"/>
                <a:gd name="T40" fmla="*/ 14 w 1152"/>
                <a:gd name="T41" fmla="*/ 785 h 1153"/>
                <a:gd name="T42" fmla="*/ 23 w 1152"/>
                <a:gd name="T43" fmla="*/ 790 h 1153"/>
                <a:gd name="T44" fmla="*/ 436 w 1152"/>
                <a:gd name="T45" fmla="*/ 1134 h 1153"/>
                <a:gd name="T46" fmla="*/ 443 w 1152"/>
                <a:gd name="T47" fmla="*/ 1142 h 1153"/>
                <a:gd name="T48" fmla="*/ 449 w 1152"/>
                <a:gd name="T49" fmla="*/ 1148 h 1153"/>
                <a:gd name="T50" fmla="*/ 458 w 1152"/>
                <a:gd name="T51" fmla="*/ 1152 h 1153"/>
                <a:gd name="T52" fmla="*/ 468 w 1152"/>
                <a:gd name="T53" fmla="*/ 1153 h 1153"/>
                <a:gd name="T54" fmla="*/ 473 w 1152"/>
                <a:gd name="T55" fmla="*/ 1153 h 1153"/>
                <a:gd name="T56" fmla="*/ 482 w 1152"/>
                <a:gd name="T57" fmla="*/ 1150 h 1153"/>
                <a:gd name="T58" fmla="*/ 489 w 1152"/>
                <a:gd name="T59" fmla="*/ 1145 h 1153"/>
                <a:gd name="T60" fmla="*/ 496 w 1152"/>
                <a:gd name="T61" fmla="*/ 1139 h 1153"/>
                <a:gd name="T62" fmla="*/ 573 w 1152"/>
                <a:gd name="T63" fmla="*/ 1010 h 1153"/>
                <a:gd name="T64" fmla="*/ 929 w 1152"/>
                <a:gd name="T65" fmla="*/ 1153 h 1153"/>
                <a:gd name="T66" fmla="*/ 941 w 1152"/>
                <a:gd name="T67" fmla="*/ 1153 h 1153"/>
                <a:gd name="T68" fmla="*/ 949 w 1152"/>
                <a:gd name="T69" fmla="*/ 1150 h 1153"/>
                <a:gd name="T70" fmla="*/ 960 w 1152"/>
                <a:gd name="T71" fmla="*/ 1143 h 1153"/>
                <a:gd name="T72" fmla="*/ 969 w 1152"/>
                <a:gd name="T73" fmla="*/ 1130 h 1153"/>
                <a:gd name="T74" fmla="*/ 1151 w 1152"/>
                <a:gd name="T75" fmla="*/ 42 h 1153"/>
                <a:gd name="T76" fmla="*/ 1151 w 1152"/>
                <a:gd name="T77" fmla="*/ 33 h 1153"/>
                <a:gd name="T78" fmla="*/ 1149 w 1152"/>
                <a:gd name="T79" fmla="*/ 22 h 1153"/>
                <a:gd name="T80" fmla="*/ 1144 w 1152"/>
                <a:gd name="T81" fmla="*/ 13 h 1153"/>
                <a:gd name="T82" fmla="*/ 1135 w 1152"/>
                <a:gd name="T83" fmla="*/ 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2" h="1153">
                  <a:moveTo>
                    <a:pt x="908" y="1066"/>
                  </a:moveTo>
                  <a:lnTo>
                    <a:pt x="600" y="944"/>
                  </a:lnTo>
                  <a:lnTo>
                    <a:pt x="590" y="941"/>
                  </a:lnTo>
                  <a:lnTo>
                    <a:pt x="578" y="940"/>
                  </a:lnTo>
                  <a:lnTo>
                    <a:pt x="1051" y="205"/>
                  </a:lnTo>
                  <a:lnTo>
                    <a:pt x="908" y="1066"/>
                  </a:lnTo>
                  <a:close/>
                  <a:moveTo>
                    <a:pt x="367" y="868"/>
                  </a:moveTo>
                  <a:lnTo>
                    <a:pt x="367" y="868"/>
                  </a:lnTo>
                  <a:lnTo>
                    <a:pt x="366" y="866"/>
                  </a:lnTo>
                  <a:lnTo>
                    <a:pt x="1049" y="137"/>
                  </a:lnTo>
                  <a:lnTo>
                    <a:pt x="468" y="1042"/>
                  </a:lnTo>
                  <a:lnTo>
                    <a:pt x="367" y="868"/>
                  </a:lnTo>
                  <a:close/>
                  <a:moveTo>
                    <a:pt x="113" y="749"/>
                  </a:moveTo>
                  <a:lnTo>
                    <a:pt x="947" y="193"/>
                  </a:lnTo>
                  <a:lnTo>
                    <a:pt x="340" y="842"/>
                  </a:lnTo>
                  <a:lnTo>
                    <a:pt x="336" y="838"/>
                  </a:lnTo>
                  <a:lnTo>
                    <a:pt x="332" y="836"/>
                  </a:lnTo>
                  <a:lnTo>
                    <a:pt x="113" y="749"/>
                  </a:lnTo>
                  <a:close/>
                  <a:moveTo>
                    <a:pt x="1135" y="7"/>
                  </a:moveTo>
                  <a:lnTo>
                    <a:pt x="1131" y="4"/>
                  </a:lnTo>
                  <a:lnTo>
                    <a:pt x="1126" y="2"/>
                  </a:lnTo>
                  <a:lnTo>
                    <a:pt x="1121" y="1"/>
                  </a:lnTo>
                  <a:lnTo>
                    <a:pt x="1116" y="0"/>
                  </a:lnTo>
                  <a:lnTo>
                    <a:pt x="1110" y="1"/>
                  </a:lnTo>
                  <a:lnTo>
                    <a:pt x="1106" y="2"/>
                  </a:lnTo>
                  <a:lnTo>
                    <a:pt x="1101" y="5"/>
                  </a:lnTo>
                  <a:lnTo>
                    <a:pt x="1096" y="7"/>
                  </a:lnTo>
                  <a:lnTo>
                    <a:pt x="16" y="727"/>
                  </a:lnTo>
                  <a:lnTo>
                    <a:pt x="12" y="730"/>
                  </a:lnTo>
                  <a:lnTo>
                    <a:pt x="9" y="734"/>
                  </a:lnTo>
                  <a:lnTo>
                    <a:pt x="5" y="737"/>
                  </a:lnTo>
                  <a:lnTo>
                    <a:pt x="3" y="741"/>
                  </a:lnTo>
                  <a:lnTo>
                    <a:pt x="2" y="745"/>
                  </a:lnTo>
                  <a:lnTo>
                    <a:pt x="0" y="751"/>
                  </a:lnTo>
                  <a:lnTo>
                    <a:pt x="0" y="755"/>
                  </a:lnTo>
                  <a:lnTo>
                    <a:pt x="0" y="761"/>
                  </a:lnTo>
                  <a:lnTo>
                    <a:pt x="1" y="765"/>
                  </a:lnTo>
                  <a:lnTo>
                    <a:pt x="2" y="770"/>
                  </a:lnTo>
                  <a:lnTo>
                    <a:pt x="4" y="775"/>
                  </a:lnTo>
                  <a:lnTo>
                    <a:pt x="8" y="779"/>
                  </a:lnTo>
                  <a:lnTo>
                    <a:pt x="11" y="782"/>
                  </a:lnTo>
                  <a:lnTo>
                    <a:pt x="14" y="785"/>
                  </a:lnTo>
                  <a:lnTo>
                    <a:pt x="18" y="788"/>
                  </a:lnTo>
                  <a:lnTo>
                    <a:pt x="23" y="790"/>
                  </a:lnTo>
                  <a:lnTo>
                    <a:pt x="305" y="903"/>
                  </a:lnTo>
                  <a:lnTo>
                    <a:pt x="436" y="1134"/>
                  </a:lnTo>
                  <a:lnTo>
                    <a:pt x="440" y="1139"/>
                  </a:lnTo>
                  <a:lnTo>
                    <a:pt x="443" y="1142"/>
                  </a:lnTo>
                  <a:lnTo>
                    <a:pt x="446" y="1145"/>
                  </a:lnTo>
                  <a:lnTo>
                    <a:pt x="449" y="1148"/>
                  </a:lnTo>
                  <a:lnTo>
                    <a:pt x="454" y="1149"/>
                  </a:lnTo>
                  <a:lnTo>
                    <a:pt x="458" y="1152"/>
                  </a:lnTo>
                  <a:lnTo>
                    <a:pt x="463" y="1153"/>
                  </a:lnTo>
                  <a:lnTo>
                    <a:pt x="468" y="1153"/>
                  </a:lnTo>
                  <a:lnTo>
                    <a:pt x="468" y="1153"/>
                  </a:lnTo>
                  <a:lnTo>
                    <a:pt x="473" y="1153"/>
                  </a:lnTo>
                  <a:lnTo>
                    <a:pt x="477" y="1152"/>
                  </a:lnTo>
                  <a:lnTo>
                    <a:pt x="482" y="1150"/>
                  </a:lnTo>
                  <a:lnTo>
                    <a:pt x="486" y="1148"/>
                  </a:lnTo>
                  <a:lnTo>
                    <a:pt x="489" y="1145"/>
                  </a:lnTo>
                  <a:lnTo>
                    <a:pt x="494" y="1143"/>
                  </a:lnTo>
                  <a:lnTo>
                    <a:pt x="496" y="1139"/>
                  </a:lnTo>
                  <a:lnTo>
                    <a:pt x="499" y="1135"/>
                  </a:lnTo>
                  <a:lnTo>
                    <a:pt x="573" y="1010"/>
                  </a:lnTo>
                  <a:lnTo>
                    <a:pt x="922" y="1150"/>
                  </a:lnTo>
                  <a:lnTo>
                    <a:pt x="929" y="1153"/>
                  </a:lnTo>
                  <a:lnTo>
                    <a:pt x="936" y="1153"/>
                  </a:lnTo>
                  <a:lnTo>
                    <a:pt x="941" y="1153"/>
                  </a:lnTo>
                  <a:lnTo>
                    <a:pt x="945" y="1152"/>
                  </a:lnTo>
                  <a:lnTo>
                    <a:pt x="949" y="1150"/>
                  </a:lnTo>
                  <a:lnTo>
                    <a:pt x="954" y="1148"/>
                  </a:lnTo>
                  <a:lnTo>
                    <a:pt x="960" y="1143"/>
                  </a:lnTo>
                  <a:lnTo>
                    <a:pt x="966" y="1138"/>
                  </a:lnTo>
                  <a:lnTo>
                    <a:pt x="969" y="1130"/>
                  </a:lnTo>
                  <a:lnTo>
                    <a:pt x="972" y="1122"/>
                  </a:lnTo>
                  <a:lnTo>
                    <a:pt x="1151" y="42"/>
                  </a:lnTo>
                  <a:lnTo>
                    <a:pt x="1152" y="37"/>
                  </a:lnTo>
                  <a:lnTo>
                    <a:pt x="1151" y="33"/>
                  </a:lnTo>
                  <a:lnTo>
                    <a:pt x="1150" y="27"/>
                  </a:lnTo>
                  <a:lnTo>
                    <a:pt x="1149" y="22"/>
                  </a:lnTo>
                  <a:lnTo>
                    <a:pt x="1147" y="18"/>
                  </a:lnTo>
                  <a:lnTo>
                    <a:pt x="1144" y="13"/>
                  </a:lnTo>
                  <a:lnTo>
                    <a:pt x="1139" y="10"/>
                  </a:lnTo>
                  <a:lnTo>
                    <a:pt x="113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千图PPT彼岸天：ID 8661124库_组合 19">
            <a:extLst>
              <a:ext uri="{FF2B5EF4-FFF2-40B4-BE49-F238E27FC236}">
                <a16:creationId xmlns:a16="http://schemas.microsoft.com/office/drawing/2014/main" id="{732AAFB4-6065-469E-97C2-2DD050095E4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506370" y="2294297"/>
            <a:ext cx="642522" cy="639973"/>
            <a:chOff x="6542736" y="2462688"/>
            <a:chExt cx="642522" cy="639973"/>
          </a:xfrm>
        </p:grpSpPr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A40E1906-A5CF-42B8-8C66-AFA96AB4F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736" y="2462688"/>
              <a:ext cx="642522" cy="639973"/>
            </a:xfrm>
            <a:custGeom>
              <a:avLst/>
              <a:gdLst>
                <a:gd name="T0" fmla="*/ 0 w 252"/>
                <a:gd name="T1" fmla="*/ 126 h 251"/>
                <a:gd name="T2" fmla="*/ 4 w 252"/>
                <a:gd name="T3" fmla="*/ 150 h 251"/>
                <a:gd name="T4" fmla="*/ 11 w 252"/>
                <a:gd name="T5" fmla="*/ 174 h 251"/>
                <a:gd name="T6" fmla="*/ 23 w 252"/>
                <a:gd name="T7" fmla="*/ 195 h 251"/>
                <a:gd name="T8" fmla="*/ 38 w 252"/>
                <a:gd name="T9" fmla="*/ 214 h 251"/>
                <a:gd name="T10" fmla="*/ 56 w 252"/>
                <a:gd name="T11" fmla="*/ 229 h 251"/>
                <a:gd name="T12" fmla="*/ 77 w 252"/>
                <a:gd name="T13" fmla="*/ 241 h 251"/>
                <a:gd name="T14" fmla="*/ 101 w 252"/>
                <a:gd name="T15" fmla="*/ 248 h 251"/>
                <a:gd name="T16" fmla="*/ 127 w 252"/>
                <a:gd name="T17" fmla="*/ 251 h 251"/>
                <a:gd name="T18" fmla="*/ 140 w 252"/>
                <a:gd name="T19" fmla="*/ 251 h 251"/>
                <a:gd name="T20" fmla="*/ 164 w 252"/>
                <a:gd name="T21" fmla="*/ 246 h 251"/>
                <a:gd name="T22" fmla="*/ 187 w 252"/>
                <a:gd name="T23" fmla="*/ 235 h 251"/>
                <a:gd name="T24" fmla="*/ 207 w 252"/>
                <a:gd name="T25" fmla="*/ 222 h 251"/>
                <a:gd name="T26" fmla="*/ 223 w 252"/>
                <a:gd name="T27" fmla="*/ 206 h 251"/>
                <a:gd name="T28" fmla="*/ 236 w 252"/>
                <a:gd name="T29" fmla="*/ 186 h 251"/>
                <a:gd name="T30" fmla="*/ 246 w 252"/>
                <a:gd name="T31" fmla="*/ 163 h 251"/>
                <a:gd name="T32" fmla="*/ 252 w 252"/>
                <a:gd name="T33" fmla="*/ 138 h 251"/>
                <a:gd name="T34" fmla="*/ 252 w 252"/>
                <a:gd name="T35" fmla="*/ 126 h 251"/>
                <a:gd name="T36" fmla="*/ 249 w 252"/>
                <a:gd name="T37" fmla="*/ 100 h 251"/>
                <a:gd name="T38" fmla="*/ 242 w 252"/>
                <a:gd name="T39" fmla="*/ 77 h 251"/>
                <a:gd name="T40" fmla="*/ 230 w 252"/>
                <a:gd name="T41" fmla="*/ 55 h 251"/>
                <a:gd name="T42" fmla="*/ 215 w 252"/>
                <a:gd name="T43" fmla="*/ 37 h 251"/>
                <a:gd name="T44" fmla="*/ 196 w 252"/>
                <a:gd name="T45" fmla="*/ 22 h 251"/>
                <a:gd name="T46" fmla="*/ 175 w 252"/>
                <a:gd name="T47" fmla="*/ 10 h 251"/>
                <a:gd name="T48" fmla="*/ 151 w 252"/>
                <a:gd name="T49" fmla="*/ 3 h 251"/>
                <a:gd name="T50" fmla="*/ 127 w 252"/>
                <a:gd name="T51" fmla="*/ 0 h 251"/>
                <a:gd name="T52" fmla="*/ 114 w 252"/>
                <a:gd name="T53" fmla="*/ 0 h 251"/>
                <a:gd name="T54" fmla="*/ 89 w 252"/>
                <a:gd name="T55" fmla="*/ 5 h 251"/>
                <a:gd name="T56" fmla="*/ 66 w 252"/>
                <a:gd name="T57" fmla="*/ 15 h 251"/>
                <a:gd name="T58" fmla="*/ 46 w 252"/>
                <a:gd name="T59" fmla="*/ 29 h 251"/>
                <a:gd name="T60" fmla="*/ 30 w 252"/>
                <a:gd name="T61" fmla="*/ 45 h 251"/>
                <a:gd name="T62" fmla="*/ 16 w 252"/>
                <a:gd name="T63" fmla="*/ 65 h 251"/>
                <a:gd name="T64" fmla="*/ 6 w 252"/>
                <a:gd name="T65" fmla="*/ 88 h 251"/>
                <a:gd name="T66" fmla="*/ 2 w 252"/>
                <a:gd name="T67" fmla="*/ 113 h 251"/>
                <a:gd name="T68" fmla="*/ 0 w 252"/>
                <a:gd name="T69" fmla="*/ 12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2" h="251">
                  <a:moveTo>
                    <a:pt x="0" y="126"/>
                  </a:moveTo>
                  <a:lnTo>
                    <a:pt x="0" y="126"/>
                  </a:lnTo>
                  <a:lnTo>
                    <a:pt x="2" y="138"/>
                  </a:lnTo>
                  <a:lnTo>
                    <a:pt x="4" y="150"/>
                  </a:lnTo>
                  <a:lnTo>
                    <a:pt x="6" y="163"/>
                  </a:lnTo>
                  <a:lnTo>
                    <a:pt x="11" y="174"/>
                  </a:lnTo>
                  <a:lnTo>
                    <a:pt x="16" y="186"/>
                  </a:lnTo>
                  <a:lnTo>
                    <a:pt x="23" y="195"/>
                  </a:lnTo>
                  <a:lnTo>
                    <a:pt x="30" y="206"/>
                  </a:lnTo>
                  <a:lnTo>
                    <a:pt x="38" y="214"/>
                  </a:lnTo>
                  <a:lnTo>
                    <a:pt x="46" y="222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1"/>
                  </a:lnTo>
                  <a:lnTo>
                    <a:pt x="89" y="246"/>
                  </a:lnTo>
                  <a:lnTo>
                    <a:pt x="101" y="248"/>
                  </a:lnTo>
                  <a:lnTo>
                    <a:pt x="114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40" y="251"/>
                  </a:lnTo>
                  <a:lnTo>
                    <a:pt x="151" y="248"/>
                  </a:lnTo>
                  <a:lnTo>
                    <a:pt x="164" y="246"/>
                  </a:lnTo>
                  <a:lnTo>
                    <a:pt x="175" y="241"/>
                  </a:lnTo>
                  <a:lnTo>
                    <a:pt x="187" y="235"/>
                  </a:lnTo>
                  <a:lnTo>
                    <a:pt x="196" y="229"/>
                  </a:lnTo>
                  <a:lnTo>
                    <a:pt x="207" y="222"/>
                  </a:lnTo>
                  <a:lnTo>
                    <a:pt x="215" y="214"/>
                  </a:lnTo>
                  <a:lnTo>
                    <a:pt x="223" y="206"/>
                  </a:lnTo>
                  <a:lnTo>
                    <a:pt x="230" y="195"/>
                  </a:lnTo>
                  <a:lnTo>
                    <a:pt x="236" y="186"/>
                  </a:lnTo>
                  <a:lnTo>
                    <a:pt x="242" y="174"/>
                  </a:lnTo>
                  <a:lnTo>
                    <a:pt x="246" y="163"/>
                  </a:lnTo>
                  <a:lnTo>
                    <a:pt x="249" y="150"/>
                  </a:lnTo>
                  <a:lnTo>
                    <a:pt x="252" y="138"/>
                  </a:lnTo>
                  <a:lnTo>
                    <a:pt x="252" y="126"/>
                  </a:lnTo>
                  <a:lnTo>
                    <a:pt x="252" y="126"/>
                  </a:lnTo>
                  <a:lnTo>
                    <a:pt x="252" y="113"/>
                  </a:lnTo>
                  <a:lnTo>
                    <a:pt x="249" y="100"/>
                  </a:lnTo>
                  <a:lnTo>
                    <a:pt x="246" y="88"/>
                  </a:lnTo>
                  <a:lnTo>
                    <a:pt x="242" y="77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5" y="37"/>
                  </a:lnTo>
                  <a:lnTo>
                    <a:pt x="207" y="29"/>
                  </a:lnTo>
                  <a:lnTo>
                    <a:pt x="196" y="22"/>
                  </a:lnTo>
                  <a:lnTo>
                    <a:pt x="187" y="15"/>
                  </a:lnTo>
                  <a:lnTo>
                    <a:pt x="175" y="10"/>
                  </a:lnTo>
                  <a:lnTo>
                    <a:pt x="164" y="5"/>
                  </a:lnTo>
                  <a:lnTo>
                    <a:pt x="151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14" y="0"/>
                  </a:lnTo>
                  <a:lnTo>
                    <a:pt x="101" y="3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5"/>
                  </a:lnTo>
                  <a:lnTo>
                    <a:pt x="56" y="22"/>
                  </a:lnTo>
                  <a:lnTo>
                    <a:pt x="46" y="29"/>
                  </a:lnTo>
                  <a:lnTo>
                    <a:pt x="38" y="37"/>
                  </a:lnTo>
                  <a:lnTo>
                    <a:pt x="30" y="45"/>
                  </a:lnTo>
                  <a:lnTo>
                    <a:pt x="23" y="55"/>
                  </a:lnTo>
                  <a:lnTo>
                    <a:pt x="16" y="65"/>
                  </a:lnTo>
                  <a:lnTo>
                    <a:pt x="11" y="77"/>
                  </a:lnTo>
                  <a:lnTo>
                    <a:pt x="6" y="88"/>
                  </a:lnTo>
                  <a:lnTo>
                    <a:pt x="4" y="100"/>
                  </a:lnTo>
                  <a:lnTo>
                    <a:pt x="2" y="113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24D6201C-8C5E-4DCB-92F6-4242B58393D8}"/>
                </a:ext>
              </a:extLst>
            </p:cNvPr>
            <p:cNvGrpSpPr/>
            <p:nvPr/>
          </p:nvGrpSpPr>
          <p:grpSpPr>
            <a:xfrm>
              <a:off x="6732720" y="2592959"/>
              <a:ext cx="257010" cy="373023"/>
              <a:chOff x="5079289" y="3762422"/>
              <a:chExt cx="310982" cy="451357"/>
            </a:xfrm>
            <a:solidFill>
              <a:schemeClr val="bg1"/>
            </a:solidFill>
          </p:grpSpPr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04CC8AD8-521F-4813-BA86-96B6230DB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289" y="3762422"/>
                <a:ext cx="310982" cy="451357"/>
              </a:xfrm>
              <a:custGeom>
                <a:avLst/>
                <a:gdLst>
                  <a:gd name="connsiteX0" fmla="*/ 146050 w 228600"/>
                  <a:gd name="connsiteY0" fmla="*/ 228600 h 331788"/>
                  <a:gd name="connsiteX1" fmla="*/ 146050 w 228600"/>
                  <a:gd name="connsiteY1" fmla="*/ 242888 h 331788"/>
                  <a:gd name="connsiteX2" fmla="*/ 149225 w 228600"/>
                  <a:gd name="connsiteY2" fmla="*/ 235744 h 331788"/>
                  <a:gd name="connsiteX3" fmla="*/ 147108 w 228600"/>
                  <a:gd name="connsiteY3" fmla="*/ 228600 h 331788"/>
                  <a:gd name="connsiteX4" fmla="*/ 146050 w 228600"/>
                  <a:gd name="connsiteY4" fmla="*/ 228600 h 331788"/>
                  <a:gd name="connsiteX5" fmla="*/ 123825 w 228600"/>
                  <a:gd name="connsiteY5" fmla="*/ 193675 h 331788"/>
                  <a:gd name="connsiteX6" fmla="*/ 160656 w 228600"/>
                  <a:gd name="connsiteY6" fmla="*/ 214159 h 331788"/>
                  <a:gd name="connsiteX7" fmla="*/ 169863 w 228600"/>
                  <a:gd name="connsiteY7" fmla="*/ 235923 h 331788"/>
                  <a:gd name="connsiteX8" fmla="*/ 156709 w 228600"/>
                  <a:gd name="connsiteY8" fmla="*/ 260248 h 331788"/>
                  <a:gd name="connsiteX9" fmla="*/ 123825 w 228600"/>
                  <a:gd name="connsiteY9" fmla="*/ 273050 h 331788"/>
                  <a:gd name="connsiteX10" fmla="*/ 123825 w 228600"/>
                  <a:gd name="connsiteY10" fmla="*/ 193675 h 331788"/>
                  <a:gd name="connsiteX11" fmla="*/ 100630 w 228600"/>
                  <a:gd name="connsiteY11" fmla="*/ 57150 h 331788"/>
                  <a:gd name="connsiteX12" fmla="*/ 103188 w 228600"/>
                  <a:gd name="connsiteY12" fmla="*/ 57150 h 331788"/>
                  <a:gd name="connsiteX13" fmla="*/ 103188 w 228600"/>
                  <a:gd name="connsiteY13" fmla="*/ 136525 h 331788"/>
                  <a:gd name="connsiteX14" fmla="*/ 100630 w 228600"/>
                  <a:gd name="connsiteY14" fmla="*/ 135224 h 331788"/>
                  <a:gd name="connsiteX15" fmla="*/ 57150 w 228600"/>
                  <a:gd name="connsiteY15" fmla="*/ 93584 h 331788"/>
                  <a:gd name="connsiteX16" fmla="*/ 69938 w 228600"/>
                  <a:gd name="connsiteY16" fmla="*/ 68861 h 331788"/>
                  <a:gd name="connsiteX17" fmla="*/ 100630 w 228600"/>
                  <a:gd name="connsiteY17" fmla="*/ 57150 h 331788"/>
                  <a:gd name="connsiteX18" fmla="*/ 103893 w 228600"/>
                  <a:gd name="connsiteY18" fmla="*/ 20637 h 331788"/>
                  <a:gd name="connsiteX19" fmla="*/ 103893 w 228600"/>
                  <a:gd name="connsiteY19" fmla="*/ 41388 h 331788"/>
                  <a:gd name="connsiteX20" fmla="*/ 101292 w 228600"/>
                  <a:gd name="connsiteY20" fmla="*/ 41388 h 331788"/>
                  <a:gd name="connsiteX21" fmla="*/ 45354 w 228600"/>
                  <a:gd name="connsiteY21" fmla="*/ 63436 h 331788"/>
                  <a:gd name="connsiteX22" fmla="*/ 24540 w 228600"/>
                  <a:gd name="connsiteY22" fmla="*/ 108828 h 331788"/>
                  <a:gd name="connsiteX23" fmla="*/ 31045 w 228600"/>
                  <a:gd name="connsiteY23" fmla="*/ 138658 h 331788"/>
                  <a:gd name="connsiteX24" fmla="*/ 51859 w 228600"/>
                  <a:gd name="connsiteY24" fmla="*/ 162003 h 331788"/>
                  <a:gd name="connsiteX25" fmla="*/ 101292 w 228600"/>
                  <a:gd name="connsiteY25" fmla="*/ 185347 h 331788"/>
                  <a:gd name="connsiteX26" fmla="*/ 103893 w 228600"/>
                  <a:gd name="connsiteY26" fmla="*/ 185347 h 331788"/>
                  <a:gd name="connsiteX27" fmla="*/ 103893 w 228600"/>
                  <a:gd name="connsiteY27" fmla="*/ 274836 h 331788"/>
                  <a:gd name="connsiteX28" fmla="*/ 101292 w 228600"/>
                  <a:gd name="connsiteY28" fmla="*/ 274836 h 331788"/>
                  <a:gd name="connsiteX29" fmla="*/ 67469 w 228600"/>
                  <a:gd name="connsiteY29" fmla="*/ 269648 h 331788"/>
                  <a:gd name="connsiteX30" fmla="*/ 59664 w 228600"/>
                  <a:gd name="connsiteY30" fmla="*/ 260570 h 331788"/>
                  <a:gd name="connsiteX31" fmla="*/ 60965 w 228600"/>
                  <a:gd name="connsiteY31" fmla="*/ 257976 h 331788"/>
                  <a:gd name="connsiteX32" fmla="*/ 67469 w 228600"/>
                  <a:gd name="connsiteY32" fmla="*/ 254085 h 331788"/>
                  <a:gd name="connsiteX33" fmla="*/ 80478 w 228600"/>
                  <a:gd name="connsiteY33" fmla="*/ 230740 h 331788"/>
                  <a:gd name="connsiteX34" fmla="*/ 72673 w 228600"/>
                  <a:gd name="connsiteY34" fmla="*/ 212583 h 331788"/>
                  <a:gd name="connsiteX35" fmla="*/ 51859 w 228600"/>
                  <a:gd name="connsiteY35" fmla="*/ 206098 h 331788"/>
                  <a:gd name="connsiteX36" fmla="*/ 29744 w 228600"/>
                  <a:gd name="connsiteY36" fmla="*/ 213880 h 331788"/>
                  <a:gd name="connsiteX37" fmla="*/ 20638 w 228600"/>
                  <a:gd name="connsiteY37" fmla="*/ 237225 h 331788"/>
                  <a:gd name="connsiteX38" fmla="*/ 44053 w 228600"/>
                  <a:gd name="connsiteY38" fmla="*/ 276133 h 331788"/>
                  <a:gd name="connsiteX39" fmla="*/ 101292 w 228600"/>
                  <a:gd name="connsiteY39" fmla="*/ 290399 h 331788"/>
                  <a:gd name="connsiteX40" fmla="*/ 103893 w 228600"/>
                  <a:gd name="connsiteY40" fmla="*/ 290399 h 331788"/>
                  <a:gd name="connsiteX41" fmla="*/ 103893 w 228600"/>
                  <a:gd name="connsiteY41" fmla="*/ 311150 h 331788"/>
                  <a:gd name="connsiteX42" fmla="*/ 124707 w 228600"/>
                  <a:gd name="connsiteY42" fmla="*/ 311150 h 331788"/>
                  <a:gd name="connsiteX43" fmla="*/ 124707 w 228600"/>
                  <a:gd name="connsiteY43" fmla="*/ 290399 h 331788"/>
                  <a:gd name="connsiteX44" fmla="*/ 185848 w 228600"/>
                  <a:gd name="connsiteY44" fmla="*/ 265757 h 331788"/>
                  <a:gd name="connsiteX45" fmla="*/ 207963 w 228600"/>
                  <a:gd name="connsiteY45" fmla="*/ 219068 h 331788"/>
                  <a:gd name="connsiteX46" fmla="*/ 184548 w 228600"/>
                  <a:gd name="connsiteY46" fmla="*/ 174972 h 331788"/>
                  <a:gd name="connsiteX47" fmla="*/ 124707 w 228600"/>
                  <a:gd name="connsiteY47" fmla="*/ 143846 h 331788"/>
                  <a:gd name="connsiteX48" fmla="*/ 124707 w 228600"/>
                  <a:gd name="connsiteY48" fmla="*/ 56951 h 331788"/>
                  <a:gd name="connsiteX49" fmla="*/ 146822 w 228600"/>
                  <a:gd name="connsiteY49" fmla="*/ 62139 h 331788"/>
                  <a:gd name="connsiteX50" fmla="*/ 155928 w 228600"/>
                  <a:gd name="connsiteY50" fmla="*/ 71217 h 331788"/>
                  <a:gd name="connsiteX51" fmla="*/ 149424 w 228600"/>
                  <a:gd name="connsiteY51" fmla="*/ 82890 h 331788"/>
                  <a:gd name="connsiteX52" fmla="*/ 142919 w 228600"/>
                  <a:gd name="connsiteY52" fmla="*/ 98453 h 331788"/>
                  <a:gd name="connsiteX53" fmla="*/ 150725 w 228600"/>
                  <a:gd name="connsiteY53" fmla="*/ 114016 h 331788"/>
                  <a:gd name="connsiteX54" fmla="*/ 168937 w 228600"/>
                  <a:gd name="connsiteY54" fmla="*/ 120501 h 331788"/>
                  <a:gd name="connsiteX55" fmla="*/ 189751 w 228600"/>
                  <a:gd name="connsiteY55" fmla="*/ 112719 h 331788"/>
                  <a:gd name="connsiteX56" fmla="*/ 198857 w 228600"/>
                  <a:gd name="connsiteY56" fmla="*/ 91968 h 331788"/>
                  <a:gd name="connsiteX57" fmla="*/ 187149 w 228600"/>
                  <a:gd name="connsiteY57" fmla="*/ 64733 h 331788"/>
                  <a:gd name="connsiteX58" fmla="*/ 155928 w 228600"/>
                  <a:gd name="connsiteY58" fmla="*/ 46576 h 331788"/>
                  <a:gd name="connsiteX59" fmla="*/ 124707 w 228600"/>
                  <a:gd name="connsiteY59" fmla="*/ 41388 h 331788"/>
                  <a:gd name="connsiteX60" fmla="*/ 124707 w 228600"/>
                  <a:gd name="connsiteY60" fmla="*/ 20637 h 331788"/>
                  <a:gd name="connsiteX61" fmla="*/ 103893 w 228600"/>
                  <a:gd name="connsiteY61" fmla="*/ 20637 h 331788"/>
                  <a:gd name="connsiteX62" fmla="*/ 83127 w 228600"/>
                  <a:gd name="connsiteY62" fmla="*/ 0 h 331788"/>
                  <a:gd name="connsiteX63" fmla="*/ 145473 w 228600"/>
                  <a:gd name="connsiteY63" fmla="*/ 0 h 331788"/>
                  <a:gd name="connsiteX64" fmla="*/ 145473 w 228600"/>
                  <a:gd name="connsiteY64" fmla="*/ 23329 h 331788"/>
                  <a:gd name="connsiteX65" fmla="*/ 161059 w 228600"/>
                  <a:gd name="connsiteY65" fmla="*/ 27217 h 331788"/>
                  <a:gd name="connsiteX66" fmla="*/ 201324 w 228600"/>
                  <a:gd name="connsiteY66" fmla="*/ 50546 h 331788"/>
                  <a:gd name="connsiteX67" fmla="*/ 219508 w 228600"/>
                  <a:gd name="connsiteY67" fmla="*/ 92019 h 331788"/>
                  <a:gd name="connsiteX68" fmla="*/ 203922 w 228600"/>
                  <a:gd name="connsiteY68" fmla="*/ 127013 h 331788"/>
                  <a:gd name="connsiteX69" fmla="*/ 171450 w 228600"/>
                  <a:gd name="connsiteY69" fmla="*/ 141269 h 331788"/>
                  <a:gd name="connsiteX70" fmla="*/ 198726 w 228600"/>
                  <a:gd name="connsiteY70" fmla="*/ 158118 h 331788"/>
                  <a:gd name="connsiteX71" fmla="*/ 228600 w 228600"/>
                  <a:gd name="connsiteY71" fmla="*/ 219032 h 331788"/>
                  <a:gd name="connsiteX72" fmla="*/ 198726 w 228600"/>
                  <a:gd name="connsiteY72" fmla="*/ 281242 h 331788"/>
                  <a:gd name="connsiteX73" fmla="*/ 145473 w 228600"/>
                  <a:gd name="connsiteY73" fmla="*/ 307163 h 331788"/>
                  <a:gd name="connsiteX74" fmla="*/ 145473 w 228600"/>
                  <a:gd name="connsiteY74" fmla="*/ 331788 h 331788"/>
                  <a:gd name="connsiteX75" fmla="*/ 83127 w 228600"/>
                  <a:gd name="connsiteY75" fmla="*/ 331788 h 331788"/>
                  <a:gd name="connsiteX76" fmla="*/ 83127 w 228600"/>
                  <a:gd name="connsiteY76" fmla="*/ 309755 h 331788"/>
                  <a:gd name="connsiteX77" fmla="*/ 32471 w 228600"/>
                  <a:gd name="connsiteY77" fmla="*/ 292907 h 331788"/>
                  <a:gd name="connsiteX78" fmla="*/ 0 w 228600"/>
                  <a:gd name="connsiteY78" fmla="*/ 237177 h 331788"/>
                  <a:gd name="connsiteX79" fmla="*/ 15586 w 228600"/>
                  <a:gd name="connsiteY79" fmla="*/ 199591 h 331788"/>
                  <a:gd name="connsiteX80" fmla="*/ 50656 w 228600"/>
                  <a:gd name="connsiteY80" fmla="*/ 185335 h 331788"/>
                  <a:gd name="connsiteX81" fmla="*/ 40265 w 228600"/>
                  <a:gd name="connsiteY81" fmla="*/ 178854 h 331788"/>
                  <a:gd name="connsiteX82" fmla="*/ 12989 w 228600"/>
                  <a:gd name="connsiteY82" fmla="*/ 149045 h 331788"/>
                  <a:gd name="connsiteX83" fmla="*/ 3896 w 228600"/>
                  <a:gd name="connsiteY83" fmla="*/ 108868 h 331788"/>
                  <a:gd name="connsiteX84" fmla="*/ 31173 w 228600"/>
                  <a:gd name="connsiteY84" fmla="*/ 47954 h 331788"/>
                  <a:gd name="connsiteX85" fmla="*/ 83127 w 228600"/>
                  <a:gd name="connsiteY85" fmla="*/ 23329 h 331788"/>
                  <a:gd name="connsiteX86" fmla="*/ 83127 w 228600"/>
                  <a:gd name="connsiteY86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28600" h="331788">
                    <a:moveTo>
                      <a:pt x="146050" y="228600"/>
                    </a:moveTo>
                    <a:cubicBezTo>
                      <a:pt x="146050" y="228600"/>
                      <a:pt x="146050" y="228600"/>
                      <a:pt x="146050" y="242888"/>
                    </a:cubicBezTo>
                    <a:cubicBezTo>
                      <a:pt x="148167" y="240507"/>
                      <a:pt x="149225" y="238125"/>
                      <a:pt x="149225" y="235744"/>
                    </a:cubicBezTo>
                    <a:cubicBezTo>
                      <a:pt x="149225" y="234553"/>
                      <a:pt x="149225" y="232172"/>
                      <a:pt x="147108" y="228600"/>
                    </a:cubicBezTo>
                    <a:cubicBezTo>
                      <a:pt x="146050" y="228600"/>
                      <a:pt x="146050" y="228600"/>
                      <a:pt x="146050" y="228600"/>
                    </a:cubicBezTo>
                    <a:close/>
                    <a:moveTo>
                      <a:pt x="123825" y="193675"/>
                    </a:moveTo>
                    <a:cubicBezTo>
                      <a:pt x="142240" y="201356"/>
                      <a:pt x="155394" y="207758"/>
                      <a:pt x="160656" y="214159"/>
                    </a:cubicBezTo>
                    <a:cubicBezTo>
                      <a:pt x="167232" y="220560"/>
                      <a:pt x="169863" y="228242"/>
                      <a:pt x="169863" y="235923"/>
                    </a:cubicBezTo>
                    <a:cubicBezTo>
                      <a:pt x="169863" y="244885"/>
                      <a:pt x="165917" y="253846"/>
                      <a:pt x="156709" y="260248"/>
                    </a:cubicBezTo>
                    <a:cubicBezTo>
                      <a:pt x="148817" y="267929"/>
                      <a:pt x="136979" y="271770"/>
                      <a:pt x="123825" y="273050"/>
                    </a:cubicBezTo>
                    <a:cubicBezTo>
                      <a:pt x="123825" y="273050"/>
                      <a:pt x="123825" y="273050"/>
                      <a:pt x="123825" y="193675"/>
                    </a:cubicBezTo>
                    <a:close/>
                    <a:moveTo>
                      <a:pt x="100630" y="57150"/>
                    </a:moveTo>
                    <a:cubicBezTo>
                      <a:pt x="100630" y="57150"/>
                      <a:pt x="100630" y="57150"/>
                      <a:pt x="103188" y="57150"/>
                    </a:cubicBezTo>
                    <a:cubicBezTo>
                      <a:pt x="103188" y="57150"/>
                      <a:pt x="103188" y="57150"/>
                      <a:pt x="103188" y="136525"/>
                    </a:cubicBezTo>
                    <a:cubicBezTo>
                      <a:pt x="103188" y="136525"/>
                      <a:pt x="103188" y="136525"/>
                      <a:pt x="100630" y="135224"/>
                    </a:cubicBezTo>
                    <a:cubicBezTo>
                      <a:pt x="72496" y="124814"/>
                      <a:pt x="57150" y="110500"/>
                      <a:pt x="57150" y="93584"/>
                    </a:cubicBezTo>
                    <a:cubicBezTo>
                      <a:pt x="57150" y="84476"/>
                      <a:pt x="60986" y="76668"/>
                      <a:pt x="69938" y="68861"/>
                    </a:cubicBezTo>
                    <a:cubicBezTo>
                      <a:pt x="77611" y="62355"/>
                      <a:pt x="87842" y="58451"/>
                      <a:pt x="100630" y="57150"/>
                    </a:cubicBezTo>
                    <a:close/>
                    <a:moveTo>
                      <a:pt x="103893" y="20637"/>
                    </a:moveTo>
                    <a:cubicBezTo>
                      <a:pt x="103893" y="20637"/>
                      <a:pt x="103893" y="20637"/>
                      <a:pt x="103893" y="41388"/>
                    </a:cubicBezTo>
                    <a:cubicBezTo>
                      <a:pt x="103893" y="41388"/>
                      <a:pt x="103893" y="41388"/>
                      <a:pt x="101292" y="41388"/>
                    </a:cubicBezTo>
                    <a:cubicBezTo>
                      <a:pt x="77876" y="43982"/>
                      <a:pt x="59664" y="50466"/>
                      <a:pt x="45354" y="63436"/>
                    </a:cubicBezTo>
                    <a:cubicBezTo>
                      <a:pt x="31045" y="76405"/>
                      <a:pt x="24540" y="90671"/>
                      <a:pt x="24540" y="108828"/>
                    </a:cubicBezTo>
                    <a:cubicBezTo>
                      <a:pt x="24540" y="119204"/>
                      <a:pt x="27142" y="129579"/>
                      <a:pt x="31045" y="138658"/>
                    </a:cubicBezTo>
                    <a:cubicBezTo>
                      <a:pt x="36248" y="147736"/>
                      <a:pt x="42753" y="155518"/>
                      <a:pt x="51859" y="162003"/>
                    </a:cubicBezTo>
                    <a:cubicBezTo>
                      <a:pt x="60965" y="167190"/>
                      <a:pt x="76575" y="174972"/>
                      <a:pt x="101292" y="185347"/>
                    </a:cubicBezTo>
                    <a:cubicBezTo>
                      <a:pt x="101292" y="185347"/>
                      <a:pt x="101292" y="185347"/>
                      <a:pt x="103893" y="185347"/>
                    </a:cubicBezTo>
                    <a:cubicBezTo>
                      <a:pt x="103893" y="185347"/>
                      <a:pt x="103893" y="185347"/>
                      <a:pt x="103893" y="274836"/>
                    </a:cubicBezTo>
                    <a:cubicBezTo>
                      <a:pt x="103893" y="274836"/>
                      <a:pt x="103893" y="274836"/>
                      <a:pt x="101292" y="274836"/>
                    </a:cubicBezTo>
                    <a:cubicBezTo>
                      <a:pt x="85681" y="274836"/>
                      <a:pt x="75274" y="272242"/>
                      <a:pt x="67469" y="269648"/>
                    </a:cubicBezTo>
                    <a:cubicBezTo>
                      <a:pt x="62266" y="267054"/>
                      <a:pt x="59664" y="264460"/>
                      <a:pt x="59664" y="260570"/>
                    </a:cubicBezTo>
                    <a:cubicBezTo>
                      <a:pt x="59664" y="260570"/>
                      <a:pt x="60965" y="259273"/>
                      <a:pt x="60965" y="257976"/>
                    </a:cubicBezTo>
                    <a:cubicBezTo>
                      <a:pt x="62266" y="256679"/>
                      <a:pt x="63567" y="255382"/>
                      <a:pt x="67469" y="254085"/>
                    </a:cubicBezTo>
                    <a:cubicBezTo>
                      <a:pt x="76575" y="247600"/>
                      <a:pt x="80478" y="239819"/>
                      <a:pt x="80478" y="230740"/>
                    </a:cubicBezTo>
                    <a:cubicBezTo>
                      <a:pt x="80478" y="222959"/>
                      <a:pt x="77876" y="217771"/>
                      <a:pt x="72673" y="212583"/>
                    </a:cubicBezTo>
                    <a:cubicBezTo>
                      <a:pt x="67469" y="208692"/>
                      <a:pt x="60965" y="206098"/>
                      <a:pt x="51859" y="206098"/>
                    </a:cubicBezTo>
                    <a:cubicBezTo>
                      <a:pt x="42753" y="206098"/>
                      <a:pt x="36248" y="208692"/>
                      <a:pt x="29744" y="213880"/>
                    </a:cubicBezTo>
                    <a:cubicBezTo>
                      <a:pt x="23240" y="220365"/>
                      <a:pt x="20638" y="226849"/>
                      <a:pt x="20638" y="237225"/>
                    </a:cubicBezTo>
                    <a:cubicBezTo>
                      <a:pt x="20638" y="252788"/>
                      <a:pt x="28443" y="265757"/>
                      <a:pt x="44053" y="276133"/>
                    </a:cubicBezTo>
                    <a:cubicBezTo>
                      <a:pt x="59664" y="285211"/>
                      <a:pt x="77876" y="290399"/>
                      <a:pt x="101292" y="290399"/>
                    </a:cubicBezTo>
                    <a:cubicBezTo>
                      <a:pt x="101292" y="290399"/>
                      <a:pt x="101292" y="290399"/>
                      <a:pt x="103893" y="290399"/>
                    </a:cubicBezTo>
                    <a:cubicBezTo>
                      <a:pt x="103893" y="290399"/>
                      <a:pt x="103893" y="290399"/>
                      <a:pt x="103893" y="311150"/>
                    </a:cubicBezTo>
                    <a:cubicBezTo>
                      <a:pt x="103893" y="311150"/>
                      <a:pt x="103893" y="311150"/>
                      <a:pt x="124707" y="311150"/>
                    </a:cubicBezTo>
                    <a:cubicBezTo>
                      <a:pt x="124707" y="311150"/>
                      <a:pt x="124707" y="311150"/>
                      <a:pt x="124707" y="290399"/>
                    </a:cubicBezTo>
                    <a:cubicBezTo>
                      <a:pt x="150725" y="286508"/>
                      <a:pt x="171539" y="278727"/>
                      <a:pt x="185848" y="265757"/>
                    </a:cubicBezTo>
                    <a:cubicBezTo>
                      <a:pt x="200158" y="252788"/>
                      <a:pt x="207963" y="237225"/>
                      <a:pt x="207963" y="219068"/>
                    </a:cubicBezTo>
                    <a:cubicBezTo>
                      <a:pt x="207963" y="202208"/>
                      <a:pt x="200158" y="187941"/>
                      <a:pt x="184548" y="174972"/>
                    </a:cubicBezTo>
                    <a:cubicBezTo>
                      <a:pt x="174141" y="164597"/>
                      <a:pt x="153327" y="154221"/>
                      <a:pt x="124707" y="143846"/>
                    </a:cubicBezTo>
                    <a:cubicBezTo>
                      <a:pt x="124707" y="143846"/>
                      <a:pt x="124707" y="143846"/>
                      <a:pt x="124707" y="56951"/>
                    </a:cubicBezTo>
                    <a:cubicBezTo>
                      <a:pt x="133813" y="56951"/>
                      <a:pt x="141619" y="58248"/>
                      <a:pt x="146822" y="62139"/>
                    </a:cubicBezTo>
                    <a:cubicBezTo>
                      <a:pt x="153327" y="64733"/>
                      <a:pt x="155928" y="67327"/>
                      <a:pt x="155928" y="71217"/>
                    </a:cubicBezTo>
                    <a:cubicBezTo>
                      <a:pt x="155928" y="73811"/>
                      <a:pt x="153327" y="77702"/>
                      <a:pt x="149424" y="82890"/>
                    </a:cubicBezTo>
                    <a:cubicBezTo>
                      <a:pt x="145521" y="89374"/>
                      <a:pt x="142919" y="94562"/>
                      <a:pt x="142919" y="98453"/>
                    </a:cubicBezTo>
                    <a:cubicBezTo>
                      <a:pt x="142919" y="104938"/>
                      <a:pt x="145521" y="110125"/>
                      <a:pt x="150725" y="114016"/>
                    </a:cubicBezTo>
                    <a:cubicBezTo>
                      <a:pt x="155928" y="119204"/>
                      <a:pt x="162433" y="120501"/>
                      <a:pt x="168937" y="120501"/>
                    </a:cubicBezTo>
                    <a:cubicBezTo>
                      <a:pt x="176742" y="120501"/>
                      <a:pt x="184548" y="117907"/>
                      <a:pt x="189751" y="112719"/>
                    </a:cubicBezTo>
                    <a:cubicBezTo>
                      <a:pt x="196255" y="106235"/>
                      <a:pt x="198857" y="99750"/>
                      <a:pt x="198857" y="91968"/>
                    </a:cubicBezTo>
                    <a:cubicBezTo>
                      <a:pt x="198857" y="82890"/>
                      <a:pt x="194954" y="73811"/>
                      <a:pt x="187149" y="64733"/>
                    </a:cubicBezTo>
                    <a:cubicBezTo>
                      <a:pt x="178043" y="56951"/>
                      <a:pt x="167636" y="50466"/>
                      <a:pt x="155928" y="46576"/>
                    </a:cubicBezTo>
                    <a:cubicBezTo>
                      <a:pt x="144220" y="43982"/>
                      <a:pt x="133813" y="41388"/>
                      <a:pt x="124707" y="41388"/>
                    </a:cubicBezTo>
                    <a:cubicBezTo>
                      <a:pt x="124707" y="41388"/>
                      <a:pt x="124707" y="41388"/>
                      <a:pt x="124707" y="20637"/>
                    </a:cubicBezTo>
                    <a:cubicBezTo>
                      <a:pt x="124707" y="20637"/>
                      <a:pt x="124707" y="20637"/>
                      <a:pt x="103893" y="20637"/>
                    </a:cubicBezTo>
                    <a:close/>
                    <a:moveTo>
                      <a:pt x="83127" y="0"/>
                    </a:moveTo>
                    <a:cubicBezTo>
                      <a:pt x="83127" y="0"/>
                      <a:pt x="83127" y="0"/>
                      <a:pt x="145473" y="0"/>
                    </a:cubicBezTo>
                    <a:cubicBezTo>
                      <a:pt x="145473" y="0"/>
                      <a:pt x="145473" y="0"/>
                      <a:pt x="145473" y="23329"/>
                    </a:cubicBezTo>
                    <a:cubicBezTo>
                      <a:pt x="150668" y="24625"/>
                      <a:pt x="155864" y="25921"/>
                      <a:pt x="161059" y="27217"/>
                    </a:cubicBezTo>
                    <a:cubicBezTo>
                      <a:pt x="176646" y="31105"/>
                      <a:pt x="190933" y="40177"/>
                      <a:pt x="201324" y="50546"/>
                    </a:cubicBezTo>
                    <a:cubicBezTo>
                      <a:pt x="214313" y="63506"/>
                      <a:pt x="219508" y="76467"/>
                      <a:pt x="219508" y="92019"/>
                    </a:cubicBezTo>
                    <a:cubicBezTo>
                      <a:pt x="219508" y="104980"/>
                      <a:pt x="214313" y="117940"/>
                      <a:pt x="203922" y="127013"/>
                    </a:cubicBezTo>
                    <a:cubicBezTo>
                      <a:pt x="194830" y="136085"/>
                      <a:pt x="184439" y="141269"/>
                      <a:pt x="171450" y="141269"/>
                    </a:cubicBezTo>
                    <a:cubicBezTo>
                      <a:pt x="183140" y="147749"/>
                      <a:pt x="192232" y="152934"/>
                      <a:pt x="198726" y="158118"/>
                    </a:cubicBezTo>
                    <a:cubicBezTo>
                      <a:pt x="218209" y="176262"/>
                      <a:pt x="228600" y="195703"/>
                      <a:pt x="228600" y="219032"/>
                    </a:cubicBezTo>
                    <a:cubicBezTo>
                      <a:pt x="228600" y="243657"/>
                      <a:pt x="218209" y="264394"/>
                      <a:pt x="198726" y="281242"/>
                    </a:cubicBezTo>
                    <a:cubicBezTo>
                      <a:pt x="185738" y="294203"/>
                      <a:pt x="167554" y="301979"/>
                      <a:pt x="145473" y="307163"/>
                    </a:cubicBezTo>
                    <a:cubicBezTo>
                      <a:pt x="145473" y="307163"/>
                      <a:pt x="145473" y="307163"/>
                      <a:pt x="145473" y="331788"/>
                    </a:cubicBezTo>
                    <a:cubicBezTo>
                      <a:pt x="145473" y="331788"/>
                      <a:pt x="145473" y="331788"/>
                      <a:pt x="83127" y="331788"/>
                    </a:cubicBezTo>
                    <a:cubicBezTo>
                      <a:pt x="83127" y="331788"/>
                      <a:pt x="83127" y="331788"/>
                      <a:pt x="83127" y="309755"/>
                    </a:cubicBezTo>
                    <a:cubicBezTo>
                      <a:pt x="63644" y="308459"/>
                      <a:pt x="46759" y="301979"/>
                      <a:pt x="32471" y="292907"/>
                    </a:cubicBezTo>
                    <a:cubicBezTo>
                      <a:pt x="5195" y="276058"/>
                      <a:pt x="0" y="252729"/>
                      <a:pt x="0" y="237177"/>
                    </a:cubicBezTo>
                    <a:cubicBezTo>
                      <a:pt x="0" y="221624"/>
                      <a:pt x="5195" y="208664"/>
                      <a:pt x="15586" y="199591"/>
                    </a:cubicBezTo>
                    <a:cubicBezTo>
                      <a:pt x="24678" y="190519"/>
                      <a:pt x="36368" y="185335"/>
                      <a:pt x="50656" y="185335"/>
                    </a:cubicBezTo>
                    <a:cubicBezTo>
                      <a:pt x="46759" y="182743"/>
                      <a:pt x="42862" y="180151"/>
                      <a:pt x="40265" y="178854"/>
                    </a:cubicBezTo>
                    <a:cubicBezTo>
                      <a:pt x="28575" y="171078"/>
                      <a:pt x="19483" y="160710"/>
                      <a:pt x="12989" y="149045"/>
                    </a:cubicBezTo>
                    <a:cubicBezTo>
                      <a:pt x="6494" y="136085"/>
                      <a:pt x="3896" y="123124"/>
                      <a:pt x="3896" y="108868"/>
                    </a:cubicBezTo>
                    <a:cubicBezTo>
                      <a:pt x="3896" y="85539"/>
                      <a:pt x="12989" y="64802"/>
                      <a:pt x="31173" y="47954"/>
                    </a:cubicBezTo>
                    <a:cubicBezTo>
                      <a:pt x="45460" y="36289"/>
                      <a:pt x="62345" y="27217"/>
                      <a:pt x="83127" y="23329"/>
                    </a:cubicBezTo>
                    <a:cubicBezTo>
                      <a:pt x="83127" y="23329"/>
                      <a:pt x="83127" y="23329"/>
                      <a:pt x="831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ABEC9499-48F6-476B-B7B6-D50EE220B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0870" y="3894917"/>
                <a:ext cx="187823" cy="186367"/>
              </a:xfrm>
              <a:custGeom>
                <a:avLst/>
                <a:gdLst>
                  <a:gd name="T0" fmla="*/ 161 w 386"/>
                  <a:gd name="T1" fmla="*/ 42 h 386"/>
                  <a:gd name="T2" fmla="*/ 119 w 386"/>
                  <a:gd name="T3" fmla="*/ 58 h 386"/>
                  <a:gd name="T4" fmla="*/ 83 w 386"/>
                  <a:gd name="T5" fmla="*/ 84 h 386"/>
                  <a:gd name="T6" fmla="*/ 56 w 386"/>
                  <a:gd name="T7" fmla="*/ 120 h 386"/>
                  <a:gd name="T8" fmla="*/ 42 w 386"/>
                  <a:gd name="T9" fmla="*/ 162 h 386"/>
                  <a:gd name="T10" fmla="*/ 39 w 386"/>
                  <a:gd name="T11" fmla="*/ 209 h 386"/>
                  <a:gd name="T12" fmla="*/ 50 w 386"/>
                  <a:gd name="T13" fmla="*/ 254 h 386"/>
                  <a:gd name="T14" fmla="*/ 73 w 386"/>
                  <a:gd name="T15" fmla="*/ 291 h 386"/>
                  <a:gd name="T16" fmla="*/ 107 w 386"/>
                  <a:gd name="T17" fmla="*/ 321 h 386"/>
                  <a:gd name="T18" fmla="*/ 147 w 386"/>
                  <a:gd name="T19" fmla="*/ 342 h 386"/>
                  <a:gd name="T20" fmla="*/ 193 w 386"/>
                  <a:gd name="T21" fmla="*/ 347 h 386"/>
                  <a:gd name="T22" fmla="*/ 239 w 386"/>
                  <a:gd name="T23" fmla="*/ 342 h 386"/>
                  <a:gd name="T24" fmla="*/ 279 w 386"/>
                  <a:gd name="T25" fmla="*/ 321 h 386"/>
                  <a:gd name="T26" fmla="*/ 311 w 386"/>
                  <a:gd name="T27" fmla="*/ 291 h 386"/>
                  <a:gd name="T28" fmla="*/ 335 w 386"/>
                  <a:gd name="T29" fmla="*/ 254 h 386"/>
                  <a:gd name="T30" fmla="*/ 346 w 386"/>
                  <a:gd name="T31" fmla="*/ 209 h 386"/>
                  <a:gd name="T32" fmla="*/ 344 w 386"/>
                  <a:gd name="T33" fmla="*/ 162 h 386"/>
                  <a:gd name="T34" fmla="*/ 328 w 386"/>
                  <a:gd name="T35" fmla="*/ 120 h 386"/>
                  <a:gd name="T36" fmla="*/ 302 w 386"/>
                  <a:gd name="T37" fmla="*/ 84 h 386"/>
                  <a:gd name="T38" fmla="*/ 266 w 386"/>
                  <a:gd name="T39" fmla="*/ 58 h 386"/>
                  <a:gd name="T40" fmla="*/ 223 w 386"/>
                  <a:gd name="T41" fmla="*/ 42 h 386"/>
                  <a:gd name="T42" fmla="*/ 193 w 386"/>
                  <a:gd name="T43" fmla="*/ 386 h 386"/>
                  <a:gd name="T44" fmla="*/ 135 w 386"/>
                  <a:gd name="T45" fmla="*/ 378 h 386"/>
                  <a:gd name="T46" fmla="*/ 85 w 386"/>
                  <a:gd name="T47" fmla="*/ 353 h 386"/>
                  <a:gd name="T48" fmla="*/ 43 w 386"/>
                  <a:gd name="T49" fmla="*/ 316 h 386"/>
                  <a:gd name="T50" fmla="*/ 14 w 386"/>
                  <a:gd name="T51" fmla="*/ 268 h 386"/>
                  <a:gd name="T52" fmla="*/ 0 w 386"/>
                  <a:gd name="T53" fmla="*/ 213 h 386"/>
                  <a:gd name="T54" fmla="*/ 3 w 386"/>
                  <a:gd name="T55" fmla="*/ 154 h 386"/>
                  <a:gd name="T56" fmla="*/ 23 w 386"/>
                  <a:gd name="T57" fmla="*/ 101 h 386"/>
                  <a:gd name="T58" fmla="*/ 56 w 386"/>
                  <a:gd name="T59" fmla="*/ 56 h 386"/>
                  <a:gd name="T60" fmla="*/ 101 w 386"/>
                  <a:gd name="T61" fmla="*/ 23 h 386"/>
                  <a:gd name="T62" fmla="*/ 154 w 386"/>
                  <a:gd name="T63" fmla="*/ 5 h 386"/>
                  <a:gd name="T64" fmla="*/ 212 w 386"/>
                  <a:gd name="T65" fmla="*/ 2 h 386"/>
                  <a:gd name="T66" fmla="*/ 268 w 386"/>
                  <a:gd name="T67" fmla="*/ 16 h 386"/>
                  <a:gd name="T68" fmla="*/ 315 w 386"/>
                  <a:gd name="T69" fmla="*/ 45 h 386"/>
                  <a:gd name="T70" fmla="*/ 353 w 386"/>
                  <a:gd name="T71" fmla="*/ 85 h 386"/>
                  <a:gd name="T72" fmla="*/ 377 w 386"/>
                  <a:gd name="T73" fmla="*/ 136 h 386"/>
                  <a:gd name="T74" fmla="*/ 386 w 386"/>
                  <a:gd name="T75" fmla="*/ 193 h 386"/>
                  <a:gd name="T76" fmla="*/ 377 w 386"/>
                  <a:gd name="T77" fmla="*/ 251 h 386"/>
                  <a:gd name="T78" fmla="*/ 353 w 386"/>
                  <a:gd name="T79" fmla="*/ 301 h 386"/>
                  <a:gd name="T80" fmla="*/ 315 w 386"/>
                  <a:gd name="T81" fmla="*/ 343 h 386"/>
                  <a:gd name="T82" fmla="*/ 268 w 386"/>
                  <a:gd name="T83" fmla="*/ 372 h 386"/>
                  <a:gd name="T84" fmla="*/ 212 w 386"/>
                  <a:gd name="T85" fmla="*/ 385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6" h="386">
                    <a:moveTo>
                      <a:pt x="193" y="39"/>
                    </a:moveTo>
                    <a:lnTo>
                      <a:pt x="177" y="39"/>
                    </a:lnTo>
                    <a:lnTo>
                      <a:pt x="161" y="42"/>
                    </a:lnTo>
                    <a:lnTo>
                      <a:pt x="147" y="46"/>
                    </a:lnTo>
                    <a:lnTo>
                      <a:pt x="132" y="51"/>
                    </a:lnTo>
                    <a:lnTo>
                      <a:pt x="119" y="58"/>
                    </a:lnTo>
                    <a:lnTo>
                      <a:pt x="107" y="65"/>
                    </a:lnTo>
                    <a:lnTo>
                      <a:pt x="95" y="74"/>
                    </a:lnTo>
                    <a:lnTo>
                      <a:pt x="83" y="84"/>
                    </a:lnTo>
                    <a:lnTo>
                      <a:pt x="73" y="95"/>
                    </a:lnTo>
                    <a:lnTo>
                      <a:pt x="65" y="107"/>
                    </a:lnTo>
                    <a:lnTo>
                      <a:pt x="56" y="120"/>
                    </a:lnTo>
                    <a:lnTo>
                      <a:pt x="50" y="133"/>
                    </a:lnTo>
                    <a:lnTo>
                      <a:pt x="45" y="147"/>
                    </a:lnTo>
                    <a:lnTo>
                      <a:pt x="42" y="162"/>
                    </a:lnTo>
                    <a:lnTo>
                      <a:pt x="39" y="177"/>
                    </a:lnTo>
                    <a:lnTo>
                      <a:pt x="37" y="193"/>
                    </a:lnTo>
                    <a:lnTo>
                      <a:pt x="39" y="209"/>
                    </a:lnTo>
                    <a:lnTo>
                      <a:pt x="42" y="225"/>
                    </a:lnTo>
                    <a:lnTo>
                      <a:pt x="45" y="239"/>
                    </a:lnTo>
                    <a:lnTo>
                      <a:pt x="50" y="254"/>
                    </a:lnTo>
                    <a:lnTo>
                      <a:pt x="56" y="267"/>
                    </a:lnTo>
                    <a:lnTo>
                      <a:pt x="65" y="280"/>
                    </a:lnTo>
                    <a:lnTo>
                      <a:pt x="73" y="291"/>
                    </a:lnTo>
                    <a:lnTo>
                      <a:pt x="83" y="303"/>
                    </a:lnTo>
                    <a:lnTo>
                      <a:pt x="95" y="313"/>
                    </a:lnTo>
                    <a:lnTo>
                      <a:pt x="107" y="321"/>
                    </a:lnTo>
                    <a:lnTo>
                      <a:pt x="119" y="329"/>
                    </a:lnTo>
                    <a:lnTo>
                      <a:pt x="132" y="336"/>
                    </a:lnTo>
                    <a:lnTo>
                      <a:pt x="147" y="342"/>
                    </a:lnTo>
                    <a:lnTo>
                      <a:pt x="161" y="345"/>
                    </a:lnTo>
                    <a:lnTo>
                      <a:pt x="177" y="347"/>
                    </a:lnTo>
                    <a:lnTo>
                      <a:pt x="193" y="347"/>
                    </a:lnTo>
                    <a:lnTo>
                      <a:pt x="209" y="347"/>
                    </a:lnTo>
                    <a:lnTo>
                      <a:pt x="223" y="345"/>
                    </a:lnTo>
                    <a:lnTo>
                      <a:pt x="239" y="342"/>
                    </a:lnTo>
                    <a:lnTo>
                      <a:pt x="252" y="336"/>
                    </a:lnTo>
                    <a:lnTo>
                      <a:pt x="266" y="329"/>
                    </a:lnTo>
                    <a:lnTo>
                      <a:pt x="279" y="321"/>
                    </a:lnTo>
                    <a:lnTo>
                      <a:pt x="291" y="313"/>
                    </a:lnTo>
                    <a:lnTo>
                      <a:pt x="302" y="303"/>
                    </a:lnTo>
                    <a:lnTo>
                      <a:pt x="311" y="291"/>
                    </a:lnTo>
                    <a:lnTo>
                      <a:pt x="321" y="280"/>
                    </a:lnTo>
                    <a:lnTo>
                      <a:pt x="328" y="267"/>
                    </a:lnTo>
                    <a:lnTo>
                      <a:pt x="335" y="254"/>
                    </a:lnTo>
                    <a:lnTo>
                      <a:pt x="340" y="239"/>
                    </a:lnTo>
                    <a:lnTo>
                      <a:pt x="344" y="225"/>
                    </a:lnTo>
                    <a:lnTo>
                      <a:pt x="346" y="209"/>
                    </a:lnTo>
                    <a:lnTo>
                      <a:pt x="347" y="193"/>
                    </a:lnTo>
                    <a:lnTo>
                      <a:pt x="346" y="177"/>
                    </a:lnTo>
                    <a:lnTo>
                      <a:pt x="344" y="162"/>
                    </a:lnTo>
                    <a:lnTo>
                      <a:pt x="340" y="147"/>
                    </a:lnTo>
                    <a:lnTo>
                      <a:pt x="335" y="133"/>
                    </a:lnTo>
                    <a:lnTo>
                      <a:pt x="328" y="120"/>
                    </a:lnTo>
                    <a:lnTo>
                      <a:pt x="321" y="107"/>
                    </a:lnTo>
                    <a:lnTo>
                      <a:pt x="311" y="95"/>
                    </a:lnTo>
                    <a:lnTo>
                      <a:pt x="302" y="84"/>
                    </a:lnTo>
                    <a:lnTo>
                      <a:pt x="291" y="74"/>
                    </a:lnTo>
                    <a:lnTo>
                      <a:pt x="279" y="65"/>
                    </a:lnTo>
                    <a:lnTo>
                      <a:pt x="266" y="58"/>
                    </a:lnTo>
                    <a:lnTo>
                      <a:pt x="252" y="51"/>
                    </a:lnTo>
                    <a:lnTo>
                      <a:pt x="239" y="46"/>
                    </a:lnTo>
                    <a:lnTo>
                      <a:pt x="223" y="42"/>
                    </a:lnTo>
                    <a:lnTo>
                      <a:pt x="209" y="39"/>
                    </a:lnTo>
                    <a:lnTo>
                      <a:pt x="193" y="39"/>
                    </a:lnTo>
                    <a:close/>
                    <a:moveTo>
                      <a:pt x="193" y="386"/>
                    </a:moveTo>
                    <a:lnTo>
                      <a:pt x="173" y="385"/>
                    </a:lnTo>
                    <a:lnTo>
                      <a:pt x="154" y="382"/>
                    </a:lnTo>
                    <a:lnTo>
                      <a:pt x="135" y="378"/>
                    </a:lnTo>
                    <a:lnTo>
                      <a:pt x="118" y="372"/>
                    </a:lnTo>
                    <a:lnTo>
                      <a:pt x="101" y="363"/>
                    </a:lnTo>
                    <a:lnTo>
                      <a:pt x="85" y="353"/>
                    </a:lnTo>
                    <a:lnTo>
                      <a:pt x="69" y="343"/>
                    </a:lnTo>
                    <a:lnTo>
                      <a:pt x="56" y="330"/>
                    </a:lnTo>
                    <a:lnTo>
                      <a:pt x="43" y="316"/>
                    </a:lnTo>
                    <a:lnTo>
                      <a:pt x="33" y="301"/>
                    </a:lnTo>
                    <a:lnTo>
                      <a:pt x="23" y="285"/>
                    </a:lnTo>
                    <a:lnTo>
                      <a:pt x="14" y="268"/>
                    </a:lnTo>
                    <a:lnTo>
                      <a:pt x="9" y="251"/>
                    </a:lnTo>
                    <a:lnTo>
                      <a:pt x="3" y="232"/>
                    </a:lnTo>
                    <a:lnTo>
                      <a:pt x="0" y="213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3" y="154"/>
                    </a:lnTo>
                    <a:lnTo>
                      <a:pt x="9" y="136"/>
                    </a:lnTo>
                    <a:lnTo>
                      <a:pt x="14" y="118"/>
                    </a:lnTo>
                    <a:lnTo>
                      <a:pt x="23" y="101"/>
                    </a:lnTo>
                    <a:lnTo>
                      <a:pt x="33" y="85"/>
                    </a:lnTo>
                    <a:lnTo>
                      <a:pt x="43" y="71"/>
                    </a:lnTo>
                    <a:lnTo>
                      <a:pt x="56" y="56"/>
                    </a:lnTo>
                    <a:lnTo>
                      <a:pt x="69" y="45"/>
                    </a:lnTo>
                    <a:lnTo>
                      <a:pt x="85" y="33"/>
                    </a:lnTo>
                    <a:lnTo>
                      <a:pt x="101" y="23"/>
                    </a:lnTo>
                    <a:lnTo>
                      <a:pt x="118" y="16"/>
                    </a:lnTo>
                    <a:lnTo>
                      <a:pt x="135" y="9"/>
                    </a:lnTo>
                    <a:lnTo>
                      <a:pt x="154" y="5"/>
                    </a:lnTo>
                    <a:lnTo>
                      <a:pt x="173" y="2"/>
                    </a:lnTo>
                    <a:lnTo>
                      <a:pt x="193" y="0"/>
                    </a:lnTo>
                    <a:lnTo>
                      <a:pt x="212" y="2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68" y="16"/>
                    </a:lnTo>
                    <a:lnTo>
                      <a:pt x="285" y="23"/>
                    </a:lnTo>
                    <a:lnTo>
                      <a:pt x="301" y="33"/>
                    </a:lnTo>
                    <a:lnTo>
                      <a:pt x="315" y="45"/>
                    </a:lnTo>
                    <a:lnTo>
                      <a:pt x="330" y="56"/>
                    </a:lnTo>
                    <a:lnTo>
                      <a:pt x="341" y="71"/>
                    </a:lnTo>
                    <a:lnTo>
                      <a:pt x="353" y="85"/>
                    </a:lnTo>
                    <a:lnTo>
                      <a:pt x="363" y="101"/>
                    </a:lnTo>
                    <a:lnTo>
                      <a:pt x="370" y="118"/>
                    </a:lnTo>
                    <a:lnTo>
                      <a:pt x="377" y="136"/>
                    </a:lnTo>
                    <a:lnTo>
                      <a:pt x="382" y="154"/>
                    </a:lnTo>
                    <a:lnTo>
                      <a:pt x="384" y="173"/>
                    </a:lnTo>
                    <a:lnTo>
                      <a:pt x="386" y="193"/>
                    </a:lnTo>
                    <a:lnTo>
                      <a:pt x="384" y="213"/>
                    </a:lnTo>
                    <a:lnTo>
                      <a:pt x="382" y="232"/>
                    </a:lnTo>
                    <a:lnTo>
                      <a:pt x="377" y="251"/>
                    </a:lnTo>
                    <a:lnTo>
                      <a:pt x="370" y="268"/>
                    </a:lnTo>
                    <a:lnTo>
                      <a:pt x="363" y="285"/>
                    </a:lnTo>
                    <a:lnTo>
                      <a:pt x="353" y="301"/>
                    </a:lnTo>
                    <a:lnTo>
                      <a:pt x="341" y="316"/>
                    </a:lnTo>
                    <a:lnTo>
                      <a:pt x="330" y="330"/>
                    </a:lnTo>
                    <a:lnTo>
                      <a:pt x="315" y="343"/>
                    </a:lnTo>
                    <a:lnTo>
                      <a:pt x="301" y="353"/>
                    </a:lnTo>
                    <a:lnTo>
                      <a:pt x="285" y="363"/>
                    </a:lnTo>
                    <a:lnTo>
                      <a:pt x="268" y="372"/>
                    </a:lnTo>
                    <a:lnTo>
                      <a:pt x="251" y="378"/>
                    </a:lnTo>
                    <a:lnTo>
                      <a:pt x="232" y="382"/>
                    </a:lnTo>
                    <a:lnTo>
                      <a:pt x="212" y="385"/>
                    </a:lnTo>
                    <a:lnTo>
                      <a:pt x="193" y="3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千图PPT彼岸天：ID 8661124库_组合 20">
            <a:extLst>
              <a:ext uri="{FF2B5EF4-FFF2-40B4-BE49-F238E27FC236}">
                <a16:creationId xmlns:a16="http://schemas.microsoft.com/office/drawing/2014/main" id="{6A89FA38-46D7-4286-8BE8-8DFB0F38DCF7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6724358" y="3180560"/>
            <a:ext cx="593383" cy="595702"/>
            <a:chOff x="6760724" y="3526762"/>
            <a:chExt cx="593383" cy="595702"/>
          </a:xfrm>
        </p:grpSpPr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088F4605-243C-4F75-93F9-F03BDBA3B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724" y="3526762"/>
              <a:ext cx="593383" cy="595702"/>
            </a:xfrm>
            <a:custGeom>
              <a:avLst/>
              <a:gdLst>
                <a:gd name="T0" fmla="*/ 127 w 256"/>
                <a:gd name="T1" fmla="*/ 0 h 257"/>
                <a:gd name="T2" fmla="*/ 153 w 256"/>
                <a:gd name="T3" fmla="*/ 3 h 257"/>
                <a:gd name="T4" fmla="*/ 178 w 256"/>
                <a:gd name="T5" fmla="*/ 11 h 257"/>
                <a:gd name="T6" fmla="*/ 199 w 256"/>
                <a:gd name="T7" fmla="*/ 23 h 257"/>
                <a:gd name="T8" fmla="*/ 218 w 256"/>
                <a:gd name="T9" fmla="*/ 38 h 257"/>
                <a:gd name="T10" fmla="*/ 233 w 256"/>
                <a:gd name="T11" fmla="*/ 57 h 257"/>
                <a:gd name="T12" fmla="*/ 245 w 256"/>
                <a:gd name="T13" fmla="*/ 78 h 257"/>
                <a:gd name="T14" fmla="*/ 252 w 256"/>
                <a:gd name="T15" fmla="*/ 103 h 257"/>
                <a:gd name="T16" fmla="*/ 256 w 256"/>
                <a:gd name="T17" fmla="*/ 128 h 257"/>
                <a:gd name="T18" fmla="*/ 255 w 256"/>
                <a:gd name="T19" fmla="*/ 142 h 257"/>
                <a:gd name="T20" fmla="*/ 250 w 256"/>
                <a:gd name="T21" fmla="*/ 167 h 257"/>
                <a:gd name="T22" fmla="*/ 240 w 256"/>
                <a:gd name="T23" fmla="*/ 189 h 257"/>
                <a:gd name="T24" fmla="*/ 226 w 256"/>
                <a:gd name="T25" fmla="*/ 209 h 257"/>
                <a:gd name="T26" fmla="*/ 209 w 256"/>
                <a:gd name="T27" fmla="*/ 227 h 257"/>
                <a:gd name="T28" fmla="*/ 189 w 256"/>
                <a:gd name="T29" fmla="*/ 241 h 257"/>
                <a:gd name="T30" fmla="*/ 166 w 256"/>
                <a:gd name="T31" fmla="*/ 251 h 257"/>
                <a:gd name="T32" fmla="*/ 141 w 256"/>
                <a:gd name="T33" fmla="*/ 255 h 257"/>
                <a:gd name="T34" fmla="*/ 127 w 256"/>
                <a:gd name="T35" fmla="*/ 257 h 257"/>
                <a:gd name="T36" fmla="*/ 102 w 256"/>
                <a:gd name="T37" fmla="*/ 253 h 257"/>
                <a:gd name="T38" fmla="*/ 78 w 256"/>
                <a:gd name="T39" fmla="*/ 246 h 257"/>
                <a:gd name="T40" fmla="*/ 56 w 256"/>
                <a:gd name="T41" fmla="*/ 234 h 257"/>
                <a:gd name="T42" fmla="*/ 37 w 256"/>
                <a:gd name="T43" fmla="*/ 219 h 257"/>
                <a:gd name="T44" fmla="*/ 22 w 256"/>
                <a:gd name="T45" fmla="*/ 200 h 257"/>
                <a:gd name="T46" fmla="*/ 10 w 256"/>
                <a:gd name="T47" fmla="*/ 179 h 257"/>
                <a:gd name="T48" fmla="*/ 2 w 256"/>
                <a:gd name="T49" fmla="*/ 154 h 257"/>
                <a:gd name="T50" fmla="*/ 0 w 256"/>
                <a:gd name="T51" fmla="*/ 128 h 257"/>
                <a:gd name="T52" fmla="*/ 1 w 256"/>
                <a:gd name="T53" fmla="*/ 115 h 257"/>
                <a:gd name="T54" fmla="*/ 6 w 256"/>
                <a:gd name="T55" fmla="*/ 90 h 257"/>
                <a:gd name="T56" fmla="*/ 15 w 256"/>
                <a:gd name="T57" fmla="*/ 68 h 257"/>
                <a:gd name="T58" fmla="*/ 29 w 256"/>
                <a:gd name="T59" fmla="*/ 48 h 257"/>
                <a:gd name="T60" fmla="*/ 47 w 256"/>
                <a:gd name="T61" fmla="*/ 30 h 257"/>
                <a:gd name="T62" fmla="*/ 67 w 256"/>
                <a:gd name="T63" fmla="*/ 16 h 257"/>
                <a:gd name="T64" fmla="*/ 89 w 256"/>
                <a:gd name="T65" fmla="*/ 6 h 257"/>
                <a:gd name="T66" fmla="*/ 114 w 256"/>
                <a:gd name="T67" fmla="*/ 2 h 257"/>
                <a:gd name="T68" fmla="*/ 127 w 256"/>
                <a:gd name="T6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6" h="257">
                  <a:moveTo>
                    <a:pt x="127" y="0"/>
                  </a:moveTo>
                  <a:lnTo>
                    <a:pt x="127" y="0"/>
                  </a:lnTo>
                  <a:lnTo>
                    <a:pt x="141" y="2"/>
                  </a:lnTo>
                  <a:lnTo>
                    <a:pt x="153" y="3"/>
                  </a:lnTo>
                  <a:lnTo>
                    <a:pt x="166" y="6"/>
                  </a:lnTo>
                  <a:lnTo>
                    <a:pt x="178" y="11"/>
                  </a:lnTo>
                  <a:lnTo>
                    <a:pt x="189" y="16"/>
                  </a:lnTo>
                  <a:lnTo>
                    <a:pt x="199" y="23"/>
                  </a:lnTo>
                  <a:lnTo>
                    <a:pt x="209" y="30"/>
                  </a:lnTo>
                  <a:lnTo>
                    <a:pt x="218" y="38"/>
                  </a:lnTo>
                  <a:lnTo>
                    <a:pt x="226" y="48"/>
                  </a:lnTo>
                  <a:lnTo>
                    <a:pt x="233" y="57"/>
                  </a:lnTo>
                  <a:lnTo>
                    <a:pt x="240" y="68"/>
                  </a:lnTo>
                  <a:lnTo>
                    <a:pt x="245" y="78"/>
                  </a:lnTo>
                  <a:lnTo>
                    <a:pt x="250" y="90"/>
                  </a:lnTo>
                  <a:lnTo>
                    <a:pt x="252" y="103"/>
                  </a:lnTo>
                  <a:lnTo>
                    <a:pt x="255" y="115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255" y="142"/>
                  </a:lnTo>
                  <a:lnTo>
                    <a:pt x="252" y="154"/>
                  </a:lnTo>
                  <a:lnTo>
                    <a:pt x="250" y="167"/>
                  </a:lnTo>
                  <a:lnTo>
                    <a:pt x="245" y="179"/>
                  </a:lnTo>
                  <a:lnTo>
                    <a:pt x="240" y="189"/>
                  </a:lnTo>
                  <a:lnTo>
                    <a:pt x="233" y="200"/>
                  </a:lnTo>
                  <a:lnTo>
                    <a:pt x="226" y="209"/>
                  </a:lnTo>
                  <a:lnTo>
                    <a:pt x="218" y="219"/>
                  </a:lnTo>
                  <a:lnTo>
                    <a:pt x="209" y="227"/>
                  </a:lnTo>
                  <a:lnTo>
                    <a:pt x="199" y="234"/>
                  </a:lnTo>
                  <a:lnTo>
                    <a:pt x="189" y="241"/>
                  </a:lnTo>
                  <a:lnTo>
                    <a:pt x="178" y="246"/>
                  </a:lnTo>
                  <a:lnTo>
                    <a:pt x="166" y="251"/>
                  </a:lnTo>
                  <a:lnTo>
                    <a:pt x="153" y="253"/>
                  </a:lnTo>
                  <a:lnTo>
                    <a:pt x="141" y="255"/>
                  </a:lnTo>
                  <a:lnTo>
                    <a:pt x="127" y="257"/>
                  </a:lnTo>
                  <a:lnTo>
                    <a:pt x="127" y="257"/>
                  </a:lnTo>
                  <a:lnTo>
                    <a:pt x="114" y="255"/>
                  </a:lnTo>
                  <a:lnTo>
                    <a:pt x="102" y="253"/>
                  </a:lnTo>
                  <a:lnTo>
                    <a:pt x="89" y="251"/>
                  </a:lnTo>
                  <a:lnTo>
                    <a:pt x="78" y="246"/>
                  </a:lnTo>
                  <a:lnTo>
                    <a:pt x="67" y="241"/>
                  </a:lnTo>
                  <a:lnTo>
                    <a:pt x="56" y="234"/>
                  </a:lnTo>
                  <a:lnTo>
                    <a:pt x="47" y="227"/>
                  </a:lnTo>
                  <a:lnTo>
                    <a:pt x="37" y="219"/>
                  </a:lnTo>
                  <a:lnTo>
                    <a:pt x="29" y="209"/>
                  </a:lnTo>
                  <a:lnTo>
                    <a:pt x="22" y="200"/>
                  </a:lnTo>
                  <a:lnTo>
                    <a:pt x="15" y="189"/>
                  </a:lnTo>
                  <a:lnTo>
                    <a:pt x="10" y="179"/>
                  </a:lnTo>
                  <a:lnTo>
                    <a:pt x="6" y="167"/>
                  </a:lnTo>
                  <a:lnTo>
                    <a:pt x="2" y="154"/>
                  </a:lnTo>
                  <a:lnTo>
                    <a:pt x="1" y="142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1" y="115"/>
                  </a:lnTo>
                  <a:lnTo>
                    <a:pt x="2" y="103"/>
                  </a:lnTo>
                  <a:lnTo>
                    <a:pt x="6" y="90"/>
                  </a:lnTo>
                  <a:lnTo>
                    <a:pt x="10" y="78"/>
                  </a:lnTo>
                  <a:lnTo>
                    <a:pt x="15" y="68"/>
                  </a:lnTo>
                  <a:lnTo>
                    <a:pt x="22" y="57"/>
                  </a:lnTo>
                  <a:lnTo>
                    <a:pt x="29" y="48"/>
                  </a:lnTo>
                  <a:lnTo>
                    <a:pt x="37" y="38"/>
                  </a:lnTo>
                  <a:lnTo>
                    <a:pt x="47" y="30"/>
                  </a:lnTo>
                  <a:lnTo>
                    <a:pt x="56" y="23"/>
                  </a:lnTo>
                  <a:lnTo>
                    <a:pt x="67" y="16"/>
                  </a:lnTo>
                  <a:lnTo>
                    <a:pt x="78" y="11"/>
                  </a:lnTo>
                  <a:lnTo>
                    <a:pt x="89" y="6"/>
                  </a:lnTo>
                  <a:lnTo>
                    <a:pt x="102" y="3"/>
                  </a:lnTo>
                  <a:lnTo>
                    <a:pt x="114" y="2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49D9522C-5D6D-483D-BA96-EC1E534C9567}"/>
                </a:ext>
              </a:extLst>
            </p:cNvPr>
            <p:cNvGrpSpPr/>
            <p:nvPr/>
          </p:nvGrpSpPr>
          <p:grpSpPr>
            <a:xfrm>
              <a:off x="6905530" y="3670904"/>
              <a:ext cx="338020" cy="338021"/>
              <a:chOff x="1260653" y="5164541"/>
              <a:chExt cx="449902" cy="449902"/>
            </a:xfrm>
            <a:solidFill>
              <a:schemeClr val="bg1"/>
            </a:solidFill>
          </p:grpSpPr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A0A791AE-60A0-4F91-A498-5F507C3A0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437" y="5538731"/>
                <a:ext cx="75712" cy="75712"/>
              </a:xfrm>
              <a:custGeom>
                <a:avLst/>
                <a:gdLst>
                  <a:gd name="T0" fmla="*/ 69 w 154"/>
                  <a:gd name="T1" fmla="*/ 39 h 155"/>
                  <a:gd name="T2" fmla="*/ 54 w 154"/>
                  <a:gd name="T3" fmla="*/ 46 h 155"/>
                  <a:gd name="T4" fmla="*/ 44 w 154"/>
                  <a:gd name="T5" fmla="*/ 57 h 155"/>
                  <a:gd name="T6" fmla="*/ 39 w 154"/>
                  <a:gd name="T7" fmla="*/ 70 h 155"/>
                  <a:gd name="T8" fmla="*/ 39 w 154"/>
                  <a:gd name="T9" fmla="*/ 85 h 155"/>
                  <a:gd name="T10" fmla="*/ 44 w 154"/>
                  <a:gd name="T11" fmla="*/ 100 h 155"/>
                  <a:gd name="T12" fmla="*/ 54 w 154"/>
                  <a:gd name="T13" fmla="*/ 110 h 155"/>
                  <a:gd name="T14" fmla="*/ 69 w 154"/>
                  <a:gd name="T15" fmla="*/ 116 h 155"/>
                  <a:gd name="T16" fmla="*/ 85 w 154"/>
                  <a:gd name="T17" fmla="*/ 116 h 155"/>
                  <a:gd name="T18" fmla="*/ 98 w 154"/>
                  <a:gd name="T19" fmla="*/ 110 h 155"/>
                  <a:gd name="T20" fmla="*/ 109 w 154"/>
                  <a:gd name="T21" fmla="*/ 100 h 155"/>
                  <a:gd name="T22" fmla="*/ 115 w 154"/>
                  <a:gd name="T23" fmla="*/ 85 h 155"/>
                  <a:gd name="T24" fmla="*/ 115 w 154"/>
                  <a:gd name="T25" fmla="*/ 70 h 155"/>
                  <a:gd name="T26" fmla="*/ 109 w 154"/>
                  <a:gd name="T27" fmla="*/ 57 h 155"/>
                  <a:gd name="T28" fmla="*/ 98 w 154"/>
                  <a:gd name="T29" fmla="*/ 46 h 155"/>
                  <a:gd name="T30" fmla="*/ 85 w 154"/>
                  <a:gd name="T31" fmla="*/ 39 h 155"/>
                  <a:gd name="T32" fmla="*/ 76 w 154"/>
                  <a:gd name="T33" fmla="*/ 155 h 155"/>
                  <a:gd name="T34" fmla="*/ 62 w 154"/>
                  <a:gd name="T35" fmla="*/ 153 h 155"/>
                  <a:gd name="T36" fmla="*/ 46 w 154"/>
                  <a:gd name="T37" fmla="*/ 149 h 155"/>
                  <a:gd name="T38" fmla="*/ 21 w 154"/>
                  <a:gd name="T39" fmla="*/ 133 h 155"/>
                  <a:gd name="T40" fmla="*/ 5 w 154"/>
                  <a:gd name="T41" fmla="*/ 108 h 155"/>
                  <a:gd name="T42" fmla="*/ 1 w 154"/>
                  <a:gd name="T43" fmla="*/ 94 h 155"/>
                  <a:gd name="T44" fmla="*/ 0 w 154"/>
                  <a:gd name="T45" fmla="*/ 78 h 155"/>
                  <a:gd name="T46" fmla="*/ 1 w 154"/>
                  <a:gd name="T47" fmla="*/ 62 h 155"/>
                  <a:gd name="T48" fmla="*/ 5 w 154"/>
                  <a:gd name="T49" fmla="*/ 48 h 155"/>
                  <a:gd name="T50" fmla="*/ 21 w 154"/>
                  <a:gd name="T51" fmla="*/ 23 h 155"/>
                  <a:gd name="T52" fmla="*/ 46 w 154"/>
                  <a:gd name="T53" fmla="*/ 6 h 155"/>
                  <a:gd name="T54" fmla="*/ 62 w 154"/>
                  <a:gd name="T55" fmla="*/ 2 h 155"/>
                  <a:gd name="T56" fmla="*/ 76 w 154"/>
                  <a:gd name="T57" fmla="*/ 0 h 155"/>
                  <a:gd name="T58" fmla="*/ 92 w 154"/>
                  <a:gd name="T59" fmla="*/ 2 h 155"/>
                  <a:gd name="T60" fmla="*/ 106 w 154"/>
                  <a:gd name="T61" fmla="*/ 6 h 155"/>
                  <a:gd name="T62" fmla="*/ 131 w 154"/>
                  <a:gd name="T63" fmla="*/ 23 h 155"/>
                  <a:gd name="T64" fmla="*/ 148 w 154"/>
                  <a:gd name="T65" fmla="*/ 48 h 155"/>
                  <a:gd name="T66" fmla="*/ 152 w 154"/>
                  <a:gd name="T67" fmla="*/ 62 h 155"/>
                  <a:gd name="T68" fmla="*/ 154 w 154"/>
                  <a:gd name="T69" fmla="*/ 78 h 155"/>
                  <a:gd name="T70" fmla="*/ 152 w 154"/>
                  <a:gd name="T71" fmla="*/ 94 h 155"/>
                  <a:gd name="T72" fmla="*/ 148 w 154"/>
                  <a:gd name="T73" fmla="*/ 108 h 155"/>
                  <a:gd name="T74" fmla="*/ 131 w 154"/>
                  <a:gd name="T75" fmla="*/ 133 h 155"/>
                  <a:gd name="T76" fmla="*/ 106 w 154"/>
                  <a:gd name="T77" fmla="*/ 149 h 155"/>
                  <a:gd name="T78" fmla="*/ 92 w 154"/>
                  <a:gd name="T79" fmla="*/ 153 h 155"/>
                  <a:gd name="T80" fmla="*/ 76 w 154"/>
                  <a:gd name="T81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55">
                    <a:moveTo>
                      <a:pt x="76" y="39"/>
                    </a:moveTo>
                    <a:lnTo>
                      <a:pt x="69" y="39"/>
                    </a:lnTo>
                    <a:lnTo>
                      <a:pt x="62" y="42"/>
                    </a:lnTo>
                    <a:lnTo>
                      <a:pt x="54" y="46"/>
                    </a:lnTo>
                    <a:lnTo>
                      <a:pt x="49" y="51"/>
                    </a:lnTo>
                    <a:lnTo>
                      <a:pt x="44" y="57"/>
                    </a:lnTo>
                    <a:lnTo>
                      <a:pt x="41" y="62"/>
                    </a:lnTo>
                    <a:lnTo>
                      <a:pt x="39" y="70"/>
                    </a:lnTo>
                    <a:lnTo>
                      <a:pt x="39" y="78"/>
                    </a:lnTo>
                    <a:lnTo>
                      <a:pt x="39" y="85"/>
                    </a:lnTo>
                    <a:lnTo>
                      <a:pt x="41" y="93"/>
                    </a:lnTo>
                    <a:lnTo>
                      <a:pt x="44" y="100"/>
                    </a:lnTo>
                    <a:lnTo>
                      <a:pt x="49" y="106"/>
                    </a:lnTo>
                    <a:lnTo>
                      <a:pt x="54" y="110"/>
                    </a:lnTo>
                    <a:lnTo>
                      <a:pt x="62" y="113"/>
                    </a:lnTo>
                    <a:lnTo>
                      <a:pt x="69" y="116"/>
                    </a:lnTo>
                    <a:lnTo>
                      <a:pt x="76" y="117"/>
                    </a:lnTo>
                    <a:lnTo>
                      <a:pt x="85" y="116"/>
                    </a:lnTo>
                    <a:lnTo>
                      <a:pt x="92" y="113"/>
                    </a:lnTo>
                    <a:lnTo>
                      <a:pt x="98" y="110"/>
                    </a:lnTo>
                    <a:lnTo>
                      <a:pt x="103" y="106"/>
                    </a:lnTo>
                    <a:lnTo>
                      <a:pt x="109" y="100"/>
                    </a:lnTo>
                    <a:lnTo>
                      <a:pt x="112" y="93"/>
                    </a:lnTo>
                    <a:lnTo>
                      <a:pt x="115" y="85"/>
                    </a:lnTo>
                    <a:lnTo>
                      <a:pt x="115" y="78"/>
                    </a:lnTo>
                    <a:lnTo>
                      <a:pt x="115" y="70"/>
                    </a:lnTo>
                    <a:lnTo>
                      <a:pt x="112" y="62"/>
                    </a:lnTo>
                    <a:lnTo>
                      <a:pt x="109" y="57"/>
                    </a:lnTo>
                    <a:lnTo>
                      <a:pt x="103" y="51"/>
                    </a:lnTo>
                    <a:lnTo>
                      <a:pt x="98" y="46"/>
                    </a:lnTo>
                    <a:lnTo>
                      <a:pt x="92" y="42"/>
                    </a:lnTo>
                    <a:lnTo>
                      <a:pt x="85" y="39"/>
                    </a:lnTo>
                    <a:lnTo>
                      <a:pt x="76" y="39"/>
                    </a:lnTo>
                    <a:close/>
                    <a:moveTo>
                      <a:pt x="76" y="155"/>
                    </a:moveTo>
                    <a:lnTo>
                      <a:pt x="69" y="155"/>
                    </a:lnTo>
                    <a:lnTo>
                      <a:pt x="62" y="153"/>
                    </a:lnTo>
                    <a:lnTo>
                      <a:pt x="53" y="152"/>
                    </a:lnTo>
                    <a:lnTo>
                      <a:pt x="46" y="149"/>
                    </a:lnTo>
                    <a:lnTo>
                      <a:pt x="33" y="142"/>
                    </a:lnTo>
                    <a:lnTo>
                      <a:pt x="21" y="133"/>
                    </a:lnTo>
                    <a:lnTo>
                      <a:pt x="13" y="121"/>
                    </a:lnTo>
                    <a:lnTo>
                      <a:pt x="5" y="108"/>
                    </a:lnTo>
                    <a:lnTo>
                      <a:pt x="3" y="101"/>
                    </a:lnTo>
                    <a:lnTo>
                      <a:pt x="1" y="94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1" y="62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13" y="35"/>
                    </a:lnTo>
                    <a:lnTo>
                      <a:pt x="21" y="23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53" y="5"/>
                    </a:lnTo>
                    <a:lnTo>
                      <a:pt x="62" y="2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2" y="2"/>
                    </a:lnTo>
                    <a:lnTo>
                      <a:pt x="99" y="5"/>
                    </a:lnTo>
                    <a:lnTo>
                      <a:pt x="106" y="6"/>
                    </a:lnTo>
                    <a:lnTo>
                      <a:pt x="119" y="13"/>
                    </a:lnTo>
                    <a:lnTo>
                      <a:pt x="131" y="23"/>
                    </a:lnTo>
                    <a:lnTo>
                      <a:pt x="141" y="35"/>
                    </a:lnTo>
                    <a:lnTo>
                      <a:pt x="148" y="48"/>
                    </a:lnTo>
                    <a:lnTo>
                      <a:pt x="151" y="55"/>
                    </a:lnTo>
                    <a:lnTo>
                      <a:pt x="152" y="62"/>
                    </a:lnTo>
                    <a:lnTo>
                      <a:pt x="154" y="70"/>
                    </a:lnTo>
                    <a:lnTo>
                      <a:pt x="154" y="78"/>
                    </a:lnTo>
                    <a:lnTo>
                      <a:pt x="154" y="85"/>
                    </a:lnTo>
                    <a:lnTo>
                      <a:pt x="152" y="94"/>
                    </a:lnTo>
                    <a:lnTo>
                      <a:pt x="151" y="101"/>
                    </a:lnTo>
                    <a:lnTo>
                      <a:pt x="148" y="108"/>
                    </a:lnTo>
                    <a:lnTo>
                      <a:pt x="141" y="121"/>
                    </a:lnTo>
                    <a:lnTo>
                      <a:pt x="131" y="133"/>
                    </a:lnTo>
                    <a:lnTo>
                      <a:pt x="119" y="142"/>
                    </a:lnTo>
                    <a:lnTo>
                      <a:pt x="106" y="149"/>
                    </a:lnTo>
                    <a:lnTo>
                      <a:pt x="99" y="152"/>
                    </a:lnTo>
                    <a:lnTo>
                      <a:pt x="92" y="153"/>
                    </a:lnTo>
                    <a:lnTo>
                      <a:pt x="85" y="155"/>
                    </a:lnTo>
                    <a:lnTo>
                      <a:pt x="76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492EB1F1-43B5-4472-A948-A84E21837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188" y="5538731"/>
                <a:ext cx="74256" cy="75712"/>
              </a:xfrm>
              <a:custGeom>
                <a:avLst/>
                <a:gdLst>
                  <a:gd name="T0" fmla="*/ 69 w 154"/>
                  <a:gd name="T1" fmla="*/ 39 h 155"/>
                  <a:gd name="T2" fmla="*/ 54 w 154"/>
                  <a:gd name="T3" fmla="*/ 46 h 155"/>
                  <a:gd name="T4" fmla="*/ 44 w 154"/>
                  <a:gd name="T5" fmla="*/ 57 h 155"/>
                  <a:gd name="T6" fmla="*/ 38 w 154"/>
                  <a:gd name="T7" fmla="*/ 70 h 155"/>
                  <a:gd name="T8" fmla="*/ 38 w 154"/>
                  <a:gd name="T9" fmla="*/ 85 h 155"/>
                  <a:gd name="T10" fmla="*/ 44 w 154"/>
                  <a:gd name="T11" fmla="*/ 100 h 155"/>
                  <a:gd name="T12" fmla="*/ 54 w 154"/>
                  <a:gd name="T13" fmla="*/ 110 h 155"/>
                  <a:gd name="T14" fmla="*/ 69 w 154"/>
                  <a:gd name="T15" fmla="*/ 116 h 155"/>
                  <a:gd name="T16" fmla="*/ 84 w 154"/>
                  <a:gd name="T17" fmla="*/ 116 h 155"/>
                  <a:gd name="T18" fmla="*/ 97 w 154"/>
                  <a:gd name="T19" fmla="*/ 110 h 155"/>
                  <a:gd name="T20" fmla="*/ 109 w 154"/>
                  <a:gd name="T21" fmla="*/ 100 h 155"/>
                  <a:gd name="T22" fmla="*/ 115 w 154"/>
                  <a:gd name="T23" fmla="*/ 85 h 155"/>
                  <a:gd name="T24" fmla="*/ 115 w 154"/>
                  <a:gd name="T25" fmla="*/ 70 h 155"/>
                  <a:gd name="T26" fmla="*/ 109 w 154"/>
                  <a:gd name="T27" fmla="*/ 57 h 155"/>
                  <a:gd name="T28" fmla="*/ 97 w 154"/>
                  <a:gd name="T29" fmla="*/ 46 h 155"/>
                  <a:gd name="T30" fmla="*/ 84 w 154"/>
                  <a:gd name="T31" fmla="*/ 39 h 155"/>
                  <a:gd name="T32" fmla="*/ 76 w 154"/>
                  <a:gd name="T33" fmla="*/ 155 h 155"/>
                  <a:gd name="T34" fmla="*/ 61 w 154"/>
                  <a:gd name="T35" fmla="*/ 153 h 155"/>
                  <a:gd name="T36" fmla="*/ 46 w 154"/>
                  <a:gd name="T37" fmla="*/ 149 h 155"/>
                  <a:gd name="T38" fmla="*/ 21 w 154"/>
                  <a:gd name="T39" fmla="*/ 133 h 155"/>
                  <a:gd name="T40" fmla="*/ 5 w 154"/>
                  <a:gd name="T41" fmla="*/ 108 h 155"/>
                  <a:gd name="T42" fmla="*/ 1 w 154"/>
                  <a:gd name="T43" fmla="*/ 94 h 155"/>
                  <a:gd name="T44" fmla="*/ 0 w 154"/>
                  <a:gd name="T45" fmla="*/ 78 h 155"/>
                  <a:gd name="T46" fmla="*/ 1 w 154"/>
                  <a:gd name="T47" fmla="*/ 62 h 155"/>
                  <a:gd name="T48" fmla="*/ 5 w 154"/>
                  <a:gd name="T49" fmla="*/ 48 h 155"/>
                  <a:gd name="T50" fmla="*/ 21 w 154"/>
                  <a:gd name="T51" fmla="*/ 23 h 155"/>
                  <a:gd name="T52" fmla="*/ 46 w 154"/>
                  <a:gd name="T53" fmla="*/ 6 h 155"/>
                  <a:gd name="T54" fmla="*/ 61 w 154"/>
                  <a:gd name="T55" fmla="*/ 2 h 155"/>
                  <a:gd name="T56" fmla="*/ 76 w 154"/>
                  <a:gd name="T57" fmla="*/ 0 h 155"/>
                  <a:gd name="T58" fmla="*/ 92 w 154"/>
                  <a:gd name="T59" fmla="*/ 2 h 155"/>
                  <a:gd name="T60" fmla="*/ 106 w 154"/>
                  <a:gd name="T61" fmla="*/ 6 h 155"/>
                  <a:gd name="T62" fmla="*/ 131 w 154"/>
                  <a:gd name="T63" fmla="*/ 23 h 155"/>
                  <a:gd name="T64" fmla="*/ 148 w 154"/>
                  <a:gd name="T65" fmla="*/ 48 h 155"/>
                  <a:gd name="T66" fmla="*/ 152 w 154"/>
                  <a:gd name="T67" fmla="*/ 62 h 155"/>
                  <a:gd name="T68" fmla="*/ 154 w 154"/>
                  <a:gd name="T69" fmla="*/ 78 h 155"/>
                  <a:gd name="T70" fmla="*/ 152 w 154"/>
                  <a:gd name="T71" fmla="*/ 94 h 155"/>
                  <a:gd name="T72" fmla="*/ 148 w 154"/>
                  <a:gd name="T73" fmla="*/ 108 h 155"/>
                  <a:gd name="T74" fmla="*/ 131 w 154"/>
                  <a:gd name="T75" fmla="*/ 133 h 155"/>
                  <a:gd name="T76" fmla="*/ 106 w 154"/>
                  <a:gd name="T77" fmla="*/ 149 h 155"/>
                  <a:gd name="T78" fmla="*/ 92 w 154"/>
                  <a:gd name="T79" fmla="*/ 153 h 155"/>
                  <a:gd name="T80" fmla="*/ 76 w 154"/>
                  <a:gd name="T81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55">
                    <a:moveTo>
                      <a:pt x="76" y="39"/>
                    </a:moveTo>
                    <a:lnTo>
                      <a:pt x="69" y="39"/>
                    </a:lnTo>
                    <a:lnTo>
                      <a:pt x="61" y="42"/>
                    </a:lnTo>
                    <a:lnTo>
                      <a:pt x="54" y="46"/>
                    </a:lnTo>
                    <a:lnTo>
                      <a:pt x="48" y="51"/>
                    </a:lnTo>
                    <a:lnTo>
                      <a:pt x="44" y="57"/>
                    </a:lnTo>
                    <a:lnTo>
                      <a:pt x="41" y="62"/>
                    </a:lnTo>
                    <a:lnTo>
                      <a:pt x="38" y="70"/>
                    </a:lnTo>
                    <a:lnTo>
                      <a:pt x="38" y="78"/>
                    </a:lnTo>
                    <a:lnTo>
                      <a:pt x="38" y="85"/>
                    </a:lnTo>
                    <a:lnTo>
                      <a:pt x="41" y="93"/>
                    </a:lnTo>
                    <a:lnTo>
                      <a:pt x="44" y="100"/>
                    </a:lnTo>
                    <a:lnTo>
                      <a:pt x="48" y="106"/>
                    </a:lnTo>
                    <a:lnTo>
                      <a:pt x="54" y="110"/>
                    </a:lnTo>
                    <a:lnTo>
                      <a:pt x="61" y="113"/>
                    </a:lnTo>
                    <a:lnTo>
                      <a:pt x="69" y="116"/>
                    </a:lnTo>
                    <a:lnTo>
                      <a:pt x="76" y="117"/>
                    </a:lnTo>
                    <a:lnTo>
                      <a:pt x="84" y="116"/>
                    </a:lnTo>
                    <a:lnTo>
                      <a:pt x="92" y="113"/>
                    </a:lnTo>
                    <a:lnTo>
                      <a:pt x="97" y="110"/>
                    </a:lnTo>
                    <a:lnTo>
                      <a:pt x="103" y="106"/>
                    </a:lnTo>
                    <a:lnTo>
                      <a:pt x="109" y="100"/>
                    </a:lnTo>
                    <a:lnTo>
                      <a:pt x="112" y="93"/>
                    </a:lnTo>
                    <a:lnTo>
                      <a:pt x="115" y="85"/>
                    </a:lnTo>
                    <a:lnTo>
                      <a:pt x="115" y="78"/>
                    </a:lnTo>
                    <a:lnTo>
                      <a:pt x="115" y="70"/>
                    </a:lnTo>
                    <a:lnTo>
                      <a:pt x="112" y="62"/>
                    </a:lnTo>
                    <a:lnTo>
                      <a:pt x="109" y="57"/>
                    </a:lnTo>
                    <a:lnTo>
                      <a:pt x="103" y="51"/>
                    </a:lnTo>
                    <a:lnTo>
                      <a:pt x="97" y="46"/>
                    </a:lnTo>
                    <a:lnTo>
                      <a:pt x="92" y="42"/>
                    </a:lnTo>
                    <a:lnTo>
                      <a:pt x="84" y="39"/>
                    </a:lnTo>
                    <a:lnTo>
                      <a:pt x="76" y="39"/>
                    </a:lnTo>
                    <a:close/>
                    <a:moveTo>
                      <a:pt x="76" y="155"/>
                    </a:moveTo>
                    <a:lnTo>
                      <a:pt x="69" y="155"/>
                    </a:lnTo>
                    <a:lnTo>
                      <a:pt x="61" y="153"/>
                    </a:lnTo>
                    <a:lnTo>
                      <a:pt x="53" y="152"/>
                    </a:lnTo>
                    <a:lnTo>
                      <a:pt x="46" y="149"/>
                    </a:lnTo>
                    <a:lnTo>
                      <a:pt x="33" y="142"/>
                    </a:lnTo>
                    <a:lnTo>
                      <a:pt x="21" y="133"/>
                    </a:lnTo>
                    <a:lnTo>
                      <a:pt x="12" y="121"/>
                    </a:lnTo>
                    <a:lnTo>
                      <a:pt x="5" y="108"/>
                    </a:lnTo>
                    <a:lnTo>
                      <a:pt x="2" y="101"/>
                    </a:lnTo>
                    <a:lnTo>
                      <a:pt x="1" y="94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1" y="62"/>
                    </a:lnTo>
                    <a:lnTo>
                      <a:pt x="2" y="55"/>
                    </a:lnTo>
                    <a:lnTo>
                      <a:pt x="5" y="48"/>
                    </a:lnTo>
                    <a:lnTo>
                      <a:pt x="12" y="35"/>
                    </a:lnTo>
                    <a:lnTo>
                      <a:pt x="21" y="23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53" y="5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2" y="2"/>
                    </a:lnTo>
                    <a:lnTo>
                      <a:pt x="99" y="5"/>
                    </a:lnTo>
                    <a:lnTo>
                      <a:pt x="106" y="6"/>
                    </a:lnTo>
                    <a:lnTo>
                      <a:pt x="119" y="13"/>
                    </a:lnTo>
                    <a:lnTo>
                      <a:pt x="131" y="23"/>
                    </a:lnTo>
                    <a:lnTo>
                      <a:pt x="141" y="35"/>
                    </a:lnTo>
                    <a:lnTo>
                      <a:pt x="148" y="48"/>
                    </a:lnTo>
                    <a:lnTo>
                      <a:pt x="151" y="55"/>
                    </a:lnTo>
                    <a:lnTo>
                      <a:pt x="152" y="62"/>
                    </a:lnTo>
                    <a:lnTo>
                      <a:pt x="154" y="70"/>
                    </a:lnTo>
                    <a:lnTo>
                      <a:pt x="154" y="78"/>
                    </a:lnTo>
                    <a:lnTo>
                      <a:pt x="154" y="85"/>
                    </a:lnTo>
                    <a:lnTo>
                      <a:pt x="152" y="94"/>
                    </a:lnTo>
                    <a:lnTo>
                      <a:pt x="151" y="101"/>
                    </a:lnTo>
                    <a:lnTo>
                      <a:pt x="148" y="108"/>
                    </a:lnTo>
                    <a:lnTo>
                      <a:pt x="141" y="121"/>
                    </a:lnTo>
                    <a:lnTo>
                      <a:pt x="131" y="133"/>
                    </a:lnTo>
                    <a:lnTo>
                      <a:pt x="119" y="142"/>
                    </a:lnTo>
                    <a:lnTo>
                      <a:pt x="106" y="149"/>
                    </a:lnTo>
                    <a:lnTo>
                      <a:pt x="99" y="152"/>
                    </a:lnTo>
                    <a:lnTo>
                      <a:pt x="92" y="153"/>
                    </a:lnTo>
                    <a:lnTo>
                      <a:pt x="84" y="155"/>
                    </a:lnTo>
                    <a:lnTo>
                      <a:pt x="76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475F23CC-9B0C-419D-9286-387FF91FA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8476" y="5164541"/>
                <a:ext cx="18928" cy="149967"/>
              </a:xfrm>
              <a:custGeom>
                <a:avLst/>
                <a:gdLst>
                  <a:gd name="T0" fmla="*/ 20 w 39"/>
                  <a:gd name="T1" fmla="*/ 309 h 309"/>
                  <a:gd name="T2" fmla="*/ 16 w 39"/>
                  <a:gd name="T3" fmla="*/ 309 h 309"/>
                  <a:gd name="T4" fmla="*/ 13 w 39"/>
                  <a:gd name="T5" fmla="*/ 307 h 309"/>
                  <a:gd name="T6" fmla="*/ 9 w 39"/>
                  <a:gd name="T7" fmla="*/ 306 h 309"/>
                  <a:gd name="T8" fmla="*/ 6 w 39"/>
                  <a:gd name="T9" fmla="*/ 303 h 309"/>
                  <a:gd name="T10" fmla="*/ 4 w 39"/>
                  <a:gd name="T11" fmla="*/ 300 h 309"/>
                  <a:gd name="T12" fmla="*/ 1 w 39"/>
                  <a:gd name="T13" fmla="*/ 297 h 309"/>
                  <a:gd name="T14" fmla="*/ 1 w 39"/>
                  <a:gd name="T15" fmla="*/ 294 h 309"/>
                  <a:gd name="T16" fmla="*/ 0 w 39"/>
                  <a:gd name="T17" fmla="*/ 290 h 309"/>
                  <a:gd name="T18" fmla="*/ 0 w 39"/>
                  <a:gd name="T19" fmla="*/ 19 h 309"/>
                  <a:gd name="T20" fmla="*/ 1 w 39"/>
                  <a:gd name="T21" fmla="*/ 15 h 309"/>
                  <a:gd name="T22" fmla="*/ 1 w 39"/>
                  <a:gd name="T23" fmla="*/ 12 h 309"/>
                  <a:gd name="T24" fmla="*/ 4 w 39"/>
                  <a:gd name="T25" fmla="*/ 9 h 309"/>
                  <a:gd name="T26" fmla="*/ 6 w 39"/>
                  <a:gd name="T27" fmla="*/ 6 h 309"/>
                  <a:gd name="T28" fmla="*/ 9 w 39"/>
                  <a:gd name="T29" fmla="*/ 3 h 309"/>
                  <a:gd name="T30" fmla="*/ 13 w 39"/>
                  <a:gd name="T31" fmla="*/ 2 h 309"/>
                  <a:gd name="T32" fmla="*/ 16 w 39"/>
                  <a:gd name="T33" fmla="*/ 0 h 309"/>
                  <a:gd name="T34" fmla="*/ 20 w 39"/>
                  <a:gd name="T35" fmla="*/ 0 h 309"/>
                  <a:gd name="T36" fmla="*/ 24 w 39"/>
                  <a:gd name="T37" fmla="*/ 0 h 309"/>
                  <a:gd name="T38" fmla="*/ 27 w 39"/>
                  <a:gd name="T39" fmla="*/ 2 h 309"/>
                  <a:gd name="T40" fmla="*/ 30 w 39"/>
                  <a:gd name="T41" fmla="*/ 3 h 309"/>
                  <a:gd name="T42" fmla="*/ 33 w 39"/>
                  <a:gd name="T43" fmla="*/ 6 h 309"/>
                  <a:gd name="T44" fmla="*/ 36 w 39"/>
                  <a:gd name="T45" fmla="*/ 9 h 309"/>
                  <a:gd name="T46" fmla="*/ 37 w 39"/>
                  <a:gd name="T47" fmla="*/ 12 h 309"/>
                  <a:gd name="T48" fmla="*/ 39 w 39"/>
                  <a:gd name="T49" fmla="*/ 15 h 309"/>
                  <a:gd name="T50" fmla="*/ 39 w 39"/>
                  <a:gd name="T51" fmla="*/ 19 h 309"/>
                  <a:gd name="T52" fmla="*/ 39 w 39"/>
                  <a:gd name="T53" fmla="*/ 290 h 309"/>
                  <a:gd name="T54" fmla="*/ 39 w 39"/>
                  <a:gd name="T55" fmla="*/ 294 h 309"/>
                  <a:gd name="T56" fmla="*/ 37 w 39"/>
                  <a:gd name="T57" fmla="*/ 297 h 309"/>
                  <a:gd name="T58" fmla="*/ 36 w 39"/>
                  <a:gd name="T59" fmla="*/ 300 h 309"/>
                  <a:gd name="T60" fmla="*/ 33 w 39"/>
                  <a:gd name="T61" fmla="*/ 303 h 309"/>
                  <a:gd name="T62" fmla="*/ 30 w 39"/>
                  <a:gd name="T63" fmla="*/ 306 h 309"/>
                  <a:gd name="T64" fmla="*/ 27 w 39"/>
                  <a:gd name="T65" fmla="*/ 307 h 309"/>
                  <a:gd name="T66" fmla="*/ 24 w 39"/>
                  <a:gd name="T67" fmla="*/ 309 h 309"/>
                  <a:gd name="T68" fmla="*/ 20 w 39"/>
                  <a:gd name="T6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309">
                    <a:moveTo>
                      <a:pt x="20" y="309"/>
                    </a:moveTo>
                    <a:lnTo>
                      <a:pt x="16" y="309"/>
                    </a:lnTo>
                    <a:lnTo>
                      <a:pt x="13" y="307"/>
                    </a:lnTo>
                    <a:lnTo>
                      <a:pt x="9" y="306"/>
                    </a:lnTo>
                    <a:lnTo>
                      <a:pt x="6" y="303"/>
                    </a:lnTo>
                    <a:lnTo>
                      <a:pt x="4" y="300"/>
                    </a:lnTo>
                    <a:lnTo>
                      <a:pt x="1" y="297"/>
                    </a:lnTo>
                    <a:lnTo>
                      <a:pt x="1" y="294"/>
                    </a:lnTo>
                    <a:lnTo>
                      <a:pt x="0" y="290"/>
                    </a:lnTo>
                    <a:lnTo>
                      <a:pt x="0" y="19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2"/>
                    </a:lnTo>
                    <a:lnTo>
                      <a:pt x="30" y="3"/>
                    </a:lnTo>
                    <a:lnTo>
                      <a:pt x="33" y="6"/>
                    </a:lnTo>
                    <a:lnTo>
                      <a:pt x="36" y="9"/>
                    </a:lnTo>
                    <a:lnTo>
                      <a:pt x="37" y="12"/>
                    </a:lnTo>
                    <a:lnTo>
                      <a:pt x="39" y="15"/>
                    </a:lnTo>
                    <a:lnTo>
                      <a:pt x="39" y="19"/>
                    </a:lnTo>
                    <a:lnTo>
                      <a:pt x="39" y="290"/>
                    </a:lnTo>
                    <a:lnTo>
                      <a:pt x="39" y="294"/>
                    </a:lnTo>
                    <a:lnTo>
                      <a:pt x="37" y="297"/>
                    </a:lnTo>
                    <a:lnTo>
                      <a:pt x="36" y="300"/>
                    </a:lnTo>
                    <a:lnTo>
                      <a:pt x="33" y="303"/>
                    </a:lnTo>
                    <a:lnTo>
                      <a:pt x="30" y="306"/>
                    </a:lnTo>
                    <a:lnTo>
                      <a:pt x="27" y="307"/>
                    </a:lnTo>
                    <a:lnTo>
                      <a:pt x="24" y="309"/>
                    </a:lnTo>
                    <a:lnTo>
                      <a:pt x="20" y="3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8DB298CE-A335-4152-B84D-BDCB9641A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149" y="5164541"/>
                <a:ext cx="131039" cy="74256"/>
              </a:xfrm>
              <a:custGeom>
                <a:avLst/>
                <a:gdLst>
                  <a:gd name="T0" fmla="*/ 250 w 271"/>
                  <a:gd name="T1" fmla="*/ 154 h 154"/>
                  <a:gd name="T2" fmla="*/ 247 w 271"/>
                  <a:gd name="T3" fmla="*/ 154 h 154"/>
                  <a:gd name="T4" fmla="*/ 243 w 271"/>
                  <a:gd name="T5" fmla="*/ 153 h 154"/>
                  <a:gd name="T6" fmla="*/ 240 w 271"/>
                  <a:gd name="T7" fmla="*/ 152 h 154"/>
                  <a:gd name="T8" fmla="*/ 237 w 271"/>
                  <a:gd name="T9" fmla="*/ 149 h 154"/>
                  <a:gd name="T10" fmla="*/ 135 w 271"/>
                  <a:gd name="T11" fmla="*/ 46 h 154"/>
                  <a:gd name="T12" fmla="*/ 33 w 271"/>
                  <a:gd name="T13" fmla="*/ 149 h 154"/>
                  <a:gd name="T14" fmla="*/ 30 w 271"/>
                  <a:gd name="T15" fmla="*/ 152 h 154"/>
                  <a:gd name="T16" fmla="*/ 26 w 271"/>
                  <a:gd name="T17" fmla="*/ 153 h 154"/>
                  <a:gd name="T18" fmla="*/ 23 w 271"/>
                  <a:gd name="T19" fmla="*/ 154 h 154"/>
                  <a:gd name="T20" fmla="*/ 19 w 271"/>
                  <a:gd name="T21" fmla="*/ 154 h 154"/>
                  <a:gd name="T22" fmla="*/ 16 w 271"/>
                  <a:gd name="T23" fmla="*/ 154 h 154"/>
                  <a:gd name="T24" fmla="*/ 11 w 271"/>
                  <a:gd name="T25" fmla="*/ 153 h 154"/>
                  <a:gd name="T26" fmla="*/ 8 w 271"/>
                  <a:gd name="T27" fmla="*/ 152 h 154"/>
                  <a:gd name="T28" fmla="*/ 6 w 271"/>
                  <a:gd name="T29" fmla="*/ 149 h 154"/>
                  <a:gd name="T30" fmla="*/ 3 w 271"/>
                  <a:gd name="T31" fmla="*/ 146 h 154"/>
                  <a:gd name="T32" fmla="*/ 1 w 271"/>
                  <a:gd name="T33" fmla="*/ 143 h 154"/>
                  <a:gd name="T34" fmla="*/ 0 w 271"/>
                  <a:gd name="T35" fmla="*/ 139 h 154"/>
                  <a:gd name="T36" fmla="*/ 0 w 271"/>
                  <a:gd name="T37" fmla="*/ 136 h 154"/>
                  <a:gd name="T38" fmla="*/ 0 w 271"/>
                  <a:gd name="T39" fmla="*/ 131 h 154"/>
                  <a:gd name="T40" fmla="*/ 1 w 271"/>
                  <a:gd name="T41" fmla="*/ 129 h 154"/>
                  <a:gd name="T42" fmla="*/ 3 w 271"/>
                  <a:gd name="T43" fmla="*/ 124 h 154"/>
                  <a:gd name="T44" fmla="*/ 6 w 271"/>
                  <a:gd name="T45" fmla="*/ 121 h 154"/>
                  <a:gd name="T46" fmla="*/ 121 w 271"/>
                  <a:gd name="T47" fmla="*/ 6 h 154"/>
                  <a:gd name="T48" fmla="*/ 124 w 271"/>
                  <a:gd name="T49" fmla="*/ 3 h 154"/>
                  <a:gd name="T50" fmla="*/ 128 w 271"/>
                  <a:gd name="T51" fmla="*/ 2 h 154"/>
                  <a:gd name="T52" fmla="*/ 131 w 271"/>
                  <a:gd name="T53" fmla="*/ 0 h 154"/>
                  <a:gd name="T54" fmla="*/ 135 w 271"/>
                  <a:gd name="T55" fmla="*/ 0 h 154"/>
                  <a:gd name="T56" fmla="*/ 138 w 271"/>
                  <a:gd name="T57" fmla="*/ 0 h 154"/>
                  <a:gd name="T58" fmla="*/ 142 w 271"/>
                  <a:gd name="T59" fmla="*/ 2 h 154"/>
                  <a:gd name="T60" fmla="*/ 145 w 271"/>
                  <a:gd name="T61" fmla="*/ 3 h 154"/>
                  <a:gd name="T62" fmla="*/ 148 w 271"/>
                  <a:gd name="T63" fmla="*/ 6 h 154"/>
                  <a:gd name="T64" fmla="*/ 265 w 271"/>
                  <a:gd name="T65" fmla="*/ 121 h 154"/>
                  <a:gd name="T66" fmla="*/ 266 w 271"/>
                  <a:gd name="T67" fmla="*/ 124 h 154"/>
                  <a:gd name="T68" fmla="*/ 269 w 271"/>
                  <a:gd name="T69" fmla="*/ 129 h 154"/>
                  <a:gd name="T70" fmla="*/ 269 w 271"/>
                  <a:gd name="T71" fmla="*/ 131 h 154"/>
                  <a:gd name="T72" fmla="*/ 271 w 271"/>
                  <a:gd name="T73" fmla="*/ 136 h 154"/>
                  <a:gd name="T74" fmla="*/ 269 w 271"/>
                  <a:gd name="T75" fmla="*/ 139 h 154"/>
                  <a:gd name="T76" fmla="*/ 269 w 271"/>
                  <a:gd name="T77" fmla="*/ 143 h 154"/>
                  <a:gd name="T78" fmla="*/ 266 w 271"/>
                  <a:gd name="T79" fmla="*/ 146 h 154"/>
                  <a:gd name="T80" fmla="*/ 265 w 271"/>
                  <a:gd name="T81" fmla="*/ 149 h 154"/>
                  <a:gd name="T82" fmla="*/ 262 w 271"/>
                  <a:gd name="T83" fmla="*/ 152 h 154"/>
                  <a:gd name="T84" fmla="*/ 258 w 271"/>
                  <a:gd name="T85" fmla="*/ 153 h 154"/>
                  <a:gd name="T86" fmla="*/ 255 w 271"/>
                  <a:gd name="T87" fmla="*/ 154 h 154"/>
                  <a:gd name="T88" fmla="*/ 250 w 271"/>
                  <a:gd name="T8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1" h="154">
                    <a:moveTo>
                      <a:pt x="250" y="154"/>
                    </a:moveTo>
                    <a:lnTo>
                      <a:pt x="247" y="154"/>
                    </a:lnTo>
                    <a:lnTo>
                      <a:pt x="243" y="153"/>
                    </a:lnTo>
                    <a:lnTo>
                      <a:pt x="240" y="152"/>
                    </a:lnTo>
                    <a:lnTo>
                      <a:pt x="237" y="149"/>
                    </a:lnTo>
                    <a:lnTo>
                      <a:pt x="135" y="46"/>
                    </a:lnTo>
                    <a:lnTo>
                      <a:pt x="33" y="149"/>
                    </a:lnTo>
                    <a:lnTo>
                      <a:pt x="30" y="152"/>
                    </a:lnTo>
                    <a:lnTo>
                      <a:pt x="26" y="153"/>
                    </a:lnTo>
                    <a:lnTo>
                      <a:pt x="23" y="154"/>
                    </a:lnTo>
                    <a:lnTo>
                      <a:pt x="19" y="154"/>
                    </a:lnTo>
                    <a:lnTo>
                      <a:pt x="16" y="154"/>
                    </a:lnTo>
                    <a:lnTo>
                      <a:pt x="11" y="153"/>
                    </a:lnTo>
                    <a:lnTo>
                      <a:pt x="8" y="152"/>
                    </a:lnTo>
                    <a:lnTo>
                      <a:pt x="6" y="149"/>
                    </a:lnTo>
                    <a:lnTo>
                      <a:pt x="3" y="146"/>
                    </a:lnTo>
                    <a:lnTo>
                      <a:pt x="1" y="143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0" y="131"/>
                    </a:lnTo>
                    <a:lnTo>
                      <a:pt x="1" y="129"/>
                    </a:lnTo>
                    <a:lnTo>
                      <a:pt x="3" y="124"/>
                    </a:lnTo>
                    <a:lnTo>
                      <a:pt x="6" y="121"/>
                    </a:lnTo>
                    <a:lnTo>
                      <a:pt x="121" y="6"/>
                    </a:lnTo>
                    <a:lnTo>
                      <a:pt x="124" y="3"/>
                    </a:lnTo>
                    <a:lnTo>
                      <a:pt x="128" y="2"/>
                    </a:lnTo>
                    <a:lnTo>
                      <a:pt x="131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2" y="2"/>
                    </a:lnTo>
                    <a:lnTo>
                      <a:pt x="145" y="3"/>
                    </a:lnTo>
                    <a:lnTo>
                      <a:pt x="148" y="6"/>
                    </a:lnTo>
                    <a:lnTo>
                      <a:pt x="265" y="121"/>
                    </a:lnTo>
                    <a:lnTo>
                      <a:pt x="266" y="124"/>
                    </a:lnTo>
                    <a:lnTo>
                      <a:pt x="269" y="129"/>
                    </a:lnTo>
                    <a:lnTo>
                      <a:pt x="269" y="131"/>
                    </a:lnTo>
                    <a:lnTo>
                      <a:pt x="271" y="136"/>
                    </a:lnTo>
                    <a:lnTo>
                      <a:pt x="269" y="139"/>
                    </a:lnTo>
                    <a:lnTo>
                      <a:pt x="269" y="143"/>
                    </a:lnTo>
                    <a:lnTo>
                      <a:pt x="266" y="146"/>
                    </a:lnTo>
                    <a:lnTo>
                      <a:pt x="265" y="149"/>
                    </a:lnTo>
                    <a:lnTo>
                      <a:pt x="262" y="152"/>
                    </a:lnTo>
                    <a:lnTo>
                      <a:pt x="258" y="153"/>
                    </a:lnTo>
                    <a:lnTo>
                      <a:pt x="255" y="154"/>
                    </a:lnTo>
                    <a:lnTo>
                      <a:pt x="250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B17EA67C-2B0F-44A2-B452-855AD5E7B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101" y="5221325"/>
                <a:ext cx="365454" cy="336334"/>
              </a:xfrm>
              <a:custGeom>
                <a:avLst/>
                <a:gdLst>
                  <a:gd name="T0" fmla="*/ 444 w 753"/>
                  <a:gd name="T1" fmla="*/ 695 h 695"/>
                  <a:gd name="T2" fmla="*/ 19 w 753"/>
                  <a:gd name="T3" fmla="*/ 695 h 695"/>
                  <a:gd name="T4" fmla="*/ 16 w 753"/>
                  <a:gd name="T5" fmla="*/ 695 h 695"/>
                  <a:gd name="T6" fmla="*/ 12 w 753"/>
                  <a:gd name="T7" fmla="*/ 694 h 695"/>
                  <a:gd name="T8" fmla="*/ 9 w 753"/>
                  <a:gd name="T9" fmla="*/ 692 h 695"/>
                  <a:gd name="T10" fmla="*/ 6 w 753"/>
                  <a:gd name="T11" fmla="*/ 690 h 695"/>
                  <a:gd name="T12" fmla="*/ 3 w 753"/>
                  <a:gd name="T13" fmla="*/ 687 h 695"/>
                  <a:gd name="T14" fmla="*/ 2 w 753"/>
                  <a:gd name="T15" fmla="*/ 684 h 695"/>
                  <a:gd name="T16" fmla="*/ 0 w 753"/>
                  <a:gd name="T17" fmla="*/ 679 h 695"/>
                  <a:gd name="T18" fmla="*/ 0 w 753"/>
                  <a:gd name="T19" fmla="*/ 677 h 695"/>
                  <a:gd name="T20" fmla="*/ 0 w 753"/>
                  <a:gd name="T21" fmla="*/ 672 h 695"/>
                  <a:gd name="T22" fmla="*/ 2 w 753"/>
                  <a:gd name="T23" fmla="*/ 668 h 695"/>
                  <a:gd name="T24" fmla="*/ 3 w 753"/>
                  <a:gd name="T25" fmla="*/ 665 h 695"/>
                  <a:gd name="T26" fmla="*/ 6 w 753"/>
                  <a:gd name="T27" fmla="*/ 662 h 695"/>
                  <a:gd name="T28" fmla="*/ 9 w 753"/>
                  <a:gd name="T29" fmla="*/ 659 h 695"/>
                  <a:gd name="T30" fmla="*/ 12 w 753"/>
                  <a:gd name="T31" fmla="*/ 658 h 695"/>
                  <a:gd name="T32" fmla="*/ 16 w 753"/>
                  <a:gd name="T33" fmla="*/ 656 h 695"/>
                  <a:gd name="T34" fmla="*/ 19 w 753"/>
                  <a:gd name="T35" fmla="*/ 656 h 695"/>
                  <a:gd name="T36" fmla="*/ 429 w 753"/>
                  <a:gd name="T37" fmla="*/ 656 h 695"/>
                  <a:gd name="T38" fmla="*/ 581 w 753"/>
                  <a:gd name="T39" fmla="*/ 15 h 695"/>
                  <a:gd name="T40" fmla="*/ 582 w 753"/>
                  <a:gd name="T41" fmla="*/ 8 h 695"/>
                  <a:gd name="T42" fmla="*/ 586 w 753"/>
                  <a:gd name="T43" fmla="*/ 4 h 695"/>
                  <a:gd name="T44" fmla="*/ 592 w 753"/>
                  <a:gd name="T45" fmla="*/ 1 h 695"/>
                  <a:gd name="T46" fmla="*/ 599 w 753"/>
                  <a:gd name="T47" fmla="*/ 0 h 695"/>
                  <a:gd name="T48" fmla="*/ 733 w 753"/>
                  <a:gd name="T49" fmla="*/ 0 h 695"/>
                  <a:gd name="T50" fmla="*/ 738 w 753"/>
                  <a:gd name="T51" fmla="*/ 0 h 695"/>
                  <a:gd name="T52" fmla="*/ 742 w 753"/>
                  <a:gd name="T53" fmla="*/ 1 h 695"/>
                  <a:gd name="T54" fmla="*/ 745 w 753"/>
                  <a:gd name="T55" fmla="*/ 2 h 695"/>
                  <a:gd name="T56" fmla="*/ 748 w 753"/>
                  <a:gd name="T57" fmla="*/ 5 h 695"/>
                  <a:gd name="T58" fmla="*/ 751 w 753"/>
                  <a:gd name="T59" fmla="*/ 8 h 695"/>
                  <a:gd name="T60" fmla="*/ 752 w 753"/>
                  <a:gd name="T61" fmla="*/ 11 h 695"/>
                  <a:gd name="T62" fmla="*/ 753 w 753"/>
                  <a:gd name="T63" fmla="*/ 15 h 695"/>
                  <a:gd name="T64" fmla="*/ 753 w 753"/>
                  <a:gd name="T65" fmla="*/ 20 h 695"/>
                  <a:gd name="T66" fmla="*/ 753 w 753"/>
                  <a:gd name="T67" fmla="*/ 23 h 695"/>
                  <a:gd name="T68" fmla="*/ 752 w 753"/>
                  <a:gd name="T69" fmla="*/ 27 h 695"/>
                  <a:gd name="T70" fmla="*/ 751 w 753"/>
                  <a:gd name="T71" fmla="*/ 30 h 695"/>
                  <a:gd name="T72" fmla="*/ 748 w 753"/>
                  <a:gd name="T73" fmla="*/ 33 h 695"/>
                  <a:gd name="T74" fmla="*/ 745 w 753"/>
                  <a:gd name="T75" fmla="*/ 36 h 695"/>
                  <a:gd name="T76" fmla="*/ 742 w 753"/>
                  <a:gd name="T77" fmla="*/ 37 h 695"/>
                  <a:gd name="T78" fmla="*/ 738 w 753"/>
                  <a:gd name="T79" fmla="*/ 38 h 695"/>
                  <a:gd name="T80" fmla="*/ 733 w 753"/>
                  <a:gd name="T81" fmla="*/ 38 h 695"/>
                  <a:gd name="T82" fmla="*/ 614 w 753"/>
                  <a:gd name="T83" fmla="*/ 38 h 695"/>
                  <a:gd name="T84" fmla="*/ 463 w 753"/>
                  <a:gd name="T85" fmla="*/ 681 h 695"/>
                  <a:gd name="T86" fmla="*/ 461 w 753"/>
                  <a:gd name="T87" fmla="*/ 687 h 695"/>
                  <a:gd name="T88" fmla="*/ 457 w 753"/>
                  <a:gd name="T89" fmla="*/ 691 h 695"/>
                  <a:gd name="T90" fmla="*/ 451 w 753"/>
                  <a:gd name="T91" fmla="*/ 694 h 695"/>
                  <a:gd name="T92" fmla="*/ 444 w 753"/>
                  <a:gd name="T93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53" h="695">
                    <a:moveTo>
                      <a:pt x="444" y="695"/>
                    </a:moveTo>
                    <a:lnTo>
                      <a:pt x="19" y="695"/>
                    </a:lnTo>
                    <a:lnTo>
                      <a:pt x="16" y="695"/>
                    </a:lnTo>
                    <a:lnTo>
                      <a:pt x="12" y="694"/>
                    </a:lnTo>
                    <a:lnTo>
                      <a:pt x="9" y="692"/>
                    </a:lnTo>
                    <a:lnTo>
                      <a:pt x="6" y="690"/>
                    </a:lnTo>
                    <a:lnTo>
                      <a:pt x="3" y="687"/>
                    </a:lnTo>
                    <a:lnTo>
                      <a:pt x="2" y="684"/>
                    </a:lnTo>
                    <a:lnTo>
                      <a:pt x="0" y="679"/>
                    </a:lnTo>
                    <a:lnTo>
                      <a:pt x="0" y="677"/>
                    </a:lnTo>
                    <a:lnTo>
                      <a:pt x="0" y="672"/>
                    </a:lnTo>
                    <a:lnTo>
                      <a:pt x="2" y="668"/>
                    </a:lnTo>
                    <a:lnTo>
                      <a:pt x="3" y="665"/>
                    </a:lnTo>
                    <a:lnTo>
                      <a:pt x="6" y="662"/>
                    </a:lnTo>
                    <a:lnTo>
                      <a:pt x="9" y="659"/>
                    </a:lnTo>
                    <a:lnTo>
                      <a:pt x="12" y="658"/>
                    </a:lnTo>
                    <a:lnTo>
                      <a:pt x="16" y="656"/>
                    </a:lnTo>
                    <a:lnTo>
                      <a:pt x="19" y="656"/>
                    </a:lnTo>
                    <a:lnTo>
                      <a:pt x="429" y="656"/>
                    </a:lnTo>
                    <a:lnTo>
                      <a:pt x="581" y="15"/>
                    </a:lnTo>
                    <a:lnTo>
                      <a:pt x="582" y="8"/>
                    </a:lnTo>
                    <a:lnTo>
                      <a:pt x="586" y="4"/>
                    </a:lnTo>
                    <a:lnTo>
                      <a:pt x="592" y="1"/>
                    </a:lnTo>
                    <a:lnTo>
                      <a:pt x="599" y="0"/>
                    </a:lnTo>
                    <a:lnTo>
                      <a:pt x="733" y="0"/>
                    </a:lnTo>
                    <a:lnTo>
                      <a:pt x="738" y="0"/>
                    </a:lnTo>
                    <a:lnTo>
                      <a:pt x="742" y="1"/>
                    </a:lnTo>
                    <a:lnTo>
                      <a:pt x="745" y="2"/>
                    </a:lnTo>
                    <a:lnTo>
                      <a:pt x="748" y="5"/>
                    </a:lnTo>
                    <a:lnTo>
                      <a:pt x="751" y="8"/>
                    </a:lnTo>
                    <a:lnTo>
                      <a:pt x="752" y="11"/>
                    </a:lnTo>
                    <a:lnTo>
                      <a:pt x="753" y="15"/>
                    </a:lnTo>
                    <a:lnTo>
                      <a:pt x="753" y="20"/>
                    </a:lnTo>
                    <a:lnTo>
                      <a:pt x="753" y="23"/>
                    </a:lnTo>
                    <a:lnTo>
                      <a:pt x="752" y="27"/>
                    </a:lnTo>
                    <a:lnTo>
                      <a:pt x="751" y="30"/>
                    </a:lnTo>
                    <a:lnTo>
                      <a:pt x="748" y="33"/>
                    </a:lnTo>
                    <a:lnTo>
                      <a:pt x="745" y="36"/>
                    </a:lnTo>
                    <a:lnTo>
                      <a:pt x="742" y="37"/>
                    </a:lnTo>
                    <a:lnTo>
                      <a:pt x="738" y="38"/>
                    </a:lnTo>
                    <a:lnTo>
                      <a:pt x="733" y="38"/>
                    </a:lnTo>
                    <a:lnTo>
                      <a:pt x="614" y="38"/>
                    </a:lnTo>
                    <a:lnTo>
                      <a:pt x="463" y="681"/>
                    </a:lnTo>
                    <a:lnTo>
                      <a:pt x="461" y="687"/>
                    </a:lnTo>
                    <a:lnTo>
                      <a:pt x="457" y="691"/>
                    </a:lnTo>
                    <a:lnTo>
                      <a:pt x="451" y="694"/>
                    </a:lnTo>
                    <a:lnTo>
                      <a:pt x="444" y="6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F751BE64-46A7-46A5-AC1F-214839F2A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0653" y="5333436"/>
                <a:ext cx="356718" cy="187823"/>
              </a:xfrm>
              <a:custGeom>
                <a:avLst/>
                <a:gdLst>
                  <a:gd name="T0" fmla="*/ 638 w 734"/>
                  <a:gd name="T1" fmla="*/ 387 h 387"/>
                  <a:gd name="T2" fmla="*/ 135 w 734"/>
                  <a:gd name="T3" fmla="*/ 387 h 387"/>
                  <a:gd name="T4" fmla="*/ 130 w 734"/>
                  <a:gd name="T5" fmla="*/ 387 h 387"/>
                  <a:gd name="T6" fmla="*/ 124 w 734"/>
                  <a:gd name="T7" fmla="*/ 384 h 387"/>
                  <a:gd name="T8" fmla="*/ 120 w 734"/>
                  <a:gd name="T9" fmla="*/ 379 h 387"/>
                  <a:gd name="T10" fmla="*/ 117 w 734"/>
                  <a:gd name="T11" fmla="*/ 374 h 387"/>
                  <a:gd name="T12" fmla="*/ 2 w 734"/>
                  <a:gd name="T13" fmla="*/ 26 h 387"/>
                  <a:gd name="T14" fmla="*/ 0 w 734"/>
                  <a:gd name="T15" fmla="*/ 22 h 387"/>
                  <a:gd name="T16" fmla="*/ 0 w 734"/>
                  <a:gd name="T17" fmla="*/ 16 h 387"/>
                  <a:gd name="T18" fmla="*/ 2 w 734"/>
                  <a:gd name="T19" fmla="*/ 12 h 387"/>
                  <a:gd name="T20" fmla="*/ 4 w 734"/>
                  <a:gd name="T21" fmla="*/ 9 h 387"/>
                  <a:gd name="T22" fmla="*/ 7 w 734"/>
                  <a:gd name="T23" fmla="*/ 5 h 387"/>
                  <a:gd name="T24" fmla="*/ 12 w 734"/>
                  <a:gd name="T25" fmla="*/ 3 h 387"/>
                  <a:gd name="T26" fmla="*/ 14 w 734"/>
                  <a:gd name="T27" fmla="*/ 0 h 387"/>
                  <a:gd name="T28" fmla="*/ 20 w 734"/>
                  <a:gd name="T29" fmla="*/ 0 h 387"/>
                  <a:gd name="T30" fmla="*/ 714 w 734"/>
                  <a:gd name="T31" fmla="*/ 0 h 387"/>
                  <a:gd name="T32" fmla="*/ 719 w 734"/>
                  <a:gd name="T33" fmla="*/ 0 h 387"/>
                  <a:gd name="T34" fmla="*/ 723 w 734"/>
                  <a:gd name="T35" fmla="*/ 2 h 387"/>
                  <a:gd name="T36" fmla="*/ 726 w 734"/>
                  <a:gd name="T37" fmla="*/ 3 h 387"/>
                  <a:gd name="T38" fmla="*/ 729 w 734"/>
                  <a:gd name="T39" fmla="*/ 6 h 387"/>
                  <a:gd name="T40" fmla="*/ 732 w 734"/>
                  <a:gd name="T41" fmla="*/ 9 h 387"/>
                  <a:gd name="T42" fmla="*/ 733 w 734"/>
                  <a:gd name="T43" fmla="*/ 12 h 387"/>
                  <a:gd name="T44" fmla="*/ 734 w 734"/>
                  <a:gd name="T45" fmla="*/ 16 h 387"/>
                  <a:gd name="T46" fmla="*/ 734 w 734"/>
                  <a:gd name="T47" fmla="*/ 21 h 387"/>
                  <a:gd name="T48" fmla="*/ 734 w 734"/>
                  <a:gd name="T49" fmla="*/ 24 h 387"/>
                  <a:gd name="T50" fmla="*/ 733 w 734"/>
                  <a:gd name="T51" fmla="*/ 28 h 387"/>
                  <a:gd name="T52" fmla="*/ 732 w 734"/>
                  <a:gd name="T53" fmla="*/ 31 h 387"/>
                  <a:gd name="T54" fmla="*/ 729 w 734"/>
                  <a:gd name="T55" fmla="*/ 34 h 387"/>
                  <a:gd name="T56" fmla="*/ 726 w 734"/>
                  <a:gd name="T57" fmla="*/ 36 h 387"/>
                  <a:gd name="T58" fmla="*/ 723 w 734"/>
                  <a:gd name="T59" fmla="*/ 38 h 387"/>
                  <a:gd name="T60" fmla="*/ 719 w 734"/>
                  <a:gd name="T61" fmla="*/ 39 h 387"/>
                  <a:gd name="T62" fmla="*/ 714 w 734"/>
                  <a:gd name="T63" fmla="*/ 39 h 387"/>
                  <a:gd name="T64" fmla="*/ 46 w 734"/>
                  <a:gd name="T65" fmla="*/ 39 h 387"/>
                  <a:gd name="T66" fmla="*/ 150 w 734"/>
                  <a:gd name="T67" fmla="*/ 348 h 387"/>
                  <a:gd name="T68" fmla="*/ 638 w 734"/>
                  <a:gd name="T69" fmla="*/ 348 h 387"/>
                  <a:gd name="T70" fmla="*/ 641 w 734"/>
                  <a:gd name="T71" fmla="*/ 349 h 387"/>
                  <a:gd name="T72" fmla="*/ 645 w 734"/>
                  <a:gd name="T73" fmla="*/ 350 h 387"/>
                  <a:gd name="T74" fmla="*/ 648 w 734"/>
                  <a:gd name="T75" fmla="*/ 352 h 387"/>
                  <a:gd name="T76" fmla="*/ 651 w 734"/>
                  <a:gd name="T77" fmla="*/ 353 h 387"/>
                  <a:gd name="T78" fmla="*/ 654 w 734"/>
                  <a:gd name="T79" fmla="*/ 356 h 387"/>
                  <a:gd name="T80" fmla="*/ 655 w 734"/>
                  <a:gd name="T81" fmla="*/ 361 h 387"/>
                  <a:gd name="T82" fmla="*/ 657 w 734"/>
                  <a:gd name="T83" fmla="*/ 363 h 387"/>
                  <a:gd name="T84" fmla="*/ 657 w 734"/>
                  <a:gd name="T85" fmla="*/ 368 h 387"/>
                  <a:gd name="T86" fmla="*/ 657 w 734"/>
                  <a:gd name="T87" fmla="*/ 372 h 387"/>
                  <a:gd name="T88" fmla="*/ 655 w 734"/>
                  <a:gd name="T89" fmla="*/ 375 h 387"/>
                  <a:gd name="T90" fmla="*/ 654 w 734"/>
                  <a:gd name="T91" fmla="*/ 378 h 387"/>
                  <a:gd name="T92" fmla="*/ 651 w 734"/>
                  <a:gd name="T93" fmla="*/ 381 h 387"/>
                  <a:gd name="T94" fmla="*/ 648 w 734"/>
                  <a:gd name="T95" fmla="*/ 384 h 387"/>
                  <a:gd name="T96" fmla="*/ 645 w 734"/>
                  <a:gd name="T97" fmla="*/ 385 h 387"/>
                  <a:gd name="T98" fmla="*/ 641 w 734"/>
                  <a:gd name="T99" fmla="*/ 387 h 387"/>
                  <a:gd name="T100" fmla="*/ 638 w 734"/>
                  <a:gd name="T101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34" h="387">
                    <a:moveTo>
                      <a:pt x="638" y="387"/>
                    </a:moveTo>
                    <a:lnTo>
                      <a:pt x="135" y="387"/>
                    </a:lnTo>
                    <a:lnTo>
                      <a:pt x="130" y="387"/>
                    </a:lnTo>
                    <a:lnTo>
                      <a:pt x="124" y="384"/>
                    </a:lnTo>
                    <a:lnTo>
                      <a:pt x="120" y="379"/>
                    </a:lnTo>
                    <a:lnTo>
                      <a:pt x="117" y="374"/>
                    </a:lnTo>
                    <a:lnTo>
                      <a:pt x="2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714" y="0"/>
                    </a:lnTo>
                    <a:lnTo>
                      <a:pt x="719" y="0"/>
                    </a:lnTo>
                    <a:lnTo>
                      <a:pt x="723" y="2"/>
                    </a:lnTo>
                    <a:lnTo>
                      <a:pt x="726" y="3"/>
                    </a:lnTo>
                    <a:lnTo>
                      <a:pt x="729" y="6"/>
                    </a:lnTo>
                    <a:lnTo>
                      <a:pt x="732" y="9"/>
                    </a:lnTo>
                    <a:lnTo>
                      <a:pt x="733" y="12"/>
                    </a:lnTo>
                    <a:lnTo>
                      <a:pt x="734" y="16"/>
                    </a:lnTo>
                    <a:lnTo>
                      <a:pt x="734" y="21"/>
                    </a:lnTo>
                    <a:lnTo>
                      <a:pt x="734" y="24"/>
                    </a:lnTo>
                    <a:lnTo>
                      <a:pt x="733" y="28"/>
                    </a:lnTo>
                    <a:lnTo>
                      <a:pt x="732" y="31"/>
                    </a:lnTo>
                    <a:lnTo>
                      <a:pt x="729" y="34"/>
                    </a:lnTo>
                    <a:lnTo>
                      <a:pt x="726" y="36"/>
                    </a:lnTo>
                    <a:lnTo>
                      <a:pt x="723" y="38"/>
                    </a:lnTo>
                    <a:lnTo>
                      <a:pt x="719" y="39"/>
                    </a:lnTo>
                    <a:lnTo>
                      <a:pt x="714" y="39"/>
                    </a:lnTo>
                    <a:lnTo>
                      <a:pt x="46" y="39"/>
                    </a:lnTo>
                    <a:lnTo>
                      <a:pt x="150" y="348"/>
                    </a:lnTo>
                    <a:lnTo>
                      <a:pt x="638" y="348"/>
                    </a:lnTo>
                    <a:lnTo>
                      <a:pt x="641" y="349"/>
                    </a:lnTo>
                    <a:lnTo>
                      <a:pt x="645" y="350"/>
                    </a:lnTo>
                    <a:lnTo>
                      <a:pt x="648" y="352"/>
                    </a:lnTo>
                    <a:lnTo>
                      <a:pt x="651" y="353"/>
                    </a:lnTo>
                    <a:lnTo>
                      <a:pt x="654" y="356"/>
                    </a:lnTo>
                    <a:lnTo>
                      <a:pt x="655" y="361"/>
                    </a:lnTo>
                    <a:lnTo>
                      <a:pt x="657" y="363"/>
                    </a:lnTo>
                    <a:lnTo>
                      <a:pt x="657" y="368"/>
                    </a:lnTo>
                    <a:lnTo>
                      <a:pt x="657" y="372"/>
                    </a:lnTo>
                    <a:lnTo>
                      <a:pt x="655" y="375"/>
                    </a:lnTo>
                    <a:lnTo>
                      <a:pt x="654" y="378"/>
                    </a:lnTo>
                    <a:lnTo>
                      <a:pt x="651" y="381"/>
                    </a:lnTo>
                    <a:lnTo>
                      <a:pt x="648" y="384"/>
                    </a:lnTo>
                    <a:lnTo>
                      <a:pt x="645" y="385"/>
                    </a:lnTo>
                    <a:lnTo>
                      <a:pt x="641" y="387"/>
                    </a:lnTo>
                    <a:lnTo>
                      <a:pt x="638" y="3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千图PPT彼岸天：ID 8661124库_组合 21">
            <a:extLst>
              <a:ext uri="{FF2B5EF4-FFF2-40B4-BE49-F238E27FC236}">
                <a16:creationId xmlns:a16="http://schemas.microsoft.com/office/drawing/2014/main" id="{D1FA79C8-F445-44F4-97AB-EA94E645C6BE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214918" y="4713699"/>
            <a:ext cx="3888660" cy="628671"/>
            <a:chOff x="1251284" y="5103443"/>
            <a:chExt cx="3888660" cy="628671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1777C63-50A7-4B81-9CA9-B65624BD9A4B}"/>
                </a:ext>
              </a:extLst>
            </p:cNvPr>
            <p:cNvGrpSpPr/>
            <p:nvPr/>
          </p:nvGrpSpPr>
          <p:grpSpPr>
            <a:xfrm>
              <a:off x="1251284" y="5121087"/>
              <a:ext cx="591065" cy="593383"/>
              <a:chOff x="4856802" y="3379051"/>
              <a:chExt cx="591065" cy="593383"/>
            </a:xfrm>
          </p:grpSpPr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C96E2A31-A2B0-4820-9B53-BCAC4B279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802" y="3379051"/>
                <a:ext cx="591065" cy="593383"/>
              </a:xfrm>
              <a:custGeom>
                <a:avLst/>
                <a:gdLst>
                  <a:gd name="T0" fmla="*/ 128 w 255"/>
                  <a:gd name="T1" fmla="*/ 256 h 256"/>
                  <a:gd name="T2" fmla="*/ 102 w 255"/>
                  <a:gd name="T3" fmla="*/ 252 h 256"/>
                  <a:gd name="T4" fmla="*/ 78 w 255"/>
                  <a:gd name="T5" fmla="*/ 245 h 256"/>
                  <a:gd name="T6" fmla="*/ 56 w 255"/>
                  <a:gd name="T7" fmla="*/ 233 h 256"/>
                  <a:gd name="T8" fmla="*/ 37 w 255"/>
                  <a:gd name="T9" fmla="*/ 218 h 256"/>
                  <a:gd name="T10" fmla="*/ 22 w 255"/>
                  <a:gd name="T11" fmla="*/ 199 h 256"/>
                  <a:gd name="T12" fmla="*/ 10 w 255"/>
                  <a:gd name="T13" fmla="*/ 177 h 256"/>
                  <a:gd name="T14" fmla="*/ 3 w 255"/>
                  <a:gd name="T15" fmla="*/ 153 h 256"/>
                  <a:gd name="T16" fmla="*/ 0 w 255"/>
                  <a:gd name="T17" fmla="*/ 127 h 256"/>
                  <a:gd name="T18" fmla="*/ 0 w 255"/>
                  <a:gd name="T19" fmla="*/ 114 h 256"/>
                  <a:gd name="T20" fmla="*/ 5 w 255"/>
                  <a:gd name="T21" fmla="*/ 89 h 256"/>
                  <a:gd name="T22" fmla="*/ 16 w 255"/>
                  <a:gd name="T23" fmla="*/ 67 h 256"/>
                  <a:gd name="T24" fmla="*/ 29 w 255"/>
                  <a:gd name="T25" fmla="*/ 47 h 256"/>
                  <a:gd name="T26" fmla="*/ 46 w 255"/>
                  <a:gd name="T27" fmla="*/ 29 h 256"/>
                  <a:gd name="T28" fmla="*/ 66 w 255"/>
                  <a:gd name="T29" fmla="*/ 15 h 256"/>
                  <a:gd name="T30" fmla="*/ 90 w 255"/>
                  <a:gd name="T31" fmla="*/ 6 h 256"/>
                  <a:gd name="T32" fmla="*/ 115 w 255"/>
                  <a:gd name="T33" fmla="*/ 1 h 256"/>
                  <a:gd name="T34" fmla="*/ 128 w 255"/>
                  <a:gd name="T35" fmla="*/ 0 h 256"/>
                  <a:gd name="T36" fmla="*/ 154 w 255"/>
                  <a:gd name="T37" fmla="*/ 2 h 256"/>
                  <a:gd name="T38" fmla="*/ 177 w 255"/>
                  <a:gd name="T39" fmla="*/ 10 h 256"/>
                  <a:gd name="T40" fmla="*/ 199 w 255"/>
                  <a:gd name="T41" fmla="*/ 22 h 256"/>
                  <a:gd name="T42" fmla="*/ 218 w 255"/>
                  <a:gd name="T43" fmla="*/ 38 h 256"/>
                  <a:gd name="T44" fmla="*/ 233 w 255"/>
                  <a:gd name="T45" fmla="*/ 56 h 256"/>
                  <a:gd name="T46" fmla="*/ 245 w 255"/>
                  <a:gd name="T47" fmla="*/ 78 h 256"/>
                  <a:gd name="T48" fmla="*/ 253 w 255"/>
                  <a:gd name="T49" fmla="*/ 102 h 256"/>
                  <a:gd name="T50" fmla="*/ 255 w 255"/>
                  <a:gd name="T51" fmla="*/ 127 h 256"/>
                  <a:gd name="T52" fmla="*/ 254 w 255"/>
                  <a:gd name="T53" fmla="*/ 140 h 256"/>
                  <a:gd name="T54" fmla="*/ 249 w 255"/>
                  <a:gd name="T55" fmla="*/ 166 h 256"/>
                  <a:gd name="T56" fmla="*/ 240 w 255"/>
                  <a:gd name="T57" fmla="*/ 189 h 256"/>
                  <a:gd name="T58" fmla="*/ 226 w 255"/>
                  <a:gd name="T59" fmla="*/ 209 h 256"/>
                  <a:gd name="T60" fmla="*/ 209 w 255"/>
                  <a:gd name="T61" fmla="*/ 226 h 256"/>
                  <a:gd name="T62" fmla="*/ 188 w 255"/>
                  <a:gd name="T63" fmla="*/ 239 h 256"/>
                  <a:gd name="T64" fmla="*/ 166 w 255"/>
                  <a:gd name="T65" fmla="*/ 250 h 256"/>
                  <a:gd name="T66" fmla="*/ 141 w 255"/>
                  <a:gd name="T67" fmla="*/ 255 h 256"/>
                  <a:gd name="T68" fmla="*/ 128 w 255"/>
                  <a:gd name="T69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5" h="256">
                    <a:moveTo>
                      <a:pt x="128" y="256"/>
                    </a:moveTo>
                    <a:lnTo>
                      <a:pt x="128" y="256"/>
                    </a:lnTo>
                    <a:lnTo>
                      <a:pt x="115" y="255"/>
                    </a:lnTo>
                    <a:lnTo>
                      <a:pt x="102" y="252"/>
                    </a:lnTo>
                    <a:lnTo>
                      <a:pt x="90" y="250"/>
                    </a:lnTo>
                    <a:lnTo>
                      <a:pt x="78" y="245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9"/>
                    </a:lnTo>
                    <a:lnTo>
                      <a:pt x="22" y="199"/>
                    </a:lnTo>
                    <a:lnTo>
                      <a:pt x="16" y="189"/>
                    </a:lnTo>
                    <a:lnTo>
                      <a:pt x="10" y="177"/>
                    </a:lnTo>
                    <a:lnTo>
                      <a:pt x="5" y="166"/>
                    </a:lnTo>
                    <a:lnTo>
                      <a:pt x="3" y="153"/>
                    </a:lnTo>
                    <a:lnTo>
                      <a:pt x="0" y="140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0" y="114"/>
                    </a:lnTo>
                    <a:lnTo>
                      <a:pt x="3" y="102"/>
                    </a:lnTo>
                    <a:lnTo>
                      <a:pt x="5" y="89"/>
                    </a:lnTo>
                    <a:lnTo>
                      <a:pt x="10" y="78"/>
                    </a:lnTo>
                    <a:lnTo>
                      <a:pt x="16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5"/>
                    </a:lnTo>
                    <a:lnTo>
                      <a:pt x="78" y="10"/>
                    </a:lnTo>
                    <a:lnTo>
                      <a:pt x="90" y="6"/>
                    </a:lnTo>
                    <a:lnTo>
                      <a:pt x="102" y="2"/>
                    </a:lnTo>
                    <a:lnTo>
                      <a:pt x="115" y="1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41" y="1"/>
                    </a:lnTo>
                    <a:lnTo>
                      <a:pt x="154" y="2"/>
                    </a:lnTo>
                    <a:lnTo>
                      <a:pt x="166" y="6"/>
                    </a:lnTo>
                    <a:lnTo>
                      <a:pt x="177" y="10"/>
                    </a:lnTo>
                    <a:lnTo>
                      <a:pt x="188" y="15"/>
                    </a:lnTo>
                    <a:lnTo>
                      <a:pt x="199" y="22"/>
                    </a:lnTo>
                    <a:lnTo>
                      <a:pt x="209" y="29"/>
                    </a:lnTo>
                    <a:lnTo>
                      <a:pt x="218" y="38"/>
                    </a:lnTo>
                    <a:lnTo>
                      <a:pt x="226" y="47"/>
                    </a:lnTo>
                    <a:lnTo>
                      <a:pt x="233" y="56"/>
                    </a:lnTo>
                    <a:lnTo>
                      <a:pt x="240" y="67"/>
                    </a:lnTo>
                    <a:lnTo>
                      <a:pt x="245" y="78"/>
                    </a:lnTo>
                    <a:lnTo>
                      <a:pt x="249" y="89"/>
                    </a:lnTo>
                    <a:lnTo>
                      <a:pt x="253" y="102"/>
                    </a:lnTo>
                    <a:lnTo>
                      <a:pt x="254" y="114"/>
                    </a:lnTo>
                    <a:lnTo>
                      <a:pt x="255" y="127"/>
                    </a:lnTo>
                    <a:lnTo>
                      <a:pt x="255" y="127"/>
                    </a:lnTo>
                    <a:lnTo>
                      <a:pt x="254" y="140"/>
                    </a:lnTo>
                    <a:lnTo>
                      <a:pt x="253" y="153"/>
                    </a:lnTo>
                    <a:lnTo>
                      <a:pt x="249" y="166"/>
                    </a:lnTo>
                    <a:lnTo>
                      <a:pt x="245" y="177"/>
                    </a:lnTo>
                    <a:lnTo>
                      <a:pt x="240" y="189"/>
                    </a:lnTo>
                    <a:lnTo>
                      <a:pt x="233" y="199"/>
                    </a:lnTo>
                    <a:lnTo>
                      <a:pt x="226" y="209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8" y="239"/>
                    </a:lnTo>
                    <a:lnTo>
                      <a:pt x="177" y="245"/>
                    </a:lnTo>
                    <a:lnTo>
                      <a:pt x="166" y="250"/>
                    </a:lnTo>
                    <a:lnTo>
                      <a:pt x="154" y="252"/>
                    </a:lnTo>
                    <a:lnTo>
                      <a:pt x="141" y="255"/>
                    </a:lnTo>
                    <a:lnTo>
                      <a:pt x="128" y="256"/>
                    </a:lnTo>
                    <a:lnTo>
                      <a:pt x="128" y="256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D95E7EB1-C53B-4F9C-A8D0-E90F0EEC5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9322" y="3522326"/>
                <a:ext cx="312274" cy="312274"/>
              </a:xfrm>
              <a:custGeom>
                <a:avLst/>
                <a:gdLst>
                  <a:gd name="T0" fmla="*/ 600 w 1152"/>
                  <a:gd name="T1" fmla="*/ 944 h 1153"/>
                  <a:gd name="T2" fmla="*/ 578 w 1152"/>
                  <a:gd name="T3" fmla="*/ 940 h 1153"/>
                  <a:gd name="T4" fmla="*/ 908 w 1152"/>
                  <a:gd name="T5" fmla="*/ 1066 h 1153"/>
                  <a:gd name="T6" fmla="*/ 367 w 1152"/>
                  <a:gd name="T7" fmla="*/ 868 h 1153"/>
                  <a:gd name="T8" fmla="*/ 1049 w 1152"/>
                  <a:gd name="T9" fmla="*/ 137 h 1153"/>
                  <a:gd name="T10" fmla="*/ 367 w 1152"/>
                  <a:gd name="T11" fmla="*/ 868 h 1153"/>
                  <a:gd name="T12" fmla="*/ 947 w 1152"/>
                  <a:gd name="T13" fmla="*/ 193 h 1153"/>
                  <a:gd name="T14" fmla="*/ 336 w 1152"/>
                  <a:gd name="T15" fmla="*/ 838 h 1153"/>
                  <a:gd name="T16" fmla="*/ 113 w 1152"/>
                  <a:gd name="T17" fmla="*/ 749 h 1153"/>
                  <a:gd name="T18" fmla="*/ 1131 w 1152"/>
                  <a:gd name="T19" fmla="*/ 4 h 1153"/>
                  <a:gd name="T20" fmla="*/ 1121 w 1152"/>
                  <a:gd name="T21" fmla="*/ 1 h 1153"/>
                  <a:gd name="T22" fmla="*/ 1110 w 1152"/>
                  <a:gd name="T23" fmla="*/ 1 h 1153"/>
                  <a:gd name="T24" fmla="*/ 1101 w 1152"/>
                  <a:gd name="T25" fmla="*/ 5 h 1153"/>
                  <a:gd name="T26" fmla="*/ 16 w 1152"/>
                  <a:gd name="T27" fmla="*/ 727 h 1153"/>
                  <a:gd name="T28" fmla="*/ 9 w 1152"/>
                  <a:gd name="T29" fmla="*/ 734 h 1153"/>
                  <a:gd name="T30" fmla="*/ 3 w 1152"/>
                  <a:gd name="T31" fmla="*/ 741 h 1153"/>
                  <a:gd name="T32" fmla="*/ 0 w 1152"/>
                  <a:gd name="T33" fmla="*/ 751 h 1153"/>
                  <a:gd name="T34" fmla="*/ 0 w 1152"/>
                  <a:gd name="T35" fmla="*/ 761 h 1153"/>
                  <a:gd name="T36" fmla="*/ 2 w 1152"/>
                  <a:gd name="T37" fmla="*/ 770 h 1153"/>
                  <a:gd name="T38" fmla="*/ 8 w 1152"/>
                  <a:gd name="T39" fmla="*/ 779 h 1153"/>
                  <a:gd name="T40" fmla="*/ 14 w 1152"/>
                  <a:gd name="T41" fmla="*/ 785 h 1153"/>
                  <a:gd name="T42" fmla="*/ 23 w 1152"/>
                  <a:gd name="T43" fmla="*/ 790 h 1153"/>
                  <a:gd name="T44" fmla="*/ 436 w 1152"/>
                  <a:gd name="T45" fmla="*/ 1134 h 1153"/>
                  <a:gd name="T46" fmla="*/ 443 w 1152"/>
                  <a:gd name="T47" fmla="*/ 1142 h 1153"/>
                  <a:gd name="T48" fmla="*/ 449 w 1152"/>
                  <a:gd name="T49" fmla="*/ 1148 h 1153"/>
                  <a:gd name="T50" fmla="*/ 458 w 1152"/>
                  <a:gd name="T51" fmla="*/ 1152 h 1153"/>
                  <a:gd name="T52" fmla="*/ 468 w 1152"/>
                  <a:gd name="T53" fmla="*/ 1153 h 1153"/>
                  <a:gd name="T54" fmla="*/ 473 w 1152"/>
                  <a:gd name="T55" fmla="*/ 1153 h 1153"/>
                  <a:gd name="T56" fmla="*/ 482 w 1152"/>
                  <a:gd name="T57" fmla="*/ 1150 h 1153"/>
                  <a:gd name="T58" fmla="*/ 489 w 1152"/>
                  <a:gd name="T59" fmla="*/ 1145 h 1153"/>
                  <a:gd name="T60" fmla="*/ 496 w 1152"/>
                  <a:gd name="T61" fmla="*/ 1139 h 1153"/>
                  <a:gd name="T62" fmla="*/ 573 w 1152"/>
                  <a:gd name="T63" fmla="*/ 1010 h 1153"/>
                  <a:gd name="T64" fmla="*/ 929 w 1152"/>
                  <a:gd name="T65" fmla="*/ 1153 h 1153"/>
                  <a:gd name="T66" fmla="*/ 941 w 1152"/>
                  <a:gd name="T67" fmla="*/ 1153 h 1153"/>
                  <a:gd name="T68" fmla="*/ 949 w 1152"/>
                  <a:gd name="T69" fmla="*/ 1150 h 1153"/>
                  <a:gd name="T70" fmla="*/ 960 w 1152"/>
                  <a:gd name="T71" fmla="*/ 1143 h 1153"/>
                  <a:gd name="T72" fmla="*/ 969 w 1152"/>
                  <a:gd name="T73" fmla="*/ 1130 h 1153"/>
                  <a:gd name="T74" fmla="*/ 1151 w 1152"/>
                  <a:gd name="T75" fmla="*/ 42 h 1153"/>
                  <a:gd name="T76" fmla="*/ 1151 w 1152"/>
                  <a:gd name="T77" fmla="*/ 33 h 1153"/>
                  <a:gd name="T78" fmla="*/ 1149 w 1152"/>
                  <a:gd name="T79" fmla="*/ 22 h 1153"/>
                  <a:gd name="T80" fmla="*/ 1144 w 1152"/>
                  <a:gd name="T81" fmla="*/ 13 h 1153"/>
                  <a:gd name="T82" fmla="*/ 1135 w 1152"/>
                  <a:gd name="T83" fmla="*/ 7 h 1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2" h="1153">
                    <a:moveTo>
                      <a:pt x="908" y="1066"/>
                    </a:moveTo>
                    <a:lnTo>
                      <a:pt x="600" y="944"/>
                    </a:lnTo>
                    <a:lnTo>
                      <a:pt x="590" y="941"/>
                    </a:lnTo>
                    <a:lnTo>
                      <a:pt x="578" y="940"/>
                    </a:lnTo>
                    <a:lnTo>
                      <a:pt x="1051" y="205"/>
                    </a:lnTo>
                    <a:lnTo>
                      <a:pt x="908" y="1066"/>
                    </a:lnTo>
                    <a:close/>
                    <a:moveTo>
                      <a:pt x="367" y="868"/>
                    </a:moveTo>
                    <a:lnTo>
                      <a:pt x="367" y="868"/>
                    </a:lnTo>
                    <a:lnTo>
                      <a:pt x="366" y="866"/>
                    </a:lnTo>
                    <a:lnTo>
                      <a:pt x="1049" y="137"/>
                    </a:lnTo>
                    <a:lnTo>
                      <a:pt x="468" y="1042"/>
                    </a:lnTo>
                    <a:lnTo>
                      <a:pt x="367" y="868"/>
                    </a:lnTo>
                    <a:close/>
                    <a:moveTo>
                      <a:pt x="113" y="749"/>
                    </a:moveTo>
                    <a:lnTo>
                      <a:pt x="947" y="193"/>
                    </a:lnTo>
                    <a:lnTo>
                      <a:pt x="340" y="842"/>
                    </a:lnTo>
                    <a:lnTo>
                      <a:pt x="336" y="838"/>
                    </a:lnTo>
                    <a:lnTo>
                      <a:pt x="332" y="836"/>
                    </a:lnTo>
                    <a:lnTo>
                      <a:pt x="113" y="749"/>
                    </a:lnTo>
                    <a:close/>
                    <a:moveTo>
                      <a:pt x="1135" y="7"/>
                    </a:moveTo>
                    <a:lnTo>
                      <a:pt x="1131" y="4"/>
                    </a:lnTo>
                    <a:lnTo>
                      <a:pt x="1126" y="2"/>
                    </a:lnTo>
                    <a:lnTo>
                      <a:pt x="1121" y="1"/>
                    </a:lnTo>
                    <a:lnTo>
                      <a:pt x="1116" y="0"/>
                    </a:lnTo>
                    <a:lnTo>
                      <a:pt x="1110" y="1"/>
                    </a:lnTo>
                    <a:lnTo>
                      <a:pt x="1106" y="2"/>
                    </a:lnTo>
                    <a:lnTo>
                      <a:pt x="1101" y="5"/>
                    </a:lnTo>
                    <a:lnTo>
                      <a:pt x="1096" y="7"/>
                    </a:lnTo>
                    <a:lnTo>
                      <a:pt x="16" y="727"/>
                    </a:lnTo>
                    <a:lnTo>
                      <a:pt x="12" y="730"/>
                    </a:lnTo>
                    <a:lnTo>
                      <a:pt x="9" y="734"/>
                    </a:lnTo>
                    <a:lnTo>
                      <a:pt x="5" y="737"/>
                    </a:lnTo>
                    <a:lnTo>
                      <a:pt x="3" y="741"/>
                    </a:lnTo>
                    <a:lnTo>
                      <a:pt x="2" y="745"/>
                    </a:lnTo>
                    <a:lnTo>
                      <a:pt x="0" y="751"/>
                    </a:lnTo>
                    <a:lnTo>
                      <a:pt x="0" y="755"/>
                    </a:lnTo>
                    <a:lnTo>
                      <a:pt x="0" y="761"/>
                    </a:lnTo>
                    <a:lnTo>
                      <a:pt x="1" y="765"/>
                    </a:lnTo>
                    <a:lnTo>
                      <a:pt x="2" y="770"/>
                    </a:lnTo>
                    <a:lnTo>
                      <a:pt x="4" y="775"/>
                    </a:lnTo>
                    <a:lnTo>
                      <a:pt x="8" y="779"/>
                    </a:lnTo>
                    <a:lnTo>
                      <a:pt x="11" y="782"/>
                    </a:lnTo>
                    <a:lnTo>
                      <a:pt x="14" y="785"/>
                    </a:lnTo>
                    <a:lnTo>
                      <a:pt x="18" y="788"/>
                    </a:lnTo>
                    <a:lnTo>
                      <a:pt x="23" y="790"/>
                    </a:lnTo>
                    <a:lnTo>
                      <a:pt x="305" y="903"/>
                    </a:lnTo>
                    <a:lnTo>
                      <a:pt x="436" y="1134"/>
                    </a:lnTo>
                    <a:lnTo>
                      <a:pt x="440" y="1139"/>
                    </a:lnTo>
                    <a:lnTo>
                      <a:pt x="443" y="1142"/>
                    </a:lnTo>
                    <a:lnTo>
                      <a:pt x="446" y="1145"/>
                    </a:lnTo>
                    <a:lnTo>
                      <a:pt x="449" y="1148"/>
                    </a:lnTo>
                    <a:lnTo>
                      <a:pt x="454" y="1149"/>
                    </a:lnTo>
                    <a:lnTo>
                      <a:pt x="458" y="1152"/>
                    </a:lnTo>
                    <a:lnTo>
                      <a:pt x="463" y="1153"/>
                    </a:lnTo>
                    <a:lnTo>
                      <a:pt x="468" y="1153"/>
                    </a:lnTo>
                    <a:lnTo>
                      <a:pt x="468" y="1153"/>
                    </a:lnTo>
                    <a:lnTo>
                      <a:pt x="473" y="1153"/>
                    </a:lnTo>
                    <a:lnTo>
                      <a:pt x="477" y="1152"/>
                    </a:lnTo>
                    <a:lnTo>
                      <a:pt x="482" y="1150"/>
                    </a:lnTo>
                    <a:lnTo>
                      <a:pt x="486" y="1148"/>
                    </a:lnTo>
                    <a:lnTo>
                      <a:pt x="489" y="1145"/>
                    </a:lnTo>
                    <a:lnTo>
                      <a:pt x="494" y="1143"/>
                    </a:lnTo>
                    <a:lnTo>
                      <a:pt x="496" y="1139"/>
                    </a:lnTo>
                    <a:lnTo>
                      <a:pt x="499" y="1135"/>
                    </a:lnTo>
                    <a:lnTo>
                      <a:pt x="573" y="1010"/>
                    </a:lnTo>
                    <a:lnTo>
                      <a:pt x="922" y="1150"/>
                    </a:lnTo>
                    <a:lnTo>
                      <a:pt x="929" y="1153"/>
                    </a:lnTo>
                    <a:lnTo>
                      <a:pt x="936" y="1153"/>
                    </a:lnTo>
                    <a:lnTo>
                      <a:pt x="941" y="1153"/>
                    </a:lnTo>
                    <a:lnTo>
                      <a:pt x="945" y="1152"/>
                    </a:lnTo>
                    <a:lnTo>
                      <a:pt x="949" y="1150"/>
                    </a:lnTo>
                    <a:lnTo>
                      <a:pt x="954" y="1148"/>
                    </a:lnTo>
                    <a:lnTo>
                      <a:pt x="960" y="1143"/>
                    </a:lnTo>
                    <a:lnTo>
                      <a:pt x="966" y="1138"/>
                    </a:lnTo>
                    <a:lnTo>
                      <a:pt x="969" y="1130"/>
                    </a:lnTo>
                    <a:lnTo>
                      <a:pt x="972" y="1122"/>
                    </a:lnTo>
                    <a:lnTo>
                      <a:pt x="1151" y="42"/>
                    </a:lnTo>
                    <a:lnTo>
                      <a:pt x="1152" y="37"/>
                    </a:lnTo>
                    <a:lnTo>
                      <a:pt x="1151" y="33"/>
                    </a:lnTo>
                    <a:lnTo>
                      <a:pt x="1150" y="27"/>
                    </a:lnTo>
                    <a:lnTo>
                      <a:pt x="1149" y="22"/>
                    </a:lnTo>
                    <a:lnTo>
                      <a:pt x="1147" y="18"/>
                    </a:lnTo>
                    <a:lnTo>
                      <a:pt x="1144" y="13"/>
                    </a:lnTo>
                    <a:lnTo>
                      <a:pt x="1139" y="10"/>
                    </a:lnTo>
                    <a:lnTo>
                      <a:pt x="1135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4B238B18-6E75-4ABB-B711-756F8319BC43}"/>
                </a:ext>
              </a:extLst>
            </p:cNvPr>
            <p:cNvGrpSpPr/>
            <p:nvPr/>
          </p:nvGrpSpPr>
          <p:grpSpPr>
            <a:xfrm>
              <a:off x="2074769" y="5103443"/>
              <a:ext cx="628671" cy="628671"/>
              <a:chOff x="4836591" y="2402840"/>
              <a:chExt cx="691538" cy="691538"/>
            </a:xfrm>
          </p:grpSpPr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7361DEA8-3A16-4060-850E-1E63E11C75FA}"/>
                  </a:ext>
                </a:extLst>
              </p:cNvPr>
              <p:cNvSpPr/>
              <p:nvPr/>
            </p:nvSpPr>
            <p:spPr>
              <a:xfrm>
                <a:off x="4836591" y="2402840"/>
                <a:ext cx="691538" cy="691538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4DEDF889-5AE1-4D15-9905-382118D8D4B0}"/>
                  </a:ext>
                </a:extLst>
              </p:cNvPr>
              <p:cNvGrpSpPr/>
              <p:nvPr/>
            </p:nvGrpSpPr>
            <p:grpSpPr>
              <a:xfrm>
                <a:off x="5021983" y="2567730"/>
                <a:ext cx="325421" cy="377851"/>
                <a:chOff x="3680588" y="2753915"/>
                <a:chExt cx="393760" cy="457200"/>
              </a:xfrm>
              <a:solidFill>
                <a:schemeClr val="bg1"/>
              </a:solidFill>
            </p:grpSpPr>
            <p:sp>
              <p:nvSpPr>
                <p:cNvPr id="49" name="任意多边形: 形状 48">
                  <a:extLst>
                    <a:ext uri="{FF2B5EF4-FFF2-40B4-BE49-F238E27FC236}">
                      <a16:creationId xmlns:a16="http://schemas.microsoft.com/office/drawing/2014/main" id="{C83538D3-5B67-40B3-940A-FDB9F363AE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0588" y="2753915"/>
                  <a:ext cx="393760" cy="457200"/>
                </a:xfrm>
                <a:custGeom>
                  <a:avLst/>
                  <a:gdLst>
                    <a:gd name="connsiteX0" fmla="*/ 216694 w 285750"/>
                    <a:gd name="connsiteY0" fmla="*/ 153987 h 331788"/>
                    <a:gd name="connsiteX1" fmla="*/ 206375 w 285750"/>
                    <a:gd name="connsiteY1" fmla="*/ 165100 h 331788"/>
                    <a:gd name="connsiteX2" fmla="*/ 216694 w 285750"/>
                    <a:gd name="connsiteY2" fmla="*/ 176213 h 331788"/>
                    <a:gd name="connsiteX3" fmla="*/ 227013 w 285750"/>
                    <a:gd name="connsiteY3" fmla="*/ 165100 h 331788"/>
                    <a:gd name="connsiteX4" fmla="*/ 216694 w 285750"/>
                    <a:gd name="connsiteY4" fmla="*/ 153987 h 331788"/>
                    <a:gd name="connsiteX5" fmla="*/ 224703 w 285750"/>
                    <a:gd name="connsiteY5" fmla="*/ 77497 h 331788"/>
                    <a:gd name="connsiteX6" fmla="*/ 231198 w 285750"/>
                    <a:gd name="connsiteY6" fmla="*/ 89174 h 331788"/>
                    <a:gd name="connsiteX7" fmla="*/ 226002 w 285750"/>
                    <a:gd name="connsiteY7" fmla="*/ 121609 h 331788"/>
                    <a:gd name="connsiteX8" fmla="*/ 226002 w 285750"/>
                    <a:gd name="connsiteY8" fmla="*/ 122906 h 331788"/>
                    <a:gd name="connsiteX9" fmla="*/ 262371 w 285750"/>
                    <a:gd name="connsiteY9" fmla="*/ 173505 h 331788"/>
                    <a:gd name="connsiteX10" fmla="*/ 271463 w 285750"/>
                    <a:gd name="connsiteY10" fmla="*/ 173505 h 331788"/>
                    <a:gd name="connsiteX11" fmla="*/ 285750 w 285750"/>
                    <a:gd name="connsiteY11" fmla="*/ 187777 h 331788"/>
                    <a:gd name="connsiteX12" fmla="*/ 285750 w 285750"/>
                    <a:gd name="connsiteY12" fmla="*/ 220212 h 331788"/>
                    <a:gd name="connsiteX13" fmla="*/ 271463 w 285750"/>
                    <a:gd name="connsiteY13" fmla="*/ 233186 h 331788"/>
                    <a:gd name="connsiteX14" fmla="*/ 262371 w 285750"/>
                    <a:gd name="connsiteY14" fmla="*/ 233186 h 331788"/>
                    <a:gd name="connsiteX15" fmla="*/ 231198 w 285750"/>
                    <a:gd name="connsiteY15" fmla="*/ 282487 h 331788"/>
                    <a:gd name="connsiteX16" fmla="*/ 229899 w 285750"/>
                    <a:gd name="connsiteY16" fmla="*/ 282487 h 331788"/>
                    <a:gd name="connsiteX17" fmla="*/ 228600 w 285750"/>
                    <a:gd name="connsiteY17" fmla="*/ 283784 h 331788"/>
                    <a:gd name="connsiteX18" fmla="*/ 214313 w 285750"/>
                    <a:gd name="connsiteY18" fmla="*/ 313625 h 331788"/>
                    <a:gd name="connsiteX19" fmla="*/ 214313 w 285750"/>
                    <a:gd name="connsiteY19" fmla="*/ 324004 h 331788"/>
                    <a:gd name="connsiteX20" fmla="*/ 206519 w 285750"/>
                    <a:gd name="connsiteY20" fmla="*/ 331788 h 331788"/>
                    <a:gd name="connsiteX21" fmla="*/ 162358 w 285750"/>
                    <a:gd name="connsiteY21" fmla="*/ 331788 h 331788"/>
                    <a:gd name="connsiteX22" fmla="*/ 155863 w 285750"/>
                    <a:gd name="connsiteY22" fmla="*/ 324004 h 331788"/>
                    <a:gd name="connsiteX23" fmla="*/ 155863 w 285750"/>
                    <a:gd name="connsiteY23" fmla="*/ 314922 h 331788"/>
                    <a:gd name="connsiteX24" fmla="*/ 140277 w 285750"/>
                    <a:gd name="connsiteY24" fmla="*/ 314922 h 331788"/>
                    <a:gd name="connsiteX25" fmla="*/ 120794 w 285750"/>
                    <a:gd name="connsiteY25" fmla="*/ 313625 h 331788"/>
                    <a:gd name="connsiteX26" fmla="*/ 120794 w 285750"/>
                    <a:gd name="connsiteY26" fmla="*/ 324004 h 331788"/>
                    <a:gd name="connsiteX27" fmla="*/ 114300 w 285750"/>
                    <a:gd name="connsiteY27" fmla="*/ 331788 h 331788"/>
                    <a:gd name="connsiteX28" fmla="*/ 70138 w 285750"/>
                    <a:gd name="connsiteY28" fmla="*/ 331788 h 331788"/>
                    <a:gd name="connsiteX29" fmla="*/ 62345 w 285750"/>
                    <a:gd name="connsiteY29" fmla="*/ 325301 h 331788"/>
                    <a:gd name="connsiteX30" fmla="*/ 62345 w 285750"/>
                    <a:gd name="connsiteY30" fmla="*/ 321409 h 331788"/>
                    <a:gd name="connsiteX31" fmla="*/ 46759 w 285750"/>
                    <a:gd name="connsiteY31" fmla="*/ 282487 h 331788"/>
                    <a:gd name="connsiteX32" fmla="*/ 24678 w 285750"/>
                    <a:gd name="connsiteY32" fmla="*/ 250052 h 331788"/>
                    <a:gd name="connsiteX33" fmla="*/ 16885 w 285750"/>
                    <a:gd name="connsiteY33" fmla="*/ 227996 h 331788"/>
                    <a:gd name="connsiteX34" fmla="*/ 14287 w 285750"/>
                    <a:gd name="connsiteY34" fmla="*/ 204643 h 331788"/>
                    <a:gd name="connsiteX35" fmla="*/ 23379 w 285750"/>
                    <a:gd name="connsiteY35" fmla="*/ 163126 h 331788"/>
                    <a:gd name="connsiteX36" fmla="*/ 84426 w 285750"/>
                    <a:gd name="connsiteY36" fmla="*/ 183884 h 331788"/>
                    <a:gd name="connsiteX37" fmla="*/ 181841 w 285750"/>
                    <a:gd name="connsiteY37" fmla="*/ 107337 h 331788"/>
                    <a:gd name="connsiteX38" fmla="*/ 192232 w 285750"/>
                    <a:gd name="connsiteY38" fmla="*/ 90471 h 331788"/>
                    <a:gd name="connsiteX39" fmla="*/ 224703 w 285750"/>
                    <a:gd name="connsiteY39" fmla="*/ 77497 h 331788"/>
                    <a:gd name="connsiteX40" fmla="*/ 79893 w 285750"/>
                    <a:gd name="connsiteY40" fmla="*/ 26987 h 331788"/>
                    <a:gd name="connsiteX41" fmla="*/ 76005 w 285750"/>
                    <a:gd name="connsiteY41" fmla="*/ 30840 h 331788"/>
                    <a:gd name="connsiteX42" fmla="*/ 76005 w 285750"/>
                    <a:gd name="connsiteY42" fmla="*/ 35977 h 331788"/>
                    <a:gd name="connsiteX43" fmla="*/ 72118 w 285750"/>
                    <a:gd name="connsiteY43" fmla="*/ 42398 h 331788"/>
                    <a:gd name="connsiteX44" fmla="*/ 53975 w 285750"/>
                    <a:gd name="connsiteY44" fmla="*/ 64231 h 331788"/>
                    <a:gd name="connsiteX45" fmla="*/ 66934 w 285750"/>
                    <a:gd name="connsiteY45" fmla="*/ 84779 h 331788"/>
                    <a:gd name="connsiteX46" fmla="*/ 83781 w 285750"/>
                    <a:gd name="connsiteY46" fmla="*/ 92485 h 331788"/>
                    <a:gd name="connsiteX47" fmla="*/ 88965 w 285750"/>
                    <a:gd name="connsiteY47" fmla="*/ 96337 h 331788"/>
                    <a:gd name="connsiteX48" fmla="*/ 87669 w 285750"/>
                    <a:gd name="connsiteY48" fmla="*/ 110464 h 331788"/>
                    <a:gd name="connsiteX49" fmla="*/ 77301 w 285750"/>
                    <a:gd name="connsiteY49" fmla="*/ 111749 h 331788"/>
                    <a:gd name="connsiteX50" fmla="*/ 61750 w 285750"/>
                    <a:gd name="connsiteY50" fmla="*/ 106612 h 331788"/>
                    <a:gd name="connsiteX51" fmla="*/ 56567 w 285750"/>
                    <a:gd name="connsiteY51" fmla="*/ 109180 h 331788"/>
                    <a:gd name="connsiteX52" fmla="*/ 53975 w 285750"/>
                    <a:gd name="connsiteY52" fmla="*/ 116886 h 331788"/>
                    <a:gd name="connsiteX53" fmla="*/ 56567 w 285750"/>
                    <a:gd name="connsiteY53" fmla="*/ 123307 h 331788"/>
                    <a:gd name="connsiteX54" fmla="*/ 70822 w 285750"/>
                    <a:gd name="connsiteY54" fmla="*/ 127160 h 331788"/>
                    <a:gd name="connsiteX55" fmla="*/ 74710 w 285750"/>
                    <a:gd name="connsiteY55" fmla="*/ 131013 h 331788"/>
                    <a:gd name="connsiteX56" fmla="*/ 74710 w 285750"/>
                    <a:gd name="connsiteY56" fmla="*/ 137434 h 331788"/>
                    <a:gd name="connsiteX57" fmla="*/ 78597 w 285750"/>
                    <a:gd name="connsiteY57" fmla="*/ 140003 h 331788"/>
                    <a:gd name="connsiteX58" fmla="*/ 86373 w 285750"/>
                    <a:gd name="connsiteY58" fmla="*/ 140003 h 331788"/>
                    <a:gd name="connsiteX59" fmla="*/ 90261 w 285750"/>
                    <a:gd name="connsiteY59" fmla="*/ 137434 h 331788"/>
                    <a:gd name="connsiteX60" fmla="*/ 90261 w 285750"/>
                    <a:gd name="connsiteY60" fmla="*/ 129728 h 331788"/>
                    <a:gd name="connsiteX61" fmla="*/ 92852 w 285750"/>
                    <a:gd name="connsiteY61" fmla="*/ 125876 h 331788"/>
                    <a:gd name="connsiteX62" fmla="*/ 107108 w 285750"/>
                    <a:gd name="connsiteY62" fmla="*/ 116886 h 331788"/>
                    <a:gd name="connsiteX63" fmla="*/ 99332 w 285750"/>
                    <a:gd name="connsiteY63" fmla="*/ 78358 h 331788"/>
                    <a:gd name="connsiteX64" fmla="*/ 85077 w 285750"/>
                    <a:gd name="connsiteY64" fmla="*/ 71936 h 331788"/>
                    <a:gd name="connsiteX65" fmla="*/ 77301 w 285750"/>
                    <a:gd name="connsiteY65" fmla="*/ 68084 h 331788"/>
                    <a:gd name="connsiteX66" fmla="*/ 79893 w 285750"/>
                    <a:gd name="connsiteY66" fmla="*/ 56525 h 331788"/>
                    <a:gd name="connsiteX67" fmla="*/ 83781 w 285750"/>
                    <a:gd name="connsiteY67" fmla="*/ 55241 h 331788"/>
                    <a:gd name="connsiteX68" fmla="*/ 101924 w 285750"/>
                    <a:gd name="connsiteY68" fmla="*/ 59094 h 331788"/>
                    <a:gd name="connsiteX69" fmla="*/ 105812 w 285750"/>
                    <a:gd name="connsiteY69" fmla="*/ 56525 h 331788"/>
                    <a:gd name="connsiteX70" fmla="*/ 109699 w 285750"/>
                    <a:gd name="connsiteY70" fmla="*/ 47535 h 331788"/>
                    <a:gd name="connsiteX71" fmla="*/ 107108 w 285750"/>
                    <a:gd name="connsiteY71" fmla="*/ 43682 h 331788"/>
                    <a:gd name="connsiteX72" fmla="*/ 95444 w 285750"/>
                    <a:gd name="connsiteY72" fmla="*/ 39830 h 331788"/>
                    <a:gd name="connsiteX73" fmla="*/ 90261 w 285750"/>
                    <a:gd name="connsiteY73" fmla="*/ 34692 h 331788"/>
                    <a:gd name="connsiteX74" fmla="*/ 83781 w 285750"/>
                    <a:gd name="connsiteY74" fmla="*/ 26987 h 331788"/>
                    <a:gd name="connsiteX75" fmla="*/ 79893 w 285750"/>
                    <a:gd name="connsiteY75" fmla="*/ 26987 h 331788"/>
                    <a:gd name="connsiteX76" fmla="*/ 83344 w 285750"/>
                    <a:gd name="connsiteY76" fmla="*/ 0 h 331788"/>
                    <a:gd name="connsiteX77" fmla="*/ 166688 w 285750"/>
                    <a:gd name="connsiteY77" fmla="*/ 83344 h 331788"/>
                    <a:gd name="connsiteX78" fmla="*/ 83344 w 285750"/>
                    <a:gd name="connsiteY78" fmla="*/ 166688 h 331788"/>
                    <a:gd name="connsiteX79" fmla="*/ 0 w 285750"/>
                    <a:gd name="connsiteY79" fmla="*/ 83344 h 331788"/>
                    <a:gd name="connsiteX80" fmla="*/ 83344 w 285750"/>
                    <a:gd name="connsiteY80" fmla="*/ 0 h 331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285750" h="331788">
                      <a:moveTo>
                        <a:pt x="216694" y="153987"/>
                      </a:moveTo>
                      <a:cubicBezTo>
                        <a:pt x="210995" y="153987"/>
                        <a:pt x="206375" y="158962"/>
                        <a:pt x="206375" y="165100"/>
                      </a:cubicBezTo>
                      <a:cubicBezTo>
                        <a:pt x="206375" y="171238"/>
                        <a:pt x="210995" y="176213"/>
                        <a:pt x="216694" y="176213"/>
                      </a:cubicBezTo>
                      <a:cubicBezTo>
                        <a:pt x="222393" y="176213"/>
                        <a:pt x="227013" y="171238"/>
                        <a:pt x="227013" y="165100"/>
                      </a:cubicBezTo>
                      <a:cubicBezTo>
                        <a:pt x="227013" y="158962"/>
                        <a:pt x="222393" y="153987"/>
                        <a:pt x="216694" y="153987"/>
                      </a:cubicBezTo>
                      <a:close/>
                      <a:moveTo>
                        <a:pt x="224703" y="77497"/>
                      </a:moveTo>
                      <a:cubicBezTo>
                        <a:pt x="231198" y="76200"/>
                        <a:pt x="235094" y="83984"/>
                        <a:pt x="231198" y="89174"/>
                      </a:cubicBezTo>
                      <a:cubicBezTo>
                        <a:pt x="227301" y="96958"/>
                        <a:pt x="222106" y="108635"/>
                        <a:pt x="226002" y="121609"/>
                      </a:cubicBezTo>
                      <a:cubicBezTo>
                        <a:pt x="226002" y="121609"/>
                        <a:pt x="226002" y="122906"/>
                        <a:pt x="226002" y="122906"/>
                      </a:cubicBezTo>
                      <a:cubicBezTo>
                        <a:pt x="242888" y="137178"/>
                        <a:pt x="255876" y="154044"/>
                        <a:pt x="262371" y="173505"/>
                      </a:cubicBezTo>
                      <a:cubicBezTo>
                        <a:pt x="262371" y="173505"/>
                        <a:pt x="262371" y="173505"/>
                        <a:pt x="271463" y="173505"/>
                      </a:cubicBezTo>
                      <a:cubicBezTo>
                        <a:pt x="279256" y="173505"/>
                        <a:pt x="285750" y="179992"/>
                        <a:pt x="285750" y="187777"/>
                      </a:cubicBezTo>
                      <a:cubicBezTo>
                        <a:pt x="285750" y="187777"/>
                        <a:pt x="285750" y="187777"/>
                        <a:pt x="285750" y="220212"/>
                      </a:cubicBezTo>
                      <a:cubicBezTo>
                        <a:pt x="285750" y="226699"/>
                        <a:pt x="279256" y="233186"/>
                        <a:pt x="271463" y="233186"/>
                      </a:cubicBezTo>
                      <a:cubicBezTo>
                        <a:pt x="271463" y="233186"/>
                        <a:pt x="271463" y="233186"/>
                        <a:pt x="262371" y="233186"/>
                      </a:cubicBezTo>
                      <a:cubicBezTo>
                        <a:pt x="257175" y="251349"/>
                        <a:pt x="245485" y="268215"/>
                        <a:pt x="231198" y="282487"/>
                      </a:cubicBezTo>
                      <a:cubicBezTo>
                        <a:pt x="231198" y="282487"/>
                        <a:pt x="229899" y="282487"/>
                        <a:pt x="229899" y="282487"/>
                      </a:cubicBezTo>
                      <a:cubicBezTo>
                        <a:pt x="229899" y="282487"/>
                        <a:pt x="229899" y="282487"/>
                        <a:pt x="228600" y="283784"/>
                      </a:cubicBezTo>
                      <a:cubicBezTo>
                        <a:pt x="215611" y="295461"/>
                        <a:pt x="214313" y="309732"/>
                        <a:pt x="214313" y="313625"/>
                      </a:cubicBezTo>
                      <a:cubicBezTo>
                        <a:pt x="214313" y="313625"/>
                        <a:pt x="214313" y="313625"/>
                        <a:pt x="214313" y="324004"/>
                      </a:cubicBezTo>
                      <a:cubicBezTo>
                        <a:pt x="214313" y="329193"/>
                        <a:pt x="210416" y="331788"/>
                        <a:pt x="206519" y="331788"/>
                      </a:cubicBezTo>
                      <a:cubicBezTo>
                        <a:pt x="206519" y="331788"/>
                        <a:pt x="206519" y="331788"/>
                        <a:pt x="162358" y="331788"/>
                      </a:cubicBezTo>
                      <a:cubicBezTo>
                        <a:pt x="158461" y="331788"/>
                        <a:pt x="155863" y="327896"/>
                        <a:pt x="155863" y="324004"/>
                      </a:cubicBezTo>
                      <a:cubicBezTo>
                        <a:pt x="155863" y="324004"/>
                        <a:pt x="155863" y="324004"/>
                        <a:pt x="155863" y="314922"/>
                      </a:cubicBezTo>
                      <a:cubicBezTo>
                        <a:pt x="150668" y="314922"/>
                        <a:pt x="145472" y="314922"/>
                        <a:pt x="140277" y="314922"/>
                      </a:cubicBezTo>
                      <a:cubicBezTo>
                        <a:pt x="133783" y="314922"/>
                        <a:pt x="127288" y="314922"/>
                        <a:pt x="120794" y="313625"/>
                      </a:cubicBezTo>
                      <a:cubicBezTo>
                        <a:pt x="120794" y="313625"/>
                        <a:pt x="120794" y="313625"/>
                        <a:pt x="120794" y="324004"/>
                      </a:cubicBezTo>
                      <a:cubicBezTo>
                        <a:pt x="120794" y="329193"/>
                        <a:pt x="118196" y="331788"/>
                        <a:pt x="114300" y="331788"/>
                      </a:cubicBezTo>
                      <a:cubicBezTo>
                        <a:pt x="114300" y="331788"/>
                        <a:pt x="114300" y="331788"/>
                        <a:pt x="70138" y="331788"/>
                      </a:cubicBezTo>
                      <a:cubicBezTo>
                        <a:pt x="66242" y="331788"/>
                        <a:pt x="63644" y="329193"/>
                        <a:pt x="62345" y="325301"/>
                      </a:cubicBezTo>
                      <a:cubicBezTo>
                        <a:pt x="62345" y="325301"/>
                        <a:pt x="62345" y="325301"/>
                        <a:pt x="62345" y="321409"/>
                      </a:cubicBezTo>
                      <a:cubicBezTo>
                        <a:pt x="62345" y="313625"/>
                        <a:pt x="59747" y="296758"/>
                        <a:pt x="46759" y="282487"/>
                      </a:cubicBezTo>
                      <a:cubicBezTo>
                        <a:pt x="36368" y="272108"/>
                        <a:pt x="29873" y="260431"/>
                        <a:pt x="24678" y="250052"/>
                      </a:cubicBezTo>
                      <a:cubicBezTo>
                        <a:pt x="20781" y="242267"/>
                        <a:pt x="18183" y="235780"/>
                        <a:pt x="16885" y="227996"/>
                      </a:cubicBezTo>
                      <a:cubicBezTo>
                        <a:pt x="14287" y="220212"/>
                        <a:pt x="14287" y="212427"/>
                        <a:pt x="14287" y="204643"/>
                      </a:cubicBezTo>
                      <a:cubicBezTo>
                        <a:pt x="14287" y="190371"/>
                        <a:pt x="16885" y="176100"/>
                        <a:pt x="23379" y="163126"/>
                      </a:cubicBezTo>
                      <a:cubicBezTo>
                        <a:pt x="40264" y="176100"/>
                        <a:pt x="61046" y="183884"/>
                        <a:pt x="84426" y="183884"/>
                      </a:cubicBezTo>
                      <a:cubicBezTo>
                        <a:pt x="131185" y="183884"/>
                        <a:pt x="171450" y="151449"/>
                        <a:pt x="181841" y="107337"/>
                      </a:cubicBezTo>
                      <a:cubicBezTo>
                        <a:pt x="183139" y="100850"/>
                        <a:pt x="187036" y="94363"/>
                        <a:pt x="192232" y="90471"/>
                      </a:cubicBezTo>
                      <a:cubicBezTo>
                        <a:pt x="198726" y="83984"/>
                        <a:pt x="209117" y="78795"/>
                        <a:pt x="224703" y="77497"/>
                      </a:cubicBezTo>
                      <a:close/>
                      <a:moveTo>
                        <a:pt x="79893" y="26987"/>
                      </a:moveTo>
                      <a:cubicBezTo>
                        <a:pt x="77301" y="26987"/>
                        <a:pt x="76005" y="28271"/>
                        <a:pt x="76005" y="30840"/>
                      </a:cubicBezTo>
                      <a:cubicBezTo>
                        <a:pt x="76005" y="30840"/>
                        <a:pt x="76005" y="30840"/>
                        <a:pt x="76005" y="35977"/>
                      </a:cubicBezTo>
                      <a:cubicBezTo>
                        <a:pt x="76005" y="39830"/>
                        <a:pt x="76005" y="39830"/>
                        <a:pt x="72118" y="42398"/>
                      </a:cubicBezTo>
                      <a:cubicBezTo>
                        <a:pt x="61750" y="44967"/>
                        <a:pt x="55271" y="52672"/>
                        <a:pt x="53975" y="64231"/>
                      </a:cubicBezTo>
                      <a:cubicBezTo>
                        <a:pt x="53975" y="73221"/>
                        <a:pt x="59159" y="80926"/>
                        <a:pt x="66934" y="84779"/>
                      </a:cubicBezTo>
                      <a:cubicBezTo>
                        <a:pt x="72118" y="88632"/>
                        <a:pt x="78597" y="89916"/>
                        <a:pt x="83781" y="92485"/>
                      </a:cubicBezTo>
                      <a:cubicBezTo>
                        <a:pt x="85077" y="93769"/>
                        <a:pt x="87669" y="95053"/>
                        <a:pt x="88965" y="96337"/>
                      </a:cubicBezTo>
                      <a:cubicBezTo>
                        <a:pt x="94148" y="100190"/>
                        <a:pt x="94148" y="107896"/>
                        <a:pt x="87669" y="110464"/>
                      </a:cubicBezTo>
                      <a:cubicBezTo>
                        <a:pt x="83781" y="111749"/>
                        <a:pt x="81189" y="111749"/>
                        <a:pt x="77301" y="111749"/>
                      </a:cubicBezTo>
                      <a:cubicBezTo>
                        <a:pt x="72118" y="110464"/>
                        <a:pt x="66934" y="109180"/>
                        <a:pt x="61750" y="106612"/>
                      </a:cubicBezTo>
                      <a:cubicBezTo>
                        <a:pt x="59159" y="105327"/>
                        <a:pt x="57863" y="105327"/>
                        <a:pt x="56567" y="109180"/>
                      </a:cubicBezTo>
                      <a:cubicBezTo>
                        <a:pt x="55271" y="111749"/>
                        <a:pt x="55271" y="114317"/>
                        <a:pt x="53975" y="116886"/>
                      </a:cubicBezTo>
                      <a:cubicBezTo>
                        <a:pt x="53975" y="120739"/>
                        <a:pt x="53975" y="120739"/>
                        <a:pt x="56567" y="123307"/>
                      </a:cubicBezTo>
                      <a:cubicBezTo>
                        <a:pt x="61750" y="124591"/>
                        <a:pt x="66934" y="125876"/>
                        <a:pt x="70822" y="127160"/>
                      </a:cubicBezTo>
                      <a:cubicBezTo>
                        <a:pt x="74710" y="127160"/>
                        <a:pt x="74710" y="127160"/>
                        <a:pt x="74710" y="131013"/>
                      </a:cubicBezTo>
                      <a:cubicBezTo>
                        <a:pt x="74710" y="133581"/>
                        <a:pt x="74710" y="134866"/>
                        <a:pt x="74710" y="137434"/>
                      </a:cubicBezTo>
                      <a:cubicBezTo>
                        <a:pt x="74710" y="138718"/>
                        <a:pt x="76005" y="140003"/>
                        <a:pt x="78597" y="140003"/>
                      </a:cubicBezTo>
                      <a:cubicBezTo>
                        <a:pt x="81189" y="141287"/>
                        <a:pt x="83781" y="141287"/>
                        <a:pt x="86373" y="140003"/>
                      </a:cubicBezTo>
                      <a:cubicBezTo>
                        <a:pt x="88965" y="140003"/>
                        <a:pt x="90261" y="140003"/>
                        <a:pt x="90261" y="137434"/>
                      </a:cubicBezTo>
                      <a:cubicBezTo>
                        <a:pt x="90261" y="134866"/>
                        <a:pt x="90261" y="132297"/>
                        <a:pt x="90261" y="129728"/>
                      </a:cubicBezTo>
                      <a:cubicBezTo>
                        <a:pt x="90261" y="127160"/>
                        <a:pt x="91557" y="125876"/>
                        <a:pt x="92852" y="125876"/>
                      </a:cubicBezTo>
                      <a:cubicBezTo>
                        <a:pt x="99332" y="124591"/>
                        <a:pt x="103220" y="120739"/>
                        <a:pt x="107108" y="116886"/>
                      </a:cubicBezTo>
                      <a:cubicBezTo>
                        <a:pt x="117475" y="104043"/>
                        <a:pt x="113587" y="87348"/>
                        <a:pt x="99332" y="78358"/>
                      </a:cubicBezTo>
                      <a:cubicBezTo>
                        <a:pt x="94148" y="75789"/>
                        <a:pt x="90261" y="74505"/>
                        <a:pt x="85077" y="71936"/>
                      </a:cubicBezTo>
                      <a:cubicBezTo>
                        <a:pt x="82485" y="71936"/>
                        <a:pt x="79893" y="70652"/>
                        <a:pt x="77301" y="68084"/>
                      </a:cubicBezTo>
                      <a:cubicBezTo>
                        <a:pt x="73414" y="64231"/>
                        <a:pt x="73414" y="59094"/>
                        <a:pt x="79893" y="56525"/>
                      </a:cubicBezTo>
                      <a:cubicBezTo>
                        <a:pt x="81189" y="55241"/>
                        <a:pt x="82485" y="55241"/>
                        <a:pt x="83781" y="55241"/>
                      </a:cubicBezTo>
                      <a:cubicBezTo>
                        <a:pt x="90261" y="55241"/>
                        <a:pt x="95444" y="56525"/>
                        <a:pt x="101924" y="59094"/>
                      </a:cubicBezTo>
                      <a:cubicBezTo>
                        <a:pt x="104516" y="60378"/>
                        <a:pt x="105812" y="60378"/>
                        <a:pt x="105812" y="56525"/>
                      </a:cubicBezTo>
                      <a:cubicBezTo>
                        <a:pt x="107108" y="53957"/>
                        <a:pt x="108403" y="51388"/>
                        <a:pt x="109699" y="47535"/>
                      </a:cubicBezTo>
                      <a:cubicBezTo>
                        <a:pt x="109699" y="46251"/>
                        <a:pt x="108403" y="44967"/>
                        <a:pt x="107108" y="43682"/>
                      </a:cubicBezTo>
                      <a:cubicBezTo>
                        <a:pt x="103220" y="42398"/>
                        <a:pt x="99332" y="41114"/>
                        <a:pt x="95444" y="39830"/>
                      </a:cubicBezTo>
                      <a:cubicBezTo>
                        <a:pt x="90261" y="39830"/>
                        <a:pt x="90261" y="39830"/>
                        <a:pt x="90261" y="34692"/>
                      </a:cubicBezTo>
                      <a:cubicBezTo>
                        <a:pt x="90261" y="26987"/>
                        <a:pt x="90261" y="26987"/>
                        <a:pt x="83781" y="26987"/>
                      </a:cubicBezTo>
                      <a:cubicBezTo>
                        <a:pt x="83781" y="26987"/>
                        <a:pt x="83781" y="26987"/>
                        <a:pt x="79893" y="26987"/>
                      </a:cubicBezTo>
                      <a:close/>
                      <a:moveTo>
                        <a:pt x="83344" y="0"/>
                      </a:moveTo>
                      <a:cubicBezTo>
                        <a:pt x="129374" y="0"/>
                        <a:pt x="166688" y="37314"/>
                        <a:pt x="166688" y="83344"/>
                      </a:cubicBezTo>
                      <a:cubicBezTo>
                        <a:pt x="166688" y="129374"/>
                        <a:pt x="129374" y="166688"/>
                        <a:pt x="83344" y="166688"/>
                      </a:cubicBezTo>
                      <a:cubicBezTo>
                        <a:pt x="37314" y="166688"/>
                        <a:pt x="0" y="129374"/>
                        <a:pt x="0" y="83344"/>
                      </a:cubicBezTo>
                      <a:cubicBezTo>
                        <a:pt x="0" y="37314"/>
                        <a:pt x="37314" y="0"/>
                        <a:pt x="833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任意多边形: 形状 49">
                  <a:extLst>
                    <a:ext uri="{FF2B5EF4-FFF2-40B4-BE49-F238E27FC236}">
                      <a16:creationId xmlns:a16="http://schemas.microsoft.com/office/drawing/2014/main" id="{FF513B7B-522E-40E1-AB77-2E7F335DE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4606" y="2825353"/>
                  <a:ext cx="106363" cy="107950"/>
                </a:xfrm>
                <a:custGeom>
                  <a:avLst/>
                  <a:gdLst>
                    <a:gd name="T0" fmla="*/ 239 w 270"/>
                    <a:gd name="T1" fmla="*/ 0 h 270"/>
                    <a:gd name="T2" fmla="*/ 214 w 270"/>
                    <a:gd name="T3" fmla="*/ 3 h 270"/>
                    <a:gd name="T4" fmla="*/ 189 w 270"/>
                    <a:gd name="T5" fmla="*/ 8 h 270"/>
                    <a:gd name="T6" fmla="*/ 165 w 270"/>
                    <a:gd name="T7" fmla="*/ 15 h 270"/>
                    <a:gd name="T8" fmla="*/ 142 w 270"/>
                    <a:gd name="T9" fmla="*/ 25 h 270"/>
                    <a:gd name="T10" fmla="*/ 121 w 270"/>
                    <a:gd name="T11" fmla="*/ 37 h 270"/>
                    <a:gd name="T12" fmla="*/ 101 w 270"/>
                    <a:gd name="T13" fmla="*/ 50 h 270"/>
                    <a:gd name="T14" fmla="*/ 83 w 270"/>
                    <a:gd name="T15" fmla="*/ 66 h 270"/>
                    <a:gd name="T16" fmla="*/ 66 w 270"/>
                    <a:gd name="T17" fmla="*/ 82 h 270"/>
                    <a:gd name="T18" fmla="*/ 50 w 270"/>
                    <a:gd name="T19" fmla="*/ 102 h 270"/>
                    <a:gd name="T20" fmla="*/ 37 w 270"/>
                    <a:gd name="T21" fmla="*/ 121 h 270"/>
                    <a:gd name="T22" fmla="*/ 25 w 270"/>
                    <a:gd name="T23" fmla="*/ 143 h 270"/>
                    <a:gd name="T24" fmla="*/ 15 w 270"/>
                    <a:gd name="T25" fmla="*/ 165 h 270"/>
                    <a:gd name="T26" fmla="*/ 7 w 270"/>
                    <a:gd name="T27" fmla="*/ 189 h 270"/>
                    <a:gd name="T28" fmla="*/ 3 w 270"/>
                    <a:gd name="T29" fmla="*/ 214 h 270"/>
                    <a:gd name="T30" fmla="*/ 0 w 270"/>
                    <a:gd name="T31" fmla="*/ 239 h 270"/>
                    <a:gd name="T32" fmla="*/ 0 w 270"/>
                    <a:gd name="T33" fmla="*/ 256 h 270"/>
                    <a:gd name="T34" fmla="*/ 3 w 270"/>
                    <a:gd name="T35" fmla="*/ 262 h 270"/>
                    <a:gd name="T36" fmla="*/ 7 w 270"/>
                    <a:gd name="T37" fmla="*/ 267 h 270"/>
                    <a:gd name="T38" fmla="*/ 14 w 270"/>
                    <a:gd name="T39" fmla="*/ 270 h 270"/>
                    <a:gd name="T40" fmla="*/ 21 w 270"/>
                    <a:gd name="T41" fmla="*/ 270 h 270"/>
                    <a:gd name="T42" fmla="*/ 28 w 270"/>
                    <a:gd name="T43" fmla="*/ 267 h 270"/>
                    <a:gd name="T44" fmla="*/ 33 w 270"/>
                    <a:gd name="T45" fmla="*/ 262 h 270"/>
                    <a:gd name="T46" fmla="*/ 35 w 270"/>
                    <a:gd name="T47" fmla="*/ 256 h 270"/>
                    <a:gd name="T48" fmla="*/ 37 w 270"/>
                    <a:gd name="T49" fmla="*/ 241 h 270"/>
                    <a:gd name="T50" fmla="*/ 39 w 270"/>
                    <a:gd name="T51" fmla="*/ 219 h 270"/>
                    <a:gd name="T52" fmla="*/ 45 w 270"/>
                    <a:gd name="T53" fmla="*/ 188 h 270"/>
                    <a:gd name="T54" fmla="*/ 62 w 270"/>
                    <a:gd name="T55" fmla="*/ 149 h 270"/>
                    <a:gd name="T56" fmla="*/ 85 w 270"/>
                    <a:gd name="T57" fmla="*/ 114 h 270"/>
                    <a:gd name="T58" fmla="*/ 114 w 270"/>
                    <a:gd name="T59" fmla="*/ 85 h 270"/>
                    <a:gd name="T60" fmla="*/ 149 w 270"/>
                    <a:gd name="T61" fmla="*/ 62 h 270"/>
                    <a:gd name="T62" fmla="*/ 188 w 270"/>
                    <a:gd name="T63" fmla="*/ 45 h 270"/>
                    <a:gd name="T64" fmla="*/ 219 w 270"/>
                    <a:gd name="T65" fmla="*/ 39 h 270"/>
                    <a:gd name="T66" fmla="*/ 241 w 270"/>
                    <a:gd name="T67" fmla="*/ 37 h 270"/>
                    <a:gd name="T68" fmla="*/ 256 w 270"/>
                    <a:gd name="T69" fmla="*/ 36 h 270"/>
                    <a:gd name="T70" fmla="*/ 262 w 270"/>
                    <a:gd name="T71" fmla="*/ 32 h 270"/>
                    <a:gd name="T72" fmla="*/ 267 w 270"/>
                    <a:gd name="T73" fmla="*/ 28 h 270"/>
                    <a:gd name="T74" fmla="*/ 270 w 270"/>
                    <a:gd name="T75" fmla="*/ 22 h 270"/>
                    <a:gd name="T76" fmla="*/ 270 w 270"/>
                    <a:gd name="T77" fmla="*/ 14 h 270"/>
                    <a:gd name="T78" fmla="*/ 267 w 270"/>
                    <a:gd name="T79" fmla="*/ 8 h 270"/>
                    <a:gd name="T80" fmla="*/ 262 w 270"/>
                    <a:gd name="T81" fmla="*/ 3 h 270"/>
                    <a:gd name="T82" fmla="*/ 256 w 270"/>
                    <a:gd name="T83" fmla="*/ 0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70" h="270">
                      <a:moveTo>
                        <a:pt x="251" y="0"/>
                      </a:moveTo>
                      <a:lnTo>
                        <a:pt x="239" y="0"/>
                      </a:lnTo>
                      <a:lnTo>
                        <a:pt x="227" y="1"/>
                      </a:lnTo>
                      <a:lnTo>
                        <a:pt x="214" y="3"/>
                      </a:lnTo>
                      <a:lnTo>
                        <a:pt x="201" y="5"/>
                      </a:lnTo>
                      <a:lnTo>
                        <a:pt x="189" y="8"/>
                      </a:lnTo>
                      <a:lnTo>
                        <a:pt x="177" y="11"/>
                      </a:lnTo>
                      <a:lnTo>
                        <a:pt x="165" y="15"/>
                      </a:lnTo>
                      <a:lnTo>
                        <a:pt x="154" y="19"/>
                      </a:lnTo>
                      <a:lnTo>
                        <a:pt x="142" y="25"/>
                      </a:lnTo>
                      <a:lnTo>
                        <a:pt x="132" y="30"/>
                      </a:lnTo>
                      <a:lnTo>
                        <a:pt x="121" y="37"/>
                      </a:lnTo>
                      <a:lnTo>
                        <a:pt x="111" y="43"/>
                      </a:lnTo>
                      <a:lnTo>
                        <a:pt x="101" y="50"/>
                      </a:lnTo>
                      <a:lnTo>
                        <a:pt x="92" y="57"/>
                      </a:lnTo>
                      <a:lnTo>
                        <a:pt x="83" y="66"/>
                      </a:lnTo>
                      <a:lnTo>
                        <a:pt x="73" y="73"/>
                      </a:lnTo>
                      <a:lnTo>
                        <a:pt x="66" y="82"/>
                      </a:lnTo>
                      <a:lnTo>
                        <a:pt x="57" y="92"/>
                      </a:lnTo>
                      <a:lnTo>
                        <a:pt x="50" y="102"/>
                      </a:lnTo>
                      <a:lnTo>
                        <a:pt x="43" y="111"/>
                      </a:lnTo>
                      <a:lnTo>
                        <a:pt x="37" y="121"/>
                      </a:lnTo>
                      <a:lnTo>
                        <a:pt x="30" y="132"/>
                      </a:lnTo>
                      <a:lnTo>
                        <a:pt x="25" y="143"/>
                      </a:lnTo>
                      <a:lnTo>
                        <a:pt x="19" y="153"/>
                      </a:lnTo>
                      <a:lnTo>
                        <a:pt x="15" y="165"/>
                      </a:lnTo>
                      <a:lnTo>
                        <a:pt x="12" y="177"/>
                      </a:lnTo>
                      <a:lnTo>
                        <a:pt x="7" y="189"/>
                      </a:lnTo>
                      <a:lnTo>
                        <a:pt x="5" y="201"/>
                      </a:lnTo>
                      <a:lnTo>
                        <a:pt x="3" y="214"/>
                      </a:lnTo>
                      <a:lnTo>
                        <a:pt x="1" y="226"/>
                      </a:lnTo>
                      <a:lnTo>
                        <a:pt x="0" y="239"/>
                      </a:lnTo>
                      <a:lnTo>
                        <a:pt x="0" y="252"/>
                      </a:lnTo>
                      <a:lnTo>
                        <a:pt x="0" y="256"/>
                      </a:lnTo>
                      <a:lnTo>
                        <a:pt x="1" y="259"/>
                      </a:lnTo>
                      <a:lnTo>
                        <a:pt x="3" y="262"/>
                      </a:lnTo>
                      <a:lnTo>
                        <a:pt x="5" y="265"/>
                      </a:lnTo>
                      <a:lnTo>
                        <a:pt x="7" y="267"/>
                      </a:lnTo>
                      <a:lnTo>
                        <a:pt x="11" y="269"/>
                      </a:lnTo>
                      <a:lnTo>
                        <a:pt x="14" y="270"/>
                      </a:lnTo>
                      <a:lnTo>
                        <a:pt x="18" y="270"/>
                      </a:lnTo>
                      <a:lnTo>
                        <a:pt x="21" y="270"/>
                      </a:lnTo>
                      <a:lnTo>
                        <a:pt x="25" y="269"/>
                      </a:lnTo>
                      <a:lnTo>
                        <a:pt x="28" y="267"/>
                      </a:lnTo>
                      <a:lnTo>
                        <a:pt x="31" y="265"/>
                      </a:lnTo>
                      <a:lnTo>
                        <a:pt x="33" y="262"/>
                      </a:lnTo>
                      <a:lnTo>
                        <a:pt x="34" y="259"/>
                      </a:lnTo>
                      <a:lnTo>
                        <a:pt x="35" y="256"/>
                      </a:lnTo>
                      <a:lnTo>
                        <a:pt x="35" y="252"/>
                      </a:lnTo>
                      <a:lnTo>
                        <a:pt x="37" y="241"/>
                      </a:lnTo>
                      <a:lnTo>
                        <a:pt x="37" y="230"/>
                      </a:lnTo>
                      <a:lnTo>
                        <a:pt x="39" y="219"/>
                      </a:lnTo>
                      <a:lnTo>
                        <a:pt x="41" y="208"/>
                      </a:lnTo>
                      <a:lnTo>
                        <a:pt x="45" y="188"/>
                      </a:lnTo>
                      <a:lnTo>
                        <a:pt x="53" y="167"/>
                      </a:lnTo>
                      <a:lnTo>
                        <a:pt x="62" y="149"/>
                      </a:lnTo>
                      <a:lnTo>
                        <a:pt x="73" y="131"/>
                      </a:lnTo>
                      <a:lnTo>
                        <a:pt x="85" y="114"/>
                      </a:lnTo>
                      <a:lnTo>
                        <a:pt x="99" y="99"/>
                      </a:lnTo>
                      <a:lnTo>
                        <a:pt x="114" y="85"/>
                      </a:lnTo>
                      <a:lnTo>
                        <a:pt x="132" y="72"/>
                      </a:lnTo>
                      <a:lnTo>
                        <a:pt x="149" y="62"/>
                      </a:lnTo>
                      <a:lnTo>
                        <a:pt x="168" y="53"/>
                      </a:lnTo>
                      <a:lnTo>
                        <a:pt x="188" y="45"/>
                      </a:lnTo>
                      <a:lnTo>
                        <a:pt x="208" y="40"/>
                      </a:lnTo>
                      <a:lnTo>
                        <a:pt x="219" y="39"/>
                      </a:lnTo>
                      <a:lnTo>
                        <a:pt x="230" y="37"/>
                      </a:lnTo>
                      <a:lnTo>
                        <a:pt x="241" y="37"/>
                      </a:lnTo>
                      <a:lnTo>
                        <a:pt x="251" y="36"/>
                      </a:lnTo>
                      <a:lnTo>
                        <a:pt x="256" y="36"/>
                      </a:lnTo>
                      <a:lnTo>
                        <a:pt x="259" y="35"/>
                      </a:lnTo>
                      <a:lnTo>
                        <a:pt x="262" y="32"/>
                      </a:lnTo>
                      <a:lnTo>
                        <a:pt x="264" y="30"/>
                      </a:lnTo>
                      <a:lnTo>
                        <a:pt x="267" y="28"/>
                      </a:lnTo>
                      <a:lnTo>
                        <a:pt x="269" y="25"/>
                      </a:lnTo>
                      <a:lnTo>
                        <a:pt x="270" y="22"/>
                      </a:lnTo>
                      <a:lnTo>
                        <a:pt x="270" y="18"/>
                      </a:lnTo>
                      <a:lnTo>
                        <a:pt x="270" y="14"/>
                      </a:lnTo>
                      <a:lnTo>
                        <a:pt x="269" y="11"/>
                      </a:lnTo>
                      <a:lnTo>
                        <a:pt x="267" y="8"/>
                      </a:lnTo>
                      <a:lnTo>
                        <a:pt x="264" y="5"/>
                      </a:lnTo>
                      <a:lnTo>
                        <a:pt x="262" y="3"/>
                      </a:lnTo>
                      <a:lnTo>
                        <a:pt x="259" y="1"/>
                      </a:lnTo>
                      <a:lnTo>
                        <a:pt x="256" y="0"/>
                      </a:lnTo>
                      <a:lnTo>
                        <a:pt x="25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1B488859-CE82-4891-9376-55DFBD426D88}"/>
                </a:ext>
              </a:extLst>
            </p:cNvPr>
            <p:cNvGrpSpPr/>
            <p:nvPr/>
          </p:nvGrpSpPr>
          <p:grpSpPr>
            <a:xfrm>
              <a:off x="2935860" y="5111279"/>
              <a:ext cx="612999" cy="612999"/>
              <a:chOff x="5750320" y="1734643"/>
              <a:chExt cx="741729" cy="741729"/>
            </a:xfrm>
          </p:grpSpPr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DD0ADD40-C481-4E8C-9BDD-9F582706B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320" y="1734643"/>
                <a:ext cx="741729" cy="741729"/>
              </a:xfrm>
              <a:custGeom>
                <a:avLst/>
                <a:gdLst>
                  <a:gd name="T0" fmla="*/ 0 w 320"/>
                  <a:gd name="T1" fmla="*/ 159 h 320"/>
                  <a:gd name="T2" fmla="*/ 3 w 320"/>
                  <a:gd name="T3" fmla="*/ 127 h 320"/>
                  <a:gd name="T4" fmla="*/ 13 w 320"/>
                  <a:gd name="T5" fmla="*/ 98 h 320"/>
                  <a:gd name="T6" fmla="*/ 27 w 320"/>
                  <a:gd name="T7" fmla="*/ 70 h 320"/>
                  <a:gd name="T8" fmla="*/ 47 w 320"/>
                  <a:gd name="T9" fmla="*/ 46 h 320"/>
                  <a:gd name="T10" fmla="*/ 70 w 320"/>
                  <a:gd name="T11" fmla="*/ 27 h 320"/>
                  <a:gd name="T12" fmla="*/ 97 w 320"/>
                  <a:gd name="T13" fmla="*/ 12 h 320"/>
                  <a:gd name="T14" fmla="*/ 127 w 320"/>
                  <a:gd name="T15" fmla="*/ 2 h 320"/>
                  <a:gd name="T16" fmla="*/ 160 w 320"/>
                  <a:gd name="T17" fmla="*/ 0 h 320"/>
                  <a:gd name="T18" fmla="*/ 177 w 320"/>
                  <a:gd name="T19" fmla="*/ 0 h 320"/>
                  <a:gd name="T20" fmla="*/ 207 w 320"/>
                  <a:gd name="T21" fmla="*/ 7 h 320"/>
                  <a:gd name="T22" fmla="*/ 237 w 320"/>
                  <a:gd name="T23" fmla="*/ 19 h 320"/>
                  <a:gd name="T24" fmla="*/ 261 w 320"/>
                  <a:gd name="T25" fmla="*/ 37 h 320"/>
                  <a:gd name="T26" fmla="*/ 284 w 320"/>
                  <a:gd name="T27" fmla="*/ 58 h 320"/>
                  <a:gd name="T28" fmla="*/ 300 w 320"/>
                  <a:gd name="T29" fmla="*/ 84 h 320"/>
                  <a:gd name="T30" fmla="*/ 313 w 320"/>
                  <a:gd name="T31" fmla="*/ 112 h 320"/>
                  <a:gd name="T32" fmla="*/ 319 w 320"/>
                  <a:gd name="T33" fmla="*/ 144 h 320"/>
                  <a:gd name="T34" fmla="*/ 320 w 320"/>
                  <a:gd name="T35" fmla="*/ 159 h 320"/>
                  <a:gd name="T36" fmla="*/ 317 w 320"/>
                  <a:gd name="T37" fmla="*/ 192 h 320"/>
                  <a:gd name="T38" fmla="*/ 308 w 320"/>
                  <a:gd name="T39" fmla="*/ 222 h 320"/>
                  <a:gd name="T40" fmla="*/ 292 w 320"/>
                  <a:gd name="T41" fmla="*/ 249 h 320"/>
                  <a:gd name="T42" fmla="*/ 273 w 320"/>
                  <a:gd name="T43" fmla="*/ 274 h 320"/>
                  <a:gd name="T44" fmla="*/ 250 w 320"/>
                  <a:gd name="T45" fmla="*/ 293 h 320"/>
                  <a:gd name="T46" fmla="*/ 223 w 320"/>
                  <a:gd name="T47" fmla="*/ 308 h 320"/>
                  <a:gd name="T48" fmla="*/ 192 w 320"/>
                  <a:gd name="T49" fmla="*/ 317 h 320"/>
                  <a:gd name="T50" fmla="*/ 160 w 320"/>
                  <a:gd name="T51" fmla="*/ 320 h 320"/>
                  <a:gd name="T52" fmla="*/ 143 w 320"/>
                  <a:gd name="T53" fmla="*/ 320 h 320"/>
                  <a:gd name="T54" fmla="*/ 112 w 320"/>
                  <a:gd name="T55" fmla="*/ 313 h 320"/>
                  <a:gd name="T56" fmla="*/ 83 w 320"/>
                  <a:gd name="T57" fmla="*/ 301 h 320"/>
                  <a:gd name="T58" fmla="*/ 57 w 320"/>
                  <a:gd name="T59" fmla="*/ 283 h 320"/>
                  <a:gd name="T60" fmla="*/ 36 w 320"/>
                  <a:gd name="T61" fmla="*/ 262 h 320"/>
                  <a:gd name="T62" fmla="*/ 18 w 320"/>
                  <a:gd name="T63" fmla="*/ 236 h 320"/>
                  <a:gd name="T64" fmla="*/ 7 w 320"/>
                  <a:gd name="T65" fmla="*/ 208 h 320"/>
                  <a:gd name="T66" fmla="*/ 1 w 320"/>
                  <a:gd name="T67" fmla="*/ 176 h 320"/>
                  <a:gd name="T68" fmla="*/ 0 w 320"/>
                  <a:gd name="T69" fmla="*/ 159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0" h="320">
                    <a:moveTo>
                      <a:pt x="0" y="159"/>
                    </a:moveTo>
                    <a:lnTo>
                      <a:pt x="0" y="159"/>
                    </a:lnTo>
                    <a:lnTo>
                      <a:pt x="1" y="144"/>
                    </a:lnTo>
                    <a:lnTo>
                      <a:pt x="3" y="127"/>
                    </a:lnTo>
                    <a:lnTo>
                      <a:pt x="7" y="112"/>
                    </a:lnTo>
                    <a:lnTo>
                      <a:pt x="13" y="98"/>
                    </a:lnTo>
                    <a:lnTo>
                      <a:pt x="18" y="84"/>
                    </a:lnTo>
                    <a:lnTo>
                      <a:pt x="27" y="70"/>
                    </a:lnTo>
                    <a:lnTo>
                      <a:pt x="36" y="58"/>
                    </a:lnTo>
                    <a:lnTo>
                      <a:pt x="47" y="46"/>
                    </a:lnTo>
                    <a:lnTo>
                      <a:pt x="57" y="37"/>
                    </a:lnTo>
                    <a:lnTo>
                      <a:pt x="70" y="27"/>
                    </a:lnTo>
                    <a:lnTo>
                      <a:pt x="83" y="19"/>
                    </a:lnTo>
                    <a:lnTo>
                      <a:pt x="97" y="12"/>
                    </a:lnTo>
                    <a:lnTo>
                      <a:pt x="112" y="7"/>
                    </a:lnTo>
                    <a:lnTo>
                      <a:pt x="127" y="2"/>
                    </a:lnTo>
                    <a:lnTo>
                      <a:pt x="143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77" y="0"/>
                    </a:lnTo>
                    <a:lnTo>
                      <a:pt x="192" y="2"/>
                    </a:lnTo>
                    <a:lnTo>
                      <a:pt x="207" y="7"/>
                    </a:lnTo>
                    <a:lnTo>
                      <a:pt x="223" y="12"/>
                    </a:lnTo>
                    <a:lnTo>
                      <a:pt x="237" y="19"/>
                    </a:lnTo>
                    <a:lnTo>
                      <a:pt x="250" y="27"/>
                    </a:lnTo>
                    <a:lnTo>
                      <a:pt x="261" y="37"/>
                    </a:lnTo>
                    <a:lnTo>
                      <a:pt x="273" y="46"/>
                    </a:lnTo>
                    <a:lnTo>
                      <a:pt x="284" y="58"/>
                    </a:lnTo>
                    <a:lnTo>
                      <a:pt x="292" y="70"/>
                    </a:lnTo>
                    <a:lnTo>
                      <a:pt x="300" y="84"/>
                    </a:lnTo>
                    <a:lnTo>
                      <a:pt x="308" y="98"/>
                    </a:lnTo>
                    <a:lnTo>
                      <a:pt x="313" y="112"/>
                    </a:lnTo>
                    <a:lnTo>
                      <a:pt x="317" y="127"/>
                    </a:lnTo>
                    <a:lnTo>
                      <a:pt x="319" y="144"/>
                    </a:lnTo>
                    <a:lnTo>
                      <a:pt x="320" y="159"/>
                    </a:lnTo>
                    <a:lnTo>
                      <a:pt x="320" y="159"/>
                    </a:lnTo>
                    <a:lnTo>
                      <a:pt x="319" y="176"/>
                    </a:lnTo>
                    <a:lnTo>
                      <a:pt x="317" y="192"/>
                    </a:lnTo>
                    <a:lnTo>
                      <a:pt x="313" y="208"/>
                    </a:lnTo>
                    <a:lnTo>
                      <a:pt x="308" y="222"/>
                    </a:lnTo>
                    <a:lnTo>
                      <a:pt x="300" y="236"/>
                    </a:lnTo>
                    <a:lnTo>
                      <a:pt x="292" y="249"/>
                    </a:lnTo>
                    <a:lnTo>
                      <a:pt x="284" y="262"/>
                    </a:lnTo>
                    <a:lnTo>
                      <a:pt x="273" y="274"/>
                    </a:lnTo>
                    <a:lnTo>
                      <a:pt x="261" y="283"/>
                    </a:lnTo>
                    <a:lnTo>
                      <a:pt x="250" y="293"/>
                    </a:lnTo>
                    <a:lnTo>
                      <a:pt x="237" y="301"/>
                    </a:lnTo>
                    <a:lnTo>
                      <a:pt x="223" y="308"/>
                    </a:lnTo>
                    <a:lnTo>
                      <a:pt x="207" y="313"/>
                    </a:lnTo>
                    <a:lnTo>
                      <a:pt x="192" y="317"/>
                    </a:lnTo>
                    <a:lnTo>
                      <a:pt x="177" y="320"/>
                    </a:lnTo>
                    <a:lnTo>
                      <a:pt x="160" y="320"/>
                    </a:lnTo>
                    <a:lnTo>
                      <a:pt x="160" y="320"/>
                    </a:lnTo>
                    <a:lnTo>
                      <a:pt x="143" y="320"/>
                    </a:lnTo>
                    <a:lnTo>
                      <a:pt x="127" y="317"/>
                    </a:lnTo>
                    <a:lnTo>
                      <a:pt x="112" y="313"/>
                    </a:lnTo>
                    <a:lnTo>
                      <a:pt x="97" y="308"/>
                    </a:lnTo>
                    <a:lnTo>
                      <a:pt x="83" y="301"/>
                    </a:lnTo>
                    <a:lnTo>
                      <a:pt x="70" y="293"/>
                    </a:lnTo>
                    <a:lnTo>
                      <a:pt x="57" y="283"/>
                    </a:lnTo>
                    <a:lnTo>
                      <a:pt x="47" y="274"/>
                    </a:lnTo>
                    <a:lnTo>
                      <a:pt x="36" y="262"/>
                    </a:lnTo>
                    <a:lnTo>
                      <a:pt x="27" y="249"/>
                    </a:lnTo>
                    <a:lnTo>
                      <a:pt x="18" y="236"/>
                    </a:lnTo>
                    <a:lnTo>
                      <a:pt x="13" y="222"/>
                    </a:lnTo>
                    <a:lnTo>
                      <a:pt x="7" y="208"/>
                    </a:lnTo>
                    <a:lnTo>
                      <a:pt x="3" y="192"/>
                    </a:lnTo>
                    <a:lnTo>
                      <a:pt x="1" y="176"/>
                    </a:lnTo>
                    <a:lnTo>
                      <a:pt x="0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1782E7AD-67B5-4261-AF7D-FE22FD4D3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4918" y="1877816"/>
                <a:ext cx="412028" cy="439496"/>
              </a:xfrm>
              <a:custGeom>
                <a:avLst/>
                <a:gdLst>
                  <a:gd name="connsiteX0" fmla="*/ 6350 w 309563"/>
                  <a:gd name="connsiteY0" fmla="*/ 309562 h 330200"/>
                  <a:gd name="connsiteX1" fmla="*/ 303213 w 309563"/>
                  <a:gd name="connsiteY1" fmla="*/ 309562 h 330200"/>
                  <a:gd name="connsiteX2" fmla="*/ 303213 w 309563"/>
                  <a:gd name="connsiteY2" fmla="*/ 330200 h 330200"/>
                  <a:gd name="connsiteX3" fmla="*/ 6350 w 309563"/>
                  <a:gd name="connsiteY3" fmla="*/ 330200 h 330200"/>
                  <a:gd name="connsiteX4" fmla="*/ 157162 w 309563"/>
                  <a:gd name="connsiteY4" fmla="*/ 196850 h 330200"/>
                  <a:gd name="connsiteX5" fmla="*/ 157162 w 309563"/>
                  <a:gd name="connsiteY5" fmla="*/ 228600 h 330200"/>
                  <a:gd name="connsiteX6" fmla="*/ 167322 w 309563"/>
                  <a:gd name="connsiteY6" fmla="*/ 222250 h 330200"/>
                  <a:gd name="connsiteX7" fmla="*/ 169862 w 309563"/>
                  <a:gd name="connsiteY7" fmla="*/ 212090 h 330200"/>
                  <a:gd name="connsiteX8" fmla="*/ 167322 w 309563"/>
                  <a:gd name="connsiteY8" fmla="*/ 203200 h 330200"/>
                  <a:gd name="connsiteX9" fmla="*/ 157162 w 309563"/>
                  <a:gd name="connsiteY9" fmla="*/ 196850 h 330200"/>
                  <a:gd name="connsiteX10" fmla="*/ 146050 w 309563"/>
                  <a:gd name="connsiteY10" fmla="*/ 141287 h 330200"/>
                  <a:gd name="connsiteX11" fmla="*/ 139104 w 309563"/>
                  <a:gd name="connsiteY11" fmla="*/ 146483 h 330200"/>
                  <a:gd name="connsiteX12" fmla="*/ 134937 w 309563"/>
                  <a:gd name="connsiteY12" fmla="*/ 155575 h 330200"/>
                  <a:gd name="connsiteX13" fmla="*/ 137715 w 309563"/>
                  <a:gd name="connsiteY13" fmla="*/ 163368 h 330200"/>
                  <a:gd name="connsiteX14" fmla="*/ 146050 w 309563"/>
                  <a:gd name="connsiteY14" fmla="*/ 169862 h 330200"/>
                  <a:gd name="connsiteX15" fmla="*/ 146050 w 309563"/>
                  <a:gd name="connsiteY15" fmla="*/ 141287 h 330200"/>
                  <a:gd name="connsiteX16" fmla="*/ 244475 w 309563"/>
                  <a:gd name="connsiteY16" fmla="*/ 123825 h 330200"/>
                  <a:gd name="connsiteX17" fmla="*/ 265113 w 309563"/>
                  <a:gd name="connsiteY17" fmla="*/ 123825 h 330200"/>
                  <a:gd name="connsiteX18" fmla="*/ 265113 w 309563"/>
                  <a:gd name="connsiteY18" fmla="*/ 285750 h 330200"/>
                  <a:gd name="connsiteX19" fmla="*/ 244475 w 309563"/>
                  <a:gd name="connsiteY19" fmla="*/ 285750 h 330200"/>
                  <a:gd name="connsiteX20" fmla="*/ 44450 w 309563"/>
                  <a:gd name="connsiteY20" fmla="*/ 123825 h 330200"/>
                  <a:gd name="connsiteX21" fmla="*/ 65088 w 309563"/>
                  <a:gd name="connsiteY21" fmla="*/ 123825 h 330200"/>
                  <a:gd name="connsiteX22" fmla="*/ 65088 w 309563"/>
                  <a:gd name="connsiteY22" fmla="*/ 285750 h 330200"/>
                  <a:gd name="connsiteX23" fmla="*/ 44450 w 309563"/>
                  <a:gd name="connsiteY23" fmla="*/ 285750 h 330200"/>
                  <a:gd name="connsiteX24" fmla="*/ 145673 w 309563"/>
                  <a:gd name="connsiteY24" fmla="*/ 115887 h 330200"/>
                  <a:gd name="connsiteX25" fmla="*/ 157539 w 309563"/>
                  <a:gd name="connsiteY25" fmla="*/ 115887 h 330200"/>
                  <a:gd name="connsiteX26" fmla="*/ 157539 w 309563"/>
                  <a:gd name="connsiteY26" fmla="*/ 123626 h 330200"/>
                  <a:gd name="connsiteX27" fmla="*/ 178634 w 309563"/>
                  <a:gd name="connsiteY27" fmla="*/ 132655 h 330200"/>
                  <a:gd name="connsiteX28" fmla="*/ 187863 w 309563"/>
                  <a:gd name="connsiteY28" fmla="*/ 152003 h 330200"/>
                  <a:gd name="connsiteX29" fmla="*/ 166768 w 309563"/>
                  <a:gd name="connsiteY29" fmla="*/ 154583 h 330200"/>
                  <a:gd name="connsiteX30" fmla="*/ 157539 w 309563"/>
                  <a:gd name="connsiteY30" fmla="*/ 141684 h 330200"/>
                  <a:gd name="connsiteX31" fmla="*/ 157539 w 309563"/>
                  <a:gd name="connsiteY31" fmla="*/ 173930 h 330200"/>
                  <a:gd name="connsiteX32" fmla="*/ 183908 w 309563"/>
                  <a:gd name="connsiteY32" fmla="*/ 186829 h 330200"/>
                  <a:gd name="connsiteX33" fmla="*/ 190500 w 309563"/>
                  <a:gd name="connsiteY33" fmla="*/ 208756 h 330200"/>
                  <a:gd name="connsiteX34" fmla="*/ 182589 w 309563"/>
                  <a:gd name="connsiteY34" fmla="*/ 233263 h 330200"/>
                  <a:gd name="connsiteX35" fmla="*/ 157539 w 309563"/>
                  <a:gd name="connsiteY35" fmla="*/ 246162 h 330200"/>
                  <a:gd name="connsiteX36" fmla="*/ 157539 w 309563"/>
                  <a:gd name="connsiteY36" fmla="*/ 260350 h 330200"/>
                  <a:gd name="connsiteX37" fmla="*/ 145673 w 309563"/>
                  <a:gd name="connsiteY37" fmla="*/ 260350 h 330200"/>
                  <a:gd name="connsiteX38" fmla="*/ 145673 w 309563"/>
                  <a:gd name="connsiteY38" fmla="*/ 246162 h 330200"/>
                  <a:gd name="connsiteX39" fmla="*/ 123260 w 309563"/>
                  <a:gd name="connsiteY39" fmla="*/ 235843 h 330200"/>
                  <a:gd name="connsiteX40" fmla="*/ 112712 w 309563"/>
                  <a:gd name="connsiteY40" fmla="*/ 211336 h 330200"/>
                  <a:gd name="connsiteX41" fmla="*/ 133807 w 309563"/>
                  <a:gd name="connsiteY41" fmla="*/ 208756 h 330200"/>
                  <a:gd name="connsiteX42" fmla="*/ 137762 w 309563"/>
                  <a:gd name="connsiteY42" fmla="*/ 220365 h 330200"/>
                  <a:gd name="connsiteX43" fmla="*/ 145673 w 309563"/>
                  <a:gd name="connsiteY43" fmla="*/ 226814 h 330200"/>
                  <a:gd name="connsiteX44" fmla="*/ 145673 w 309563"/>
                  <a:gd name="connsiteY44" fmla="*/ 193278 h 330200"/>
                  <a:gd name="connsiteX45" fmla="*/ 123260 w 309563"/>
                  <a:gd name="connsiteY45" fmla="*/ 179090 h 330200"/>
                  <a:gd name="connsiteX46" fmla="*/ 115349 w 309563"/>
                  <a:gd name="connsiteY46" fmla="*/ 157162 h 330200"/>
                  <a:gd name="connsiteX47" fmla="*/ 123260 w 309563"/>
                  <a:gd name="connsiteY47" fmla="*/ 133945 h 330200"/>
                  <a:gd name="connsiteX48" fmla="*/ 145673 w 309563"/>
                  <a:gd name="connsiteY48" fmla="*/ 123626 h 330200"/>
                  <a:gd name="connsiteX49" fmla="*/ 145673 w 309563"/>
                  <a:gd name="connsiteY49" fmla="*/ 115887 h 330200"/>
                  <a:gd name="connsiteX50" fmla="*/ 155575 w 309563"/>
                  <a:gd name="connsiteY50" fmla="*/ 0 h 330200"/>
                  <a:gd name="connsiteX51" fmla="*/ 309563 w 309563"/>
                  <a:gd name="connsiteY51" fmla="*/ 96837 h 330200"/>
                  <a:gd name="connsiteX52" fmla="*/ 298450 w 309563"/>
                  <a:gd name="connsiteY52" fmla="*/ 114300 h 330200"/>
                  <a:gd name="connsiteX53" fmla="*/ 155575 w 309563"/>
                  <a:gd name="connsiteY53" fmla="*/ 23812 h 330200"/>
                  <a:gd name="connsiteX54" fmla="*/ 11113 w 309563"/>
                  <a:gd name="connsiteY54" fmla="*/ 114300 h 330200"/>
                  <a:gd name="connsiteX55" fmla="*/ 0 w 309563"/>
                  <a:gd name="connsiteY55" fmla="*/ 96837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09563" h="330200">
                    <a:moveTo>
                      <a:pt x="6350" y="309562"/>
                    </a:moveTo>
                    <a:lnTo>
                      <a:pt x="303213" y="309562"/>
                    </a:lnTo>
                    <a:lnTo>
                      <a:pt x="303213" y="330200"/>
                    </a:lnTo>
                    <a:lnTo>
                      <a:pt x="6350" y="330200"/>
                    </a:lnTo>
                    <a:close/>
                    <a:moveTo>
                      <a:pt x="157162" y="196850"/>
                    </a:moveTo>
                    <a:lnTo>
                      <a:pt x="157162" y="228600"/>
                    </a:lnTo>
                    <a:cubicBezTo>
                      <a:pt x="160972" y="227330"/>
                      <a:pt x="164782" y="226060"/>
                      <a:pt x="167322" y="222250"/>
                    </a:cubicBezTo>
                    <a:cubicBezTo>
                      <a:pt x="168592" y="219710"/>
                      <a:pt x="169862" y="215900"/>
                      <a:pt x="169862" y="212090"/>
                    </a:cubicBezTo>
                    <a:cubicBezTo>
                      <a:pt x="169862" y="208280"/>
                      <a:pt x="169862" y="205740"/>
                      <a:pt x="167322" y="203200"/>
                    </a:cubicBezTo>
                    <a:cubicBezTo>
                      <a:pt x="164782" y="200660"/>
                      <a:pt x="162242" y="198120"/>
                      <a:pt x="157162" y="196850"/>
                    </a:cubicBezTo>
                    <a:close/>
                    <a:moveTo>
                      <a:pt x="146050" y="141287"/>
                    </a:moveTo>
                    <a:cubicBezTo>
                      <a:pt x="143272" y="142586"/>
                      <a:pt x="140494" y="143885"/>
                      <a:pt x="139104" y="146483"/>
                    </a:cubicBezTo>
                    <a:cubicBezTo>
                      <a:pt x="136326" y="149080"/>
                      <a:pt x="134937" y="151678"/>
                      <a:pt x="134937" y="155575"/>
                    </a:cubicBezTo>
                    <a:cubicBezTo>
                      <a:pt x="134937" y="158172"/>
                      <a:pt x="136326" y="160770"/>
                      <a:pt x="137715" y="163368"/>
                    </a:cubicBezTo>
                    <a:cubicBezTo>
                      <a:pt x="140494" y="165966"/>
                      <a:pt x="143272" y="167265"/>
                      <a:pt x="146050" y="169862"/>
                    </a:cubicBezTo>
                    <a:cubicBezTo>
                      <a:pt x="146050" y="169862"/>
                      <a:pt x="146050" y="169862"/>
                      <a:pt x="146050" y="141287"/>
                    </a:cubicBezTo>
                    <a:close/>
                    <a:moveTo>
                      <a:pt x="244475" y="123825"/>
                    </a:moveTo>
                    <a:lnTo>
                      <a:pt x="265113" y="123825"/>
                    </a:lnTo>
                    <a:lnTo>
                      <a:pt x="265113" y="285750"/>
                    </a:lnTo>
                    <a:lnTo>
                      <a:pt x="244475" y="285750"/>
                    </a:lnTo>
                    <a:close/>
                    <a:moveTo>
                      <a:pt x="44450" y="123825"/>
                    </a:moveTo>
                    <a:lnTo>
                      <a:pt x="65088" y="123825"/>
                    </a:lnTo>
                    <a:lnTo>
                      <a:pt x="65088" y="285750"/>
                    </a:lnTo>
                    <a:lnTo>
                      <a:pt x="44450" y="285750"/>
                    </a:lnTo>
                    <a:close/>
                    <a:moveTo>
                      <a:pt x="145673" y="115887"/>
                    </a:moveTo>
                    <a:cubicBezTo>
                      <a:pt x="145673" y="115887"/>
                      <a:pt x="145673" y="115887"/>
                      <a:pt x="157539" y="115887"/>
                    </a:cubicBezTo>
                    <a:cubicBezTo>
                      <a:pt x="157539" y="115887"/>
                      <a:pt x="157539" y="115887"/>
                      <a:pt x="157539" y="123626"/>
                    </a:cubicBezTo>
                    <a:cubicBezTo>
                      <a:pt x="166768" y="124916"/>
                      <a:pt x="173360" y="127495"/>
                      <a:pt x="178634" y="132655"/>
                    </a:cubicBezTo>
                    <a:cubicBezTo>
                      <a:pt x="182589" y="137814"/>
                      <a:pt x="186545" y="144264"/>
                      <a:pt x="187863" y="152003"/>
                    </a:cubicBezTo>
                    <a:cubicBezTo>
                      <a:pt x="187863" y="152003"/>
                      <a:pt x="187863" y="152003"/>
                      <a:pt x="166768" y="154583"/>
                    </a:cubicBezTo>
                    <a:cubicBezTo>
                      <a:pt x="166768" y="148133"/>
                      <a:pt x="162813" y="144264"/>
                      <a:pt x="157539" y="141684"/>
                    </a:cubicBezTo>
                    <a:cubicBezTo>
                      <a:pt x="157539" y="141684"/>
                      <a:pt x="157539" y="141684"/>
                      <a:pt x="157539" y="173930"/>
                    </a:cubicBezTo>
                    <a:cubicBezTo>
                      <a:pt x="170723" y="176510"/>
                      <a:pt x="179952" y="181670"/>
                      <a:pt x="183908" y="186829"/>
                    </a:cubicBezTo>
                    <a:cubicBezTo>
                      <a:pt x="189182" y="193278"/>
                      <a:pt x="190500" y="199727"/>
                      <a:pt x="190500" y="208756"/>
                    </a:cubicBezTo>
                    <a:cubicBezTo>
                      <a:pt x="190500" y="217785"/>
                      <a:pt x="187863" y="226814"/>
                      <a:pt x="182589" y="233263"/>
                    </a:cubicBezTo>
                    <a:cubicBezTo>
                      <a:pt x="175997" y="239713"/>
                      <a:pt x="168087" y="243582"/>
                      <a:pt x="157539" y="246162"/>
                    </a:cubicBezTo>
                    <a:cubicBezTo>
                      <a:pt x="157539" y="246162"/>
                      <a:pt x="157539" y="246162"/>
                      <a:pt x="157539" y="260350"/>
                    </a:cubicBezTo>
                    <a:cubicBezTo>
                      <a:pt x="157539" y="260350"/>
                      <a:pt x="157539" y="260350"/>
                      <a:pt x="145673" y="260350"/>
                    </a:cubicBezTo>
                    <a:cubicBezTo>
                      <a:pt x="145673" y="260350"/>
                      <a:pt x="145673" y="260350"/>
                      <a:pt x="145673" y="246162"/>
                    </a:cubicBezTo>
                    <a:cubicBezTo>
                      <a:pt x="136444" y="244872"/>
                      <a:pt x="129852" y="241003"/>
                      <a:pt x="123260" y="235843"/>
                    </a:cubicBezTo>
                    <a:cubicBezTo>
                      <a:pt x="117986" y="229394"/>
                      <a:pt x="114030" y="221655"/>
                      <a:pt x="112712" y="211336"/>
                    </a:cubicBezTo>
                    <a:cubicBezTo>
                      <a:pt x="112712" y="211336"/>
                      <a:pt x="112712" y="211336"/>
                      <a:pt x="133807" y="208756"/>
                    </a:cubicBezTo>
                    <a:cubicBezTo>
                      <a:pt x="133807" y="212626"/>
                      <a:pt x="136444" y="216495"/>
                      <a:pt x="137762" y="220365"/>
                    </a:cubicBezTo>
                    <a:cubicBezTo>
                      <a:pt x="140399" y="222945"/>
                      <a:pt x="143036" y="225524"/>
                      <a:pt x="145673" y="226814"/>
                    </a:cubicBezTo>
                    <a:cubicBezTo>
                      <a:pt x="145673" y="226814"/>
                      <a:pt x="145673" y="226814"/>
                      <a:pt x="145673" y="193278"/>
                    </a:cubicBezTo>
                    <a:cubicBezTo>
                      <a:pt x="135126" y="189409"/>
                      <a:pt x="127215" y="185539"/>
                      <a:pt x="123260" y="179090"/>
                    </a:cubicBezTo>
                    <a:cubicBezTo>
                      <a:pt x="117986" y="172641"/>
                      <a:pt x="115349" y="164901"/>
                      <a:pt x="115349" y="157162"/>
                    </a:cubicBezTo>
                    <a:cubicBezTo>
                      <a:pt x="115349" y="148133"/>
                      <a:pt x="117986" y="140394"/>
                      <a:pt x="123260" y="133945"/>
                    </a:cubicBezTo>
                    <a:cubicBezTo>
                      <a:pt x="129852" y="128785"/>
                      <a:pt x="136444" y="124916"/>
                      <a:pt x="145673" y="123626"/>
                    </a:cubicBezTo>
                    <a:cubicBezTo>
                      <a:pt x="145673" y="123626"/>
                      <a:pt x="145673" y="123626"/>
                      <a:pt x="145673" y="115887"/>
                    </a:cubicBezTo>
                    <a:close/>
                    <a:moveTo>
                      <a:pt x="155575" y="0"/>
                    </a:moveTo>
                    <a:lnTo>
                      <a:pt x="309563" y="96837"/>
                    </a:lnTo>
                    <a:lnTo>
                      <a:pt x="298450" y="114300"/>
                    </a:lnTo>
                    <a:lnTo>
                      <a:pt x="155575" y="23812"/>
                    </a:lnTo>
                    <a:lnTo>
                      <a:pt x="11113" y="114300"/>
                    </a:lnTo>
                    <a:lnTo>
                      <a:pt x="0" y="968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B97F9EA-1364-4E2C-8DEB-D1F486101810}"/>
                </a:ext>
              </a:extLst>
            </p:cNvPr>
            <p:cNvGrpSpPr/>
            <p:nvPr/>
          </p:nvGrpSpPr>
          <p:grpSpPr>
            <a:xfrm>
              <a:off x="3781279" y="5126881"/>
              <a:ext cx="584111" cy="581794"/>
              <a:chOff x="6542736" y="2462688"/>
              <a:chExt cx="642522" cy="639973"/>
            </a:xfrm>
          </p:grpSpPr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B0122997-186C-4C05-A761-F411916E5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736" y="2462688"/>
                <a:ext cx="642522" cy="639973"/>
              </a:xfrm>
              <a:custGeom>
                <a:avLst/>
                <a:gdLst>
                  <a:gd name="T0" fmla="*/ 0 w 252"/>
                  <a:gd name="T1" fmla="*/ 126 h 251"/>
                  <a:gd name="T2" fmla="*/ 4 w 252"/>
                  <a:gd name="T3" fmla="*/ 150 h 251"/>
                  <a:gd name="T4" fmla="*/ 11 w 252"/>
                  <a:gd name="T5" fmla="*/ 174 h 251"/>
                  <a:gd name="T6" fmla="*/ 23 w 252"/>
                  <a:gd name="T7" fmla="*/ 195 h 251"/>
                  <a:gd name="T8" fmla="*/ 38 w 252"/>
                  <a:gd name="T9" fmla="*/ 214 h 251"/>
                  <a:gd name="T10" fmla="*/ 56 w 252"/>
                  <a:gd name="T11" fmla="*/ 229 h 251"/>
                  <a:gd name="T12" fmla="*/ 77 w 252"/>
                  <a:gd name="T13" fmla="*/ 241 h 251"/>
                  <a:gd name="T14" fmla="*/ 101 w 252"/>
                  <a:gd name="T15" fmla="*/ 248 h 251"/>
                  <a:gd name="T16" fmla="*/ 127 w 252"/>
                  <a:gd name="T17" fmla="*/ 251 h 251"/>
                  <a:gd name="T18" fmla="*/ 140 w 252"/>
                  <a:gd name="T19" fmla="*/ 251 h 251"/>
                  <a:gd name="T20" fmla="*/ 164 w 252"/>
                  <a:gd name="T21" fmla="*/ 246 h 251"/>
                  <a:gd name="T22" fmla="*/ 187 w 252"/>
                  <a:gd name="T23" fmla="*/ 235 h 251"/>
                  <a:gd name="T24" fmla="*/ 207 w 252"/>
                  <a:gd name="T25" fmla="*/ 222 h 251"/>
                  <a:gd name="T26" fmla="*/ 223 w 252"/>
                  <a:gd name="T27" fmla="*/ 206 h 251"/>
                  <a:gd name="T28" fmla="*/ 236 w 252"/>
                  <a:gd name="T29" fmla="*/ 186 h 251"/>
                  <a:gd name="T30" fmla="*/ 246 w 252"/>
                  <a:gd name="T31" fmla="*/ 163 h 251"/>
                  <a:gd name="T32" fmla="*/ 252 w 252"/>
                  <a:gd name="T33" fmla="*/ 138 h 251"/>
                  <a:gd name="T34" fmla="*/ 252 w 252"/>
                  <a:gd name="T35" fmla="*/ 126 h 251"/>
                  <a:gd name="T36" fmla="*/ 249 w 252"/>
                  <a:gd name="T37" fmla="*/ 100 h 251"/>
                  <a:gd name="T38" fmla="*/ 242 w 252"/>
                  <a:gd name="T39" fmla="*/ 77 h 251"/>
                  <a:gd name="T40" fmla="*/ 230 w 252"/>
                  <a:gd name="T41" fmla="*/ 55 h 251"/>
                  <a:gd name="T42" fmla="*/ 215 w 252"/>
                  <a:gd name="T43" fmla="*/ 37 h 251"/>
                  <a:gd name="T44" fmla="*/ 196 w 252"/>
                  <a:gd name="T45" fmla="*/ 22 h 251"/>
                  <a:gd name="T46" fmla="*/ 175 w 252"/>
                  <a:gd name="T47" fmla="*/ 10 h 251"/>
                  <a:gd name="T48" fmla="*/ 151 w 252"/>
                  <a:gd name="T49" fmla="*/ 3 h 251"/>
                  <a:gd name="T50" fmla="*/ 127 w 252"/>
                  <a:gd name="T51" fmla="*/ 0 h 251"/>
                  <a:gd name="T52" fmla="*/ 114 w 252"/>
                  <a:gd name="T53" fmla="*/ 0 h 251"/>
                  <a:gd name="T54" fmla="*/ 89 w 252"/>
                  <a:gd name="T55" fmla="*/ 5 h 251"/>
                  <a:gd name="T56" fmla="*/ 66 w 252"/>
                  <a:gd name="T57" fmla="*/ 15 h 251"/>
                  <a:gd name="T58" fmla="*/ 46 w 252"/>
                  <a:gd name="T59" fmla="*/ 29 h 251"/>
                  <a:gd name="T60" fmla="*/ 30 w 252"/>
                  <a:gd name="T61" fmla="*/ 45 h 251"/>
                  <a:gd name="T62" fmla="*/ 16 w 252"/>
                  <a:gd name="T63" fmla="*/ 65 h 251"/>
                  <a:gd name="T64" fmla="*/ 6 w 252"/>
                  <a:gd name="T65" fmla="*/ 88 h 251"/>
                  <a:gd name="T66" fmla="*/ 2 w 252"/>
                  <a:gd name="T67" fmla="*/ 113 h 251"/>
                  <a:gd name="T68" fmla="*/ 0 w 252"/>
                  <a:gd name="T69" fmla="*/ 126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" h="251">
                    <a:moveTo>
                      <a:pt x="0" y="126"/>
                    </a:moveTo>
                    <a:lnTo>
                      <a:pt x="0" y="126"/>
                    </a:lnTo>
                    <a:lnTo>
                      <a:pt x="2" y="138"/>
                    </a:lnTo>
                    <a:lnTo>
                      <a:pt x="4" y="150"/>
                    </a:lnTo>
                    <a:lnTo>
                      <a:pt x="6" y="163"/>
                    </a:lnTo>
                    <a:lnTo>
                      <a:pt x="11" y="174"/>
                    </a:lnTo>
                    <a:lnTo>
                      <a:pt x="16" y="186"/>
                    </a:lnTo>
                    <a:lnTo>
                      <a:pt x="23" y="195"/>
                    </a:lnTo>
                    <a:lnTo>
                      <a:pt x="30" y="206"/>
                    </a:lnTo>
                    <a:lnTo>
                      <a:pt x="38" y="214"/>
                    </a:lnTo>
                    <a:lnTo>
                      <a:pt x="46" y="222"/>
                    </a:lnTo>
                    <a:lnTo>
                      <a:pt x="56" y="229"/>
                    </a:lnTo>
                    <a:lnTo>
                      <a:pt x="66" y="235"/>
                    </a:lnTo>
                    <a:lnTo>
                      <a:pt x="77" y="241"/>
                    </a:lnTo>
                    <a:lnTo>
                      <a:pt x="89" y="246"/>
                    </a:lnTo>
                    <a:lnTo>
                      <a:pt x="101" y="248"/>
                    </a:lnTo>
                    <a:lnTo>
                      <a:pt x="114" y="251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40" y="251"/>
                    </a:lnTo>
                    <a:lnTo>
                      <a:pt x="151" y="248"/>
                    </a:lnTo>
                    <a:lnTo>
                      <a:pt x="164" y="246"/>
                    </a:lnTo>
                    <a:lnTo>
                      <a:pt x="175" y="241"/>
                    </a:lnTo>
                    <a:lnTo>
                      <a:pt x="187" y="235"/>
                    </a:lnTo>
                    <a:lnTo>
                      <a:pt x="196" y="229"/>
                    </a:lnTo>
                    <a:lnTo>
                      <a:pt x="207" y="222"/>
                    </a:lnTo>
                    <a:lnTo>
                      <a:pt x="215" y="214"/>
                    </a:lnTo>
                    <a:lnTo>
                      <a:pt x="223" y="206"/>
                    </a:lnTo>
                    <a:lnTo>
                      <a:pt x="230" y="195"/>
                    </a:lnTo>
                    <a:lnTo>
                      <a:pt x="236" y="186"/>
                    </a:lnTo>
                    <a:lnTo>
                      <a:pt x="242" y="174"/>
                    </a:lnTo>
                    <a:lnTo>
                      <a:pt x="246" y="163"/>
                    </a:lnTo>
                    <a:lnTo>
                      <a:pt x="249" y="150"/>
                    </a:lnTo>
                    <a:lnTo>
                      <a:pt x="252" y="138"/>
                    </a:lnTo>
                    <a:lnTo>
                      <a:pt x="252" y="126"/>
                    </a:lnTo>
                    <a:lnTo>
                      <a:pt x="252" y="126"/>
                    </a:lnTo>
                    <a:lnTo>
                      <a:pt x="252" y="113"/>
                    </a:lnTo>
                    <a:lnTo>
                      <a:pt x="249" y="100"/>
                    </a:lnTo>
                    <a:lnTo>
                      <a:pt x="246" y="88"/>
                    </a:lnTo>
                    <a:lnTo>
                      <a:pt x="242" y="77"/>
                    </a:lnTo>
                    <a:lnTo>
                      <a:pt x="236" y="65"/>
                    </a:lnTo>
                    <a:lnTo>
                      <a:pt x="230" y="55"/>
                    </a:lnTo>
                    <a:lnTo>
                      <a:pt x="223" y="45"/>
                    </a:lnTo>
                    <a:lnTo>
                      <a:pt x="215" y="37"/>
                    </a:lnTo>
                    <a:lnTo>
                      <a:pt x="207" y="29"/>
                    </a:lnTo>
                    <a:lnTo>
                      <a:pt x="196" y="22"/>
                    </a:lnTo>
                    <a:lnTo>
                      <a:pt x="187" y="15"/>
                    </a:lnTo>
                    <a:lnTo>
                      <a:pt x="175" y="10"/>
                    </a:lnTo>
                    <a:lnTo>
                      <a:pt x="164" y="5"/>
                    </a:lnTo>
                    <a:lnTo>
                      <a:pt x="151" y="3"/>
                    </a:lnTo>
                    <a:lnTo>
                      <a:pt x="140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14" y="0"/>
                    </a:lnTo>
                    <a:lnTo>
                      <a:pt x="101" y="3"/>
                    </a:lnTo>
                    <a:lnTo>
                      <a:pt x="89" y="5"/>
                    </a:lnTo>
                    <a:lnTo>
                      <a:pt x="77" y="10"/>
                    </a:lnTo>
                    <a:lnTo>
                      <a:pt x="66" y="15"/>
                    </a:lnTo>
                    <a:lnTo>
                      <a:pt x="56" y="22"/>
                    </a:lnTo>
                    <a:lnTo>
                      <a:pt x="46" y="29"/>
                    </a:lnTo>
                    <a:lnTo>
                      <a:pt x="38" y="37"/>
                    </a:lnTo>
                    <a:lnTo>
                      <a:pt x="30" y="45"/>
                    </a:lnTo>
                    <a:lnTo>
                      <a:pt x="23" y="55"/>
                    </a:lnTo>
                    <a:lnTo>
                      <a:pt x="16" y="65"/>
                    </a:lnTo>
                    <a:lnTo>
                      <a:pt x="11" y="77"/>
                    </a:lnTo>
                    <a:lnTo>
                      <a:pt x="6" y="88"/>
                    </a:lnTo>
                    <a:lnTo>
                      <a:pt x="4" y="100"/>
                    </a:lnTo>
                    <a:lnTo>
                      <a:pt x="2" y="113"/>
                    </a:lnTo>
                    <a:lnTo>
                      <a:pt x="0" y="126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AEE1E187-40ED-4A08-8E74-11C3F99F3E61}"/>
                  </a:ext>
                </a:extLst>
              </p:cNvPr>
              <p:cNvGrpSpPr/>
              <p:nvPr/>
            </p:nvGrpSpPr>
            <p:grpSpPr>
              <a:xfrm>
                <a:off x="6732720" y="2592959"/>
                <a:ext cx="257010" cy="373023"/>
                <a:chOff x="5079289" y="3762422"/>
                <a:chExt cx="310982" cy="451357"/>
              </a:xfrm>
              <a:solidFill>
                <a:schemeClr val="bg1"/>
              </a:solidFill>
            </p:grpSpPr>
            <p:sp>
              <p:nvSpPr>
                <p:cNvPr id="43" name="任意多边形: 形状 42">
                  <a:extLst>
                    <a:ext uri="{FF2B5EF4-FFF2-40B4-BE49-F238E27FC236}">
                      <a16:creationId xmlns:a16="http://schemas.microsoft.com/office/drawing/2014/main" id="{2CE5E030-6A94-46AB-8DAA-6168AAD83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9289" y="3762422"/>
                  <a:ext cx="310982" cy="451357"/>
                </a:xfrm>
                <a:custGeom>
                  <a:avLst/>
                  <a:gdLst>
                    <a:gd name="connsiteX0" fmla="*/ 146050 w 228600"/>
                    <a:gd name="connsiteY0" fmla="*/ 228600 h 331788"/>
                    <a:gd name="connsiteX1" fmla="*/ 146050 w 228600"/>
                    <a:gd name="connsiteY1" fmla="*/ 242888 h 331788"/>
                    <a:gd name="connsiteX2" fmla="*/ 149225 w 228600"/>
                    <a:gd name="connsiteY2" fmla="*/ 235744 h 331788"/>
                    <a:gd name="connsiteX3" fmla="*/ 147108 w 228600"/>
                    <a:gd name="connsiteY3" fmla="*/ 228600 h 331788"/>
                    <a:gd name="connsiteX4" fmla="*/ 146050 w 228600"/>
                    <a:gd name="connsiteY4" fmla="*/ 228600 h 331788"/>
                    <a:gd name="connsiteX5" fmla="*/ 123825 w 228600"/>
                    <a:gd name="connsiteY5" fmla="*/ 193675 h 331788"/>
                    <a:gd name="connsiteX6" fmla="*/ 160656 w 228600"/>
                    <a:gd name="connsiteY6" fmla="*/ 214159 h 331788"/>
                    <a:gd name="connsiteX7" fmla="*/ 169863 w 228600"/>
                    <a:gd name="connsiteY7" fmla="*/ 235923 h 331788"/>
                    <a:gd name="connsiteX8" fmla="*/ 156709 w 228600"/>
                    <a:gd name="connsiteY8" fmla="*/ 260248 h 331788"/>
                    <a:gd name="connsiteX9" fmla="*/ 123825 w 228600"/>
                    <a:gd name="connsiteY9" fmla="*/ 273050 h 331788"/>
                    <a:gd name="connsiteX10" fmla="*/ 123825 w 228600"/>
                    <a:gd name="connsiteY10" fmla="*/ 193675 h 331788"/>
                    <a:gd name="connsiteX11" fmla="*/ 100630 w 228600"/>
                    <a:gd name="connsiteY11" fmla="*/ 57150 h 331788"/>
                    <a:gd name="connsiteX12" fmla="*/ 103188 w 228600"/>
                    <a:gd name="connsiteY12" fmla="*/ 57150 h 331788"/>
                    <a:gd name="connsiteX13" fmla="*/ 103188 w 228600"/>
                    <a:gd name="connsiteY13" fmla="*/ 136525 h 331788"/>
                    <a:gd name="connsiteX14" fmla="*/ 100630 w 228600"/>
                    <a:gd name="connsiteY14" fmla="*/ 135224 h 331788"/>
                    <a:gd name="connsiteX15" fmla="*/ 57150 w 228600"/>
                    <a:gd name="connsiteY15" fmla="*/ 93584 h 331788"/>
                    <a:gd name="connsiteX16" fmla="*/ 69938 w 228600"/>
                    <a:gd name="connsiteY16" fmla="*/ 68861 h 331788"/>
                    <a:gd name="connsiteX17" fmla="*/ 100630 w 228600"/>
                    <a:gd name="connsiteY17" fmla="*/ 57150 h 331788"/>
                    <a:gd name="connsiteX18" fmla="*/ 103893 w 228600"/>
                    <a:gd name="connsiteY18" fmla="*/ 20637 h 331788"/>
                    <a:gd name="connsiteX19" fmla="*/ 103893 w 228600"/>
                    <a:gd name="connsiteY19" fmla="*/ 41388 h 331788"/>
                    <a:gd name="connsiteX20" fmla="*/ 101292 w 228600"/>
                    <a:gd name="connsiteY20" fmla="*/ 41388 h 331788"/>
                    <a:gd name="connsiteX21" fmla="*/ 45354 w 228600"/>
                    <a:gd name="connsiteY21" fmla="*/ 63436 h 331788"/>
                    <a:gd name="connsiteX22" fmla="*/ 24540 w 228600"/>
                    <a:gd name="connsiteY22" fmla="*/ 108828 h 331788"/>
                    <a:gd name="connsiteX23" fmla="*/ 31045 w 228600"/>
                    <a:gd name="connsiteY23" fmla="*/ 138658 h 331788"/>
                    <a:gd name="connsiteX24" fmla="*/ 51859 w 228600"/>
                    <a:gd name="connsiteY24" fmla="*/ 162003 h 331788"/>
                    <a:gd name="connsiteX25" fmla="*/ 101292 w 228600"/>
                    <a:gd name="connsiteY25" fmla="*/ 185347 h 331788"/>
                    <a:gd name="connsiteX26" fmla="*/ 103893 w 228600"/>
                    <a:gd name="connsiteY26" fmla="*/ 185347 h 331788"/>
                    <a:gd name="connsiteX27" fmla="*/ 103893 w 228600"/>
                    <a:gd name="connsiteY27" fmla="*/ 274836 h 331788"/>
                    <a:gd name="connsiteX28" fmla="*/ 101292 w 228600"/>
                    <a:gd name="connsiteY28" fmla="*/ 274836 h 331788"/>
                    <a:gd name="connsiteX29" fmla="*/ 67469 w 228600"/>
                    <a:gd name="connsiteY29" fmla="*/ 269648 h 331788"/>
                    <a:gd name="connsiteX30" fmla="*/ 59664 w 228600"/>
                    <a:gd name="connsiteY30" fmla="*/ 260570 h 331788"/>
                    <a:gd name="connsiteX31" fmla="*/ 60965 w 228600"/>
                    <a:gd name="connsiteY31" fmla="*/ 257976 h 331788"/>
                    <a:gd name="connsiteX32" fmla="*/ 67469 w 228600"/>
                    <a:gd name="connsiteY32" fmla="*/ 254085 h 331788"/>
                    <a:gd name="connsiteX33" fmla="*/ 80478 w 228600"/>
                    <a:gd name="connsiteY33" fmla="*/ 230740 h 331788"/>
                    <a:gd name="connsiteX34" fmla="*/ 72673 w 228600"/>
                    <a:gd name="connsiteY34" fmla="*/ 212583 h 331788"/>
                    <a:gd name="connsiteX35" fmla="*/ 51859 w 228600"/>
                    <a:gd name="connsiteY35" fmla="*/ 206098 h 331788"/>
                    <a:gd name="connsiteX36" fmla="*/ 29744 w 228600"/>
                    <a:gd name="connsiteY36" fmla="*/ 213880 h 331788"/>
                    <a:gd name="connsiteX37" fmla="*/ 20638 w 228600"/>
                    <a:gd name="connsiteY37" fmla="*/ 237225 h 331788"/>
                    <a:gd name="connsiteX38" fmla="*/ 44053 w 228600"/>
                    <a:gd name="connsiteY38" fmla="*/ 276133 h 331788"/>
                    <a:gd name="connsiteX39" fmla="*/ 101292 w 228600"/>
                    <a:gd name="connsiteY39" fmla="*/ 290399 h 331788"/>
                    <a:gd name="connsiteX40" fmla="*/ 103893 w 228600"/>
                    <a:gd name="connsiteY40" fmla="*/ 290399 h 331788"/>
                    <a:gd name="connsiteX41" fmla="*/ 103893 w 228600"/>
                    <a:gd name="connsiteY41" fmla="*/ 311150 h 331788"/>
                    <a:gd name="connsiteX42" fmla="*/ 124707 w 228600"/>
                    <a:gd name="connsiteY42" fmla="*/ 311150 h 331788"/>
                    <a:gd name="connsiteX43" fmla="*/ 124707 w 228600"/>
                    <a:gd name="connsiteY43" fmla="*/ 290399 h 331788"/>
                    <a:gd name="connsiteX44" fmla="*/ 185848 w 228600"/>
                    <a:gd name="connsiteY44" fmla="*/ 265757 h 331788"/>
                    <a:gd name="connsiteX45" fmla="*/ 207963 w 228600"/>
                    <a:gd name="connsiteY45" fmla="*/ 219068 h 331788"/>
                    <a:gd name="connsiteX46" fmla="*/ 184548 w 228600"/>
                    <a:gd name="connsiteY46" fmla="*/ 174972 h 331788"/>
                    <a:gd name="connsiteX47" fmla="*/ 124707 w 228600"/>
                    <a:gd name="connsiteY47" fmla="*/ 143846 h 331788"/>
                    <a:gd name="connsiteX48" fmla="*/ 124707 w 228600"/>
                    <a:gd name="connsiteY48" fmla="*/ 56951 h 331788"/>
                    <a:gd name="connsiteX49" fmla="*/ 146822 w 228600"/>
                    <a:gd name="connsiteY49" fmla="*/ 62139 h 331788"/>
                    <a:gd name="connsiteX50" fmla="*/ 155928 w 228600"/>
                    <a:gd name="connsiteY50" fmla="*/ 71217 h 331788"/>
                    <a:gd name="connsiteX51" fmla="*/ 149424 w 228600"/>
                    <a:gd name="connsiteY51" fmla="*/ 82890 h 331788"/>
                    <a:gd name="connsiteX52" fmla="*/ 142919 w 228600"/>
                    <a:gd name="connsiteY52" fmla="*/ 98453 h 331788"/>
                    <a:gd name="connsiteX53" fmla="*/ 150725 w 228600"/>
                    <a:gd name="connsiteY53" fmla="*/ 114016 h 331788"/>
                    <a:gd name="connsiteX54" fmla="*/ 168937 w 228600"/>
                    <a:gd name="connsiteY54" fmla="*/ 120501 h 331788"/>
                    <a:gd name="connsiteX55" fmla="*/ 189751 w 228600"/>
                    <a:gd name="connsiteY55" fmla="*/ 112719 h 331788"/>
                    <a:gd name="connsiteX56" fmla="*/ 198857 w 228600"/>
                    <a:gd name="connsiteY56" fmla="*/ 91968 h 331788"/>
                    <a:gd name="connsiteX57" fmla="*/ 187149 w 228600"/>
                    <a:gd name="connsiteY57" fmla="*/ 64733 h 331788"/>
                    <a:gd name="connsiteX58" fmla="*/ 155928 w 228600"/>
                    <a:gd name="connsiteY58" fmla="*/ 46576 h 331788"/>
                    <a:gd name="connsiteX59" fmla="*/ 124707 w 228600"/>
                    <a:gd name="connsiteY59" fmla="*/ 41388 h 331788"/>
                    <a:gd name="connsiteX60" fmla="*/ 124707 w 228600"/>
                    <a:gd name="connsiteY60" fmla="*/ 20637 h 331788"/>
                    <a:gd name="connsiteX61" fmla="*/ 103893 w 228600"/>
                    <a:gd name="connsiteY61" fmla="*/ 20637 h 331788"/>
                    <a:gd name="connsiteX62" fmla="*/ 83127 w 228600"/>
                    <a:gd name="connsiteY62" fmla="*/ 0 h 331788"/>
                    <a:gd name="connsiteX63" fmla="*/ 145473 w 228600"/>
                    <a:gd name="connsiteY63" fmla="*/ 0 h 331788"/>
                    <a:gd name="connsiteX64" fmla="*/ 145473 w 228600"/>
                    <a:gd name="connsiteY64" fmla="*/ 23329 h 331788"/>
                    <a:gd name="connsiteX65" fmla="*/ 161059 w 228600"/>
                    <a:gd name="connsiteY65" fmla="*/ 27217 h 331788"/>
                    <a:gd name="connsiteX66" fmla="*/ 201324 w 228600"/>
                    <a:gd name="connsiteY66" fmla="*/ 50546 h 331788"/>
                    <a:gd name="connsiteX67" fmla="*/ 219508 w 228600"/>
                    <a:gd name="connsiteY67" fmla="*/ 92019 h 331788"/>
                    <a:gd name="connsiteX68" fmla="*/ 203922 w 228600"/>
                    <a:gd name="connsiteY68" fmla="*/ 127013 h 331788"/>
                    <a:gd name="connsiteX69" fmla="*/ 171450 w 228600"/>
                    <a:gd name="connsiteY69" fmla="*/ 141269 h 331788"/>
                    <a:gd name="connsiteX70" fmla="*/ 198726 w 228600"/>
                    <a:gd name="connsiteY70" fmla="*/ 158118 h 331788"/>
                    <a:gd name="connsiteX71" fmla="*/ 228600 w 228600"/>
                    <a:gd name="connsiteY71" fmla="*/ 219032 h 331788"/>
                    <a:gd name="connsiteX72" fmla="*/ 198726 w 228600"/>
                    <a:gd name="connsiteY72" fmla="*/ 281242 h 331788"/>
                    <a:gd name="connsiteX73" fmla="*/ 145473 w 228600"/>
                    <a:gd name="connsiteY73" fmla="*/ 307163 h 331788"/>
                    <a:gd name="connsiteX74" fmla="*/ 145473 w 228600"/>
                    <a:gd name="connsiteY74" fmla="*/ 331788 h 331788"/>
                    <a:gd name="connsiteX75" fmla="*/ 83127 w 228600"/>
                    <a:gd name="connsiteY75" fmla="*/ 331788 h 331788"/>
                    <a:gd name="connsiteX76" fmla="*/ 83127 w 228600"/>
                    <a:gd name="connsiteY76" fmla="*/ 309755 h 331788"/>
                    <a:gd name="connsiteX77" fmla="*/ 32471 w 228600"/>
                    <a:gd name="connsiteY77" fmla="*/ 292907 h 331788"/>
                    <a:gd name="connsiteX78" fmla="*/ 0 w 228600"/>
                    <a:gd name="connsiteY78" fmla="*/ 237177 h 331788"/>
                    <a:gd name="connsiteX79" fmla="*/ 15586 w 228600"/>
                    <a:gd name="connsiteY79" fmla="*/ 199591 h 331788"/>
                    <a:gd name="connsiteX80" fmla="*/ 50656 w 228600"/>
                    <a:gd name="connsiteY80" fmla="*/ 185335 h 331788"/>
                    <a:gd name="connsiteX81" fmla="*/ 40265 w 228600"/>
                    <a:gd name="connsiteY81" fmla="*/ 178854 h 331788"/>
                    <a:gd name="connsiteX82" fmla="*/ 12989 w 228600"/>
                    <a:gd name="connsiteY82" fmla="*/ 149045 h 331788"/>
                    <a:gd name="connsiteX83" fmla="*/ 3896 w 228600"/>
                    <a:gd name="connsiteY83" fmla="*/ 108868 h 331788"/>
                    <a:gd name="connsiteX84" fmla="*/ 31173 w 228600"/>
                    <a:gd name="connsiteY84" fmla="*/ 47954 h 331788"/>
                    <a:gd name="connsiteX85" fmla="*/ 83127 w 228600"/>
                    <a:gd name="connsiteY85" fmla="*/ 23329 h 331788"/>
                    <a:gd name="connsiteX86" fmla="*/ 83127 w 228600"/>
                    <a:gd name="connsiteY86" fmla="*/ 0 h 331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28600" h="331788">
                      <a:moveTo>
                        <a:pt x="146050" y="228600"/>
                      </a:moveTo>
                      <a:cubicBezTo>
                        <a:pt x="146050" y="228600"/>
                        <a:pt x="146050" y="228600"/>
                        <a:pt x="146050" y="242888"/>
                      </a:cubicBezTo>
                      <a:cubicBezTo>
                        <a:pt x="148167" y="240507"/>
                        <a:pt x="149225" y="238125"/>
                        <a:pt x="149225" y="235744"/>
                      </a:cubicBezTo>
                      <a:cubicBezTo>
                        <a:pt x="149225" y="234553"/>
                        <a:pt x="149225" y="232172"/>
                        <a:pt x="147108" y="228600"/>
                      </a:cubicBezTo>
                      <a:cubicBezTo>
                        <a:pt x="146050" y="228600"/>
                        <a:pt x="146050" y="228600"/>
                        <a:pt x="146050" y="228600"/>
                      </a:cubicBezTo>
                      <a:close/>
                      <a:moveTo>
                        <a:pt x="123825" y="193675"/>
                      </a:moveTo>
                      <a:cubicBezTo>
                        <a:pt x="142240" y="201356"/>
                        <a:pt x="155394" y="207758"/>
                        <a:pt x="160656" y="214159"/>
                      </a:cubicBezTo>
                      <a:cubicBezTo>
                        <a:pt x="167232" y="220560"/>
                        <a:pt x="169863" y="228242"/>
                        <a:pt x="169863" y="235923"/>
                      </a:cubicBezTo>
                      <a:cubicBezTo>
                        <a:pt x="169863" y="244885"/>
                        <a:pt x="165917" y="253846"/>
                        <a:pt x="156709" y="260248"/>
                      </a:cubicBezTo>
                      <a:cubicBezTo>
                        <a:pt x="148817" y="267929"/>
                        <a:pt x="136979" y="271770"/>
                        <a:pt x="123825" y="273050"/>
                      </a:cubicBezTo>
                      <a:cubicBezTo>
                        <a:pt x="123825" y="273050"/>
                        <a:pt x="123825" y="273050"/>
                        <a:pt x="123825" y="193675"/>
                      </a:cubicBezTo>
                      <a:close/>
                      <a:moveTo>
                        <a:pt x="100630" y="57150"/>
                      </a:moveTo>
                      <a:cubicBezTo>
                        <a:pt x="100630" y="57150"/>
                        <a:pt x="100630" y="57150"/>
                        <a:pt x="103188" y="57150"/>
                      </a:cubicBezTo>
                      <a:cubicBezTo>
                        <a:pt x="103188" y="57150"/>
                        <a:pt x="103188" y="57150"/>
                        <a:pt x="103188" y="136525"/>
                      </a:cubicBezTo>
                      <a:cubicBezTo>
                        <a:pt x="103188" y="136525"/>
                        <a:pt x="103188" y="136525"/>
                        <a:pt x="100630" y="135224"/>
                      </a:cubicBezTo>
                      <a:cubicBezTo>
                        <a:pt x="72496" y="124814"/>
                        <a:pt x="57150" y="110500"/>
                        <a:pt x="57150" y="93584"/>
                      </a:cubicBezTo>
                      <a:cubicBezTo>
                        <a:pt x="57150" y="84476"/>
                        <a:pt x="60986" y="76668"/>
                        <a:pt x="69938" y="68861"/>
                      </a:cubicBezTo>
                      <a:cubicBezTo>
                        <a:pt x="77611" y="62355"/>
                        <a:pt x="87842" y="58451"/>
                        <a:pt x="100630" y="57150"/>
                      </a:cubicBezTo>
                      <a:close/>
                      <a:moveTo>
                        <a:pt x="103893" y="20637"/>
                      </a:moveTo>
                      <a:cubicBezTo>
                        <a:pt x="103893" y="20637"/>
                        <a:pt x="103893" y="20637"/>
                        <a:pt x="103893" y="41388"/>
                      </a:cubicBezTo>
                      <a:cubicBezTo>
                        <a:pt x="103893" y="41388"/>
                        <a:pt x="103893" y="41388"/>
                        <a:pt x="101292" y="41388"/>
                      </a:cubicBezTo>
                      <a:cubicBezTo>
                        <a:pt x="77876" y="43982"/>
                        <a:pt x="59664" y="50466"/>
                        <a:pt x="45354" y="63436"/>
                      </a:cubicBezTo>
                      <a:cubicBezTo>
                        <a:pt x="31045" y="76405"/>
                        <a:pt x="24540" y="90671"/>
                        <a:pt x="24540" y="108828"/>
                      </a:cubicBezTo>
                      <a:cubicBezTo>
                        <a:pt x="24540" y="119204"/>
                        <a:pt x="27142" y="129579"/>
                        <a:pt x="31045" y="138658"/>
                      </a:cubicBezTo>
                      <a:cubicBezTo>
                        <a:pt x="36248" y="147736"/>
                        <a:pt x="42753" y="155518"/>
                        <a:pt x="51859" y="162003"/>
                      </a:cubicBezTo>
                      <a:cubicBezTo>
                        <a:pt x="60965" y="167190"/>
                        <a:pt x="76575" y="174972"/>
                        <a:pt x="101292" y="185347"/>
                      </a:cubicBezTo>
                      <a:cubicBezTo>
                        <a:pt x="101292" y="185347"/>
                        <a:pt x="101292" y="185347"/>
                        <a:pt x="103893" y="185347"/>
                      </a:cubicBezTo>
                      <a:cubicBezTo>
                        <a:pt x="103893" y="185347"/>
                        <a:pt x="103893" y="185347"/>
                        <a:pt x="103893" y="274836"/>
                      </a:cubicBezTo>
                      <a:cubicBezTo>
                        <a:pt x="103893" y="274836"/>
                        <a:pt x="103893" y="274836"/>
                        <a:pt x="101292" y="274836"/>
                      </a:cubicBezTo>
                      <a:cubicBezTo>
                        <a:pt x="85681" y="274836"/>
                        <a:pt x="75274" y="272242"/>
                        <a:pt x="67469" y="269648"/>
                      </a:cubicBezTo>
                      <a:cubicBezTo>
                        <a:pt x="62266" y="267054"/>
                        <a:pt x="59664" y="264460"/>
                        <a:pt x="59664" y="260570"/>
                      </a:cubicBezTo>
                      <a:cubicBezTo>
                        <a:pt x="59664" y="260570"/>
                        <a:pt x="60965" y="259273"/>
                        <a:pt x="60965" y="257976"/>
                      </a:cubicBezTo>
                      <a:cubicBezTo>
                        <a:pt x="62266" y="256679"/>
                        <a:pt x="63567" y="255382"/>
                        <a:pt x="67469" y="254085"/>
                      </a:cubicBezTo>
                      <a:cubicBezTo>
                        <a:pt x="76575" y="247600"/>
                        <a:pt x="80478" y="239819"/>
                        <a:pt x="80478" y="230740"/>
                      </a:cubicBezTo>
                      <a:cubicBezTo>
                        <a:pt x="80478" y="222959"/>
                        <a:pt x="77876" y="217771"/>
                        <a:pt x="72673" y="212583"/>
                      </a:cubicBezTo>
                      <a:cubicBezTo>
                        <a:pt x="67469" y="208692"/>
                        <a:pt x="60965" y="206098"/>
                        <a:pt x="51859" y="206098"/>
                      </a:cubicBezTo>
                      <a:cubicBezTo>
                        <a:pt x="42753" y="206098"/>
                        <a:pt x="36248" y="208692"/>
                        <a:pt x="29744" y="213880"/>
                      </a:cubicBezTo>
                      <a:cubicBezTo>
                        <a:pt x="23240" y="220365"/>
                        <a:pt x="20638" y="226849"/>
                        <a:pt x="20638" y="237225"/>
                      </a:cubicBezTo>
                      <a:cubicBezTo>
                        <a:pt x="20638" y="252788"/>
                        <a:pt x="28443" y="265757"/>
                        <a:pt x="44053" y="276133"/>
                      </a:cubicBezTo>
                      <a:cubicBezTo>
                        <a:pt x="59664" y="285211"/>
                        <a:pt x="77876" y="290399"/>
                        <a:pt x="101292" y="290399"/>
                      </a:cubicBezTo>
                      <a:cubicBezTo>
                        <a:pt x="101292" y="290399"/>
                        <a:pt x="101292" y="290399"/>
                        <a:pt x="103893" y="290399"/>
                      </a:cubicBezTo>
                      <a:cubicBezTo>
                        <a:pt x="103893" y="290399"/>
                        <a:pt x="103893" y="290399"/>
                        <a:pt x="103893" y="311150"/>
                      </a:cubicBezTo>
                      <a:cubicBezTo>
                        <a:pt x="103893" y="311150"/>
                        <a:pt x="103893" y="311150"/>
                        <a:pt x="124707" y="311150"/>
                      </a:cubicBezTo>
                      <a:cubicBezTo>
                        <a:pt x="124707" y="311150"/>
                        <a:pt x="124707" y="311150"/>
                        <a:pt x="124707" y="290399"/>
                      </a:cubicBezTo>
                      <a:cubicBezTo>
                        <a:pt x="150725" y="286508"/>
                        <a:pt x="171539" y="278727"/>
                        <a:pt x="185848" y="265757"/>
                      </a:cubicBezTo>
                      <a:cubicBezTo>
                        <a:pt x="200158" y="252788"/>
                        <a:pt x="207963" y="237225"/>
                        <a:pt x="207963" y="219068"/>
                      </a:cubicBezTo>
                      <a:cubicBezTo>
                        <a:pt x="207963" y="202208"/>
                        <a:pt x="200158" y="187941"/>
                        <a:pt x="184548" y="174972"/>
                      </a:cubicBezTo>
                      <a:cubicBezTo>
                        <a:pt x="174141" y="164597"/>
                        <a:pt x="153327" y="154221"/>
                        <a:pt x="124707" y="143846"/>
                      </a:cubicBezTo>
                      <a:cubicBezTo>
                        <a:pt x="124707" y="143846"/>
                        <a:pt x="124707" y="143846"/>
                        <a:pt x="124707" y="56951"/>
                      </a:cubicBezTo>
                      <a:cubicBezTo>
                        <a:pt x="133813" y="56951"/>
                        <a:pt x="141619" y="58248"/>
                        <a:pt x="146822" y="62139"/>
                      </a:cubicBezTo>
                      <a:cubicBezTo>
                        <a:pt x="153327" y="64733"/>
                        <a:pt x="155928" y="67327"/>
                        <a:pt x="155928" y="71217"/>
                      </a:cubicBezTo>
                      <a:cubicBezTo>
                        <a:pt x="155928" y="73811"/>
                        <a:pt x="153327" y="77702"/>
                        <a:pt x="149424" y="82890"/>
                      </a:cubicBezTo>
                      <a:cubicBezTo>
                        <a:pt x="145521" y="89374"/>
                        <a:pt x="142919" y="94562"/>
                        <a:pt x="142919" y="98453"/>
                      </a:cubicBezTo>
                      <a:cubicBezTo>
                        <a:pt x="142919" y="104938"/>
                        <a:pt x="145521" y="110125"/>
                        <a:pt x="150725" y="114016"/>
                      </a:cubicBezTo>
                      <a:cubicBezTo>
                        <a:pt x="155928" y="119204"/>
                        <a:pt x="162433" y="120501"/>
                        <a:pt x="168937" y="120501"/>
                      </a:cubicBezTo>
                      <a:cubicBezTo>
                        <a:pt x="176742" y="120501"/>
                        <a:pt x="184548" y="117907"/>
                        <a:pt x="189751" y="112719"/>
                      </a:cubicBezTo>
                      <a:cubicBezTo>
                        <a:pt x="196255" y="106235"/>
                        <a:pt x="198857" y="99750"/>
                        <a:pt x="198857" y="91968"/>
                      </a:cubicBezTo>
                      <a:cubicBezTo>
                        <a:pt x="198857" y="82890"/>
                        <a:pt x="194954" y="73811"/>
                        <a:pt x="187149" y="64733"/>
                      </a:cubicBezTo>
                      <a:cubicBezTo>
                        <a:pt x="178043" y="56951"/>
                        <a:pt x="167636" y="50466"/>
                        <a:pt x="155928" y="46576"/>
                      </a:cubicBezTo>
                      <a:cubicBezTo>
                        <a:pt x="144220" y="43982"/>
                        <a:pt x="133813" y="41388"/>
                        <a:pt x="124707" y="41388"/>
                      </a:cubicBezTo>
                      <a:cubicBezTo>
                        <a:pt x="124707" y="41388"/>
                        <a:pt x="124707" y="41388"/>
                        <a:pt x="124707" y="20637"/>
                      </a:cubicBezTo>
                      <a:cubicBezTo>
                        <a:pt x="124707" y="20637"/>
                        <a:pt x="124707" y="20637"/>
                        <a:pt x="103893" y="20637"/>
                      </a:cubicBezTo>
                      <a:close/>
                      <a:moveTo>
                        <a:pt x="83127" y="0"/>
                      </a:moveTo>
                      <a:cubicBezTo>
                        <a:pt x="83127" y="0"/>
                        <a:pt x="83127" y="0"/>
                        <a:pt x="145473" y="0"/>
                      </a:cubicBezTo>
                      <a:cubicBezTo>
                        <a:pt x="145473" y="0"/>
                        <a:pt x="145473" y="0"/>
                        <a:pt x="145473" y="23329"/>
                      </a:cubicBezTo>
                      <a:cubicBezTo>
                        <a:pt x="150668" y="24625"/>
                        <a:pt x="155864" y="25921"/>
                        <a:pt x="161059" y="27217"/>
                      </a:cubicBezTo>
                      <a:cubicBezTo>
                        <a:pt x="176646" y="31105"/>
                        <a:pt x="190933" y="40177"/>
                        <a:pt x="201324" y="50546"/>
                      </a:cubicBezTo>
                      <a:cubicBezTo>
                        <a:pt x="214313" y="63506"/>
                        <a:pt x="219508" y="76467"/>
                        <a:pt x="219508" y="92019"/>
                      </a:cubicBezTo>
                      <a:cubicBezTo>
                        <a:pt x="219508" y="104980"/>
                        <a:pt x="214313" y="117940"/>
                        <a:pt x="203922" y="127013"/>
                      </a:cubicBezTo>
                      <a:cubicBezTo>
                        <a:pt x="194830" y="136085"/>
                        <a:pt x="184439" y="141269"/>
                        <a:pt x="171450" y="141269"/>
                      </a:cubicBezTo>
                      <a:cubicBezTo>
                        <a:pt x="183140" y="147749"/>
                        <a:pt x="192232" y="152934"/>
                        <a:pt x="198726" y="158118"/>
                      </a:cubicBezTo>
                      <a:cubicBezTo>
                        <a:pt x="218209" y="176262"/>
                        <a:pt x="228600" y="195703"/>
                        <a:pt x="228600" y="219032"/>
                      </a:cubicBezTo>
                      <a:cubicBezTo>
                        <a:pt x="228600" y="243657"/>
                        <a:pt x="218209" y="264394"/>
                        <a:pt x="198726" y="281242"/>
                      </a:cubicBezTo>
                      <a:cubicBezTo>
                        <a:pt x="185738" y="294203"/>
                        <a:pt x="167554" y="301979"/>
                        <a:pt x="145473" y="307163"/>
                      </a:cubicBezTo>
                      <a:cubicBezTo>
                        <a:pt x="145473" y="307163"/>
                        <a:pt x="145473" y="307163"/>
                        <a:pt x="145473" y="331788"/>
                      </a:cubicBezTo>
                      <a:cubicBezTo>
                        <a:pt x="145473" y="331788"/>
                        <a:pt x="145473" y="331788"/>
                        <a:pt x="83127" y="331788"/>
                      </a:cubicBezTo>
                      <a:cubicBezTo>
                        <a:pt x="83127" y="331788"/>
                        <a:pt x="83127" y="331788"/>
                        <a:pt x="83127" y="309755"/>
                      </a:cubicBezTo>
                      <a:cubicBezTo>
                        <a:pt x="63644" y="308459"/>
                        <a:pt x="46759" y="301979"/>
                        <a:pt x="32471" y="292907"/>
                      </a:cubicBezTo>
                      <a:cubicBezTo>
                        <a:pt x="5195" y="276058"/>
                        <a:pt x="0" y="252729"/>
                        <a:pt x="0" y="237177"/>
                      </a:cubicBezTo>
                      <a:cubicBezTo>
                        <a:pt x="0" y="221624"/>
                        <a:pt x="5195" y="208664"/>
                        <a:pt x="15586" y="199591"/>
                      </a:cubicBezTo>
                      <a:cubicBezTo>
                        <a:pt x="24678" y="190519"/>
                        <a:pt x="36368" y="185335"/>
                        <a:pt x="50656" y="185335"/>
                      </a:cubicBezTo>
                      <a:cubicBezTo>
                        <a:pt x="46759" y="182743"/>
                        <a:pt x="42862" y="180151"/>
                        <a:pt x="40265" y="178854"/>
                      </a:cubicBezTo>
                      <a:cubicBezTo>
                        <a:pt x="28575" y="171078"/>
                        <a:pt x="19483" y="160710"/>
                        <a:pt x="12989" y="149045"/>
                      </a:cubicBezTo>
                      <a:cubicBezTo>
                        <a:pt x="6494" y="136085"/>
                        <a:pt x="3896" y="123124"/>
                        <a:pt x="3896" y="108868"/>
                      </a:cubicBezTo>
                      <a:cubicBezTo>
                        <a:pt x="3896" y="85539"/>
                        <a:pt x="12989" y="64802"/>
                        <a:pt x="31173" y="47954"/>
                      </a:cubicBezTo>
                      <a:cubicBezTo>
                        <a:pt x="45460" y="36289"/>
                        <a:pt x="62345" y="27217"/>
                        <a:pt x="83127" y="23329"/>
                      </a:cubicBezTo>
                      <a:cubicBezTo>
                        <a:pt x="83127" y="23329"/>
                        <a:pt x="83127" y="23329"/>
                        <a:pt x="831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任意多边形: 形状 43">
                  <a:extLst>
                    <a:ext uri="{FF2B5EF4-FFF2-40B4-BE49-F238E27FC236}">
                      <a16:creationId xmlns:a16="http://schemas.microsoft.com/office/drawing/2014/main" id="{DC5A6DAA-32A0-4ACF-B954-E2C35AB89C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0870" y="3894917"/>
                  <a:ext cx="187823" cy="186367"/>
                </a:xfrm>
                <a:custGeom>
                  <a:avLst/>
                  <a:gdLst>
                    <a:gd name="T0" fmla="*/ 161 w 386"/>
                    <a:gd name="T1" fmla="*/ 42 h 386"/>
                    <a:gd name="T2" fmla="*/ 119 w 386"/>
                    <a:gd name="T3" fmla="*/ 58 h 386"/>
                    <a:gd name="T4" fmla="*/ 83 w 386"/>
                    <a:gd name="T5" fmla="*/ 84 h 386"/>
                    <a:gd name="T6" fmla="*/ 56 w 386"/>
                    <a:gd name="T7" fmla="*/ 120 h 386"/>
                    <a:gd name="T8" fmla="*/ 42 w 386"/>
                    <a:gd name="T9" fmla="*/ 162 h 386"/>
                    <a:gd name="T10" fmla="*/ 39 w 386"/>
                    <a:gd name="T11" fmla="*/ 209 h 386"/>
                    <a:gd name="T12" fmla="*/ 50 w 386"/>
                    <a:gd name="T13" fmla="*/ 254 h 386"/>
                    <a:gd name="T14" fmla="*/ 73 w 386"/>
                    <a:gd name="T15" fmla="*/ 291 h 386"/>
                    <a:gd name="T16" fmla="*/ 107 w 386"/>
                    <a:gd name="T17" fmla="*/ 321 h 386"/>
                    <a:gd name="T18" fmla="*/ 147 w 386"/>
                    <a:gd name="T19" fmla="*/ 342 h 386"/>
                    <a:gd name="T20" fmla="*/ 193 w 386"/>
                    <a:gd name="T21" fmla="*/ 347 h 386"/>
                    <a:gd name="T22" fmla="*/ 239 w 386"/>
                    <a:gd name="T23" fmla="*/ 342 h 386"/>
                    <a:gd name="T24" fmla="*/ 279 w 386"/>
                    <a:gd name="T25" fmla="*/ 321 h 386"/>
                    <a:gd name="T26" fmla="*/ 311 w 386"/>
                    <a:gd name="T27" fmla="*/ 291 h 386"/>
                    <a:gd name="T28" fmla="*/ 335 w 386"/>
                    <a:gd name="T29" fmla="*/ 254 h 386"/>
                    <a:gd name="T30" fmla="*/ 346 w 386"/>
                    <a:gd name="T31" fmla="*/ 209 h 386"/>
                    <a:gd name="T32" fmla="*/ 344 w 386"/>
                    <a:gd name="T33" fmla="*/ 162 h 386"/>
                    <a:gd name="T34" fmla="*/ 328 w 386"/>
                    <a:gd name="T35" fmla="*/ 120 h 386"/>
                    <a:gd name="T36" fmla="*/ 302 w 386"/>
                    <a:gd name="T37" fmla="*/ 84 h 386"/>
                    <a:gd name="T38" fmla="*/ 266 w 386"/>
                    <a:gd name="T39" fmla="*/ 58 h 386"/>
                    <a:gd name="T40" fmla="*/ 223 w 386"/>
                    <a:gd name="T41" fmla="*/ 42 h 386"/>
                    <a:gd name="T42" fmla="*/ 193 w 386"/>
                    <a:gd name="T43" fmla="*/ 386 h 386"/>
                    <a:gd name="T44" fmla="*/ 135 w 386"/>
                    <a:gd name="T45" fmla="*/ 378 h 386"/>
                    <a:gd name="T46" fmla="*/ 85 w 386"/>
                    <a:gd name="T47" fmla="*/ 353 h 386"/>
                    <a:gd name="T48" fmla="*/ 43 w 386"/>
                    <a:gd name="T49" fmla="*/ 316 h 386"/>
                    <a:gd name="T50" fmla="*/ 14 w 386"/>
                    <a:gd name="T51" fmla="*/ 268 h 386"/>
                    <a:gd name="T52" fmla="*/ 0 w 386"/>
                    <a:gd name="T53" fmla="*/ 213 h 386"/>
                    <a:gd name="T54" fmla="*/ 3 w 386"/>
                    <a:gd name="T55" fmla="*/ 154 h 386"/>
                    <a:gd name="T56" fmla="*/ 23 w 386"/>
                    <a:gd name="T57" fmla="*/ 101 h 386"/>
                    <a:gd name="T58" fmla="*/ 56 w 386"/>
                    <a:gd name="T59" fmla="*/ 56 h 386"/>
                    <a:gd name="T60" fmla="*/ 101 w 386"/>
                    <a:gd name="T61" fmla="*/ 23 h 386"/>
                    <a:gd name="T62" fmla="*/ 154 w 386"/>
                    <a:gd name="T63" fmla="*/ 5 h 386"/>
                    <a:gd name="T64" fmla="*/ 212 w 386"/>
                    <a:gd name="T65" fmla="*/ 2 h 386"/>
                    <a:gd name="T66" fmla="*/ 268 w 386"/>
                    <a:gd name="T67" fmla="*/ 16 h 386"/>
                    <a:gd name="T68" fmla="*/ 315 w 386"/>
                    <a:gd name="T69" fmla="*/ 45 h 386"/>
                    <a:gd name="T70" fmla="*/ 353 w 386"/>
                    <a:gd name="T71" fmla="*/ 85 h 386"/>
                    <a:gd name="T72" fmla="*/ 377 w 386"/>
                    <a:gd name="T73" fmla="*/ 136 h 386"/>
                    <a:gd name="T74" fmla="*/ 386 w 386"/>
                    <a:gd name="T75" fmla="*/ 193 h 386"/>
                    <a:gd name="T76" fmla="*/ 377 w 386"/>
                    <a:gd name="T77" fmla="*/ 251 h 386"/>
                    <a:gd name="T78" fmla="*/ 353 w 386"/>
                    <a:gd name="T79" fmla="*/ 301 h 386"/>
                    <a:gd name="T80" fmla="*/ 315 w 386"/>
                    <a:gd name="T81" fmla="*/ 343 h 386"/>
                    <a:gd name="T82" fmla="*/ 268 w 386"/>
                    <a:gd name="T83" fmla="*/ 372 h 386"/>
                    <a:gd name="T84" fmla="*/ 212 w 386"/>
                    <a:gd name="T85" fmla="*/ 385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86" h="386">
                      <a:moveTo>
                        <a:pt x="193" y="39"/>
                      </a:moveTo>
                      <a:lnTo>
                        <a:pt x="177" y="39"/>
                      </a:lnTo>
                      <a:lnTo>
                        <a:pt x="161" y="42"/>
                      </a:lnTo>
                      <a:lnTo>
                        <a:pt x="147" y="46"/>
                      </a:lnTo>
                      <a:lnTo>
                        <a:pt x="132" y="51"/>
                      </a:lnTo>
                      <a:lnTo>
                        <a:pt x="119" y="58"/>
                      </a:lnTo>
                      <a:lnTo>
                        <a:pt x="107" y="65"/>
                      </a:lnTo>
                      <a:lnTo>
                        <a:pt x="95" y="74"/>
                      </a:lnTo>
                      <a:lnTo>
                        <a:pt x="83" y="84"/>
                      </a:lnTo>
                      <a:lnTo>
                        <a:pt x="73" y="95"/>
                      </a:lnTo>
                      <a:lnTo>
                        <a:pt x="65" y="107"/>
                      </a:lnTo>
                      <a:lnTo>
                        <a:pt x="56" y="120"/>
                      </a:lnTo>
                      <a:lnTo>
                        <a:pt x="50" y="133"/>
                      </a:lnTo>
                      <a:lnTo>
                        <a:pt x="45" y="147"/>
                      </a:lnTo>
                      <a:lnTo>
                        <a:pt x="42" y="162"/>
                      </a:lnTo>
                      <a:lnTo>
                        <a:pt x="39" y="177"/>
                      </a:lnTo>
                      <a:lnTo>
                        <a:pt x="37" y="193"/>
                      </a:lnTo>
                      <a:lnTo>
                        <a:pt x="39" y="209"/>
                      </a:lnTo>
                      <a:lnTo>
                        <a:pt x="42" y="225"/>
                      </a:lnTo>
                      <a:lnTo>
                        <a:pt x="45" y="239"/>
                      </a:lnTo>
                      <a:lnTo>
                        <a:pt x="50" y="254"/>
                      </a:lnTo>
                      <a:lnTo>
                        <a:pt x="56" y="267"/>
                      </a:lnTo>
                      <a:lnTo>
                        <a:pt x="65" y="280"/>
                      </a:lnTo>
                      <a:lnTo>
                        <a:pt x="73" y="291"/>
                      </a:lnTo>
                      <a:lnTo>
                        <a:pt x="83" y="303"/>
                      </a:lnTo>
                      <a:lnTo>
                        <a:pt x="95" y="313"/>
                      </a:lnTo>
                      <a:lnTo>
                        <a:pt x="107" y="321"/>
                      </a:lnTo>
                      <a:lnTo>
                        <a:pt x="119" y="329"/>
                      </a:lnTo>
                      <a:lnTo>
                        <a:pt x="132" y="336"/>
                      </a:lnTo>
                      <a:lnTo>
                        <a:pt x="147" y="342"/>
                      </a:lnTo>
                      <a:lnTo>
                        <a:pt x="161" y="345"/>
                      </a:lnTo>
                      <a:lnTo>
                        <a:pt x="177" y="347"/>
                      </a:lnTo>
                      <a:lnTo>
                        <a:pt x="193" y="347"/>
                      </a:lnTo>
                      <a:lnTo>
                        <a:pt x="209" y="347"/>
                      </a:lnTo>
                      <a:lnTo>
                        <a:pt x="223" y="345"/>
                      </a:lnTo>
                      <a:lnTo>
                        <a:pt x="239" y="342"/>
                      </a:lnTo>
                      <a:lnTo>
                        <a:pt x="252" y="336"/>
                      </a:lnTo>
                      <a:lnTo>
                        <a:pt x="266" y="329"/>
                      </a:lnTo>
                      <a:lnTo>
                        <a:pt x="279" y="321"/>
                      </a:lnTo>
                      <a:lnTo>
                        <a:pt x="291" y="313"/>
                      </a:lnTo>
                      <a:lnTo>
                        <a:pt x="302" y="303"/>
                      </a:lnTo>
                      <a:lnTo>
                        <a:pt x="311" y="291"/>
                      </a:lnTo>
                      <a:lnTo>
                        <a:pt x="321" y="280"/>
                      </a:lnTo>
                      <a:lnTo>
                        <a:pt x="328" y="267"/>
                      </a:lnTo>
                      <a:lnTo>
                        <a:pt x="335" y="254"/>
                      </a:lnTo>
                      <a:lnTo>
                        <a:pt x="340" y="239"/>
                      </a:lnTo>
                      <a:lnTo>
                        <a:pt x="344" y="225"/>
                      </a:lnTo>
                      <a:lnTo>
                        <a:pt x="346" y="209"/>
                      </a:lnTo>
                      <a:lnTo>
                        <a:pt x="347" y="193"/>
                      </a:lnTo>
                      <a:lnTo>
                        <a:pt x="346" y="177"/>
                      </a:lnTo>
                      <a:lnTo>
                        <a:pt x="344" y="162"/>
                      </a:lnTo>
                      <a:lnTo>
                        <a:pt x="340" y="147"/>
                      </a:lnTo>
                      <a:lnTo>
                        <a:pt x="335" y="133"/>
                      </a:lnTo>
                      <a:lnTo>
                        <a:pt x="328" y="120"/>
                      </a:lnTo>
                      <a:lnTo>
                        <a:pt x="321" y="107"/>
                      </a:lnTo>
                      <a:lnTo>
                        <a:pt x="311" y="95"/>
                      </a:lnTo>
                      <a:lnTo>
                        <a:pt x="302" y="84"/>
                      </a:lnTo>
                      <a:lnTo>
                        <a:pt x="291" y="74"/>
                      </a:lnTo>
                      <a:lnTo>
                        <a:pt x="279" y="65"/>
                      </a:lnTo>
                      <a:lnTo>
                        <a:pt x="266" y="58"/>
                      </a:lnTo>
                      <a:lnTo>
                        <a:pt x="252" y="51"/>
                      </a:lnTo>
                      <a:lnTo>
                        <a:pt x="239" y="46"/>
                      </a:lnTo>
                      <a:lnTo>
                        <a:pt x="223" y="42"/>
                      </a:lnTo>
                      <a:lnTo>
                        <a:pt x="209" y="39"/>
                      </a:lnTo>
                      <a:lnTo>
                        <a:pt x="193" y="39"/>
                      </a:lnTo>
                      <a:close/>
                      <a:moveTo>
                        <a:pt x="193" y="386"/>
                      </a:moveTo>
                      <a:lnTo>
                        <a:pt x="173" y="385"/>
                      </a:lnTo>
                      <a:lnTo>
                        <a:pt x="154" y="382"/>
                      </a:lnTo>
                      <a:lnTo>
                        <a:pt x="135" y="378"/>
                      </a:lnTo>
                      <a:lnTo>
                        <a:pt x="118" y="372"/>
                      </a:lnTo>
                      <a:lnTo>
                        <a:pt x="101" y="363"/>
                      </a:lnTo>
                      <a:lnTo>
                        <a:pt x="85" y="353"/>
                      </a:lnTo>
                      <a:lnTo>
                        <a:pt x="69" y="343"/>
                      </a:lnTo>
                      <a:lnTo>
                        <a:pt x="56" y="330"/>
                      </a:lnTo>
                      <a:lnTo>
                        <a:pt x="43" y="316"/>
                      </a:lnTo>
                      <a:lnTo>
                        <a:pt x="33" y="301"/>
                      </a:lnTo>
                      <a:lnTo>
                        <a:pt x="23" y="285"/>
                      </a:lnTo>
                      <a:lnTo>
                        <a:pt x="14" y="268"/>
                      </a:lnTo>
                      <a:lnTo>
                        <a:pt x="9" y="251"/>
                      </a:lnTo>
                      <a:lnTo>
                        <a:pt x="3" y="232"/>
                      </a:lnTo>
                      <a:lnTo>
                        <a:pt x="0" y="213"/>
                      </a:lnTo>
                      <a:lnTo>
                        <a:pt x="0" y="193"/>
                      </a:lnTo>
                      <a:lnTo>
                        <a:pt x="0" y="173"/>
                      </a:lnTo>
                      <a:lnTo>
                        <a:pt x="3" y="154"/>
                      </a:lnTo>
                      <a:lnTo>
                        <a:pt x="9" y="136"/>
                      </a:lnTo>
                      <a:lnTo>
                        <a:pt x="14" y="118"/>
                      </a:lnTo>
                      <a:lnTo>
                        <a:pt x="23" y="101"/>
                      </a:lnTo>
                      <a:lnTo>
                        <a:pt x="33" y="85"/>
                      </a:lnTo>
                      <a:lnTo>
                        <a:pt x="43" y="71"/>
                      </a:lnTo>
                      <a:lnTo>
                        <a:pt x="56" y="56"/>
                      </a:lnTo>
                      <a:lnTo>
                        <a:pt x="69" y="45"/>
                      </a:lnTo>
                      <a:lnTo>
                        <a:pt x="85" y="33"/>
                      </a:lnTo>
                      <a:lnTo>
                        <a:pt x="101" y="23"/>
                      </a:lnTo>
                      <a:lnTo>
                        <a:pt x="118" y="16"/>
                      </a:lnTo>
                      <a:lnTo>
                        <a:pt x="135" y="9"/>
                      </a:lnTo>
                      <a:lnTo>
                        <a:pt x="154" y="5"/>
                      </a:lnTo>
                      <a:lnTo>
                        <a:pt x="173" y="2"/>
                      </a:lnTo>
                      <a:lnTo>
                        <a:pt x="193" y="0"/>
                      </a:lnTo>
                      <a:lnTo>
                        <a:pt x="212" y="2"/>
                      </a:lnTo>
                      <a:lnTo>
                        <a:pt x="232" y="5"/>
                      </a:lnTo>
                      <a:lnTo>
                        <a:pt x="251" y="9"/>
                      </a:lnTo>
                      <a:lnTo>
                        <a:pt x="268" y="16"/>
                      </a:lnTo>
                      <a:lnTo>
                        <a:pt x="285" y="23"/>
                      </a:lnTo>
                      <a:lnTo>
                        <a:pt x="301" y="33"/>
                      </a:lnTo>
                      <a:lnTo>
                        <a:pt x="315" y="45"/>
                      </a:lnTo>
                      <a:lnTo>
                        <a:pt x="330" y="56"/>
                      </a:lnTo>
                      <a:lnTo>
                        <a:pt x="341" y="71"/>
                      </a:lnTo>
                      <a:lnTo>
                        <a:pt x="353" y="85"/>
                      </a:lnTo>
                      <a:lnTo>
                        <a:pt x="363" y="101"/>
                      </a:lnTo>
                      <a:lnTo>
                        <a:pt x="370" y="118"/>
                      </a:lnTo>
                      <a:lnTo>
                        <a:pt x="377" y="136"/>
                      </a:lnTo>
                      <a:lnTo>
                        <a:pt x="382" y="154"/>
                      </a:lnTo>
                      <a:lnTo>
                        <a:pt x="384" y="173"/>
                      </a:lnTo>
                      <a:lnTo>
                        <a:pt x="386" y="193"/>
                      </a:lnTo>
                      <a:lnTo>
                        <a:pt x="384" y="213"/>
                      </a:lnTo>
                      <a:lnTo>
                        <a:pt x="382" y="232"/>
                      </a:lnTo>
                      <a:lnTo>
                        <a:pt x="377" y="251"/>
                      </a:lnTo>
                      <a:lnTo>
                        <a:pt x="370" y="268"/>
                      </a:lnTo>
                      <a:lnTo>
                        <a:pt x="363" y="285"/>
                      </a:lnTo>
                      <a:lnTo>
                        <a:pt x="353" y="301"/>
                      </a:lnTo>
                      <a:lnTo>
                        <a:pt x="341" y="316"/>
                      </a:lnTo>
                      <a:lnTo>
                        <a:pt x="330" y="330"/>
                      </a:lnTo>
                      <a:lnTo>
                        <a:pt x="315" y="343"/>
                      </a:lnTo>
                      <a:lnTo>
                        <a:pt x="301" y="353"/>
                      </a:lnTo>
                      <a:lnTo>
                        <a:pt x="285" y="363"/>
                      </a:lnTo>
                      <a:lnTo>
                        <a:pt x="268" y="372"/>
                      </a:lnTo>
                      <a:lnTo>
                        <a:pt x="251" y="378"/>
                      </a:lnTo>
                      <a:lnTo>
                        <a:pt x="232" y="382"/>
                      </a:lnTo>
                      <a:lnTo>
                        <a:pt x="212" y="385"/>
                      </a:lnTo>
                      <a:lnTo>
                        <a:pt x="193" y="3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E81A617-B64D-4A53-83D3-F18549A3E400}"/>
                </a:ext>
              </a:extLst>
            </p:cNvPr>
            <p:cNvGrpSpPr/>
            <p:nvPr/>
          </p:nvGrpSpPr>
          <p:grpSpPr>
            <a:xfrm>
              <a:off x="4595111" y="5141562"/>
              <a:ext cx="544833" cy="552432"/>
              <a:chOff x="6760724" y="3526762"/>
              <a:chExt cx="593383" cy="595702"/>
            </a:xfrm>
          </p:grpSpPr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B1984026-5DFB-48B7-862F-AFCD237A0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0724" y="3526762"/>
                <a:ext cx="593383" cy="595702"/>
              </a:xfrm>
              <a:custGeom>
                <a:avLst/>
                <a:gdLst>
                  <a:gd name="T0" fmla="*/ 127 w 256"/>
                  <a:gd name="T1" fmla="*/ 0 h 257"/>
                  <a:gd name="T2" fmla="*/ 153 w 256"/>
                  <a:gd name="T3" fmla="*/ 3 h 257"/>
                  <a:gd name="T4" fmla="*/ 178 w 256"/>
                  <a:gd name="T5" fmla="*/ 11 h 257"/>
                  <a:gd name="T6" fmla="*/ 199 w 256"/>
                  <a:gd name="T7" fmla="*/ 23 h 257"/>
                  <a:gd name="T8" fmla="*/ 218 w 256"/>
                  <a:gd name="T9" fmla="*/ 38 h 257"/>
                  <a:gd name="T10" fmla="*/ 233 w 256"/>
                  <a:gd name="T11" fmla="*/ 57 h 257"/>
                  <a:gd name="T12" fmla="*/ 245 w 256"/>
                  <a:gd name="T13" fmla="*/ 78 h 257"/>
                  <a:gd name="T14" fmla="*/ 252 w 256"/>
                  <a:gd name="T15" fmla="*/ 103 h 257"/>
                  <a:gd name="T16" fmla="*/ 256 w 256"/>
                  <a:gd name="T17" fmla="*/ 128 h 257"/>
                  <a:gd name="T18" fmla="*/ 255 w 256"/>
                  <a:gd name="T19" fmla="*/ 142 h 257"/>
                  <a:gd name="T20" fmla="*/ 250 w 256"/>
                  <a:gd name="T21" fmla="*/ 167 h 257"/>
                  <a:gd name="T22" fmla="*/ 240 w 256"/>
                  <a:gd name="T23" fmla="*/ 189 h 257"/>
                  <a:gd name="T24" fmla="*/ 226 w 256"/>
                  <a:gd name="T25" fmla="*/ 209 h 257"/>
                  <a:gd name="T26" fmla="*/ 209 w 256"/>
                  <a:gd name="T27" fmla="*/ 227 h 257"/>
                  <a:gd name="T28" fmla="*/ 189 w 256"/>
                  <a:gd name="T29" fmla="*/ 241 h 257"/>
                  <a:gd name="T30" fmla="*/ 166 w 256"/>
                  <a:gd name="T31" fmla="*/ 251 h 257"/>
                  <a:gd name="T32" fmla="*/ 141 w 256"/>
                  <a:gd name="T33" fmla="*/ 255 h 257"/>
                  <a:gd name="T34" fmla="*/ 127 w 256"/>
                  <a:gd name="T35" fmla="*/ 257 h 257"/>
                  <a:gd name="T36" fmla="*/ 102 w 256"/>
                  <a:gd name="T37" fmla="*/ 253 h 257"/>
                  <a:gd name="T38" fmla="*/ 78 w 256"/>
                  <a:gd name="T39" fmla="*/ 246 h 257"/>
                  <a:gd name="T40" fmla="*/ 56 w 256"/>
                  <a:gd name="T41" fmla="*/ 234 h 257"/>
                  <a:gd name="T42" fmla="*/ 37 w 256"/>
                  <a:gd name="T43" fmla="*/ 219 h 257"/>
                  <a:gd name="T44" fmla="*/ 22 w 256"/>
                  <a:gd name="T45" fmla="*/ 200 h 257"/>
                  <a:gd name="T46" fmla="*/ 10 w 256"/>
                  <a:gd name="T47" fmla="*/ 179 h 257"/>
                  <a:gd name="T48" fmla="*/ 2 w 256"/>
                  <a:gd name="T49" fmla="*/ 154 h 257"/>
                  <a:gd name="T50" fmla="*/ 0 w 256"/>
                  <a:gd name="T51" fmla="*/ 128 h 257"/>
                  <a:gd name="T52" fmla="*/ 1 w 256"/>
                  <a:gd name="T53" fmla="*/ 115 h 257"/>
                  <a:gd name="T54" fmla="*/ 6 w 256"/>
                  <a:gd name="T55" fmla="*/ 90 h 257"/>
                  <a:gd name="T56" fmla="*/ 15 w 256"/>
                  <a:gd name="T57" fmla="*/ 68 h 257"/>
                  <a:gd name="T58" fmla="*/ 29 w 256"/>
                  <a:gd name="T59" fmla="*/ 48 h 257"/>
                  <a:gd name="T60" fmla="*/ 47 w 256"/>
                  <a:gd name="T61" fmla="*/ 30 h 257"/>
                  <a:gd name="T62" fmla="*/ 67 w 256"/>
                  <a:gd name="T63" fmla="*/ 16 h 257"/>
                  <a:gd name="T64" fmla="*/ 89 w 256"/>
                  <a:gd name="T65" fmla="*/ 6 h 257"/>
                  <a:gd name="T66" fmla="*/ 114 w 256"/>
                  <a:gd name="T67" fmla="*/ 2 h 257"/>
                  <a:gd name="T68" fmla="*/ 127 w 256"/>
                  <a:gd name="T6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6" h="257">
                    <a:moveTo>
                      <a:pt x="127" y="0"/>
                    </a:moveTo>
                    <a:lnTo>
                      <a:pt x="127" y="0"/>
                    </a:lnTo>
                    <a:lnTo>
                      <a:pt x="141" y="2"/>
                    </a:lnTo>
                    <a:lnTo>
                      <a:pt x="153" y="3"/>
                    </a:lnTo>
                    <a:lnTo>
                      <a:pt x="166" y="6"/>
                    </a:lnTo>
                    <a:lnTo>
                      <a:pt x="178" y="11"/>
                    </a:lnTo>
                    <a:lnTo>
                      <a:pt x="189" y="16"/>
                    </a:lnTo>
                    <a:lnTo>
                      <a:pt x="199" y="23"/>
                    </a:lnTo>
                    <a:lnTo>
                      <a:pt x="209" y="30"/>
                    </a:lnTo>
                    <a:lnTo>
                      <a:pt x="218" y="38"/>
                    </a:lnTo>
                    <a:lnTo>
                      <a:pt x="226" y="48"/>
                    </a:lnTo>
                    <a:lnTo>
                      <a:pt x="233" y="57"/>
                    </a:lnTo>
                    <a:lnTo>
                      <a:pt x="240" y="68"/>
                    </a:lnTo>
                    <a:lnTo>
                      <a:pt x="245" y="78"/>
                    </a:lnTo>
                    <a:lnTo>
                      <a:pt x="250" y="90"/>
                    </a:lnTo>
                    <a:lnTo>
                      <a:pt x="252" y="103"/>
                    </a:lnTo>
                    <a:lnTo>
                      <a:pt x="255" y="115"/>
                    </a:lnTo>
                    <a:lnTo>
                      <a:pt x="256" y="128"/>
                    </a:lnTo>
                    <a:lnTo>
                      <a:pt x="256" y="128"/>
                    </a:lnTo>
                    <a:lnTo>
                      <a:pt x="255" y="142"/>
                    </a:lnTo>
                    <a:lnTo>
                      <a:pt x="252" y="154"/>
                    </a:lnTo>
                    <a:lnTo>
                      <a:pt x="250" y="167"/>
                    </a:lnTo>
                    <a:lnTo>
                      <a:pt x="245" y="179"/>
                    </a:lnTo>
                    <a:lnTo>
                      <a:pt x="240" y="189"/>
                    </a:lnTo>
                    <a:lnTo>
                      <a:pt x="233" y="200"/>
                    </a:lnTo>
                    <a:lnTo>
                      <a:pt x="226" y="209"/>
                    </a:lnTo>
                    <a:lnTo>
                      <a:pt x="218" y="219"/>
                    </a:lnTo>
                    <a:lnTo>
                      <a:pt x="209" y="227"/>
                    </a:lnTo>
                    <a:lnTo>
                      <a:pt x="199" y="234"/>
                    </a:lnTo>
                    <a:lnTo>
                      <a:pt x="189" y="241"/>
                    </a:lnTo>
                    <a:lnTo>
                      <a:pt x="178" y="246"/>
                    </a:lnTo>
                    <a:lnTo>
                      <a:pt x="166" y="251"/>
                    </a:lnTo>
                    <a:lnTo>
                      <a:pt x="153" y="253"/>
                    </a:lnTo>
                    <a:lnTo>
                      <a:pt x="141" y="255"/>
                    </a:lnTo>
                    <a:lnTo>
                      <a:pt x="127" y="257"/>
                    </a:lnTo>
                    <a:lnTo>
                      <a:pt x="127" y="257"/>
                    </a:lnTo>
                    <a:lnTo>
                      <a:pt x="114" y="255"/>
                    </a:lnTo>
                    <a:lnTo>
                      <a:pt x="102" y="253"/>
                    </a:lnTo>
                    <a:lnTo>
                      <a:pt x="89" y="251"/>
                    </a:lnTo>
                    <a:lnTo>
                      <a:pt x="78" y="246"/>
                    </a:lnTo>
                    <a:lnTo>
                      <a:pt x="67" y="241"/>
                    </a:lnTo>
                    <a:lnTo>
                      <a:pt x="56" y="234"/>
                    </a:lnTo>
                    <a:lnTo>
                      <a:pt x="47" y="227"/>
                    </a:lnTo>
                    <a:lnTo>
                      <a:pt x="37" y="219"/>
                    </a:lnTo>
                    <a:lnTo>
                      <a:pt x="29" y="209"/>
                    </a:lnTo>
                    <a:lnTo>
                      <a:pt x="22" y="200"/>
                    </a:lnTo>
                    <a:lnTo>
                      <a:pt x="15" y="189"/>
                    </a:lnTo>
                    <a:lnTo>
                      <a:pt x="10" y="179"/>
                    </a:lnTo>
                    <a:lnTo>
                      <a:pt x="6" y="167"/>
                    </a:lnTo>
                    <a:lnTo>
                      <a:pt x="2" y="154"/>
                    </a:lnTo>
                    <a:lnTo>
                      <a:pt x="1" y="142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2" y="103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8"/>
                    </a:lnTo>
                    <a:lnTo>
                      <a:pt x="22" y="57"/>
                    </a:lnTo>
                    <a:lnTo>
                      <a:pt x="29" y="48"/>
                    </a:lnTo>
                    <a:lnTo>
                      <a:pt x="37" y="38"/>
                    </a:lnTo>
                    <a:lnTo>
                      <a:pt x="47" y="30"/>
                    </a:lnTo>
                    <a:lnTo>
                      <a:pt x="56" y="23"/>
                    </a:lnTo>
                    <a:lnTo>
                      <a:pt x="67" y="16"/>
                    </a:lnTo>
                    <a:lnTo>
                      <a:pt x="78" y="11"/>
                    </a:lnTo>
                    <a:lnTo>
                      <a:pt x="89" y="6"/>
                    </a:lnTo>
                    <a:lnTo>
                      <a:pt x="102" y="3"/>
                    </a:lnTo>
                    <a:lnTo>
                      <a:pt x="114" y="2"/>
                    </a:lnTo>
                    <a:lnTo>
                      <a:pt x="127" y="0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DE22481C-8855-41BD-906A-6C443CD582B4}"/>
                  </a:ext>
                </a:extLst>
              </p:cNvPr>
              <p:cNvGrpSpPr/>
              <p:nvPr/>
            </p:nvGrpSpPr>
            <p:grpSpPr>
              <a:xfrm>
                <a:off x="6905530" y="3670904"/>
                <a:ext cx="338020" cy="338021"/>
                <a:chOff x="1260653" y="5164541"/>
                <a:chExt cx="449902" cy="449902"/>
              </a:xfrm>
              <a:solidFill>
                <a:schemeClr val="bg1"/>
              </a:solidFill>
            </p:grpSpPr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id="{E985ABC5-764D-4285-A87E-58743C7F36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7437" y="5538731"/>
                  <a:ext cx="75712" cy="75712"/>
                </a:xfrm>
                <a:custGeom>
                  <a:avLst/>
                  <a:gdLst>
                    <a:gd name="T0" fmla="*/ 69 w 154"/>
                    <a:gd name="T1" fmla="*/ 39 h 155"/>
                    <a:gd name="T2" fmla="*/ 54 w 154"/>
                    <a:gd name="T3" fmla="*/ 46 h 155"/>
                    <a:gd name="T4" fmla="*/ 44 w 154"/>
                    <a:gd name="T5" fmla="*/ 57 h 155"/>
                    <a:gd name="T6" fmla="*/ 39 w 154"/>
                    <a:gd name="T7" fmla="*/ 70 h 155"/>
                    <a:gd name="T8" fmla="*/ 39 w 154"/>
                    <a:gd name="T9" fmla="*/ 85 h 155"/>
                    <a:gd name="T10" fmla="*/ 44 w 154"/>
                    <a:gd name="T11" fmla="*/ 100 h 155"/>
                    <a:gd name="T12" fmla="*/ 54 w 154"/>
                    <a:gd name="T13" fmla="*/ 110 h 155"/>
                    <a:gd name="T14" fmla="*/ 69 w 154"/>
                    <a:gd name="T15" fmla="*/ 116 h 155"/>
                    <a:gd name="T16" fmla="*/ 85 w 154"/>
                    <a:gd name="T17" fmla="*/ 116 h 155"/>
                    <a:gd name="T18" fmla="*/ 98 w 154"/>
                    <a:gd name="T19" fmla="*/ 110 h 155"/>
                    <a:gd name="T20" fmla="*/ 109 w 154"/>
                    <a:gd name="T21" fmla="*/ 100 h 155"/>
                    <a:gd name="T22" fmla="*/ 115 w 154"/>
                    <a:gd name="T23" fmla="*/ 85 h 155"/>
                    <a:gd name="T24" fmla="*/ 115 w 154"/>
                    <a:gd name="T25" fmla="*/ 70 h 155"/>
                    <a:gd name="T26" fmla="*/ 109 w 154"/>
                    <a:gd name="T27" fmla="*/ 57 h 155"/>
                    <a:gd name="T28" fmla="*/ 98 w 154"/>
                    <a:gd name="T29" fmla="*/ 46 h 155"/>
                    <a:gd name="T30" fmla="*/ 85 w 154"/>
                    <a:gd name="T31" fmla="*/ 39 h 155"/>
                    <a:gd name="T32" fmla="*/ 76 w 154"/>
                    <a:gd name="T33" fmla="*/ 155 h 155"/>
                    <a:gd name="T34" fmla="*/ 62 w 154"/>
                    <a:gd name="T35" fmla="*/ 153 h 155"/>
                    <a:gd name="T36" fmla="*/ 46 w 154"/>
                    <a:gd name="T37" fmla="*/ 149 h 155"/>
                    <a:gd name="T38" fmla="*/ 21 w 154"/>
                    <a:gd name="T39" fmla="*/ 133 h 155"/>
                    <a:gd name="T40" fmla="*/ 5 w 154"/>
                    <a:gd name="T41" fmla="*/ 108 h 155"/>
                    <a:gd name="T42" fmla="*/ 1 w 154"/>
                    <a:gd name="T43" fmla="*/ 94 h 155"/>
                    <a:gd name="T44" fmla="*/ 0 w 154"/>
                    <a:gd name="T45" fmla="*/ 78 h 155"/>
                    <a:gd name="T46" fmla="*/ 1 w 154"/>
                    <a:gd name="T47" fmla="*/ 62 h 155"/>
                    <a:gd name="T48" fmla="*/ 5 w 154"/>
                    <a:gd name="T49" fmla="*/ 48 h 155"/>
                    <a:gd name="T50" fmla="*/ 21 w 154"/>
                    <a:gd name="T51" fmla="*/ 23 h 155"/>
                    <a:gd name="T52" fmla="*/ 46 w 154"/>
                    <a:gd name="T53" fmla="*/ 6 h 155"/>
                    <a:gd name="T54" fmla="*/ 62 w 154"/>
                    <a:gd name="T55" fmla="*/ 2 h 155"/>
                    <a:gd name="T56" fmla="*/ 76 w 154"/>
                    <a:gd name="T57" fmla="*/ 0 h 155"/>
                    <a:gd name="T58" fmla="*/ 92 w 154"/>
                    <a:gd name="T59" fmla="*/ 2 h 155"/>
                    <a:gd name="T60" fmla="*/ 106 w 154"/>
                    <a:gd name="T61" fmla="*/ 6 h 155"/>
                    <a:gd name="T62" fmla="*/ 131 w 154"/>
                    <a:gd name="T63" fmla="*/ 23 h 155"/>
                    <a:gd name="T64" fmla="*/ 148 w 154"/>
                    <a:gd name="T65" fmla="*/ 48 h 155"/>
                    <a:gd name="T66" fmla="*/ 152 w 154"/>
                    <a:gd name="T67" fmla="*/ 62 h 155"/>
                    <a:gd name="T68" fmla="*/ 154 w 154"/>
                    <a:gd name="T69" fmla="*/ 78 h 155"/>
                    <a:gd name="T70" fmla="*/ 152 w 154"/>
                    <a:gd name="T71" fmla="*/ 94 h 155"/>
                    <a:gd name="T72" fmla="*/ 148 w 154"/>
                    <a:gd name="T73" fmla="*/ 108 h 155"/>
                    <a:gd name="T74" fmla="*/ 131 w 154"/>
                    <a:gd name="T75" fmla="*/ 133 h 155"/>
                    <a:gd name="T76" fmla="*/ 106 w 154"/>
                    <a:gd name="T77" fmla="*/ 149 h 155"/>
                    <a:gd name="T78" fmla="*/ 92 w 154"/>
                    <a:gd name="T79" fmla="*/ 153 h 155"/>
                    <a:gd name="T80" fmla="*/ 76 w 154"/>
                    <a:gd name="T81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4" h="155">
                      <a:moveTo>
                        <a:pt x="76" y="39"/>
                      </a:moveTo>
                      <a:lnTo>
                        <a:pt x="69" y="39"/>
                      </a:lnTo>
                      <a:lnTo>
                        <a:pt x="62" y="42"/>
                      </a:lnTo>
                      <a:lnTo>
                        <a:pt x="54" y="46"/>
                      </a:lnTo>
                      <a:lnTo>
                        <a:pt x="49" y="51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9" y="70"/>
                      </a:lnTo>
                      <a:lnTo>
                        <a:pt x="39" y="78"/>
                      </a:lnTo>
                      <a:lnTo>
                        <a:pt x="39" y="85"/>
                      </a:lnTo>
                      <a:lnTo>
                        <a:pt x="41" y="93"/>
                      </a:lnTo>
                      <a:lnTo>
                        <a:pt x="44" y="100"/>
                      </a:lnTo>
                      <a:lnTo>
                        <a:pt x="49" y="106"/>
                      </a:lnTo>
                      <a:lnTo>
                        <a:pt x="54" y="110"/>
                      </a:lnTo>
                      <a:lnTo>
                        <a:pt x="62" y="113"/>
                      </a:lnTo>
                      <a:lnTo>
                        <a:pt x="69" y="116"/>
                      </a:lnTo>
                      <a:lnTo>
                        <a:pt x="76" y="117"/>
                      </a:lnTo>
                      <a:lnTo>
                        <a:pt x="85" y="116"/>
                      </a:lnTo>
                      <a:lnTo>
                        <a:pt x="92" y="113"/>
                      </a:lnTo>
                      <a:lnTo>
                        <a:pt x="98" y="110"/>
                      </a:lnTo>
                      <a:lnTo>
                        <a:pt x="103" y="106"/>
                      </a:lnTo>
                      <a:lnTo>
                        <a:pt x="109" y="100"/>
                      </a:lnTo>
                      <a:lnTo>
                        <a:pt x="112" y="93"/>
                      </a:lnTo>
                      <a:lnTo>
                        <a:pt x="115" y="85"/>
                      </a:lnTo>
                      <a:lnTo>
                        <a:pt x="115" y="78"/>
                      </a:lnTo>
                      <a:lnTo>
                        <a:pt x="115" y="70"/>
                      </a:lnTo>
                      <a:lnTo>
                        <a:pt x="112" y="62"/>
                      </a:lnTo>
                      <a:lnTo>
                        <a:pt x="109" y="57"/>
                      </a:lnTo>
                      <a:lnTo>
                        <a:pt x="103" y="51"/>
                      </a:lnTo>
                      <a:lnTo>
                        <a:pt x="98" y="46"/>
                      </a:lnTo>
                      <a:lnTo>
                        <a:pt x="92" y="42"/>
                      </a:lnTo>
                      <a:lnTo>
                        <a:pt x="85" y="39"/>
                      </a:lnTo>
                      <a:lnTo>
                        <a:pt x="76" y="39"/>
                      </a:lnTo>
                      <a:close/>
                      <a:moveTo>
                        <a:pt x="76" y="155"/>
                      </a:moveTo>
                      <a:lnTo>
                        <a:pt x="69" y="155"/>
                      </a:lnTo>
                      <a:lnTo>
                        <a:pt x="62" y="153"/>
                      </a:lnTo>
                      <a:lnTo>
                        <a:pt x="53" y="152"/>
                      </a:lnTo>
                      <a:lnTo>
                        <a:pt x="46" y="149"/>
                      </a:lnTo>
                      <a:lnTo>
                        <a:pt x="33" y="142"/>
                      </a:lnTo>
                      <a:lnTo>
                        <a:pt x="21" y="133"/>
                      </a:lnTo>
                      <a:lnTo>
                        <a:pt x="13" y="121"/>
                      </a:lnTo>
                      <a:lnTo>
                        <a:pt x="5" y="108"/>
                      </a:lnTo>
                      <a:lnTo>
                        <a:pt x="3" y="101"/>
                      </a:lnTo>
                      <a:lnTo>
                        <a:pt x="1" y="94"/>
                      </a:lnTo>
                      <a:lnTo>
                        <a:pt x="0" y="85"/>
                      </a:lnTo>
                      <a:lnTo>
                        <a:pt x="0" y="78"/>
                      </a:lnTo>
                      <a:lnTo>
                        <a:pt x="0" y="70"/>
                      </a:lnTo>
                      <a:lnTo>
                        <a:pt x="1" y="62"/>
                      </a:lnTo>
                      <a:lnTo>
                        <a:pt x="3" y="55"/>
                      </a:lnTo>
                      <a:lnTo>
                        <a:pt x="5" y="48"/>
                      </a:lnTo>
                      <a:lnTo>
                        <a:pt x="13" y="35"/>
                      </a:lnTo>
                      <a:lnTo>
                        <a:pt x="21" y="23"/>
                      </a:lnTo>
                      <a:lnTo>
                        <a:pt x="33" y="13"/>
                      </a:lnTo>
                      <a:lnTo>
                        <a:pt x="46" y="6"/>
                      </a:lnTo>
                      <a:lnTo>
                        <a:pt x="53" y="5"/>
                      </a:lnTo>
                      <a:lnTo>
                        <a:pt x="62" y="2"/>
                      </a:lnTo>
                      <a:lnTo>
                        <a:pt x="69" y="0"/>
                      </a:lnTo>
                      <a:lnTo>
                        <a:pt x="76" y="0"/>
                      </a:lnTo>
                      <a:lnTo>
                        <a:pt x="85" y="0"/>
                      </a:lnTo>
                      <a:lnTo>
                        <a:pt x="92" y="2"/>
                      </a:lnTo>
                      <a:lnTo>
                        <a:pt x="99" y="5"/>
                      </a:lnTo>
                      <a:lnTo>
                        <a:pt x="106" y="6"/>
                      </a:lnTo>
                      <a:lnTo>
                        <a:pt x="119" y="13"/>
                      </a:lnTo>
                      <a:lnTo>
                        <a:pt x="131" y="23"/>
                      </a:lnTo>
                      <a:lnTo>
                        <a:pt x="141" y="35"/>
                      </a:lnTo>
                      <a:lnTo>
                        <a:pt x="148" y="48"/>
                      </a:lnTo>
                      <a:lnTo>
                        <a:pt x="151" y="55"/>
                      </a:lnTo>
                      <a:lnTo>
                        <a:pt x="152" y="62"/>
                      </a:lnTo>
                      <a:lnTo>
                        <a:pt x="154" y="70"/>
                      </a:lnTo>
                      <a:lnTo>
                        <a:pt x="154" y="78"/>
                      </a:lnTo>
                      <a:lnTo>
                        <a:pt x="154" y="85"/>
                      </a:lnTo>
                      <a:lnTo>
                        <a:pt x="152" y="94"/>
                      </a:lnTo>
                      <a:lnTo>
                        <a:pt x="151" y="101"/>
                      </a:lnTo>
                      <a:lnTo>
                        <a:pt x="148" y="108"/>
                      </a:lnTo>
                      <a:lnTo>
                        <a:pt x="141" y="121"/>
                      </a:lnTo>
                      <a:lnTo>
                        <a:pt x="131" y="133"/>
                      </a:lnTo>
                      <a:lnTo>
                        <a:pt x="119" y="142"/>
                      </a:lnTo>
                      <a:lnTo>
                        <a:pt x="106" y="149"/>
                      </a:lnTo>
                      <a:lnTo>
                        <a:pt x="99" y="152"/>
                      </a:lnTo>
                      <a:lnTo>
                        <a:pt x="92" y="153"/>
                      </a:lnTo>
                      <a:lnTo>
                        <a:pt x="85" y="155"/>
                      </a:lnTo>
                      <a:lnTo>
                        <a:pt x="76" y="1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任意多边形: 形状 35">
                  <a:extLst>
                    <a:ext uri="{FF2B5EF4-FFF2-40B4-BE49-F238E27FC236}">
                      <a16:creationId xmlns:a16="http://schemas.microsoft.com/office/drawing/2014/main" id="{B6178E8C-D213-4ECE-9B39-D9F02867CB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4188" y="5538731"/>
                  <a:ext cx="74256" cy="75712"/>
                </a:xfrm>
                <a:custGeom>
                  <a:avLst/>
                  <a:gdLst>
                    <a:gd name="T0" fmla="*/ 69 w 154"/>
                    <a:gd name="T1" fmla="*/ 39 h 155"/>
                    <a:gd name="T2" fmla="*/ 54 w 154"/>
                    <a:gd name="T3" fmla="*/ 46 h 155"/>
                    <a:gd name="T4" fmla="*/ 44 w 154"/>
                    <a:gd name="T5" fmla="*/ 57 h 155"/>
                    <a:gd name="T6" fmla="*/ 38 w 154"/>
                    <a:gd name="T7" fmla="*/ 70 h 155"/>
                    <a:gd name="T8" fmla="*/ 38 w 154"/>
                    <a:gd name="T9" fmla="*/ 85 h 155"/>
                    <a:gd name="T10" fmla="*/ 44 w 154"/>
                    <a:gd name="T11" fmla="*/ 100 h 155"/>
                    <a:gd name="T12" fmla="*/ 54 w 154"/>
                    <a:gd name="T13" fmla="*/ 110 h 155"/>
                    <a:gd name="T14" fmla="*/ 69 w 154"/>
                    <a:gd name="T15" fmla="*/ 116 h 155"/>
                    <a:gd name="T16" fmla="*/ 84 w 154"/>
                    <a:gd name="T17" fmla="*/ 116 h 155"/>
                    <a:gd name="T18" fmla="*/ 97 w 154"/>
                    <a:gd name="T19" fmla="*/ 110 h 155"/>
                    <a:gd name="T20" fmla="*/ 109 w 154"/>
                    <a:gd name="T21" fmla="*/ 100 h 155"/>
                    <a:gd name="T22" fmla="*/ 115 w 154"/>
                    <a:gd name="T23" fmla="*/ 85 h 155"/>
                    <a:gd name="T24" fmla="*/ 115 w 154"/>
                    <a:gd name="T25" fmla="*/ 70 h 155"/>
                    <a:gd name="T26" fmla="*/ 109 w 154"/>
                    <a:gd name="T27" fmla="*/ 57 h 155"/>
                    <a:gd name="T28" fmla="*/ 97 w 154"/>
                    <a:gd name="T29" fmla="*/ 46 h 155"/>
                    <a:gd name="T30" fmla="*/ 84 w 154"/>
                    <a:gd name="T31" fmla="*/ 39 h 155"/>
                    <a:gd name="T32" fmla="*/ 76 w 154"/>
                    <a:gd name="T33" fmla="*/ 155 h 155"/>
                    <a:gd name="T34" fmla="*/ 61 w 154"/>
                    <a:gd name="T35" fmla="*/ 153 h 155"/>
                    <a:gd name="T36" fmla="*/ 46 w 154"/>
                    <a:gd name="T37" fmla="*/ 149 h 155"/>
                    <a:gd name="T38" fmla="*/ 21 w 154"/>
                    <a:gd name="T39" fmla="*/ 133 h 155"/>
                    <a:gd name="T40" fmla="*/ 5 w 154"/>
                    <a:gd name="T41" fmla="*/ 108 h 155"/>
                    <a:gd name="T42" fmla="*/ 1 w 154"/>
                    <a:gd name="T43" fmla="*/ 94 h 155"/>
                    <a:gd name="T44" fmla="*/ 0 w 154"/>
                    <a:gd name="T45" fmla="*/ 78 h 155"/>
                    <a:gd name="T46" fmla="*/ 1 w 154"/>
                    <a:gd name="T47" fmla="*/ 62 h 155"/>
                    <a:gd name="T48" fmla="*/ 5 w 154"/>
                    <a:gd name="T49" fmla="*/ 48 h 155"/>
                    <a:gd name="T50" fmla="*/ 21 w 154"/>
                    <a:gd name="T51" fmla="*/ 23 h 155"/>
                    <a:gd name="T52" fmla="*/ 46 w 154"/>
                    <a:gd name="T53" fmla="*/ 6 h 155"/>
                    <a:gd name="T54" fmla="*/ 61 w 154"/>
                    <a:gd name="T55" fmla="*/ 2 h 155"/>
                    <a:gd name="T56" fmla="*/ 76 w 154"/>
                    <a:gd name="T57" fmla="*/ 0 h 155"/>
                    <a:gd name="T58" fmla="*/ 92 w 154"/>
                    <a:gd name="T59" fmla="*/ 2 h 155"/>
                    <a:gd name="T60" fmla="*/ 106 w 154"/>
                    <a:gd name="T61" fmla="*/ 6 h 155"/>
                    <a:gd name="T62" fmla="*/ 131 w 154"/>
                    <a:gd name="T63" fmla="*/ 23 h 155"/>
                    <a:gd name="T64" fmla="*/ 148 w 154"/>
                    <a:gd name="T65" fmla="*/ 48 h 155"/>
                    <a:gd name="T66" fmla="*/ 152 w 154"/>
                    <a:gd name="T67" fmla="*/ 62 h 155"/>
                    <a:gd name="T68" fmla="*/ 154 w 154"/>
                    <a:gd name="T69" fmla="*/ 78 h 155"/>
                    <a:gd name="T70" fmla="*/ 152 w 154"/>
                    <a:gd name="T71" fmla="*/ 94 h 155"/>
                    <a:gd name="T72" fmla="*/ 148 w 154"/>
                    <a:gd name="T73" fmla="*/ 108 h 155"/>
                    <a:gd name="T74" fmla="*/ 131 w 154"/>
                    <a:gd name="T75" fmla="*/ 133 h 155"/>
                    <a:gd name="T76" fmla="*/ 106 w 154"/>
                    <a:gd name="T77" fmla="*/ 149 h 155"/>
                    <a:gd name="T78" fmla="*/ 92 w 154"/>
                    <a:gd name="T79" fmla="*/ 153 h 155"/>
                    <a:gd name="T80" fmla="*/ 76 w 154"/>
                    <a:gd name="T81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4" h="155">
                      <a:moveTo>
                        <a:pt x="76" y="39"/>
                      </a:moveTo>
                      <a:lnTo>
                        <a:pt x="69" y="39"/>
                      </a:lnTo>
                      <a:lnTo>
                        <a:pt x="61" y="42"/>
                      </a:lnTo>
                      <a:lnTo>
                        <a:pt x="54" y="46"/>
                      </a:lnTo>
                      <a:lnTo>
                        <a:pt x="48" y="51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8" y="70"/>
                      </a:lnTo>
                      <a:lnTo>
                        <a:pt x="38" y="78"/>
                      </a:lnTo>
                      <a:lnTo>
                        <a:pt x="38" y="85"/>
                      </a:lnTo>
                      <a:lnTo>
                        <a:pt x="41" y="93"/>
                      </a:lnTo>
                      <a:lnTo>
                        <a:pt x="44" y="100"/>
                      </a:lnTo>
                      <a:lnTo>
                        <a:pt x="48" y="106"/>
                      </a:lnTo>
                      <a:lnTo>
                        <a:pt x="54" y="110"/>
                      </a:lnTo>
                      <a:lnTo>
                        <a:pt x="61" y="113"/>
                      </a:lnTo>
                      <a:lnTo>
                        <a:pt x="69" y="116"/>
                      </a:lnTo>
                      <a:lnTo>
                        <a:pt x="76" y="117"/>
                      </a:lnTo>
                      <a:lnTo>
                        <a:pt x="84" y="116"/>
                      </a:lnTo>
                      <a:lnTo>
                        <a:pt x="92" y="113"/>
                      </a:lnTo>
                      <a:lnTo>
                        <a:pt x="97" y="110"/>
                      </a:lnTo>
                      <a:lnTo>
                        <a:pt x="103" y="106"/>
                      </a:lnTo>
                      <a:lnTo>
                        <a:pt x="109" y="100"/>
                      </a:lnTo>
                      <a:lnTo>
                        <a:pt x="112" y="93"/>
                      </a:lnTo>
                      <a:lnTo>
                        <a:pt x="115" y="85"/>
                      </a:lnTo>
                      <a:lnTo>
                        <a:pt x="115" y="78"/>
                      </a:lnTo>
                      <a:lnTo>
                        <a:pt x="115" y="70"/>
                      </a:lnTo>
                      <a:lnTo>
                        <a:pt x="112" y="62"/>
                      </a:lnTo>
                      <a:lnTo>
                        <a:pt x="109" y="57"/>
                      </a:lnTo>
                      <a:lnTo>
                        <a:pt x="103" y="51"/>
                      </a:lnTo>
                      <a:lnTo>
                        <a:pt x="97" y="46"/>
                      </a:lnTo>
                      <a:lnTo>
                        <a:pt x="92" y="42"/>
                      </a:lnTo>
                      <a:lnTo>
                        <a:pt x="84" y="39"/>
                      </a:lnTo>
                      <a:lnTo>
                        <a:pt x="76" y="39"/>
                      </a:lnTo>
                      <a:close/>
                      <a:moveTo>
                        <a:pt x="76" y="155"/>
                      </a:moveTo>
                      <a:lnTo>
                        <a:pt x="69" y="155"/>
                      </a:lnTo>
                      <a:lnTo>
                        <a:pt x="61" y="153"/>
                      </a:lnTo>
                      <a:lnTo>
                        <a:pt x="53" y="152"/>
                      </a:lnTo>
                      <a:lnTo>
                        <a:pt x="46" y="149"/>
                      </a:lnTo>
                      <a:lnTo>
                        <a:pt x="33" y="142"/>
                      </a:lnTo>
                      <a:lnTo>
                        <a:pt x="21" y="133"/>
                      </a:lnTo>
                      <a:lnTo>
                        <a:pt x="12" y="121"/>
                      </a:lnTo>
                      <a:lnTo>
                        <a:pt x="5" y="108"/>
                      </a:lnTo>
                      <a:lnTo>
                        <a:pt x="2" y="101"/>
                      </a:lnTo>
                      <a:lnTo>
                        <a:pt x="1" y="94"/>
                      </a:lnTo>
                      <a:lnTo>
                        <a:pt x="0" y="85"/>
                      </a:lnTo>
                      <a:lnTo>
                        <a:pt x="0" y="78"/>
                      </a:lnTo>
                      <a:lnTo>
                        <a:pt x="0" y="70"/>
                      </a:lnTo>
                      <a:lnTo>
                        <a:pt x="1" y="62"/>
                      </a:lnTo>
                      <a:lnTo>
                        <a:pt x="2" y="55"/>
                      </a:lnTo>
                      <a:lnTo>
                        <a:pt x="5" y="48"/>
                      </a:lnTo>
                      <a:lnTo>
                        <a:pt x="12" y="35"/>
                      </a:lnTo>
                      <a:lnTo>
                        <a:pt x="21" y="23"/>
                      </a:lnTo>
                      <a:lnTo>
                        <a:pt x="33" y="13"/>
                      </a:lnTo>
                      <a:lnTo>
                        <a:pt x="46" y="6"/>
                      </a:lnTo>
                      <a:lnTo>
                        <a:pt x="53" y="5"/>
                      </a:lnTo>
                      <a:lnTo>
                        <a:pt x="61" y="2"/>
                      </a:lnTo>
                      <a:lnTo>
                        <a:pt x="69" y="0"/>
                      </a:lnTo>
                      <a:lnTo>
                        <a:pt x="76" y="0"/>
                      </a:lnTo>
                      <a:lnTo>
                        <a:pt x="84" y="0"/>
                      </a:lnTo>
                      <a:lnTo>
                        <a:pt x="92" y="2"/>
                      </a:lnTo>
                      <a:lnTo>
                        <a:pt x="99" y="5"/>
                      </a:lnTo>
                      <a:lnTo>
                        <a:pt x="106" y="6"/>
                      </a:lnTo>
                      <a:lnTo>
                        <a:pt x="119" y="13"/>
                      </a:lnTo>
                      <a:lnTo>
                        <a:pt x="131" y="23"/>
                      </a:lnTo>
                      <a:lnTo>
                        <a:pt x="141" y="35"/>
                      </a:lnTo>
                      <a:lnTo>
                        <a:pt x="148" y="48"/>
                      </a:lnTo>
                      <a:lnTo>
                        <a:pt x="151" y="55"/>
                      </a:lnTo>
                      <a:lnTo>
                        <a:pt x="152" y="62"/>
                      </a:lnTo>
                      <a:lnTo>
                        <a:pt x="154" y="70"/>
                      </a:lnTo>
                      <a:lnTo>
                        <a:pt x="154" y="78"/>
                      </a:lnTo>
                      <a:lnTo>
                        <a:pt x="154" y="85"/>
                      </a:lnTo>
                      <a:lnTo>
                        <a:pt x="152" y="94"/>
                      </a:lnTo>
                      <a:lnTo>
                        <a:pt x="151" y="101"/>
                      </a:lnTo>
                      <a:lnTo>
                        <a:pt x="148" y="108"/>
                      </a:lnTo>
                      <a:lnTo>
                        <a:pt x="141" y="121"/>
                      </a:lnTo>
                      <a:lnTo>
                        <a:pt x="131" y="133"/>
                      </a:lnTo>
                      <a:lnTo>
                        <a:pt x="119" y="142"/>
                      </a:lnTo>
                      <a:lnTo>
                        <a:pt x="106" y="149"/>
                      </a:lnTo>
                      <a:lnTo>
                        <a:pt x="99" y="152"/>
                      </a:lnTo>
                      <a:lnTo>
                        <a:pt x="92" y="153"/>
                      </a:lnTo>
                      <a:lnTo>
                        <a:pt x="84" y="155"/>
                      </a:lnTo>
                      <a:lnTo>
                        <a:pt x="76" y="1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任意多边形: 形状 36">
                  <a:extLst>
                    <a:ext uri="{FF2B5EF4-FFF2-40B4-BE49-F238E27FC236}">
                      <a16:creationId xmlns:a16="http://schemas.microsoft.com/office/drawing/2014/main" id="{04AD464A-5349-441A-8AD3-5A6734B582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8476" y="5164541"/>
                  <a:ext cx="18928" cy="149967"/>
                </a:xfrm>
                <a:custGeom>
                  <a:avLst/>
                  <a:gdLst>
                    <a:gd name="T0" fmla="*/ 20 w 39"/>
                    <a:gd name="T1" fmla="*/ 309 h 309"/>
                    <a:gd name="T2" fmla="*/ 16 w 39"/>
                    <a:gd name="T3" fmla="*/ 309 h 309"/>
                    <a:gd name="T4" fmla="*/ 13 w 39"/>
                    <a:gd name="T5" fmla="*/ 307 h 309"/>
                    <a:gd name="T6" fmla="*/ 9 w 39"/>
                    <a:gd name="T7" fmla="*/ 306 h 309"/>
                    <a:gd name="T8" fmla="*/ 6 w 39"/>
                    <a:gd name="T9" fmla="*/ 303 h 309"/>
                    <a:gd name="T10" fmla="*/ 4 w 39"/>
                    <a:gd name="T11" fmla="*/ 300 h 309"/>
                    <a:gd name="T12" fmla="*/ 1 w 39"/>
                    <a:gd name="T13" fmla="*/ 297 h 309"/>
                    <a:gd name="T14" fmla="*/ 1 w 39"/>
                    <a:gd name="T15" fmla="*/ 294 h 309"/>
                    <a:gd name="T16" fmla="*/ 0 w 39"/>
                    <a:gd name="T17" fmla="*/ 290 h 309"/>
                    <a:gd name="T18" fmla="*/ 0 w 39"/>
                    <a:gd name="T19" fmla="*/ 19 h 309"/>
                    <a:gd name="T20" fmla="*/ 1 w 39"/>
                    <a:gd name="T21" fmla="*/ 15 h 309"/>
                    <a:gd name="T22" fmla="*/ 1 w 39"/>
                    <a:gd name="T23" fmla="*/ 12 h 309"/>
                    <a:gd name="T24" fmla="*/ 4 w 39"/>
                    <a:gd name="T25" fmla="*/ 9 h 309"/>
                    <a:gd name="T26" fmla="*/ 6 w 39"/>
                    <a:gd name="T27" fmla="*/ 6 h 309"/>
                    <a:gd name="T28" fmla="*/ 9 w 39"/>
                    <a:gd name="T29" fmla="*/ 3 h 309"/>
                    <a:gd name="T30" fmla="*/ 13 w 39"/>
                    <a:gd name="T31" fmla="*/ 2 h 309"/>
                    <a:gd name="T32" fmla="*/ 16 w 39"/>
                    <a:gd name="T33" fmla="*/ 0 h 309"/>
                    <a:gd name="T34" fmla="*/ 20 w 39"/>
                    <a:gd name="T35" fmla="*/ 0 h 309"/>
                    <a:gd name="T36" fmla="*/ 24 w 39"/>
                    <a:gd name="T37" fmla="*/ 0 h 309"/>
                    <a:gd name="T38" fmla="*/ 27 w 39"/>
                    <a:gd name="T39" fmla="*/ 2 h 309"/>
                    <a:gd name="T40" fmla="*/ 30 w 39"/>
                    <a:gd name="T41" fmla="*/ 3 h 309"/>
                    <a:gd name="T42" fmla="*/ 33 w 39"/>
                    <a:gd name="T43" fmla="*/ 6 h 309"/>
                    <a:gd name="T44" fmla="*/ 36 w 39"/>
                    <a:gd name="T45" fmla="*/ 9 h 309"/>
                    <a:gd name="T46" fmla="*/ 37 w 39"/>
                    <a:gd name="T47" fmla="*/ 12 h 309"/>
                    <a:gd name="T48" fmla="*/ 39 w 39"/>
                    <a:gd name="T49" fmla="*/ 15 h 309"/>
                    <a:gd name="T50" fmla="*/ 39 w 39"/>
                    <a:gd name="T51" fmla="*/ 19 h 309"/>
                    <a:gd name="T52" fmla="*/ 39 w 39"/>
                    <a:gd name="T53" fmla="*/ 290 h 309"/>
                    <a:gd name="T54" fmla="*/ 39 w 39"/>
                    <a:gd name="T55" fmla="*/ 294 h 309"/>
                    <a:gd name="T56" fmla="*/ 37 w 39"/>
                    <a:gd name="T57" fmla="*/ 297 h 309"/>
                    <a:gd name="T58" fmla="*/ 36 w 39"/>
                    <a:gd name="T59" fmla="*/ 300 h 309"/>
                    <a:gd name="T60" fmla="*/ 33 w 39"/>
                    <a:gd name="T61" fmla="*/ 303 h 309"/>
                    <a:gd name="T62" fmla="*/ 30 w 39"/>
                    <a:gd name="T63" fmla="*/ 306 h 309"/>
                    <a:gd name="T64" fmla="*/ 27 w 39"/>
                    <a:gd name="T65" fmla="*/ 307 h 309"/>
                    <a:gd name="T66" fmla="*/ 24 w 39"/>
                    <a:gd name="T67" fmla="*/ 309 h 309"/>
                    <a:gd name="T68" fmla="*/ 20 w 39"/>
                    <a:gd name="T69" fmla="*/ 309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9" h="309">
                      <a:moveTo>
                        <a:pt x="20" y="309"/>
                      </a:moveTo>
                      <a:lnTo>
                        <a:pt x="16" y="309"/>
                      </a:lnTo>
                      <a:lnTo>
                        <a:pt x="13" y="307"/>
                      </a:lnTo>
                      <a:lnTo>
                        <a:pt x="9" y="306"/>
                      </a:lnTo>
                      <a:lnTo>
                        <a:pt x="6" y="303"/>
                      </a:lnTo>
                      <a:lnTo>
                        <a:pt x="4" y="300"/>
                      </a:lnTo>
                      <a:lnTo>
                        <a:pt x="1" y="297"/>
                      </a:lnTo>
                      <a:lnTo>
                        <a:pt x="1" y="294"/>
                      </a:lnTo>
                      <a:lnTo>
                        <a:pt x="0" y="290"/>
                      </a:lnTo>
                      <a:lnTo>
                        <a:pt x="0" y="19"/>
                      </a:lnTo>
                      <a:lnTo>
                        <a:pt x="1" y="15"/>
                      </a:lnTo>
                      <a:lnTo>
                        <a:pt x="1" y="12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7" y="2"/>
                      </a:lnTo>
                      <a:lnTo>
                        <a:pt x="30" y="3"/>
                      </a:lnTo>
                      <a:lnTo>
                        <a:pt x="33" y="6"/>
                      </a:lnTo>
                      <a:lnTo>
                        <a:pt x="36" y="9"/>
                      </a:lnTo>
                      <a:lnTo>
                        <a:pt x="37" y="12"/>
                      </a:lnTo>
                      <a:lnTo>
                        <a:pt x="39" y="15"/>
                      </a:lnTo>
                      <a:lnTo>
                        <a:pt x="39" y="19"/>
                      </a:lnTo>
                      <a:lnTo>
                        <a:pt x="39" y="290"/>
                      </a:lnTo>
                      <a:lnTo>
                        <a:pt x="39" y="294"/>
                      </a:lnTo>
                      <a:lnTo>
                        <a:pt x="37" y="297"/>
                      </a:lnTo>
                      <a:lnTo>
                        <a:pt x="36" y="300"/>
                      </a:lnTo>
                      <a:lnTo>
                        <a:pt x="33" y="303"/>
                      </a:lnTo>
                      <a:lnTo>
                        <a:pt x="30" y="306"/>
                      </a:lnTo>
                      <a:lnTo>
                        <a:pt x="27" y="307"/>
                      </a:lnTo>
                      <a:lnTo>
                        <a:pt x="24" y="309"/>
                      </a:lnTo>
                      <a:lnTo>
                        <a:pt x="20" y="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任意多边形: 形状 37">
                  <a:extLst>
                    <a:ext uri="{FF2B5EF4-FFF2-40B4-BE49-F238E27FC236}">
                      <a16:creationId xmlns:a16="http://schemas.microsoft.com/office/drawing/2014/main" id="{621A252A-C3EA-4089-8D67-8518FE372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3149" y="5164541"/>
                  <a:ext cx="131039" cy="74256"/>
                </a:xfrm>
                <a:custGeom>
                  <a:avLst/>
                  <a:gdLst>
                    <a:gd name="T0" fmla="*/ 250 w 271"/>
                    <a:gd name="T1" fmla="*/ 154 h 154"/>
                    <a:gd name="T2" fmla="*/ 247 w 271"/>
                    <a:gd name="T3" fmla="*/ 154 h 154"/>
                    <a:gd name="T4" fmla="*/ 243 w 271"/>
                    <a:gd name="T5" fmla="*/ 153 h 154"/>
                    <a:gd name="T6" fmla="*/ 240 w 271"/>
                    <a:gd name="T7" fmla="*/ 152 h 154"/>
                    <a:gd name="T8" fmla="*/ 237 w 271"/>
                    <a:gd name="T9" fmla="*/ 149 h 154"/>
                    <a:gd name="T10" fmla="*/ 135 w 271"/>
                    <a:gd name="T11" fmla="*/ 46 h 154"/>
                    <a:gd name="T12" fmla="*/ 33 w 271"/>
                    <a:gd name="T13" fmla="*/ 149 h 154"/>
                    <a:gd name="T14" fmla="*/ 30 w 271"/>
                    <a:gd name="T15" fmla="*/ 152 h 154"/>
                    <a:gd name="T16" fmla="*/ 26 w 271"/>
                    <a:gd name="T17" fmla="*/ 153 h 154"/>
                    <a:gd name="T18" fmla="*/ 23 w 271"/>
                    <a:gd name="T19" fmla="*/ 154 h 154"/>
                    <a:gd name="T20" fmla="*/ 19 w 271"/>
                    <a:gd name="T21" fmla="*/ 154 h 154"/>
                    <a:gd name="T22" fmla="*/ 16 w 271"/>
                    <a:gd name="T23" fmla="*/ 154 h 154"/>
                    <a:gd name="T24" fmla="*/ 11 w 271"/>
                    <a:gd name="T25" fmla="*/ 153 h 154"/>
                    <a:gd name="T26" fmla="*/ 8 w 271"/>
                    <a:gd name="T27" fmla="*/ 152 h 154"/>
                    <a:gd name="T28" fmla="*/ 6 w 271"/>
                    <a:gd name="T29" fmla="*/ 149 h 154"/>
                    <a:gd name="T30" fmla="*/ 3 w 271"/>
                    <a:gd name="T31" fmla="*/ 146 h 154"/>
                    <a:gd name="T32" fmla="*/ 1 w 271"/>
                    <a:gd name="T33" fmla="*/ 143 h 154"/>
                    <a:gd name="T34" fmla="*/ 0 w 271"/>
                    <a:gd name="T35" fmla="*/ 139 h 154"/>
                    <a:gd name="T36" fmla="*/ 0 w 271"/>
                    <a:gd name="T37" fmla="*/ 136 h 154"/>
                    <a:gd name="T38" fmla="*/ 0 w 271"/>
                    <a:gd name="T39" fmla="*/ 131 h 154"/>
                    <a:gd name="T40" fmla="*/ 1 w 271"/>
                    <a:gd name="T41" fmla="*/ 129 h 154"/>
                    <a:gd name="T42" fmla="*/ 3 w 271"/>
                    <a:gd name="T43" fmla="*/ 124 h 154"/>
                    <a:gd name="T44" fmla="*/ 6 w 271"/>
                    <a:gd name="T45" fmla="*/ 121 h 154"/>
                    <a:gd name="T46" fmla="*/ 121 w 271"/>
                    <a:gd name="T47" fmla="*/ 6 h 154"/>
                    <a:gd name="T48" fmla="*/ 124 w 271"/>
                    <a:gd name="T49" fmla="*/ 3 h 154"/>
                    <a:gd name="T50" fmla="*/ 128 w 271"/>
                    <a:gd name="T51" fmla="*/ 2 h 154"/>
                    <a:gd name="T52" fmla="*/ 131 w 271"/>
                    <a:gd name="T53" fmla="*/ 0 h 154"/>
                    <a:gd name="T54" fmla="*/ 135 w 271"/>
                    <a:gd name="T55" fmla="*/ 0 h 154"/>
                    <a:gd name="T56" fmla="*/ 138 w 271"/>
                    <a:gd name="T57" fmla="*/ 0 h 154"/>
                    <a:gd name="T58" fmla="*/ 142 w 271"/>
                    <a:gd name="T59" fmla="*/ 2 h 154"/>
                    <a:gd name="T60" fmla="*/ 145 w 271"/>
                    <a:gd name="T61" fmla="*/ 3 h 154"/>
                    <a:gd name="T62" fmla="*/ 148 w 271"/>
                    <a:gd name="T63" fmla="*/ 6 h 154"/>
                    <a:gd name="T64" fmla="*/ 265 w 271"/>
                    <a:gd name="T65" fmla="*/ 121 h 154"/>
                    <a:gd name="T66" fmla="*/ 266 w 271"/>
                    <a:gd name="T67" fmla="*/ 124 h 154"/>
                    <a:gd name="T68" fmla="*/ 269 w 271"/>
                    <a:gd name="T69" fmla="*/ 129 h 154"/>
                    <a:gd name="T70" fmla="*/ 269 w 271"/>
                    <a:gd name="T71" fmla="*/ 131 h 154"/>
                    <a:gd name="T72" fmla="*/ 271 w 271"/>
                    <a:gd name="T73" fmla="*/ 136 h 154"/>
                    <a:gd name="T74" fmla="*/ 269 w 271"/>
                    <a:gd name="T75" fmla="*/ 139 h 154"/>
                    <a:gd name="T76" fmla="*/ 269 w 271"/>
                    <a:gd name="T77" fmla="*/ 143 h 154"/>
                    <a:gd name="T78" fmla="*/ 266 w 271"/>
                    <a:gd name="T79" fmla="*/ 146 h 154"/>
                    <a:gd name="T80" fmla="*/ 265 w 271"/>
                    <a:gd name="T81" fmla="*/ 149 h 154"/>
                    <a:gd name="T82" fmla="*/ 262 w 271"/>
                    <a:gd name="T83" fmla="*/ 152 h 154"/>
                    <a:gd name="T84" fmla="*/ 258 w 271"/>
                    <a:gd name="T85" fmla="*/ 153 h 154"/>
                    <a:gd name="T86" fmla="*/ 255 w 271"/>
                    <a:gd name="T87" fmla="*/ 154 h 154"/>
                    <a:gd name="T88" fmla="*/ 250 w 271"/>
                    <a:gd name="T89" fmla="*/ 15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71" h="154">
                      <a:moveTo>
                        <a:pt x="250" y="154"/>
                      </a:moveTo>
                      <a:lnTo>
                        <a:pt x="247" y="154"/>
                      </a:lnTo>
                      <a:lnTo>
                        <a:pt x="243" y="153"/>
                      </a:lnTo>
                      <a:lnTo>
                        <a:pt x="240" y="152"/>
                      </a:lnTo>
                      <a:lnTo>
                        <a:pt x="237" y="149"/>
                      </a:lnTo>
                      <a:lnTo>
                        <a:pt x="135" y="46"/>
                      </a:lnTo>
                      <a:lnTo>
                        <a:pt x="33" y="149"/>
                      </a:lnTo>
                      <a:lnTo>
                        <a:pt x="30" y="152"/>
                      </a:lnTo>
                      <a:lnTo>
                        <a:pt x="26" y="153"/>
                      </a:lnTo>
                      <a:lnTo>
                        <a:pt x="23" y="154"/>
                      </a:lnTo>
                      <a:lnTo>
                        <a:pt x="19" y="154"/>
                      </a:lnTo>
                      <a:lnTo>
                        <a:pt x="16" y="154"/>
                      </a:lnTo>
                      <a:lnTo>
                        <a:pt x="11" y="153"/>
                      </a:lnTo>
                      <a:lnTo>
                        <a:pt x="8" y="152"/>
                      </a:lnTo>
                      <a:lnTo>
                        <a:pt x="6" y="149"/>
                      </a:lnTo>
                      <a:lnTo>
                        <a:pt x="3" y="146"/>
                      </a:lnTo>
                      <a:lnTo>
                        <a:pt x="1" y="143"/>
                      </a:lnTo>
                      <a:lnTo>
                        <a:pt x="0" y="139"/>
                      </a:lnTo>
                      <a:lnTo>
                        <a:pt x="0" y="136"/>
                      </a:lnTo>
                      <a:lnTo>
                        <a:pt x="0" y="131"/>
                      </a:lnTo>
                      <a:lnTo>
                        <a:pt x="1" y="129"/>
                      </a:lnTo>
                      <a:lnTo>
                        <a:pt x="3" y="124"/>
                      </a:lnTo>
                      <a:lnTo>
                        <a:pt x="6" y="121"/>
                      </a:lnTo>
                      <a:lnTo>
                        <a:pt x="121" y="6"/>
                      </a:lnTo>
                      <a:lnTo>
                        <a:pt x="124" y="3"/>
                      </a:lnTo>
                      <a:lnTo>
                        <a:pt x="128" y="2"/>
                      </a:lnTo>
                      <a:lnTo>
                        <a:pt x="131" y="0"/>
                      </a:lnTo>
                      <a:lnTo>
                        <a:pt x="135" y="0"/>
                      </a:lnTo>
                      <a:lnTo>
                        <a:pt x="138" y="0"/>
                      </a:lnTo>
                      <a:lnTo>
                        <a:pt x="142" y="2"/>
                      </a:lnTo>
                      <a:lnTo>
                        <a:pt x="145" y="3"/>
                      </a:lnTo>
                      <a:lnTo>
                        <a:pt x="148" y="6"/>
                      </a:lnTo>
                      <a:lnTo>
                        <a:pt x="265" y="121"/>
                      </a:lnTo>
                      <a:lnTo>
                        <a:pt x="266" y="124"/>
                      </a:lnTo>
                      <a:lnTo>
                        <a:pt x="269" y="129"/>
                      </a:lnTo>
                      <a:lnTo>
                        <a:pt x="269" y="131"/>
                      </a:lnTo>
                      <a:lnTo>
                        <a:pt x="271" y="136"/>
                      </a:lnTo>
                      <a:lnTo>
                        <a:pt x="269" y="139"/>
                      </a:lnTo>
                      <a:lnTo>
                        <a:pt x="269" y="143"/>
                      </a:lnTo>
                      <a:lnTo>
                        <a:pt x="266" y="146"/>
                      </a:lnTo>
                      <a:lnTo>
                        <a:pt x="265" y="149"/>
                      </a:lnTo>
                      <a:lnTo>
                        <a:pt x="262" y="152"/>
                      </a:lnTo>
                      <a:lnTo>
                        <a:pt x="258" y="153"/>
                      </a:lnTo>
                      <a:lnTo>
                        <a:pt x="255" y="154"/>
                      </a:lnTo>
                      <a:lnTo>
                        <a:pt x="250" y="1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任意多边形: 形状 38">
                  <a:extLst>
                    <a:ext uri="{FF2B5EF4-FFF2-40B4-BE49-F238E27FC236}">
                      <a16:creationId xmlns:a16="http://schemas.microsoft.com/office/drawing/2014/main" id="{5AEBBFD2-2F35-4A1D-8D35-76249BAED8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5101" y="5221325"/>
                  <a:ext cx="365454" cy="336334"/>
                </a:xfrm>
                <a:custGeom>
                  <a:avLst/>
                  <a:gdLst>
                    <a:gd name="T0" fmla="*/ 444 w 753"/>
                    <a:gd name="T1" fmla="*/ 695 h 695"/>
                    <a:gd name="T2" fmla="*/ 19 w 753"/>
                    <a:gd name="T3" fmla="*/ 695 h 695"/>
                    <a:gd name="T4" fmla="*/ 16 w 753"/>
                    <a:gd name="T5" fmla="*/ 695 h 695"/>
                    <a:gd name="T6" fmla="*/ 12 w 753"/>
                    <a:gd name="T7" fmla="*/ 694 h 695"/>
                    <a:gd name="T8" fmla="*/ 9 w 753"/>
                    <a:gd name="T9" fmla="*/ 692 h 695"/>
                    <a:gd name="T10" fmla="*/ 6 w 753"/>
                    <a:gd name="T11" fmla="*/ 690 h 695"/>
                    <a:gd name="T12" fmla="*/ 3 w 753"/>
                    <a:gd name="T13" fmla="*/ 687 h 695"/>
                    <a:gd name="T14" fmla="*/ 2 w 753"/>
                    <a:gd name="T15" fmla="*/ 684 h 695"/>
                    <a:gd name="T16" fmla="*/ 0 w 753"/>
                    <a:gd name="T17" fmla="*/ 679 h 695"/>
                    <a:gd name="T18" fmla="*/ 0 w 753"/>
                    <a:gd name="T19" fmla="*/ 677 h 695"/>
                    <a:gd name="T20" fmla="*/ 0 w 753"/>
                    <a:gd name="T21" fmla="*/ 672 h 695"/>
                    <a:gd name="T22" fmla="*/ 2 w 753"/>
                    <a:gd name="T23" fmla="*/ 668 h 695"/>
                    <a:gd name="T24" fmla="*/ 3 w 753"/>
                    <a:gd name="T25" fmla="*/ 665 h 695"/>
                    <a:gd name="T26" fmla="*/ 6 w 753"/>
                    <a:gd name="T27" fmla="*/ 662 h 695"/>
                    <a:gd name="T28" fmla="*/ 9 w 753"/>
                    <a:gd name="T29" fmla="*/ 659 h 695"/>
                    <a:gd name="T30" fmla="*/ 12 w 753"/>
                    <a:gd name="T31" fmla="*/ 658 h 695"/>
                    <a:gd name="T32" fmla="*/ 16 w 753"/>
                    <a:gd name="T33" fmla="*/ 656 h 695"/>
                    <a:gd name="T34" fmla="*/ 19 w 753"/>
                    <a:gd name="T35" fmla="*/ 656 h 695"/>
                    <a:gd name="T36" fmla="*/ 429 w 753"/>
                    <a:gd name="T37" fmla="*/ 656 h 695"/>
                    <a:gd name="T38" fmla="*/ 581 w 753"/>
                    <a:gd name="T39" fmla="*/ 15 h 695"/>
                    <a:gd name="T40" fmla="*/ 582 w 753"/>
                    <a:gd name="T41" fmla="*/ 8 h 695"/>
                    <a:gd name="T42" fmla="*/ 586 w 753"/>
                    <a:gd name="T43" fmla="*/ 4 h 695"/>
                    <a:gd name="T44" fmla="*/ 592 w 753"/>
                    <a:gd name="T45" fmla="*/ 1 h 695"/>
                    <a:gd name="T46" fmla="*/ 599 w 753"/>
                    <a:gd name="T47" fmla="*/ 0 h 695"/>
                    <a:gd name="T48" fmla="*/ 733 w 753"/>
                    <a:gd name="T49" fmla="*/ 0 h 695"/>
                    <a:gd name="T50" fmla="*/ 738 w 753"/>
                    <a:gd name="T51" fmla="*/ 0 h 695"/>
                    <a:gd name="T52" fmla="*/ 742 w 753"/>
                    <a:gd name="T53" fmla="*/ 1 h 695"/>
                    <a:gd name="T54" fmla="*/ 745 w 753"/>
                    <a:gd name="T55" fmla="*/ 2 h 695"/>
                    <a:gd name="T56" fmla="*/ 748 w 753"/>
                    <a:gd name="T57" fmla="*/ 5 h 695"/>
                    <a:gd name="T58" fmla="*/ 751 w 753"/>
                    <a:gd name="T59" fmla="*/ 8 h 695"/>
                    <a:gd name="T60" fmla="*/ 752 w 753"/>
                    <a:gd name="T61" fmla="*/ 11 h 695"/>
                    <a:gd name="T62" fmla="*/ 753 w 753"/>
                    <a:gd name="T63" fmla="*/ 15 h 695"/>
                    <a:gd name="T64" fmla="*/ 753 w 753"/>
                    <a:gd name="T65" fmla="*/ 20 h 695"/>
                    <a:gd name="T66" fmla="*/ 753 w 753"/>
                    <a:gd name="T67" fmla="*/ 23 h 695"/>
                    <a:gd name="T68" fmla="*/ 752 w 753"/>
                    <a:gd name="T69" fmla="*/ 27 h 695"/>
                    <a:gd name="T70" fmla="*/ 751 w 753"/>
                    <a:gd name="T71" fmla="*/ 30 h 695"/>
                    <a:gd name="T72" fmla="*/ 748 w 753"/>
                    <a:gd name="T73" fmla="*/ 33 h 695"/>
                    <a:gd name="T74" fmla="*/ 745 w 753"/>
                    <a:gd name="T75" fmla="*/ 36 h 695"/>
                    <a:gd name="T76" fmla="*/ 742 w 753"/>
                    <a:gd name="T77" fmla="*/ 37 h 695"/>
                    <a:gd name="T78" fmla="*/ 738 w 753"/>
                    <a:gd name="T79" fmla="*/ 38 h 695"/>
                    <a:gd name="T80" fmla="*/ 733 w 753"/>
                    <a:gd name="T81" fmla="*/ 38 h 695"/>
                    <a:gd name="T82" fmla="*/ 614 w 753"/>
                    <a:gd name="T83" fmla="*/ 38 h 695"/>
                    <a:gd name="T84" fmla="*/ 463 w 753"/>
                    <a:gd name="T85" fmla="*/ 681 h 695"/>
                    <a:gd name="T86" fmla="*/ 461 w 753"/>
                    <a:gd name="T87" fmla="*/ 687 h 695"/>
                    <a:gd name="T88" fmla="*/ 457 w 753"/>
                    <a:gd name="T89" fmla="*/ 691 h 695"/>
                    <a:gd name="T90" fmla="*/ 451 w 753"/>
                    <a:gd name="T91" fmla="*/ 694 h 695"/>
                    <a:gd name="T92" fmla="*/ 444 w 753"/>
                    <a:gd name="T93" fmla="*/ 695 h 6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753" h="695">
                      <a:moveTo>
                        <a:pt x="444" y="695"/>
                      </a:moveTo>
                      <a:lnTo>
                        <a:pt x="19" y="695"/>
                      </a:lnTo>
                      <a:lnTo>
                        <a:pt x="16" y="695"/>
                      </a:lnTo>
                      <a:lnTo>
                        <a:pt x="12" y="694"/>
                      </a:lnTo>
                      <a:lnTo>
                        <a:pt x="9" y="692"/>
                      </a:lnTo>
                      <a:lnTo>
                        <a:pt x="6" y="690"/>
                      </a:lnTo>
                      <a:lnTo>
                        <a:pt x="3" y="687"/>
                      </a:lnTo>
                      <a:lnTo>
                        <a:pt x="2" y="684"/>
                      </a:lnTo>
                      <a:lnTo>
                        <a:pt x="0" y="679"/>
                      </a:lnTo>
                      <a:lnTo>
                        <a:pt x="0" y="677"/>
                      </a:lnTo>
                      <a:lnTo>
                        <a:pt x="0" y="672"/>
                      </a:lnTo>
                      <a:lnTo>
                        <a:pt x="2" y="668"/>
                      </a:lnTo>
                      <a:lnTo>
                        <a:pt x="3" y="665"/>
                      </a:lnTo>
                      <a:lnTo>
                        <a:pt x="6" y="662"/>
                      </a:lnTo>
                      <a:lnTo>
                        <a:pt x="9" y="659"/>
                      </a:lnTo>
                      <a:lnTo>
                        <a:pt x="12" y="658"/>
                      </a:lnTo>
                      <a:lnTo>
                        <a:pt x="16" y="656"/>
                      </a:lnTo>
                      <a:lnTo>
                        <a:pt x="19" y="656"/>
                      </a:lnTo>
                      <a:lnTo>
                        <a:pt x="429" y="656"/>
                      </a:lnTo>
                      <a:lnTo>
                        <a:pt x="581" y="15"/>
                      </a:lnTo>
                      <a:lnTo>
                        <a:pt x="582" y="8"/>
                      </a:lnTo>
                      <a:lnTo>
                        <a:pt x="586" y="4"/>
                      </a:lnTo>
                      <a:lnTo>
                        <a:pt x="592" y="1"/>
                      </a:lnTo>
                      <a:lnTo>
                        <a:pt x="599" y="0"/>
                      </a:lnTo>
                      <a:lnTo>
                        <a:pt x="733" y="0"/>
                      </a:lnTo>
                      <a:lnTo>
                        <a:pt x="738" y="0"/>
                      </a:lnTo>
                      <a:lnTo>
                        <a:pt x="742" y="1"/>
                      </a:lnTo>
                      <a:lnTo>
                        <a:pt x="745" y="2"/>
                      </a:lnTo>
                      <a:lnTo>
                        <a:pt x="748" y="5"/>
                      </a:lnTo>
                      <a:lnTo>
                        <a:pt x="751" y="8"/>
                      </a:lnTo>
                      <a:lnTo>
                        <a:pt x="752" y="11"/>
                      </a:lnTo>
                      <a:lnTo>
                        <a:pt x="753" y="15"/>
                      </a:lnTo>
                      <a:lnTo>
                        <a:pt x="753" y="20"/>
                      </a:lnTo>
                      <a:lnTo>
                        <a:pt x="753" y="23"/>
                      </a:lnTo>
                      <a:lnTo>
                        <a:pt x="752" y="27"/>
                      </a:lnTo>
                      <a:lnTo>
                        <a:pt x="751" y="30"/>
                      </a:lnTo>
                      <a:lnTo>
                        <a:pt x="748" y="33"/>
                      </a:lnTo>
                      <a:lnTo>
                        <a:pt x="745" y="36"/>
                      </a:lnTo>
                      <a:lnTo>
                        <a:pt x="742" y="37"/>
                      </a:lnTo>
                      <a:lnTo>
                        <a:pt x="738" y="38"/>
                      </a:lnTo>
                      <a:lnTo>
                        <a:pt x="733" y="38"/>
                      </a:lnTo>
                      <a:lnTo>
                        <a:pt x="614" y="38"/>
                      </a:lnTo>
                      <a:lnTo>
                        <a:pt x="463" y="681"/>
                      </a:lnTo>
                      <a:lnTo>
                        <a:pt x="461" y="687"/>
                      </a:lnTo>
                      <a:lnTo>
                        <a:pt x="457" y="691"/>
                      </a:lnTo>
                      <a:lnTo>
                        <a:pt x="451" y="694"/>
                      </a:lnTo>
                      <a:lnTo>
                        <a:pt x="444" y="6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任意多边形: 形状 39">
                  <a:extLst>
                    <a:ext uri="{FF2B5EF4-FFF2-40B4-BE49-F238E27FC236}">
                      <a16:creationId xmlns:a16="http://schemas.microsoft.com/office/drawing/2014/main" id="{994D7E92-3C6D-47EA-8D44-8EC47B4979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0653" y="5333436"/>
                  <a:ext cx="356718" cy="187823"/>
                </a:xfrm>
                <a:custGeom>
                  <a:avLst/>
                  <a:gdLst>
                    <a:gd name="T0" fmla="*/ 638 w 734"/>
                    <a:gd name="T1" fmla="*/ 387 h 387"/>
                    <a:gd name="T2" fmla="*/ 135 w 734"/>
                    <a:gd name="T3" fmla="*/ 387 h 387"/>
                    <a:gd name="T4" fmla="*/ 130 w 734"/>
                    <a:gd name="T5" fmla="*/ 387 h 387"/>
                    <a:gd name="T6" fmla="*/ 124 w 734"/>
                    <a:gd name="T7" fmla="*/ 384 h 387"/>
                    <a:gd name="T8" fmla="*/ 120 w 734"/>
                    <a:gd name="T9" fmla="*/ 379 h 387"/>
                    <a:gd name="T10" fmla="*/ 117 w 734"/>
                    <a:gd name="T11" fmla="*/ 374 h 387"/>
                    <a:gd name="T12" fmla="*/ 2 w 734"/>
                    <a:gd name="T13" fmla="*/ 26 h 387"/>
                    <a:gd name="T14" fmla="*/ 0 w 734"/>
                    <a:gd name="T15" fmla="*/ 22 h 387"/>
                    <a:gd name="T16" fmla="*/ 0 w 734"/>
                    <a:gd name="T17" fmla="*/ 16 h 387"/>
                    <a:gd name="T18" fmla="*/ 2 w 734"/>
                    <a:gd name="T19" fmla="*/ 12 h 387"/>
                    <a:gd name="T20" fmla="*/ 4 w 734"/>
                    <a:gd name="T21" fmla="*/ 9 h 387"/>
                    <a:gd name="T22" fmla="*/ 7 w 734"/>
                    <a:gd name="T23" fmla="*/ 5 h 387"/>
                    <a:gd name="T24" fmla="*/ 12 w 734"/>
                    <a:gd name="T25" fmla="*/ 3 h 387"/>
                    <a:gd name="T26" fmla="*/ 14 w 734"/>
                    <a:gd name="T27" fmla="*/ 0 h 387"/>
                    <a:gd name="T28" fmla="*/ 20 w 734"/>
                    <a:gd name="T29" fmla="*/ 0 h 387"/>
                    <a:gd name="T30" fmla="*/ 714 w 734"/>
                    <a:gd name="T31" fmla="*/ 0 h 387"/>
                    <a:gd name="T32" fmla="*/ 719 w 734"/>
                    <a:gd name="T33" fmla="*/ 0 h 387"/>
                    <a:gd name="T34" fmla="*/ 723 w 734"/>
                    <a:gd name="T35" fmla="*/ 2 h 387"/>
                    <a:gd name="T36" fmla="*/ 726 w 734"/>
                    <a:gd name="T37" fmla="*/ 3 h 387"/>
                    <a:gd name="T38" fmla="*/ 729 w 734"/>
                    <a:gd name="T39" fmla="*/ 6 h 387"/>
                    <a:gd name="T40" fmla="*/ 732 w 734"/>
                    <a:gd name="T41" fmla="*/ 9 h 387"/>
                    <a:gd name="T42" fmla="*/ 733 w 734"/>
                    <a:gd name="T43" fmla="*/ 12 h 387"/>
                    <a:gd name="T44" fmla="*/ 734 w 734"/>
                    <a:gd name="T45" fmla="*/ 16 h 387"/>
                    <a:gd name="T46" fmla="*/ 734 w 734"/>
                    <a:gd name="T47" fmla="*/ 21 h 387"/>
                    <a:gd name="T48" fmla="*/ 734 w 734"/>
                    <a:gd name="T49" fmla="*/ 24 h 387"/>
                    <a:gd name="T50" fmla="*/ 733 w 734"/>
                    <a:gd name="T51" fmla="*/ 28 h 387"/>
                    <a:gd name="T52" fmla="*/ 732 w 734"/>
                    <a:gd name="T53" fmla="*/ 31 h 387"/>
                    <a:gd name="T54" fmla="*/ 729 w 734"/>
                    <a:gd name="T55" fmla="*/ 34 h 387"/>
                    <a:gd name="T56" fmla="*/ 726 w 734"/>
                    <a:gd name="T57" fmla="*/ 36 h 387"/>
                    <a:gd name="T58" fmla="*/ 723 w 734"/>
                    <a:gd name="T59" fmla="*/ 38 h 387"/>
                    <a:gd name="T60" fmla="*/ 719 w 734"/>
                    <a:gd name="T61" fmla="*/ 39 h 387"/>
                    <a:gd name="T62" fmla="*/ 714 w 734"/>
                    <a:gd name="T63" fmla="*/ 39 h 387"/>
                    <a:gd name="T64" fmla="*/ 46 w 734"/>
                    <a:gd name="T65" fmla="*/ 39 h 387"/>
                    <a:gd name="T66" fmla="*/ 150 w 734"/>
                    <a:gd name="T67" fmla="*/ 348 h 387"/>
                    <a:gd name="T68" fmla="*/ 638 w 734"/>
                    <a:gd name="T69" fmla="*/ 348 h 387"/>
                    <a:gd name="T70" fmla="*/ 641 w 734"/>
                    <a:gd name="T71" fmla="*/ 349 h 387"/>
                    <a:gd name="T72" fmla="*/ 645 w 734"/>
                    <a:gd name="T73" fmla="*/ 350 h 387"/>
                    <a:gd name="T74" fmla="*/ 648 w 734"/>
                    <a:gd name="T75" fmla="*/ 352 h 387"/>
                    <a:gd name="T76" fmla="*/ 651 w 734"/>
                    <a:gd name="T77" fmla="*/ 353 h 387"/>
                    <a:gd name="T78" fmla="*/ 654 w 734"/>
                    <a:gd name="T79" fmla="*/ 356 h 387"/>
                    <a:gd name="T80" fmla="*/ 655 w 734"/>
                    <a:gd name="T81" fmla="*/ 361 h 387"/>
                    <a:gd name="T82" fmla="*/ 657 w 734"/>
                    <a:gd name="T83" fmla="*/ 363 h 387"/>
                    <a:gd name="T84" fmla="*/ 657 w 734"/>
                    <a:gd name="T85" fmla="*/ 368 h 387"/>
                    <a:gd name="T86" fmla="*/ 657 w 734"/>
                    <a:gd name="T87" fmla="*/ 372 h 387"/>
                    <a:gd name="T88" fmla="*/ 655 w 734"/>
                    <a:gd name="T89" fmla="*/ 375 h 387"/>
                    <a:gd name="T90" fmla="*/ 654 w 734"/>
                    <a:gd name="T91" fmla="*/ 378 h 387"/>
                    <a:gd name="T92" fmla="*/ 651 w 734"/>
                    <a:gd name="T93" fmla="*/ 381 h 387"/>
                    <a:gd name="T94" fmla="*/ 648 w 734"/>
                    <a:gd name="T95" fmla="*/ 384 h 387"/>
                    <a:gd name="T96" fmla="*/ 645 w 734"/>
                    <a:gd name="T97" fmla="*/ 385 h 387"/>
                    <a:gd name="T98" fmla="*/ 641 w 734"/>
                    <a:gd name="T99" fmla="*/ 387 h 387"/>
                    <a:gd name="T100" fmla="*/ 638 w 734"/>
                    <a:gd name="T101" fmla="*/ 387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34" h="387">
                      <a:moveTo>
                        <a:pt x="638" y="387"/>
                      </a:moveTo>
                      <a:lnTo>
                        <a:pt x="135" y="387"/>
                      </a:lnTo>
                      <a:lnTo>
                        <a:pt x="130" y="387"/>
                      </a:lnTo>
                      <a:lnTo>
                        <a:pt x="124" y="384"/>
                      </a:lnTo>
                      <a:lnTo>
                        <a:pt x="120" y="379"/>
                      </a:lnTo>
                      <a:lnTo>
                        <a:pt x="117" y="374"/>
                      </a:lnTo>
                      <a:lnTo>
                        <a:pt x="2" y="26"/>
                      </a:ln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9"/>
                      </a:lnTo>
                      <a:lnTo>
                        <a:pt x="7" y="5"/>
                      </a:lnTo>
                      <a:lnTo>
                        <a:pt x="12" y="3"/>
                      </a:lnTo>
                      <a:lnTo>
                        <a:pt x="14" y="0"/>
                      </a:lnTo>
                      <a:lnTo>
                        <a:pt x="20" y="0"/>
                      </a:lnTo>
                      <a:lnTo>
                        <a:pt x="714" y="0"/>
                      </a:lnTo>
                      <a:lnTo>
                        <a:pt x="719" y="0"/>
                      </a:lnTo>
                      <a:lnTo>
                        <a:pt x="723" y="2"/>
                      </a:lnTo>
                      <a:lnTo>
                        <a:pt x="726" y="3"/>
                      </a:lnTo>
                      <a:lnTo>
                        <a:pt x="729" y="6"/>
                      </a:lnTo>
                      <a:lnTo>
                        <a:pt x="732" y="9"/>
                      </a:lnTo>
                      <a:lnTo>
                        <a:pt x="733" y="12"/>
                      </a:lnTo>
                      <a:lnTo>
                        <a:pt x="734" y="16"/>
                      </a:lnTo>
                      <a:lnTo>
                        <a:pt x="734" y="21"/>
                      </a:lnTo>
                      <a:lnTo>
                        <a:pt x="734" y="24"/>
                      </a:lnTo>
                      <a:lnTo>
                        <a:pt x="733" y="28"/>
                      </a:lnTo>
                      <a:lnTo>
                        <a:pt x="732" y="31"/>
                      </a:lnTo>
                      <a:lnTo>
                        <a:pt x="729" y="34"/>
                      </a:lnTo>
                      <a:lnTo>
                        <a:pt x="726" y="36"/>
                      </a:lnTo>
                      <a:lnTo>
                        <a:pt x="723" y="38"/>
                      </a:lnTo>
                      <a:lnTo>
                        <a:pt x="719" y="39"/>
                      </a:lnTo>
                      <a:lnTo>
                        <a:pt x="714" y="39"/>
                      </a:lnTo>
                      <a:lnTo>
                        <a:pt x="46" y="39"/>
                      </a:lnTo>
                      <a:lnTo>
                        <a:pt x="150" y="348"/>
                      </a:lnTo>
                      <a:lnTo>
                        <a:pt x="638" y="348"/>
                      </a:lnTo>
                      <a:lnTo>
                        <a:pt x="641" y="349"/>
                      </a:lnTo>
                      <a:lnTo>
                        <a:pt x="645" y="350"/>
                      </a:lnTo>
                      <a:lnTo>
                        <a:pt x="648" y="352"/>
                      </a:lnTo>
                      <a:lnTo>
                        <a:pt x="651" y="353"/>
                      </a:lnTo>
                      <a:lnTo>
                        <a:pt x="654" y="356"/>
                      </a:lnTo>
                      <a:lnTo>
                        <a:pt x="655" y="361"/>
                      </a:lnTo>
                      <a:lnTo>
                        <a:pt x="657" y="363"/>
                      </a:lnTo>
                      <a:lnTo>
                        <a:pt x="657" y="368"/>
                      </a:lnTo>
                      <a:lnTo>
                        <a:pt x="657" y="372"/>
                      </a:lnTo>
                      <a:lnTo>
                        <a:pt x="655" y="375"/>
                      </a:lnTo>
                      <a:lnTo>
                        <a:pt x="654" y="378"/>
                      </a:lnTo>
                      <a:lnTo>
                        <a:pt x="651" y="381"/>
                      </a:lnTo>
                      <a:lnTo>
                        <a:pt x="648" y="384"/>
                      </a:lnTo>
                      <a:lnTo>
                        <a:pt x="645" y="385"/>
                      </a:lnTo>
                      <a:lnTo>
                        <a:pt x="641" y="387"/>
                      </a:lnTo>
                      <a:lnTo>
                        <a:pt x="638" y="3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86" name="千图PPT彼岸天：ID 8661124库_组合 85">
            <a:extLst>
              <a:ext uri="{FF2B5EF4-FFF2-40B4-BE49-F238E27FC236}">
                <a16:creationId xmlns:a16="http://schemas.microsoft.com/office/drawing/2014/main" id="{5C72E1D5-FFF9-4F17-9EE1-D34C8C8CE4E8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3253047" y="2097520"/>
            <a:ext cx="1673074" cy="315108"/>
            <a:chOff x="3223067" y="2487264"/>
            <a:chExt cx="1673074" cy="31510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A5BAFD3-08FE-4F7D-AD30-A32B3EFED085}"/>
                </a:ext>
              </a:extLst>
            </p:cNvPr>
            <p:cNvSpPr/>
            <p:nvPr/>
          </p:nvSpPr>
          <p:spPr>
            <a:xfrm>
              <a:off x="3223067" y="2487264"/>
              <a:ext cx="1550995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400" b="1" noProof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Enter the title text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DFAD7E90-C4C0-4748-985B-715361EAF389}"/>
                </a:ext>
              </a:extLst>
            </p:cNvPr>
            <p:cNvCxnSpPr/>
            <p:nvPr/>
          </p:nvCxnSpPr>
          <p:spPr>
            <a:xfrm>
              <a:off x="3273754" y="2802372"/>
              <a:ext cx="162238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千图PPT彼岸天：ID 8661124库_组合 86">
            <a:extLst>
              <a:ext uri="{FF2B5EF4-FFF2-40B4-BE49-F238E27FC236}">
                <a16:creationId xmlns:a16="http://schemas.microsoft.com/office/drawing/2014/main" id="{07796499-7DD5-44C6-B5EA-5245F9273CD6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3316434" y="3000068"/>
            <a:ext cx="1609687" cy="322844"/>
            <a:chOff x="3286454" y="3389812"/>
            <a:chExt cx="1609687" cy="32284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CADDAD7-5B83-467F-92D4-B712F182C858}"/>
                </a:ext>
              </a:extLst>
            </p:cNvPr>
            <p:cNvSpPr/>
            <p:nvPr/>
          </p:nvSpPr>
          <p:spPr>
            <a:xfrm>
              <a:off x="3339150" y="3389812"/>
              <a:ext cx="1409995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400" b="1" noProof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Enter the title text</a:t>
              </a: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1299E16-2087-456D-894C-DE15EDF65733}"/>
                </a:ext>
              </a:extLst>
            </p:cNvPr>
            <p:cNvCxnSpPr/>
            <p:nvPr/>
          </p:nvCxnSpPr>
          <p:spPr>
            <a:xfrm>
              <a:off x="3286454" y="3712656"/>
              <a:ext cx="160968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千图PPT彼岸天：ID 8661124库_组合 84">
            <a:extLst>
              <a:ext uri="{FF2B5EF4-FFF2-40B4-BE49-F238E27FC236}">
                <a16:creationId xmlns:a16="http://schemas.microsoft.com/office/drawing/2014/main" id="{E8789D1F-EAC0-48F0-9AC4-0BC0AE870733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6382416" y="1374883"/>
            <a:ext cx="1646123" cy="352144"/>
            <a:chOff x="6352436" y="1764627"/>
            <a:chExt cx="1646123" cy="352144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0CD98D88-5709-4996-9190-CDA08032BC56}"/>
                </a:ext>
              </a:extLst>
            </p:cNvPr>
            <p:cNvCxnSpPr/>
            <p:nvPr/>
          </p:nvCxnSpPr>
          <p:spPr>
            <a:xfrm flipH="1">
              <a:off x="6352436" y="2116771"/>
              <a:ext cx="156951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90DDDB2-0A12-4D6E-A5F0-BF5B0D734108}"/>
                </a:ext>
              </a:extLst>
            </p:cNvPr>
            <p:cNvSpPr/>
            <p:nvPr/>
          </p:nvSpPr>
          <p:spPr>
            <a:xfrm>
              <a:off x="6447564" y="1764627"/>
              <a:ext cx="1550995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1400" b="1" noProof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Enter the title text</a:t>
              </a:r>
            </a:p>
          </p:txBody>
        </p:sp>
      </p:grpSp>
      <p:grpSp>
        <p:nvGrpSpPr>
          <p:cNvPr id="84" name="千图PPT彼岸天：ID 8661124库_组合 83">
            <a:extLst>
              <a:ext uri="{FF2B5EF4-FFF2-40B4-BE49-F238E27FC236}">
                <a16:creationId xmlns:a16="http://schemas.microsoft.com/office/drawing/2014/main" id="{C1BE29D7-F096-4C95-820F-52D2919548C1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7155948" y="2294823"/>
            <a:ext cx="2579350" cy="314867"/>
            <a:chOff x="7125968" y="2684567"/>
            <a:chExt cx="2579350" cy="314867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A50B96BA-C593-4C40-B071-28181A009842}"/>
                </a:ext>
              </a:extLst>
            </p:cNvPr>
            <p:cNvCxnSpPr/>
            <p:nvPr/>
          </p:nvCxnSpPr>
          <p:spPr>
            <a:xfrm flipH="1">
              <a:off x="7125968" y="2999434"/>
              <a:ext cx="25793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D30D41D-8014-416D-86FA-39C03F3A4FD4}"/>
                </a:ext>
              </a:extLst>
            </p:cNvPr>
            <p:cNvSpPr/>
            <p:nvPr/>
          </p:nvSpPr>
          <p:spPr>
            <a:xfrm>
              <a:off x="7206570" y="2684567"/>
              <a:ext cx="2467790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1400" b="1" noProof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Enter the title text</a:t>
              </a:r>
            </a:p>
          </p:txBody>
        </p:sp>
      </p:grpSp>
      <p:grpSp>
        <p:nvGrpSpPr>
          <p:cNvPr id="83" name="千图PPT彼岸天：ID 8661124库_组合 82">
            <a:extLst>
              <a:ext uri="{FF2B5EF4-FFF2-40B4-BE49-F238E27FC236}">
                <a16:creationId xmlns:a16="http://schemas.microsoft.com/office/drawing/2014/main" id="{0918B8C4-1BDF-428A-85CF-F24AEED75E89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7253042" y="3127523"/>
            <a:ext cx="1355574" cy="350888"/>
            <a:chOff x="7223062" y="3517267"/>
            <a:chExt cx="1355574" cy="350888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97A80D53-0AEE-48B7-B336-A611C3269DC9}"/>
                </a:ext>
              </a:extLst>
            </p:cNvPr>
            <p:cNvCxnSpPr/>
            <p:nvPr/>
          </p:nvCxnSpPr>
          <p:spPr>
            <a:xfrm flipH="1">
              <a:off x="7223062" y="3868155"/>
              <a:ext cx="135557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68FC6FF-CDE8-416D-A523-64348C6BA0AA}"/>
                </a:ext>
              </a:extLst>
            </p:cNvPr>
            <p:cNvSpPr/>
            <p:nvPr/>
          </p:nvSpPr>
          <p:spPr>
            <a:xfrm>
              <a:off x="7324955" y="3517267"/>
              <a:ext cx="1253681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1400" b="1" noProof="1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Enter the title text</a:t>
              </a:r>
            </a:p>
          </p:txBody>
        </p:sp>
      </p:grpSp>
      <p:sp>
        <p:nvSpPr>
          <p:cNvPr id="88" name="išľíďè">
            <a:extLst>
              <a:ext uri="{FF2B5EF4-FFF2-40B4-BE49-F238E27FC236}">
                <a16:creationId xmlns:a16="http://schemas.microsoft.com/office/drawing/2014/main" id="{739895E8-E5FD-4554-AA44-103F7CF7196D}"/>
              </a:ext>
            </a:extLst>
          </p:cNvPr>
          <p:cNvSpPr/>
          <p:nvPr/>
        </p:nvSpPr>
        <p:spPr bwMode="auto">
          <a:xfrm>
            <a:off x="706028" y="3649506"/>
            <a:ext cx="2494356" cy="4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89" name="iSlíďè">
            <a:extLst>
              <a:ext uri="{FF2B5EF4-FFF2-40B4-BE49-F238E27FC236}">
                <a16:creationId xmlns:a16="http://schemas.microsoft.com/office/drawing/2014/main" id="{EC2B02F3-BDE9-4692-ABD1-2287A360D9DA}"/>
              </a:ext>
            </a:extLst>
          </p:cNvPr>
          <p:cNvSpPr txBox="1"/>
          <p:nvPr/>
        </p:nvSpPr>
        <p:spPr bwMode="auto">
          <a:xfrm>
            <a:off x="986294" y="3044432"/>
            <a:ext cx="1933825" cy="30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The work item </a:t>
            </a:r>
            <a:endParaRPr lang="en-US" altLang="zh-CN" sz="1600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that was completed</a:t>
            </a:r>
          </a:p>
        </p:txBody>
      </p:sp>
      <p:sp>
        <p:nvSpPr>
          <p:cNvPr id="90" name="išľíďè">
            <a:extLst>
              <a:ext uri="{FF2B5EF4-FFF2-40B4-BE49-F238E27FC236}">
                <a16:creationId xmlns:a16="http://schemas.microsoft.com/office/drawing/2014/main" id="{125FECF2-82F4-4D91-8321-6805B014144C}"/>
              </a:ext>
            </a:extLst>
          </p:cNvPr>
          <p:cNvSpPr/>
          <p:nvPr/>
        </p:nvSpPr>
        <p:spPr bwMode="auto">
          <a:xfrm>
            <a:off x="871496" y="2347974"/>
            <a:ext cx="2181708" cy="4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91" name="iSlíďè">
            <a:extLst>
              <a:ext uri="{FF2B5EF4-FFF2-40B4-BE49-F238E27FC236}">
                <a16:creationId xmlns:a16="http://schemas.microsoft.com/office/drawing/2014/main" id="{DBB414F9-4CEC-4E5F-8DCD-0D2AF1015153}"/>
              </a:ext>
            </a:extLst>
          </p:cNvPr>
          <p:cNvSpPr txBox="1"/>
          <p:nvPr/>
        </p:nvSpPr>
        <p:spPr bwMode="auto">
          <a:xfrm>
            <a:off x="1066143" y="1722609"/>
            <a:ext cx="1830254" cy="28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marL="0" marR="0" lvl="0" indent="0" algn="ctr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The work item </a:t>
            </a:r>
            <a:endParaRPr lang="en-US" altLang="zh-CN" sz="1600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marL="0" marR="0" lvl="0" indent="0" algn="ctr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that was completed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2" name="išľíďè">
            <a:extLst>
              <a:ext uri="{FF2B5EF4-FFF2-40B4-BE49-F238E27FC236}">
                <a16:creationId xmlns:a16="http://schemas.microsoft.com/office/drawing/2014/main" id="{256BE301-5E60-4F20-8768-E58A1EAC9CA9}"/>
              </a:ext>
            </a:extLst>
          </p:cNvPr>
          <p:cNvSpPr/>
          <p:nvPr/>
        </p:nvSpPr>
        <p:spPr bwMode="auto">
          <a:xfrm>
            <a:off x="8322432" y="1791970"/>
            <a:ext cx="2298676" cy="4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93" name="iSlíďè">
            <a:extLst>
              <a:ext uri="{FF2B5EF4-FFF2-40B4-BE49-F238E27FC236}">
                <a16:creationId xmlns:a16="http://schemas.microsoft.com/office/drawing/2014/main" id="{F64601C8-EAD0-419F-827E-B96395EEEE6A}"/>
              </a:ext>
            </a:extLst>
          </p:cNvPr>
          <p:cNvSpPr txBox="1"/>
          <p:nvPr/>
        </p:nvSpPr>
        <p:spPr bwMode="auto">
          <a:xfrm>
            <a:off x="8415214" y="1323243"/>
            <a:ext cx="1834442" cy="2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The work item </a:t>
            </a:r>
            <a:endParaRPr lang="en-US" altLang="zh-CN" sz="1600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that was completed</a:t>
            </a:r>
          </a:p>
        </p:txBody>
      </p:sp>
      <p:sp>
        <p:nvSpPr>
          <p:cNvPr id="94" name="išľíďè">
            <a:extLst>
              <a:ext uri="{FF2B5EF4-FFF2-40B4-BE49-F238E27FC236}">
                <a16:creationId xmlns:a16="http://schemas.microsoft.com/office/drawing/2014/main" id="{E7993A5F-A48E-4D3F-9A84-10BFDB0D2652}"/>
              </a:ext>
            </a:extLst>
          </p:cNvPr>
          <p:cNvSpPr/>
          <p:nvPr/>
        </p:nvSpPr>
        <p:spPr bwMode="auto">
          <a:xfrm>
            <a:off x="9895002" y="2640285"/>
            <a:ext cx="2296998" cy="53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95" name="iSlíďè">
            <a:extLst>
              <a:ext uri="{FF2B5EF4-FFF2-40B4-BE49-F238E27FC236}">
                <a16:creationId xmlns:a16="http://schemas.microsoft.com/office/drawing/2014/main" id="{A263CEB1-0976-438D-97BA-4395F45387FA}"/>
              </a:ext>
            </a:extLst>
          </p:cNvPr>
          <p:cNvSpPr txBox="1"/>
          <p:nvPr/>
        </p:nvSpPr>
        <p:spPr bwMode="auto">
          <a:xfrm>
            <a:off x="9947848" y="2066456"/>
            <a:ext cx="1933825" cy="33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The work item </a:t>
            </a:r>
            <a:endParaRPr lang="en-US" altLang="zh-CN" sz="1600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that was completed</a:t>
            </a:r>
          </a:p>
        </p:txBody>
      </p:sp>
      <p:sp>
        <p:nvSpPr>
          <p:cNvPr id="96" name="išľíďè">
            <a:extLst>
              <a:ext uri="{FF2B5EF4-FFF2-40B4-BE49-F238E27FC236}">
                <a16:creationId xmlns:a16="http://schemas.microsoft.com/office/drawing/2014/main" id="{5B739616-D7E8-41FE-968F-50C689A10216}"/>
              </a:ext>
            </a:extLst>
          </p:cNvPr>
          <p:cNvSpPr/>
          <p:nvPr/>
        </p:nvSpPr>
        <p:spPr bwMode="auto">
          <a:xfrm>
            <a:off x="9002863" y="3975817"/>
            <a:ext cx="2183219" cy="53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97" name="iSlíďè">
            <a:extLst>
              <a:ext uri="{FF2B5EF4-FFF2-40B4-BE49-F238E27FC236}">
                <a16:creationId xmlns:a16="http://schemas.microsoft.com/office/drawing/2014/main" id="{7096F353-CADA-425F-84D4-2945D58ECFB0}"/>
              </a:ext>
            </a:extLst>
          </p:cNvPr>
          <p:cNvSpPr txBox="1"/>
          <p:nvPr/>
        </p:nvSpPr>
        <p:spPr bwMode="auto">
          <a:xfrm>
            <a:off x="9067173" y="3467313"/>
            <a:ext cx="1933825" cy="33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The work item </a:t>
            </a:r>
            <a:endParaRPr lang="en-US" altLang="zh-CN" sz="1600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 lvl="0" algn="ctr" defTabSz="913765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that was completed</a:t>
            </a: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1DC0DDC1-0159-4AF4-8BBB-344BE642FC99}"/>
              </a:ext>
            </a:extLst>
          </p:cNvPr>
          <p:cNvSpPr/>
          <p:nvPr/>
        </p:nvSpPr>
        <p:spPr>
          <a:xfrm>
            <a:off x="557065" y="333289"/>
            <a:ext cx="437505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D9F18F52-F8C7-44DA-BB1A-71063BA107E4}"/>
              </a:ext>
            </a:extLst>
          </p:cNvPr>
          <p:cNvSpPr/>
          <p:nvPr/>
        </p:nvSpPr>
        <p:spPr>
          <a:xfrm>
            <a:off x="709465" y="485689"/>
            <a:ext cx="437505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02600909-5D54-4CEE-A337-ABC87D4E3F2F}"/>
              </a:ext>
            </a:extLst>
          </p:cNvPr>
          <p:cNvSpPr txBox="1"/>
          <p:nvPr/>
        </p:nvSpPr>
        <p:spPr>
          <a:xfrm>
            <a:off x="1329487" y="267222"/>
            <a:ext cx="6699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Overview of the work</a:t>
            </a:r>
          </a:p>
        </p:txBody>
      </p:sp>
    </p:spTree>
    <p:extLst>
      <p:ext uri="{BB962C8B-B14F-4D97-AF65-F5344CB8AC3E}">
        <p14:creationId xmlns:p14="http://schemas.microsoft.com/office/powerpoint/2010/main" val="3009202988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图片包含 物体, 雪花, 天空, 户外&#10;&#10;自动生成的说明">
            <a:extLst>
              <a:ext uri="{FF2B5EF4-FFF2-40B4-BE49-F238E27FC236}">
                <a16:creationId xmlns:a16="http://schemas.microsoft.com/office/drawing/2014/main" id="{029CFAB9-4DEE-4FC3-ADCE-E8D899205FA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207" y="0"/>
            <a:ext cx="12236414" cy="6858000"/>
          </a:xfrm>
          <a:prstGeom prst="rect">
            <a:avLst/>
          </a:prstGeom>
        </p:spPr>
      </p:pic>
      <p:sp>
        <p:nvSpPr>
          <p:cNvPr id="5" name="千图PPT彼岸天：ID 8661124Freeform: Shape 49">
            <a:extLst>
              <a:ext uri="{FF2B5EF4-FFF2-40B4-BE49-F238E27FC236}">
                <a16:creationId xmlns:a16="http://schemas.microsoft.com/office/drawing/2014/main" id="{2C227568-CF84-4FC4-BDBF-2EE52B6613A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610698" y="1818769"/>
            <a:ext cx="1121938" cy="2116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609" y="4862"/>
                </a:moveTo>
                <a:lnTo>
                  <a:pt x="0" y="4862"/>
                </a:lnTo>
                <a:lnTo>
                  <a:pt x="10800" y="0"/>
                </a:lnTo>
                <a:lnTo>
                  <a:pt x="21600" y="4862"/>
                </a:lnTo>
                <a:lnTo>
                  <a:pt x="15991" y="4862"/>
                </a:lnTo>
                <a:lnTo>
                  <a:pt x="15991" y="21600"/>
                </a:lnTo>
                <a:lnTo>
                  <a:pt x="5609" y="2160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千图PPT彼岸天：ID 8661124矩形 50">
            <a:extLst>
              <a:ext uri="{FF2B5EF4-FFF2-40B4-BE49-F238E27FC236}">
                <a16:creationId xmlns:a16="http://schemas.microsoft.com/office/drawing/2014/main" id="{DCBCD16B-1541-4510-B90A-214E3817DE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6200000">
            <a:off x="5535754" y="2748631"/>
            <a:ext cx="1250120" cy="35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75000"/>
                  </a:schemeClr>
                </a:solidFill>
              </a14:hiddenFill>
            </a:ext>
            <a:ext uri="{C572A759-6A51-4108-AA02-DFA0A04FC94B}">
              <ma14:wrappingTextBoxFlag xmlns="" xmlns:a16="http://schemas.microsoft.com/office/drawing/2014/main" xmlns:lc="http://schemas.openxmlformats.org/drawingml/2006/lockedCanvas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Enter the text</a:t>
            </a:r>
          </a:p>
        </p:txBody>
      </p:sp>
      <p:sp>
        <p:nvSpPr>
          <p:cNvPr id="8" name="千图PPT彼岸天：ID 8661124Freeform: Shape 43">
            <a:extLst>
              <a:ext uri="{FF2B5EF4-FFF2-40B4-BE49-F238E27FC236}">
                <a16:creationId xmlns:a16="http://schemas.microsoft.com/office/drawing/2014/main" id="{8610B6A3-148C-4695-B091-4549819E11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01355" y="4291910"/>
            <a:ext cx="2133657" cy="1114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02" y="5609"/>
                </a:moveTo>
                <a:lnTo>
                  <a:pt x="5438" y="0"/>
                </a:lnTo>
                <a:lnTo>
                  <a:pt x="0" y="9751"/>
                </a:lnTo>
                <a:lnTo>
                  <a:pt x="4147" y="21600"/>
                </a:lnTo>
                <a:lnTo>
                  <a:pt x="4482" y="15991"/>
                </a:lnTo>
                <a:lnTo>
                  <a:pt x="20980" y="19603"/>
                </a:lnTo>
                <a:lnTo>
                  <a:pt x="21600" y="9222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千图PPT彼岸天：ID 8661124矩形 44">
            <a:extLst>
              <a:ext uri="{FF2B5EF4-FFF2-40B4-BE49-F238E27FC236}">
                <a16:creationId xmlns:a16="http://schemas.microsoft.com/office/drawing/2014/main" id="{8E0E652D-26B0-423C-9E70-2034CD76B0C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420000">
            <a:off x="4328027" y="4754701"/>
            <a:ext cx="1250120" cy="35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a16="http://schemas.microsoft.com/office/drawing/2014/main" xmlns:lc="http://schemas.openxmlformats.org/drawingml/2006/lockedCanvas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Enter the text</a:t>
            </a:r>
          </a:p>
        </p:txBody>
      </p:sp>
      <p:sp>
        <p:nvSpPr>
          <p:cNvPr id="11" name="千图PPT彼岸天：ID 8661124Freeform: Shape 37">
            <a:extLst>
              <a:ext uri="{FF2B5EF4-FFF2-40B4-BE49-F238E27FC236}">
                <a16:creationId xmlns:a16="http://schemas.microsoft.com/office/drawing/2014/main" id="{7F61C66F-8A69-4346-A24C-F600BD5DE1D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406893" y="4291910"/>
            <a:ext cx="2133657" cy="1114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98" y="5609"/>
                </a:moveTo>
                <a:lnTo>
                  <a:pt x="16162" y="0"/>
                </a:lnTo>
                <a:lnTo>
                  <a:pt x="21600" y="9751"/>
                </a:lnTo>
                <a:lnTo>
                  <a:pt x="17453" y="21600"/>
                </a:lnTo>
                <a:lnTo>
                  <a:pt x="17118" y="15991"/>
                </a:lnTo>
                <a:lnTo>
                  <a:pt x="620" y="19603"/>
                </a:lnTo>
                <a:lnTo>
                  <a:pt x="0" y="922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千图PPT彼岸天：ID 8661124矩形 38">
            <a:extLst>
              <a:ext uri="{FF2B5EF4-FFF2-40B4-BE49-F238E27FC236}">
                <a16:creationId xmlns:a16="http://schemas.microsoft.com/office/drawing/2014/main" id="{4E2AFA3C-70C5-4B5C-915F-DB128FF2AED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21180000">
            <a:off x="6712521" y="4754701"/>
            <a:ext cx="1250120" cy="35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a16="http://schemas.microsoft.com/office/drawing/2014/main" xmlns:lc="http://schemas.openxmlformats.org/drawingml/2006/lockedCanvas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Enter the text</a:t>
            </a:r>
          </a:p>
        </p:txBody>
      </p:sp>
      <p:sp>
        <p:nvSpPr>
          <p:cNvPr id="14" name="千图PPT彼岸天：ID 8661124Freeform: Shape 31">
            <a:extLst>
              <a:ext uri="{FF2B5EF4-FFF2-40B4-BE49-F238E27FC236}">
                <a16:creationId xmlns:a16="http://schemas.microsoft.com/office/drawing/2014/main" id="{748738BF-464C-4EC1-AAD4-42577936E25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9131" y="3290583"/>
            <a:ext cx="2149597" cy="1500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84" y="3801"/>
                </a:moveTo>
                <a:lnTo>
                  <a:pt x="6721" y="0"/>
                </a:lnTo>
                <a:lnTo>
                  <a:pt x="0" y="4420"/>
                </a:lnTo>
                <a:lnTo>
                  <a:pt x="1957" y="14636"/>
                </a:lnTo>
                <a:lnTo>
                  <a:pt x="3194" y="10835"/>
                </a:lnTo>
                <a:lnTo>
                  <a:pt x="19310" y="21600"/>
                </a:lnTo>
                <a:lnTo>
                  <a:pt x="21600" y="14565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千图PPT彼岸天：ID 8661124矩形 32">
            <a:extLst>
              <a:ext uri="{FF2B5EF4-FFF2-40B4-BE49-F238E27FC236}">
                <a16:creationId xmlns:a16="http://schemas.microsoft.com/office/drawing/2014/main" id="{4E04AF8B-E4A5-48BB-8BDD-8CCD962CB2B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1500000">
            <a:off x="4328027" y="3907160"/>
            <a:ext cx="1250120" cy="35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a16="http://schemas.microsoft.com/office/drawing/2014/main" xmlns:lc="http://schemas.openxmlformats.org/drawingml/2006/lockedCanvas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Enter the text</a:t>
            </a:r>
          </a:p>
        </p:txBody>
      </p:sp>
      <p:sp>
        <p:nvSpPr>
          <p:cNvPr id="17" name="千图PPT彼岸天：ID 8661124Freeform: Shape 25">
            <a:extLst>
              <a:ext uri="{FF2B5EF4-FFF2-40B4-BE49-F238E27FC236}">
                <a16:creationId xmlns:a16="http://schemas.microsoft.com/office/drawing/2014/main" id="{AA61B7E5-E2A0-4D5A-A5B8-367CB6129C3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283178" y="3290583"/>
            <a:ext cx="2149597" cy="1500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16" y="3801"/>
                </a:moveTo>
                <a:lnTo>
                  <a:pt x="14879" y="0"/>
                </a:lnTo>
                <a:lnTo>
                  <a:pt x="21600" y="4420"/>
                </a:lnTo>
                <a:lnTo>
                  <a:pt x="19643" y="14636"/>
                </a:lnTo>
                <a:lnTo>
                  <a:pt x="18406" y="10835"/>
                </a:lnTo>
                <a:lnTo>
                  <a:pt x="2290" y="21600"/>
                </a:lnTo>
                <a:lnTo>
                  <a:pt x="0" y="14565"/>
                </a:lnTo>
                <a:close/>
              </a:path>
            </a:pathLst>
          </a:cu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千图PPT彼岸天：ID 8661124矩形 26">
            <a:extLst>
              <a:ext uri="{FF2B5EF4-FFF2-40B4-BE49-F238E27FC236}">
                <a16:creationId xmlns:a16="http://schemas.microsoft.com/office/drawing/2014/main" id="{D0218BFA-2A12-4C19-AF51-F9EF138C845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20100000">
            <a:off x="6804352" y="3898230"/>
            <a:ext cx="1250120" cy="35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a16="http://schemas.microsoft.com/office/drawing/2014/main" xmlns:lc="http://schemas.openxmlformats.org/drawingml/2006/lockedCanvas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Enter the text</a:t>
            </a:r>
          </a:p>
        </p:txBody>
      </p:sp>
      <p:sp>
        <p:nvSpPr>
          <p:cNvPr id="20" name="千图PPT彼岸天：ID 8661124Freeform: Shape 19">
            <a:extLst>
              <a:ext uri="{FF2B5EF4-FFF2-40B4-BE49-F238E27FC236}">
                <a16:creationId xmlns:a16="http://schemas.microsoft.com/office/drawing/2014/main" id="{BE3377D6-EE77-4E5C-A188-0F7BF0FA29D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477660" y="2390295"/>
            <a:ext cx="1689336" cy="1794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1" y="0"/>
                </a:moveTo>
                <a:lnTo>
                  <a:pt x="0" y="8731"/>
                </a:lnTo>
                <a:lnTo>
                  <a:pt x="2854" y="6478"/>
                </a:lnTo>
                <a:lnTo>
                  <a:pt x="16334" y="21600"/>
                </a:lnTo>
                <a:lnTo>
                  <a:pt x="17657" y="20556"/>
                </a:lnTo>
                <a:lnTo>
                  <a:pt x="21600" y="17406"/>
                </a:lnTo>
                <a:lnTo>
                  <a:pt x="8135" y="2304"/>
                </a:lnTo>
                <a:lnTo>
                  <a:pt x="10989" y="50"/>
                </a:lnTo>
                <a:lnTo>
                  <a:pt x="1581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千图PPT彼岸天：ID 8661124矩形 20">
            <a:extLst>
              <a:ext uri="{FF2B5EF4-FFF2-40B4-BE49-F238E27FC236}">
                <a16:creationId xmlns:a16="http://schemas.microsoft.com/office/drawing/2014/main" id="{AF9CF518-809A-4134-8F41-9996DAC9D8B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rot="3000000">
            <a:off x="4775898" y="3184078"/>
            <a:ext cx="1250121" cy="35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a16="http://schemas.microsoft.com/office/drawing/2014/main" xmlns:lc="http://schemas.openxmlformats.org/drawingml/2006/lockedCanvas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Enter the text</a:t>
            </a:r>
          </a:p>
        </p:txBody>
      </p:sp>
      <p:sp>
        <p:nvSpPr>
          <p:cNvPr id="23" name="千图PPT彼岸天：ID 8661124Freeform: Shape 13">
            <a:extLst>
              <a:ext uri="{FF2B5EF4-FFF2-40B4-BE49-F238E27FC236}">
                <a16:creationId xmlns:a16="http://schemas.microsoft.com/office/drawing/2014/main" id="{73020B7A-F631-412F-91D5-DF036735ACCC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173585" y="2390177"/>
            <a:ext cx="1690618" cy="1794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71" y="2307"/>
                </a:moveTo>
                <a:lnTo>
                  <a:pt x="10619" y="53"/>
                </a:lnTo>
                <a:lnTo>
                  <a:pt x="20023" y="0"/>
                </a:lnTo>
                <a:lnTo>
                  <a:pt x="21600" y="8732"/>
                </a:lnTo>
                <a:lnTo>
                  <a:pt x="18749" y="6478"/>
                </a:lnTo>
                <a:lnTo>
                  <a:pt x="5278" y="21600"/>
                </a:lnTo>
                <a:lnTo>
                  <a:pt x="0" y="17429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千图PPT彼岸天：ID 8661124矩形 14">
            <a:extLst>
              <a:ext uri="{FF2B5EF4-FFF2-40B4-BE49-F238E27FC236}">
                <a16:creationId xmlns:a16="http://schemas.microsoft.com/office/drawing/2014/main" id="{012BFED0-CABF-486A-9654-083A6E7911C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 rot="18600000">
            <a:off x="6295609" y="3184079"/>
            <a:ext cx="1250121" cy="35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a16="http://schemas.microsoft.com/office/drawing/2014/main" xmlns:lc="http://schemas.openxmlformats.org/drawingml/2006/lockedCanvas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Enter the text</a:t>
            </a:r>
          </a:p>
        </p:txBody>
      </p:sp>
      <p:sp>
        <p:nvSpPr>
          <p:cNvPr id="25" name="千图PPT彼岸天：ID 8661124Freeform: Shape 3">
            <a:extLst>
              <a:ext uri="{FF2B5EF4-FFF2-40B4-BE49-F238E27FC236}">
                <a16:creationId xmlns:a16="http://schemas.microsoft.com/office/drawing/2014/main" id="{48C715BD-1467-4F8F-94A8-7B5B5828CA7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345451" y="3832309"/>
            <a:ext cx="1652431" cy="3130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91" y="4841"/>
                </a:moveTo>
                <a:lnTo>
                  <a:pt x="21600" y="4841"/>
                </a:lnTo>
                <a:lnTo>
                  <a:pt x="10800" y="0"/>
                </a:lnTo>
                <a:lnTo>
                  <a:pt x="0" y="4841"/>
                </a:lnTo>
                <a:lnTo>
                  <a:pt x="5609" y="4841"/>
                </a:lnTo>
                <a:lnTo>
                  <a:pt x="5609" y="21600"/>
                </a:lnTo>
                <a:lnTo>
                  <a:pt x="15991" y="21600"/>
                </a:lnTo>
                <a:lnTo>
                  <a:pt x="15991" y="484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išľíďè">
            <a:extLst>
              <a:ext uri="{FF2B5EF4-FFF2-40B4-BE49-F238E27FC236}">
                <a16:creationId xmlns:a16="http://schemas.microsoft.com/office/drawing/2014/main" id="{08541A10-DED9-46F8-9917-EB138F1D8CBF}"/>
              </a:ext>
            </a:extLst>
          </p:cNvPr>
          <p:cNvSpPr/>
          <p:nvPr/>
        </p:nvSpPr>
        <p:spPr bwMode="auto">
          <a:xfrm>
            <a:off x="1196401" y="5031047"/>
            <a:ext cx="184782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41" name="iSlíďè">
            <a:extLst>
              <a:ext uri="{FF2B5EF4-FFF2-40B4-BE49-F238E27FC236}">
                <a16:creationId xmlns:a16="http://schemas.microsoft.com/office/drawing/2014/main" id="{69098780-E32E-4C29-B409-70BC6EF4D2C9}"/>
              </a:ext>
            </a:extLst>
          </p:cNvPr>
          <p:cNvSpPr txBox="1"/>
          <p:nvPr/>
        </p:nvSpPr>
        <p:spPr bwMode="auto">
          <a:xfrm>
            <a:off x="1245504" y="467985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Tittle text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išľíďè">
            <a:extLst>
              <a:ext uri="{FF2B5EF4-FFF2-40B4-BE49-F238E27FC236}">
                <a16:creationId xmlns:a16="http://schemas.microsoft.com/office/drawing/2014/main" id="{79B47036-09AF-4097-BBC5-2E968196F441}"/>
              </a:ext>
            </a:extLst>
          </p:cNvPr>
          <p:cNvSpPr/>
          <p:nvPr/>
        </p:nvSpPr>
        <p:spPr bwMode="auto">
          <a:xfrm>
            <a:off x="1587817" y="3667563"/>
            <a:ext cx="184782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43" name="iSlíďè">
            <a:extLst>
              <a:ext uri="{FF2B5EF4-FFF2-40B4-BE49-F238E27FC236}">
                <a16:creationId xmlns:a16="http://schemas.microsoft.com/office/drawing/2014/main" id="{243D6AA0-B139-48C8-9B06-195FF6D5AD67}"/>
              </a:ext>
            </a:extLst>
          </p:cNvPr>
          <p:cNvSpPr txBox="1"/>
          <p:nvPr/>
        </p:nvSpPr>
        <p:spPr bwMode="auto">
          <a:xfrm>
            <a:off x="1636920" y="331636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Tittle text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išľíďè">
            <a:extLst>
              <a:ext uri="{FF2B5EF4-FFF2-40B4-BE49-F238E27FC236}">
                <a16:creationId xmlns:a16="http://schemas.microsoft.com/office/drawing/2014/main" id="{17BBDAEE-157B-44E0-9FC4-2AD511730A20}"/>
              </a:ext>
            </a:extLst>
          </p:cNvPr>
          <p:cNvSpPr/>
          <p:nvPr/>
        </p:nvSpPr>
        <p:spPr bwMode="auto">
          <a:xfrm>
            <a:off x="2211142" y="2346920"/>
            <a:ext cx="184782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45" name="iSlíďè">
            <a:extLst>
              <a:ext uri="{FF2B5EF4-FFF2-40B4-BE49-F238E27FC236}">
                <a16:creationId xmlns:a16="http://schemas.microsoft.com/office/drawing/2014/main" id="{4D21B863-252F-4309-899D-4B5E0A828073}"/>
              </a:ext>
            </a:extLst>
          </p:cNvPr>
          <p:cNvSpPr txBox="1"/>
          <p:nvPr/>
        </p:nvSpPr>
        <p:spPr bwMode="auto">
          <a:xfrm>
            <a:off x="2260245" y="199572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Tittle text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išľíďè">
            <a:extLst>
              <a:ext uri="{FF2B5EF4-FFF2-40B4-BE49-F238E27FC236}">
                <a16:creationId xmlns:a16="http://schemas.microsoft.com/office/drawing/2014/main" id="{2CB5A920-7CEF-43BB-896F-C23E724D7C85}"/>
              </a:ext>
            </a:extLst>
          </p:cNvPr>
          <p:cNvSpPr/>
          <p:nvPr/>
        </p:nvSpPr>
        <p:spPr bwMode="auto">
          <a:xfrm>
            <a:off x="5236900" y="1312879"/>
            <a:ext cx="219583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47" name="iSlíďè">
            <a:extLst>
              <a:ext uri="{FF2B5EF4-FFF2-40B4-BE49-F238E27FC236}">
                <a16:creationId xmlns:a16="http://schemas.microsoft.com/office/drawing/2014/main" id="{4C8B87EB-BEBC-4BE6-8885-D4A9BAD767AE}"/>
              </a:ext>
            </a:extLst>
          </p:cNvPr>
          <p:cNvSpPr txBox="1"/>
          <p:nvPr/>
        </p:nvSpPr>
        <p:spPr bwMode="auto">
          <a:xfrm>
            <a:off x="5073751" y="100517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Tittle text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išľíďè">
            <a:extLst>
              <a:ext uri="{FF2B5EF4-FFF2-40B4-BE49-F238E27FC236}">
                <a16:creationId xmlns:a16="http://schemas.microsoft.com/office/drawing/2014/main" id="{E3497BEF-9767-4902-9555-3483935FD3FA}"/>
              </a:ext>
            </a:extLst>
          </p:cNvPr>
          <p:cNvSpPr/>
          <p:nvPr/>
        </p:nvSpPr>
        <p:spPr bwMode="auto">
          <a:xfrm>
            <a:off x="8360651" y="2262146"/>
            <a:ext cx="184782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49" name="iSlíďè">
            <a:extLst>
              <a:ext uri="{FF2B5EF4-FFF2-40B4-BE49-F238E27FC236}">
                <a16:creationId xmlns:a16="http://schemas.microsoft.com/office/drawing/2014/main" id="{49ABFC8B-7549-4DF0-9F70-2BE9351806C5}"/>
              </a:ext>
            </a:extLst>
          </p:cNvPr>
          <p:cNvSpPr txBox="1"/>
          <p:nvPr/>
        </p:nvSpPr>
        <p:spPr bwMode="auto">
          <a:xfrm>
            <a:off x="8323768" y="191095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Tittle text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išľíďè">
            <a:extLst>
              <a:ext uri="{FF2B5EF4-FFF2-40B4-BE49-F238E27FC236}">
                <a16:creationId xmlns:a16="http://schemas.microsoft.com/office/drawing/2014/main" id="{7404BBE5-7946-4AFA-8471-DDE9E0E4A4E0}"/>
              </a:ext>
            </a:extLst>
          </p:cNvPr>
          <p:cNvSpPr/>
          <p:nvPr/>
        </p:nvSpPr>
        <p:spPr bwMode="auto">
          <a:xfrm>
            <a:off x="8980782" y="3644332"/>
            <a:ext cx="184782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51" name="iSlíďè">
            <a:extLst>
              <a:ext uri="{FF2B5EF4-FFF2-40B4-BE49-F238E27FC236}">
                <a16:creationId xmlns:a16="http://schemas.microsoft.com/office/drawing/2014/main" id="{47873B84-7D98-43DA-9E10-28B519A1971E}"/>
              </a:ext>
            </a:extLst>
          </p:cNvPr>
          <p:cNvSpPr txBox="1"/>
          <p:nvPr/>
        </p:nvSpPr>
        <p:spPr bwMode="auto">
          <a:xfrm>
            <a:off x="8943899" y="329313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Tittle text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išľíďè">
            <a:extLst>
              <a:ext uri="{FF2B5EF4-FFF2-40B4-BE49-F238E27FC236}">
                <a16:creationId xmlns:a16="http://schemas.microsoft.com/office/drawing/2014/main" id="{DFB728D3-C912-433A-AAF4-93AD1EE4FC5A}"/>
              </a:ext>
            </a:extLst>
          </p:cNvPr>
          <p:cNvSpPr/>
          <p:nvPr/>
        </p:nvSpPr>
        <p:spPr bwMode="auto">
          <a:xfrm>
            <a:off x="9335988" y="5026518"/>
            <a:ext cx="184782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replacement text</a:t>
            </a:r>
          </a:p>
        </p:txBody>
      </p:sp>
      <p:sp>
        <p:nvSpPr>
          <p:cNvPr id="53" name="iSlíďè">
            <a:extLst>
              <a:ext uri="{FF2B5EF4-FFF2-40B4-BE49-F238E27FC236}">
                <a16:creationId xmlns:a16="http://schemas.microsoft.com/office/drawing/2014/main" id="{C11CB307-B62D-40D9-990C-AE31C4653DA9}"/>
              </a:ext>
            </a:extLst>
          </p:cNvPr>
          <p:cNvSpPr txBox="1"/>
          <p:nvPr/>
        </p:nvSpPr>
        <p:spPr bwMode="auto">
          <a:xfrm>
            <a:off x="9299105" y="467532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Tittle text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62A81FC-619C-4F25-AA9F-C885E1D77658}"/>
              </a:ext>
            </a:extLst>
          </p:cNvPr>
          <p:cNvSpPr/>
          <p:nvPr/>
        </p:nvSpPr>
        <p:spPr>
          <a:xfrm>
            <a:off x="557065" y="333289"/>
            <a:ext cx="437505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663E83F-FBBE-41F9-BE37-7CEF99A5B6F3}"/>
              </a:ext>
            </a:extLst>
          </p:cNvPr>
          <p:cNvSpPr/>
          <p:nvPr/>
        </p:nvSpPr>
        <p:spPr>
          <a:xfrm>
            <a:off x="709465" y="485689"/>
            <a:ext cx="437505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4A6B315-8127-4827-8A19-54CED40709F0}"/>
              </a:ext>
            </a:extLst>
          </p:cNvPr>
          <p:cNvSpPr txBox="1"/>
          <p:nvPr/>
        </p:nvSpPr>
        <p:spPr>
          <a:xfrm>
            <a:off x="1329486" y="267222"/>
            <a:ext cx="612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Overview of the work</a:t>
            </a:r>
          </a:p>
        </p:txBody>
      </p:sp>
    </p:spTree>
    <p:extLst>
      <p:ext uri="{BB962C8B-B14F-4D97-AF65-F5344CB8AC3E}">
        <p14:creationId xmlns:p14="http://schemas.microsoft.com/office/powerpoint/2010/main" val="4122366505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2" grpId="0" animBg="1"/>
      <p:bldP spid="33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CB5CBBB0-A4CD-4AE2-AADF-CF0DC47C4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1" y="0"/>
            <a:ext cx="12191999" cy="6858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E378FD0-676C-4893-869D-2A5E139AF705}"/>
              </a:ext>
            </a:extLst>
          </p:cNvPr>
          <p:cNvSpPr txBox="1"/>
          <p:nvPr/>
        </p:nvSpPr>
        <p:spPr>
          <a:xfrm>
            <a:off x="4790202" y="3213813"/>
            <a:ext cx="1821670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9600" b="1" spc="300">
                <a:solidFill>
                  <a:schemeClr val="accent2"/>
                </a:solidFill>
                <a:effectLst>
                  <a:innerShdw blurRad="76200" dist="76200" dir="13500000">
                    <a:prstClr val="black">
                      <a:alpha val="50000"/>
                    </a:prstClr>
                  </a:innerShdw>
                </a:effectLst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en-US" altLang="zh-CN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+mn-ea"/>
                <a:cs typeface="+mn-ea"/>
                <a:sym typeface="+mn-lt"/>
              </a:rPr>
              <a:t>02</a:t>
            </a:r>
            <a:endParaRPr lang="zh-CN" altLang="en-US" b="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+mn-ea"/>
              <a:cs typeface="+mn-ea"/>
              <a:sym typeface="+mn-lt"/>
            </a:endParaRP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88A70418-3EFA-4F90-A462-EF259F2B234C}"/>
              </a:ext>
            </a:extLst>
          </p:cNvPr>
          <p:cNvSpPr/>
          <p:nvPr/>
        </p:nvSpPr>
        <p:spPr bwMode="auto">
          <a:xfrm flipH="1">
            <a:off x="4387686" y="2825682"/>
            <a:ext cx="2500313" cy="2345922"/>
          </a:xfrm>
          <a:custGeom>
            <a:avLst/>
            <a:gdLst>
              <a:gd name="T0" fmla="*/ 200 w 6832"/>
              <a:gd name="T1" fmla="*/ 0 h 9515"/>
              <a:gd name="T2" fmla="*/ 3879 w 6832"/>
              <a:gd name="T3" fmla="*/ 0 h 9515"/>
              <a:gd name="T4" fmla="*/ 3879 w 6832"/>
              <a:gd name="T5" fmla="*/ 400 h 9515"/>
              <a:gd name="T6" fmla="*/ 400 w 6832"/>
              <a:gd name="T7" fmla="*/ 400 h 9515"/>
              <a:gd name="T8" fmla="*/ 400 w 6832"/>
              <a:gd name="T9" fmla="*/ 9115 h 9515"/>
              <a:gd name="T10" fmla="*/ 6432 w 6832"/>
              <a:gd name="T11" fmla="*/ 9115 h 9515"/>
              <a:gd name="T12" fmla="*/ 6432 w 6832"/>
              <a:gd name="T13" fmla="*/ 2952 h 9515"/>
              <a:gd name="T14" fmla="*/ 6832 w 6832"/>
              <a:gd name="T15" fmla="*/ 2952 h 9515"/>
              <a:gd name="T16" fmla="*/ 6832 w 6832"/>
              <a:gd name="T17" fmla="*/ 9315 h 9515"/>
              <a:gd name="T18" fmla="*/ 6832 w 6832"/>
              <a:gd name="T19" fmla="*/ 9515 h 9515"/>
              <a:gd name="T20" fmla="*/ 6632 w 6832"/>
              <a:gd name="T21" fmla="*/ 9515 h 9515"/>
              <a:gd name="T22" fmla="*/ 200 w 6832"/>
              <a:gd name="T23" fmla="*/ 9515 h 9515"/>
              <a:gd name="T24" fmla="*/ 0 w 6832"/>
              <a:gd name="T25" fmla="*/ 9515 h 9515"/>
              <a:gd name="T26" fmla="*/ 0 w 6832"/>
              <a:gd name="T27" fmla="*/ 9315 h 9515"/>
              <a:gd name="T28" fmla="*/ 0 w 6832"/>
              <a:gd name="T29" fmla="*/ 200 h 9515"/>
              <a:gd name="T30" fmla="*/ 0 w 6832"/>
              <a:gd name="T31" fmla="*/ 0 h 9515"/>
              <a:gd name="T32" fmla="*/ 200 w 6832"/>
              <a:gd name="T33" fmla="*/ 0 h 9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832" h="9515">
                <a:moveTo>
                  <a:pt x="200" y="0"/>
                </a:moveTo>
                <a:lnTo>
                  <a:pt x="3879" y="0"/>
                </a:lnTo>
                <a:lnTo>
                  <a:pt x="3879" y="400"/>
                </a:lnTo>
                <a:lnTo>
                  <a:pt x="400" y="400"/>
                </a:lnTo>
                <a:lnTo>
                  <a:pt x="400" y="9115"/>
                </a:lnTo>
                <a:lnTo>
                  <a:pt x="6432" y="9115"/>
                </a:lnTo>
                <a:lnTo>
                  <a:pt x="6432" y="2952"/>
                </a:lnTo>
                <a:lnTo>
                  <a:pt x="6832" y="2952"/>
                </a:lnTo>
                <a:lnTo>
                  <a:pt x="6832" y="9315"/>
                </a:lnTo>
                <a:lnTo>
                  <a:pt x="6832" y="9515"/>
                </a:lnTo>
                <a:lnTo>
                  <a:pt x="6632" y="9515"/>
                </a:lnTo>
                <a:lnTo>
                  <a:pt x="200" y="9515"/>
                </a:lnTo>
                <a:lnTo>
                  <a:pt x="0" y="9515"/>
                </a:lnTo>
                <a:lnTo>
                  <a:pt x="0" y="9315"/>
                </a:lnTo>
                <a:lnTo>
                  <a:pt x="0" y="200"/>
                </a:lnTo>
                <a:lnTo>
                  <a:pt x="0" y="0"/>
                </a:lnTo>
                <a:lnTo>
                  <a:pt x="200" y="0"/>
                </a:lnTo>
                <a:close/>
              </a:path>
            </a:pathLst>
          </a:custGeom>
          <a:solidFill>
            <a:srgbClr val="BE945A"/>
          </a:solidFill>
          <a:ln>
            <a:solidFill>
              <a:srgbClr val="BE945A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8F6E159-E9DB-4F65-92DF-CF4D4766FD9A}"/>
              </a:ext>
            </a:extLst>
          </p:cNvPr>
          <p:cNvSpPr/>
          <p:nvPr/>
        </p:nvSpPr>
        <p:spPr>
          <a:xfrm>
            <a:off x="4006041" y="4845910"/>
            <a:ext cx="839691" cy="651388"/>
          </a:xfrm>
          <a:prstGeom prst="rect">
            <a:avLst/>
          </a:prstGeom>
          <a:noFill/>
          <a:ln w="666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47A346D-A5B2-4446-9D98-122C72B2279B}"/>
              </a:ext>
            </a:extLst>
          </p:cNvPr>
          <p:cNvSpPr txBox="1"/>
          <p:nvPr/>
        </p:nvSpPr>
        <p:spPr>
          <a:xfrm>
            <a:off x="7182611" y="4204394"/>
            <a:ext cx="317941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enter the relevant text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5420198-29D7-4E86-A901-F803FBA337DB}"/>
              </a:ext>
            </a:extLst>
          </p:cNvPr>
          <p:cNvSpPr txBox="1"/>
          <p:nvPr/>
        </p:nvSpPr>
        <p:spPr>
          <a:xfrm>
            <a:off x="7110038" y="3429000"/>
            <a:ext cx="485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There is a problem</a:t>
            </a:r>
          </a:p>
        </p:txBody>
      </p:sp>
    </p:spTree>
    <p:extLst>
      <p:ext uri="{BB962C8B-B14F-4D97-AF65-F5344CB8AC3E}">
        <p14:creationId xmlns:p14="http://schemas.microsoft.com/office/powerpoint/2010/main" val="639904083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25 -3.7037E-6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animBg="1"/>
      <p:bldP spid="18" grpId="0" animBg="1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0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www.jpppt.com">
  <a:themeElements>
    <a:clrScheme name="自定义 98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5F5F5F"/>
      </a:accent1>
      <a:accent2>
        <a:srgbClr val="C79267"/>
      </a:accent2>
      <a:accent3>
        <a:srgbClr val="5F5F5F"/>
      </a:accent3>
      <a:accent4>
        <a:srgbClr val="C79267"/>
      </a:accent4>
      <a:accent5>
        <a:srgbClr val="5F5F5F"/>
      </a:accent5>
      <a:accent6>
        <a:srgbClr val="C79267"/>
      </a:accent6>
      <a:hlink>
        <a:srgbClr val="5F5F5F"/>
      </a:hlink>
      <a:folHlink>
        <a:srgbClr val="CC9D76"/>
      </a:folHlink>
    </a:clrScheme>
    <a:fontScheme name="tza2l3ic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1521</Words>
  <Application>Microsoft Office PowerPoint</Application>
  <PresentationFormat>宽屏</PresentationFormat>
  <Paragraphs>302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/>
  <cp:keywords>www.1ppt.com</cp:keywords>
  <dc:description>www.1ppt.com</dc:description>
  <cp:lastModifiedBy/>
  <cp:revision>1</cp:revision>
  <dcterms:created xsi:type="dcterms:W3CDTF">2018-12-09T05:21:58Z</dcterms:created>
  <dcterms:modified xsi:type="dcterms:W3CDTF">2021-08-06T09:31:10Z</dcterms:modified>
</cp:coreProperties>
</file>