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Lst>
  <p:notesMasterIdLst>
    <p:notesMasterId r:id="rId31"/>
  </p:notesMasterIdLst>
  <p:sldIdLst>
    <p:sldId id="256" r:id="rId7"/>
    <p:sldId id="257" r:id="rId8"/>
    <p:sldId id="258" r:id="rId9"/>
    <p:sldId id="261" r:id="rId10"/>
    <p:sldId id="260" r:id="rId11"/>
    <p:sldId id="262" r:id="rId12"/>
    <p:sldId id="267" r:id="rId13"/>
    <p:sldId id="268" r:id="rId14"/>
    <p:sldId id="266" r:id="rId15"/>
    <p:sldId id="265" r:id="rId16"/>
    <p:sldId id="271" r:id="rId17"/>
    <p:sldId id="273" r:id="rId18"/>
    <p:sldId id="269" r:id="rId19"/>
    <p:sldId id="274" r:id="rId20"/>
    <p:sldId id="272" r:id="rId21"/>
    <p:sldId id="275" r:id="rId22"/>
    <p:sldId id="277" r:id="rId23"/>
    <p:sldId id="270" r:id="rId24"/>
    <p:sldId id="276" r:id="rId25"/>
    <p:sldId id="278" r:id="rId26"/>
    <p:sldId id="279" r:id="rId27"/>
    <p:sldId id="280" r:id="rId28"/>
    <p:sldId id="281" r:id="rId29"/>
    <p:sldId id="282"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42" userDrawn="1">
          <p15:clr>
            <a:srgbClr val="A4A3A4"/>
          </p15:clr>
        </p15:guide>
        <p15:guide id="5" orient="horz" pos="2160" userDrawn="1">
          <p15:clr>
            <a:srgbClr val="A4A3A4"/>
          </p15:clr>
        </p15:guide>
        <p15:guide id="6" pos="438" userDrawn="1">
          <p15:clr>
            <a:srgbClr val="A4A3A4"/>
          </p15:clr>
        </p15:guide>
        <p15:guide id="7" orient="horz" pos="731" userDrawn="1">
          <p15:clr>
            <a:srgbClr val="A4A3A4"/>
          </p15:clr>
        </p15:guide>
        <p15:guide id="8" orient="horz" pos="3974" userDrawn="1">
          <p15:clr>
            <a:srgbClr val="A4A3A4"/>
          </p15:clr>
        </p15:guide>
        <p15:guide id="9" orient="horz" pos="2364"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1B5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3" autoAdjust="0"/>
    <p:restoredTop sz="93465" autoAdjust="0"/>
  </p:normalViewPr>
  <p:slideViewPr>
    <p:cSldViewPr snapToGrid="0" showGuides="1">
      <p:cViewPr varScale="1">
        <p:scale>
          <a:sx n="73" d="100"/>
          <a:sy n="73" d="100"/>
        </p:scale>
        <p:origin x="378" y="66"/>
      </p:cViewPr>
      <p:guideLst>
        <p:guide pos="3840"/>
        <p:guide pos="7242"/>
        <p:guide orient="horz" pos="2160"/>
        <p:guide pos="438"/>
        <p:guide orient="horz" pos="731"/>
        <p:guide orient="horz" pos="3974"/>
        <p:guide orient="horz" pos="23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9050" cap="rnd">
              <a:solidFill>
                <a:srgbClr val="002060"/>
              </a:solidFill>
              <a:round/>
              <a:headEnd type="oval" w="sm" len="sm"/>
              <a:tailEnd type="oval" w="sm" len="sm"/>
            </a:ln>
            <a:effectLst/>
          </c:spPr>
          <c:marker>
            <c:symbol val="none"/>
          </c:marker>
          <c:dPt>
            <c:idx val="2"/>
            <c:bubble3D val="0"/>
            <c:spPr>
              <a:ln w="19050" cap="sq">
                <a:solidFill>
                  <a:srgbClr val="002060"/>
                </a:solidFill>
                <a:round/>
                <a:headEnd type="oval" w="sm" len="sm"/>
                <a:tailEnd type="oval" w="sm" len="sm"/>
              </a:ln>
              <a:effectLst/>
            </c:spPr>
            <c:extLst>
              <c:ext xmlns:c16="http://schemas.microsoft.com/office/drawing/2014/chart" uri="{C3380CC4-5D6E-409C-BE32-E72D297353CC}">
                <c16:uniqueId val="{00000001-6234-44B6-B9C3-74D0883741E9}"/>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2-6234-44B6-B9C3-74D0883741E9}"/>
            </c:ext>
          </c:extLst>
        </c:ser>
        <c:ser>
          <c:idx val="1"/>
          <c:order val="1"/>
          <c:tx>
            <c:strRef>
              <c:f>Sheet1!$C$1</c:f>
              <c:strCache>
                <c:ptCount val="1"/>
                <c:pt idx="0">
                  <c:v>系列 2</c:v>
                </c:pt>
              </c:strCache>
            </c:strRef>
          </c:tx>
          <c:spPr>
            <a:ln w="19050" cap="rnd">
              <a:solidFill>
                <a:srgbClr val="0070C0"/>
              </a:solidFill>
              <a:round/>
              <a:headEnd type="oval" w="sm" len="sm"/>
              <a:tailEnd type="oval" w="sm" len="sm"/>
            </a:ln>
            <a:effectLst/>
          </c:spPr>
          <c:marker>
            <c:symbol val="none"/>
          </c:marker>
          <c:dPt>
            <c:idx val="1"/>
            <c:bubble3D val="0"/>
            <c:spPr>
              <a:ln w="19050" cap="sq">
                <a:solidFill>
                  <a:srgbClr val="0070C0"/>
                </a:solidFill>
                <a:round/>
                <a:headEnd type="oval" w="sm" len="sm"/>
                <a:tailEnd type="oval" w="sm" len="sm"/>
              </a:ln>
              <a:effectLst/>
            </c:spPr>
            <c:extLst>
              <c:ext xmlns:c16="http://schemas.microsoft.com/office/drawing/2014/chart" uri="{C3380CC4-5D6E-409C-BE32-E72D297353CC}">
                <c16:uniqueId val="{00000004-6234-44B6-B9C3-74D0883741E9}"/>
              </c:ext>
            </c:extLst>
          </c:dPt>
          <c:dPt>
            <c:idx val="3"/>
            <c:bubble3D val="0"/>
            <c:extLst>
              <c:ext xmlns:c16="http://schemas.microsoft.com/office/drawing/2014/chart" uri="{C3380CC4-5D6E-409C-BE32-E72D297353CC}">
                <c16:uniqueId val="{00000006-6234-44B6-B9C3-74D0883741E9}"/>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7-6234-44B6-B9C3-74D0883741E9}"/>
            </c:ext>
          </c:extLst>
        </c:ser>
        <c:ser>
          <c:idx val="2"/>
          <c:order val="2"/>
          <c:tx>
            <c:strRef>
              <c:f>Sheet1!$D$1</c:f>
              <c:strCache>
                <c:ptCount val="1"/>
                <c:pt idx="0">
                  <c:v>系列 3</c:v>
                </c:pt>
              </c:strCache>
            </c:strRef>
          </c:tx>
          <c:spPr>
            <a:ln w="19050" cap="rnd">
              <a:solidFill>
                <a:schemeClr val="tx1">
                  <a:lumMod val="50000"/>
                  <a:lumOff val="50000"/>
                </a:schemeClr>
              </a:solidFill>
              <a:round/>
              <a:headEnd type="oval" w="sm" len="sm"/>
              <a:tailEnd type="oval" w="sm" len="sm"/>
            </a:ln>
            <a:effectLst/>
          </c:spPr>
          <c:marker>
            <c:symbol val="none"/>
          </c:marker>
          <c:dPt>
            <c:idx val="0"/>
            <c:bubble3D val="0"/>
            <c:extLst>
              <c:ext xmlns:c16="http://schemas.microsoft.com/office/drawing/2014/chart" uri="{C3380CC4-5D6E-409C-BE32-E72D297353CC}">
                <c16:uniqueId val="{00000009-6234-44B6-B9C3-74D0883741E9}"/>
              </c:ext>
            </c:extLst>
          </c:dPt>
          <c:dPt>
            <c:idx val="2"/>
            <c:bubble3D val="0"/>
            <c:extLst>
              <c:ext xmlns:c16="http://schemas.microsoft.com/office/drawing/2014/chart" uri="{C3380CC4-5D6E-409C-BE32-E72D297353CC}">
                <c16:uniqueId val="{0000000B-6234-44B6-B9C3-74D0883741E9}"/>
              </c:ext>
            </c:extLst>
          </c:dPt>
          <c:dPt>
            <c:idx val="3"/>
            <c:bubble3D val="0"/>
            <c:extLst>
              <c:ext xmlns:c16="http://schemas.microsoft.com/office/drawing/2014/chart" uri="{C3380CC4-5D6E-409C-BE32-E72D297353CC}">
                <c16:uniqueId val="{0000000D-6234-44B6-B9C3-74D0883741E9}"/>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E-6234-44B6-B9C3-74D0883741E9}"/>
            </c:ext>
          </c:extLst>
        </c:ser>
        <c:dLbls>
          <c:showLegendKey val="0"/>
          <c:showVal val="0"/>
          <c:showCatName val="0"/>
          <c:showSerName val="0"/>
          <c:showPercent val="0"/>
          <c:showBubbleSize val="0"/>
        </c:dLbls>
        <c:smooth val="0"/>
        <c:axId val="754140672"/>
        <c:axId val="754142208"/>
      </c:lineChart>
      <c:catAx>
        <c:axId val="754140672"/>
        <c:scaling>
          <c:orientation val="minMax"/>
        </c:scaling>
        <c:delete val="0"/>
        <c:axPos val="b"/>
        <c:numFmt formatCode="General" sourceLinked="1"/>
        <c:majorTickMark val="none"/>
        <c:minorTickMark val="none"/>
        <c:tickLblPos val="nextTo"/>
        <c:spPr>
          <a:noFill/>
          <a:ln w="6350" cap="flat" cmpd="sng" algn="ctr">
            <a:solidFill>
              <a:srgbClr val="002060"/>
            </a:solidFill>
            <a:round/>
          </a:ln>
          <a:effectLst/>
        </c:spPr>
        <c:txPr>
          <a:bodyPr rot="-60000000" vert="horz"/>
          <a:lstStyle/>
          <a:p>
            <a:pPr>
              <a:defRPr/>
            </a:pPr>
            <a:endParaRPr lang="zh-CN"/>
          </a:p>
        </c:txPr>
        <c:crossAx val="754142208"/>
        <c:crosses val="autoZero"/>
        <c:auto val="1"/>
        <c:lblAlgn val="ctr"/>
        <c:lblOffset val="100"/>
        <c:noMultiLvlLbl val="0"/>
      </c:catAx>
      <c:valAx>
        <c:axId val="754142208"/>
        <c:scaling>
          <c:orientation val="minMax"/>
        </c:scaling>
        <c:delete val="0"/>
        <c:axPos val="l"/>
        <c:numFmt formatCode="General" sourceLinked="1"/>
        <c:majorTickMark val="none"/>
        <c:minorTickMark val="none"/>
        <c:tickLblPos val="nextTo"/>
        <c:spPr>
          <a:noFill/>
          <a:ln w="6350">
            <a:solidFill>
              <a:srgbClr val="002060"/>
            </a:solidFill>
          </a:ln>
          <a:effectLst/>
        </c:spPr>
        <c:txPr>
          <a:bodyPr rot="-60000000" vert="horz"/>
          <a:lstStyle/>
          <a:p>
            <a:pPr>
              <a:defRPr/>
            </a:pPr>
            <a:endParaRPr lang="zh-CN"/>
          </a:p>
        </c:txPr>
        <c:crossAx val="754140672"/>
        <c:crosses val="autoZero"/>
        <c:crossBetween val="between"/>
        <c:majorUnit val="1"/>
      </c:valAx>
      <c:spPr>
        <a:noFill/>
        <a:ln>
          <a:noFill/>
        </a:ln>
        <a:effectLst/>
      </c:spPr>
    </c:plotArea>
    <c:legend>
      <c:legendPos val="r"/>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9F1B"/>
            </a:solidFill>
          </c:spPr>
          <c:dPt>
            <c:idx val="0"/>
            <c:bubble3D val="0"/>
            <c:spPr>
              <a:solidFill>
                <a:srgbClr val="FF9900"/>
              </a:solidFill>
              <a:ln w="19050">
                <a:solidFill>
                  <a:schemeClr val="lt1"/>
                </a:solidFill>
              </a:ln>
              <a:effectLst/>
            </c:spPr>
            <c:extLst>
              <c:ext xmlns:c16="http://schemas.microsoft.com/office/drawing/2014/chart" uri="{C3380CC4-5D6E-409C-BE32-E72D297353CC}">
                <c16:uniqueId val="{00000001-F930-4BA3-BFD1-C0426E396272}"/>
              </c:ext>
            </c:extLst>
          </c:dPt>
          <c:dPt>
            <c:idx val="1"/>
            <c:bubble3D val="0"/>
            <c:spPr>
              <a:noFill/>
              <a:ln w="19050">
                <a:solidFill>
                  <a:schemeClr val="lt1"/>
                </a:solidFill>
              </a:ln>
              <a:effectLst/>
            </c:spPr>
            <c:extLst>
              <c:ext xmlns:c16="http://schemas.microsoft.com/office/drawing/2014/chart" uri="{C3380CC4-5D6E-409C-BE32-E72D297353CC}">
                <c16:uniqueId val="{00000003-F930-4BA3-BFD1-C0426E396272}"/>
              </c:ext>
            </c:extLst>
          </c:dPt>
          <c:dLbls>
            <c:dLbl>
              <c:idx val="0"/>
              <c:layout>
                <c:manualLayout>
                  <c:x val="-0.12825553936211176"/>
                  <c:y val="-0.24917606726331545"/>
                </c:manualLayout>
              </c:layout>
              <c:showLegendKey val="0"/>
              <c:showVal val="0"/>
              <c:showCatName val="0"/>
              <c:showSerName val="0"/>
              <c:showPercent val="1"/>
              <c:showBubbleSize val="0"/>
              <c:extLst>
                <c:ext xmlns:c15="http://schemas.microsoft.com/office/drawing/2012/chart" uri="{CE6537A1-D6FC-4f65-9D91-7224C49458BB}">
                  <c15:layout>
                    <c:manualLayout>
                      <c:w val="0.22573676844462717"/>
                      <c:h val="0.49081989019153865"/>
                    </c:manualLayout>
                  </c15:layout>
                </c:ext>
                <c:ext xmlns:c16="http://schemas.microsoft.com/office/drawing/2014/chart" uri="{C3380CC4-5D6E-409C-BE32-E72D297353CC}">
                  <c16:uniqueId val="{00000001-F930-4BA3-BFD1-C0426E396272}"/>
                </c:ext>
              </c:extLst>
            </c:dLbl>
            <c:dLbl>
              <c:idx val="1"/>
              <c:delete val="1"/>
              <c:extLst>
                <c:ext xmlns:c15="http://schemas.microsoft.com/office/drawing/2012/chart" uri="{CE6537A1-D6FC-4f65-9D91-7224C49458BB}"/>
                <c:ext xmlns:c16="http://schemas.microsoft.com/office/drawing/2014/chart" uri="{C3380CC4-5D6E-409C-BE32-E72D297353CC}">
                  <c16:uniqueId val="{00000003-F930-4BA3-BFD1-C0426E396272}"/>
                </c:ext>
              </c:extLst>
            </c:dLbl>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15</c:v>
                </c:pt>
                <c:pt idx="1">
                  <c:v>3.2</c:v>
                </c:pt>
              </c:numCache>
            </c:numRef>
          </c:val>
          <c:extLst>
            <c:ext xmlns:c16="http://schemas.microsoft.com/office/drawing/2014/chart" uri="{C3380CC4-5D6E-409C-BE32-E72D297353CC}">
              <c16:uniqueId val="{00000004-F930-4BA3-BFD1-C0426E396272}"/>
            </c:ext>
          </c:extLst>
        </c:ser>
        <c:dLbls>
          <c:showLegendKey val="0"/>
          <c:showVal val="0"/>
          <c:showCatName val="0"/>
          <c:showSerName val="0"/>
          <c:showPercent val="0"/>
          <c:showBubbleSize val="0"/>
          <c:showLeaderLines val="0"/>
        </c:dLbls>
        <c:firstSliceAng val="36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9F1B"/>
            </a:solidFill>
          </c:spPr>
          <c:dPt>
            <c:idx val="0"/>
            <c:bubble3D val="0"/>
            <c:spPr>
              <a:solidFill>
                <a:srgbClr val="FF9900"/>
              </a:solidFill>
              <a:ln w="19050">
                <a:solidFill>
                  <a:schemeClr val="lt1"/>
                </a:solidFill>
              </a:ln>
              <a:effectLst/>
            </c:spPr>
            <c:extLst>
              <c:ext xmlns:c16="http://schemas.microsoft.com/office/drawing/2014/chart" uri="{C3380CC4-5D6E-409C-BE32-E72D297353CC}">
                <c16:uniqueId val="{00000001-F930-4BA3-BFD1-C0426E396272}"/>
              </c:ext>
            </c:extLst>
          </c:dPt>
          <c:dPt>
            <c:idx val="1"/>
            <c:bubble3D val="0"/>
            <c:spPr>
              <a:noFill/>
              <a:ln w="19050">
                <a:solidFill>
                  <a:schemeClr val="lt1"/>
                </a:solidFill>
              </a:ln>
              <a:effectLst/>
            </c:spPr>
            <c:extLst>
              <c:ext xmlns:c16="http://schemas.microsoft.com/office/drawing/2014/chart" uri="{C3380CC4-5D6E-409C-BE32-E72D297353CC}">
                <c16:uniqueId val="{00000003-F930-4BA3-BFD1-C0426E396272}"/>
              </c:ext>
            </c:extLst>
          </c:dPt>
          <c:dLbls>
            <c:dLbl>
              <c:idx val="0"/>
              <c:layout>
                <c:manualLayout>
                  <c:x val="-0.12825553936211176"/>
                  <c:y val="-0.24917606726331545"/>
                </c:manualLayout>
              </c:layout>
              <c:showLegendKey val="0"/>
              <c:showVal val="0"/>
              <c:showCatName val="0"/>
              <c:showSerName val="0"/>
              <c:showPercent val="1"/>
              <c:showBubbleSize val="0"/>
              <c:extLst>
                <c:ext xmlns:c15="http://schemas.microsoft.com/office/drawing/2012/chart" uri="{CE6537A1-D6FC-4f65-9D91-7224C49458BB}">
                  <c15:layout>
                    <c:manualLayout>
                      <c:w val="0.22573676844462717"/>
                      <c:h val="0.49081989019153865"/>
                    </c:manualLayout>
                  </c15:layout>
                </c:ext>
                <c:ext xmlns:c16="http://schemas.microsoft.com/office/drawing/2014/chart" uri="{C3380CC4-5D6E-409C-BE32-E72D297353CC}">
                  <c16:uniqueId val="{00000001-F930-4BA3-BFD1-C0426E396272}"/>
                </c:ext>
              </c:extLst>
            </c:dLbl>
            <c:dLbl>
              <c:idx val="1"/>
              <c:delete val="1"/>
              <c:extLst>
                <c:ext xmlns:c15="http://schemas.microsoft.com/office/drawing/2012/chart" uri="{CE6537A1-D6FC-4f65-9D91-7224C49458BB}"/>
                <c:ext xmlns:c16="http://schemas.microsoft.com/office/drawing/2014/chart" uri="{C3380CC4-5D6E-409C-BE32-E72D297353CC}">
                  <c16:uniqueId val="{00000003-F930-4BA3-BFD1-C0426E396272}"/>
                </c:ext>
              </c:extLst>
            </c:dLbl>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15</c:v>
                </c:pt>
                <c:pt idx="1">
                  <c:v>3.2</c:v>
                </c:pt>
              </c:numCache>
            </c:numRef>
          </c:val>
          <c:extLst>
            <c:ext xmlns:c16="http://schemas.microsoft.com/office/drawing/2014/chart" uri="{C3380CC4-5D6E-409C-BE32-E72D297353CC}">
              <c16:uniqueId val="{00000004-F930-4BA3-BFD1-C0426E396272}"/>
            </c:ext>
          </c:extLst>
        </c:ser>
        <c:dLbls>
          <c:showLegendKey val="0"/>
          <c:showVal val="0"/>
          <c:showCatName val="0"/>
          <c:showSerName val="0"/>
          <c:showPercent val="0"/>
          <c:showBubbleSize val="0"/>
          <c:showLeaderLines val="0"/>
        </c:dLbls>
        <c:firstSliceAng val="36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9F1B"/>
            </a:solidFill>
          </c:spPr>
          <c:dPt>
            <c:idx val="0"/>
            <c:bubble3D val="0"/>
            <c:spPr>
              <a:solidFill>
                <a:srgbClr val="FF9900"/>
              </a:solidFill>
              <a:ln w="19050">
                <a:solidFill>
                  <a:schemeClr val="lt1"/>
                </a:solidFill>
              </a:ln>
              <a:effectLst/>
            </c:spPr>
            <c:extLst>
              <c:ext xmlns:c16="http://schemas.microsoft.com/office/drawing/2014/chart" uri="{C3380CC4-5D6E-409C-BE32-E72D297353CC}">
                <c16:uniqueId val="{00000001-F930-4BA3-BFD1-C0426E396272}"/>
              </c:ext>
            </c:extLst>
          </c:dPt>
          <c:dPt>
            <c:idx val="1"/>
            <c:bubble3D val="0"/>
            <c:spPr>
              <a:noFill/>
              <a:ln w="19050">
                <a:solidFill>
                  <a:schemeClr val="lt1"/>
                </a:solidFill>
              </a:ln>
              <a:effectLst/>
            </c:spPr>
            <c:extLst>
              <c:ext xmlns:c16="http://schemas.microsoft.com/office/drawing/2014/chart" uri="{C3380CC4-5D6E-409C-BE32-E72D297353CC}">
                <c16:uniqueId val="{00000003-F930-4BA3-BFD1-C0426E396272}"/>
              </c:ext>
            </c:extLst>
          </c:dPt>
          <c:dLbls>
            <c:dLbl>
              <c:idx val="0"/>
              <c:layout>
                <c:manualLayout>
                  <c:x val="-0.12825553936211176"/>
                  <c:y val="-0.24917606726331545"/>
                </c:manualLayout>
              </c:layout>
              <c:showLegendKey val="0"/>
              <c:showVal val="0"/>
              <c:showCatName val="0"/>
              <c:showSerName val="0"/>
              <c:showPercent val="1"/>
              <c:showBubbleSize val="0"/>
              <c:extLst>
                <c:ext xmlns:c15="http://schemas.microsoft.com/office/drawing/2012/chart" uri="{CE6537A1-D6FC-4f65-9D91-7224C49458BB}">
                  <c15:layout>
                    <c:manualLayout>
                      <c:w val="0.22573676844462717"/>
                      <c:h val="0.49081989019153865"/>
                    </c:manualLayout>
                  </c15:layout>
                </c:ext>
                <c:ext xmlns:c16="http://schemas.microsoft.com/office/drawing/2014/chart" uri="{C3380CC4-5D6E-409C-BE32-E72D297353CC}">
                  <c16:uniqueId val="{00000001-F930-4BA3-BFD1-C0426E396272}"/>
                </c:ext>
              </c:extLst>
            </c:dLbl>
            <c:dLbl>
              <c:idx val="1"/>
              <c:delete val="1"/>
              <c:extLst>
                <c:ext xmlns:c15="http://schemas.microsoft.com/office/drawing/2012/chart" uri="{CE6537A1-D6FC-4f65-9D91-7224C49458BB}"/>
                <c:ext xmlns:c16="http://schemas.microsoft.com/office/drawing/2014/chart" uri="{C3380CC4-5D6E-409C-BE32-E72D297353CC}">
                  <c16:uniqueId val="{00000003-F930-4BA3-BFD1-C0426E396272}"/>
                </c:ext>
              </c:extLst>
            </c:dLbl>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15</c:v>
                </c:pt>
                <c:pt idx="1">
                  <c:v>3.2</c:v>
                </c:pt>
              </c:numCache>
            </c:numRef>
          </c:val>
          <c:extLst>
            <c:ext xmlns:c16="http://schemas.microsoft.com/office/drawing/2014/chart" uri="{C3380CC4-5D6E-409C-BE32-E72D297353CC}">
              <c16:uniqueId val="{00000004-F930-4BA3-BFD1-C0426E396272}"/>
            </c:ext>
          </c:extLst>
        </c:ser>
        <c:dLbls>
          <c:showLegendKey val="0"/>
          <c:showVal val="0"/>
          <c:showCatName val="0"/>
          <c:showSerName val="0"/>
          <c:showPercent val="0"/>
          <c:showBubbleSize val="0"/>
          <c:showLeaderLines val="0"/>
        </c:dLbls>
        <c:firstSliceAng val="36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9F1B"/>
            </a:solidFill>
          </c:spPr>
          <c:dPt>
            <c:idx val="0"/>
            <c:bubble3D val="0"/>
            <c:spPr>
              <a:solidFill>
                <a:srgbClr val="FF9900"/>
              </a:solidFill>
              <a:ln w="19050">
                <a:solidFill>
                  <a:schemeClr val="lt1"/>
                </a:solidFill>
              </a:ln>
              <a:effectLst/>
            </c:spPr>
            <c:extLst>
              <c:ext xmlns:c16="http://schemas.microsoft.com/office/drawing/2014/chart" uri="{C3380CC4-5D6E-409C-BE32-E72D297353CC}">
                <c16:uniqueId val="{00000001-F930-4BA3-BFD1-C0426E396272}"/>
              </c:ext>
            </c:extLst>
          </c:dPt>
          <c:dPt>
            <c:idx val="1"/>
            <c:bubble3D val="0"/>
            <c:spPr>
              <a:noFill/>
              <a:ln w="19050">
                <a:solidFill>
                  <a:schemeClr val="lt1"/>
                </a:solidFill>
              </a:ln>
              <a:effectLst/>
            </c:spPr>
            <c:extLst>
              <c:ext xmlns:c16="http://schemas.microsoft.com/office/drawing/2014/chart" uri="{C3380CC4-5D6E-409C-BE32-E72D297353CC}">
                <c16:uniqueId val="{00000003-F930-4BA3-BFD1-C0426E396272}"/>
              </c:ext>
            </c:extLst>
          </c:dPt>
          <c:dLbls>
            <c:dLbl>
              <c:idx val="0"/>
              <c:layout>
                <c:manualLayout>
                  <c:x val="-0.12825553936211176"/>
                  <c:y val="-0.24917606726331545"/>
                </c:manualLayout>
              </c:layout>
              <c:showLegendKey val="0"/>
              <c:showVal val="0"/>
              <c:showCatName val="0"/>
              <c:showSerName val="0"/>
              <c:showPercent val="1"/>
              <c:showBubbleSize val="0"/>
              <c:extLst>
                <c:ext xmlns:c15="http://schemas.microsoft.com/office/drawing/2012/chart" uri="{CE6537A1-D6FC-4f65-9D91-7224C49458BB}">
                  <c15:layout>
                    <c:manualLayout>
                      <c:w val="0.22573676844462717"/>
                      <c:h val="0.49081989019153865"/>
                    </c:manualLayout>
                  </c15:layout>
                </c:ext>
                <c:ext xmlns:c16="http://schemas.microsoft.com/office/drawing/2014/chart" uri="{C3380CC4-5D6E-409C-BE32-E72D297353CC}">
                  <c16:uniqueId val="{00000001-F930-4BA3-BFD1-C0426E396272}"/>
                </c:ext>
              </c:extLst>
            </c:dLbl>
            <c:dLbl>
              <c:idx val="1"/>
              <c:delete val="1"/>
              <c:extLst>
                <c:ext xmlns:c15="http://schemas.microsoft.com/office/drawing/2012/chart" uri="{CE6537A1-D6FC-4f65-9D91-7224C49458BB}"/>
                <c:ext xmlns:c16="http://schemas.microsoft.com/office/drawing/2014/chart" uri="{C3380CC4-5D6E-409C-BE32-E72D297353CC}">
                  <c16:uniqueId val="{00000003-F930-4BA3-BFD1-C0426E396272}"/>
                </c:ext>
              </c:extLst>
            </c:dLbl>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15</c:v>
                </c:pt>
                <c:pt idx="1">
                  <c:v>3.2</c:v>
                </c:pt>
              </c:numCache>
            </c:numRef>
          </c:val>
          <c:extLst>
            <c:ext xmlns:c16="http://schemas.microsoft.com/office/drawing/2014/chart" uri="{C3380CC4-5D6E-409C-BE32-E72D297353CC}">
              <c16:uniqueId val="{00000004-F930-4BA3-BFD1-C0426E396272}"/>
            </c:ext>
          </c:extLst>
        </c:ser>
        <c:dLbls>
          <c:showLegendKey val="0"/>
          <c:showVal val="0"/>
          <c:showCatName val="0"/>
          <c:showSerName val="0"/>
          <c:showPercent val="0"/>
          <c:showBubbleSize val="0"/>
          <c:showLeaderLines val="0"/>
        </c:dLbls>
        <c:firstSliceAng val="36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1B50"/>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35-4F29-89B7-B97371283018}"/>
            </c:ext>
          </c:extLst>
        </c:ser>
        <c:ser>
          <c:idx val="1"/>
          <c:order val="1"/>
          <c:tx>
            <c:strRef>
              <c:f>Sheet1!$C$1</c:f>
              <c:strCache>
                <c:ptCount val="1"/>
                <c:pt idx="0">
                  <c:v>系列 2</c:v>
                </c:pt>
              </c:strCache>
            </c:strRef>
          </c:tx>
          <c:spPr>
            <a:solidFill>
              <a:srgbClr val="FF660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35-4F29-89B7-B97371283018}"/>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35-4F29-89B7-B97371283018}"/>
            </c:ext>
          </c:extLst>
        </c:ser>
        <c:dLbls>
          <c:showLegendKey val="0"/>
          <c:showVal val="0"/>
          <c:showCatName val="0"/>
          <c:showSerName val="0"/>
          <c:showPercent val="0"/>
          <c:showBubbleSize val="0"/>
        </c:dLbls>
        <c:gapWidth val="219"/>
        <c:overlap val="-27"/>
        <c:axId val="494803968"/>
        <c:axId val="494818048"/>
      </c:barChart>
      <c:catAx>
        <c:axId val="49480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94818048"/>
        <c:crosses val="autoZero"/>
        <c:auto val="1"/>
        <c:lblAlgn val="ctr"/>
        <c:lblOffset val="100"/>
        <c:noMultiLvlLbl val="0"/>
      </c:catAx>
      <c:valAx>
        <c:axId val="494818048"/>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494803968"/>
        <c:crosses val="autoZero"/>
        <c:crossBetween val="between"/>
      </c:valAx>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FF9900"/>
              </a:solidFill>
              <a:ln w="19050">
                <a:noFill/>
              </a:ln>
              <a:effectLst/>
            </c:spPr>
            <c:extLst>
              <c:ext xmlns:c16="http://schemas.microsoft.com/office/drawing/2014/chart" uri="{C3380CC4-5D6E-409C-BE32-E72D297353CC}">
                <c16:uniqueId val="{00000001-4ADD-4812-8300-85F1720396C3}"/>
              </c:ext>
            </c:extLst>
          </c:dPt>
          <c:dPt>
            <c:idx val="1"/>
            <c:bubble3D val="0"/>
            <c:spPr>
              <a:solidFill>
                <a:schemeClr val="accent2"/>
              </a:solidFill>
              <a:ln w="19050">
                <a:noFill/>
              </a:ln>
              <a:effectLst/>
            </c:spPr>
            <c:extLst>
              <c:ext xmlns:c16="http://schemas.microsoft.com/office/drawing/2014/chart" uri="{C3380CC4-5D6E-409C-BE32-E72D297353CC}">
                <c16:uniqueId val="{00000003-71EA-4D18-9D6E-45034E1E39C2}"/>
              </c:ext>
            </c:extLst>
          </c:dPt>
          <c:dPt>
            <c:idx val="2"/>
            <c:bubble3D val="0"/>
            <c:spPr>
              <a:solidFill>
                <a:schemeClr val="tx1">
                  <a:lumMod val="50000"/>
                  <a:lumOff val="50000"/>
                </a:schemeClr>
              </a:solidFill>
              <a:ln w="19050">
                <a:noFill/>
              </a:ln>
              <a:effectLst/>
            </c:spPr>
            <c:extLst>
              <c:ext xmlns:c16="http://schemas.microsoft.com/office/drawing/2014/chart" uri="{C3380CC4-5D6E-409C-BE32-E72D297353CC}">
                <c16:uniqueId val="{00000002-4ADD-4812-8300-85F1720396C3}"/>
              </c:ext>
            </c:extLst>
          </c:dPt>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4ADD-4812-8300-85F1720396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n-lt"/>
          <a:ea typeface="+mn-ea"/>
          <a:cs typeface="+mn-ea"/>
          <a:sym typeface="+mn-lt"/>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系列 1</c:v>
                </c:pt>
              </c:strCache>
            </c:strRef>
          </c:tx>
          <c:spPr>
            <a:ln w="28575" cap="rnd">
              <a:solidFill>
                <a:srgbClr val="002060"/>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1402-4A52-9B04-54D4F3D75FE4}"/>
            </c:ext>
          </c:extLst>
        </c:ser>
        <c:ser>
          <c:idx val="1"/>
          <c:order val="1"/>
          <c:tx>
            <c:strRef>
              <c:f>Sheet1!$C$1</c:f>
              <c:strCache>
                <c:ptCount val="1"/>
                <c:pt idx="0">
                  <c:v>系列 2</c:v>
                </c:pt>
              </c:strCache>
            </c:strRef>
          </c:tx>
          <c:spPr>
            <a:ln w="28575" cap="rnd">
              <a:solidFill>
                <a:srgbClr val="FF9900"/>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1402-4A52-9B04-54D4F3D75FE4}"/>
            </c:ext>
          </c:extLst>
        </c:ser>
        <c:dLbls>
          <c:showLegendKey val="0"/>
          <c:showVal val="0"/>
          <c:showCatName val="0"/>
          <c:showSerName val="0"/>
          <c:showPercent val="0"/>
          <c:showBubbleSize val="0"/>
        </c:dLbls>
        <c:axId val="660474112"/>
        <c:axId val="660475904"/>
      </c:radarChart>
      <c:catAx>
        <c:axId val="66047411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660475904"/>
        <c:crosses val="autoZero"/>
        <c:auto val="1"/>
        <c:lblAlgn val="ctr"/>
        <c:lblOffset val="100"/>
        <c:noMultiLvlLbl val="0"/>
      </c:catAx>
      <c:valAx>
        <c:axId val="660475904"/>
        <c:scaling>
          <c:orientation val="minMax"/>
        </c:scaling>
        <c:delete val="0"/>
        <c:axPos val="l"/>
        <c:majorGridlines>
          <c:spPr>
            <a:ln w="6350"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6047411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61FB8-5279-453F-85E8-9DD40D1B98C9}" type="datetimeFigureOut">
              <a:rPr lang="zh-CN" altLang="en-US" smtClean="0"/>
              <a:t>2021/8/9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09D6B-C502-40C3-AA9A-AB716B98D03F}" type="slidenum">
              <a:rPr lang="zh-CN" altLang="en-US" smtClean="0"/>
              <a:t>‹#›</a:t>
            </a:fld>
            <a:endParaRPr lang="zh-CN" altLang="en-US"/>
          </a:p>
        </p:txBody>
      </p:sp>
    </p:spTree>
    <p:extLst>
      <p:ext uri="{BB962C8B-B14F-4D97-AF65-F5344CB8AC3E}">
        <p14:creationId xmlns:p14="http://schemas.microsoft.com/office/powerpoint/2010/main" val="129573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C09D6B-C502-40C3-AA9A-AB716B98D03F}" type="slidenum">
              <a:rPr lang="zh-CN" altLang="en-US" smtClean="0"/>
              <a:t>1</a:t>
            </a:fld>
            <a:endParaRPr lang="zh-CN" altLang="en-US"/>
          </a:p>
        </p:txBody>
      </p:sp>
    </p:spTree>
    <p:extLst>
      <p:ext uri="{BB962C8B-B14F-4D97-AF65-F5344CB8AC3E}">
        <p14:creationId xmlns:p14="http://schemas.microsoft.com/office/powerpoint/2010/main" val="337585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10</a:t>
            </a:fld>
            <a:endParaRPr lang="zh-CN" altLang="en-US"/>
          </a:p>
        </p:txBody>
      </p:sp>
    </p:spTree>
    <p:extLst>
      <p:ext uri="{BB962C8B-B14F-4D97-AF65-F5344CB8AC3E}">
        <p14:creationId xmlns:p14="http://schemas.microsoft.com/office/powerpoint/2010/main" val="378948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11</a:t>
            </a:fld>
            <a:endParaRPr lang="zh-CN" altLang="en-US"/>
          </a:p>
        </p:txBody>
      </p:sp>
    </p:spTree>
    <p:extLst>
      <p:ext uri="{BB962C8B-B14F-4D97-AF65-F5344CB8AC3E}">
        <p14:creationId xmlns:p14="http://schemas.microsoft.com/office/powerpoint/2010/main" val="420843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12</a:t>
            </a:fld>
            <a:endParaRPr lang="zh-CN" altLang="en-US"/>
          </a:p>
        </p:txBody>
      </p:sp>
    </p:spTree>
    <p:extLst>
      <p:ext uri="{BB962C8B-B14F-4D97-AF65-F5344CB8AC3E}">
        <p14:creationId xmlns:p14="http://schemas.microsoft.com/office/powerpoint/2010/main" val="258059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13</a:t>
            </a:fld>
            <a:endParaRPr lang="zh-CN" altLang="en-US"/>
          </a:p>
        </p:txBody>
      </p:sp>
    </p:spTree>
    <p:extLst>
      <p:ext uri="{BB962C8B-B14F-4D97-AF65-F5344CB8AC3E}">
        <p14:creationId xmlns:p14="http://schemas.microsoft.com/office/powerpoint/2010/main" val="336222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14</a:t>
            </a:fld>
            <a:endParaRPr lang="zh-CN" altLang="en-US"/>
          </a:p>
        </p:txBody>
      </p:sp>
    </p:spTree>
    <p:extLst>
      <p:ext uri="{BB962C8B-B14F-4D97-AF65-F5344CB8AC3E}">
        <p14:creationId xmlns:p14="http://schemas.microsoft.com/office/powerpoint/2010/main" val="138670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15</a:t>
            </a:fld>
            <a:endParaRPr lang="zh-CN" altLang="en-US"/>
          </a:p>
        </p:txBody>
      </p:sp>
    </p:spTree>
    <p:extLst>
      <p:ext uri="{BB962C8B-B14F-4D97-AF65-F5344CB8AC3E}">
        <p14:creationId xmlns:p14="http://schemas.microsoft.com/office/powerpoint/2010/main" val="426310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16</a:t>
            </a:fld>
            <a:endParaRPr lang="zh-CN" altLang="en-US"/>
          </a:p>
        </p:txBody>
      </p:sp>
    </p:spTree>
    <p:extLst>
      <p:ext uri="{BB962C8B-B14F-4D97-AF65-F5344CB8AC3E}">
        <p14:creationId xmlns:p14="http://schemas.microsoft.com/office/powerpoint/2010/main" val="237999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17</a:t>
            </a:fld>
            <a:endParaRPr lang="zh-CN" altLang="en-US"/>
          </a:p>
        </p:txBody>
      </p:sp>
    </p:spTree>
    <p:extLst>
      <p:ext uri="{BB962C8B-B14F-4D97-AF65-F5344CB8AC3E}">
        <p14:creationId xmlns:p14="http://schemas.microsoft.com/office/powerpoint/2010/main" val="179775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18</a:t>
            </a:fld>
            <a:endParaRPr lang="zh-CN" altLang="en-US"/>
          </a:p>
        </p:txBody>
      </p:sp>
    </p:spTree>
    <p:extLst>
      <p:ext uri="{BB962C8B-B14F-4D97-AF65-F5344CB8AC3E}">
        <p14:creationId xmlns:p14="http://schemas.microsoft.com/office/powerpoint/2010/main" val="340942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19</a:t>
            </a:fld>
            <a:endParaRPr lang="zh-CN" altLang="en-US"/>
          </a:p>
        </p:txBody>
      </p:sp>
    </p:spTree>
    <p:extLst>
      <p:ext uri="{BB962C8B-B14F-4D97-AF65-F5344CB8AC3E}">
        <p14:creationId xmlns:p14="http://schemas.microsoft.com/office/powerpoint/2010/main" val="26286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C09D6B-C502-40C3-AA9A-AB716B98D03F}" type="slidenum">
              <a:rPr lang="zh-CN" altLang="en-US" smtClean="0"/>
              <a:t>2</a:t>
            </a:fld>
            <a:endParaRPr lang="zh-CN" altLang="en-US"/>
          </a:p>
        </p:txBody>
      </p:sp>
    </p:spTree>
    <p:extLst>
      <p:ext uri="{BB962C8B-B14F-4D97-AF65-F5344CB8AC3E}">
        <p14:creationId xmlns:p14="http://schemas.microsoft.com/office/powerpoint/2010/main" val="3494871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20</a:t>
            </a:fld>
            <a:endParaRPr lang="zh-CN" altLang="en-US"/>
          </a:p>
        </p:txBody>
      </p:sp>
    </p:spTree>
    <p:extLst>
      <p:ext uri="{BB962C8B-B14F-4D97-AF65-F5344CB8AC3E}">
        <p14:creationId xmlns:p14="http://schemas.microsoft.com/office/powerpoint/2010/main" val="2042798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21</a:t>
            </a:fld>
            <a:endParaRPr lang="zh-CN" altLang="en-US"/>
          </a:p>
        </p:txBody>
      </p:sp>
    </p:spTree>
    <p:extLst>
      <p:ext uri="{BB962C8B-B14F-4D97-AF65-F5344CB8AC3E}">
        <p14:creationId xmlns:p14="http://schemas.microsoft.com/office/powerpoint/2010/main" val="640495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22</a:t>
            </a:fld>
            <a:endParaRPr lang="zh-CN" altLang="en-US"/>
          </a:p>
        </p:txBody>
      </p:sp>
    </p:spTree>
    <p:extLst>
      <p:ext uri="{BB962C8B-B14F-4D97-AF65-F5344CB8AC3E}">
        <p14:creationId xmlns:p14="http://schemas.microsoft.com/office/powerpoint/2010/main" val="408127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23</a:t>
            </a:fld>
            <a:endParaRPr lang="zh-CN" altLang="en-US"/>
          </a:p>
        </p:txBody>
      </p:sp>
    </p:spTree>
    <p:extLst>
      <p:ext uri="{BB962C8B-B14F-4D97-AF65-F5344CB8AC3E}">
        <p14:creationId xmlns:p14="http://schemas.microsoft.com/office/powerpoint/2010/main" val="4040490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24</a:t>
            </a:fld>
            <a:endParaRPr lang="zh-CN" altLang="en-US"/>
          </a:p>
        </p:txBody>
      </p:sp>
    </p:spTree>
    <p:extLst>
      <p:ext uri="{BB962C8B-B14F-4D97-AF65-F5344CB8AC3E}">
        <p14:creationId xmlns:p14="http://schemas.microsoft.com/office/powerpoint/2010/main" val="108660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3</a:t>
            </a:fld>
            <a:endParaRPr lang="zh-CN" altLang="en-US"/>
          </a:p>
        </p:txBody>
      </p:sp>
    </p:spTree>
    <p:extLst>
      <p:ext uri="{BB962C8B-B14F-4D97-AF65-F5344CB8AC3E}">
        <p14:creationId xmlns:p14="http://schemas.microsoft.com/office/powerpoint/2010/main" val="175160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4</a:t>
            </a:fld>
            <a:endParaRPr lang="zh-CN" altLang="en-US"/>
          </a:p>
        </p:txBody>
      </p:sp>
    </p:spTree>
    <p:extLst>
      <p:ext uri="{BB962C8B-B14F-4D97-AF65-F5344CB8AC3E}">
        <p14:creationId xmlns:p14="http://schemas.microsoft.com/office/powerpoint/2010/main" val="218168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5</a:t>
            </a:fld>
            <a:endParaRPr lang="zh-CN" altLang="en-US"/>
          </a:p>
        </p:txBody>
      </p:sp>
    </p:spTree>
    <p:extLst>
      <p:ext uri="{BB962C8B-B14F-4D97-AF65-F5344CB8AC3E}">
        <p14:creationId xmlns:p14="http://schemas.microsoft.com/office/powerpoint/2010/main" val="424529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6</a:t>
            </a:fld>
            <a:endParaRPr lang="zh-CN" altLang="en-US"/>
          </a:p>
        </p:txBody>
      </p:sp>
    </p:spTree>
    <p:extLst>
      <p:ext uri="{BB962C8B-B14F-4D97-AF65-F5344CB8AC3E}">
        <p14:creationId xmlns:p14="http://schemas.microsoft.com/office/powerpoint/2010/main" val="347427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C09D6B-C502-40C3-AA9A-AB716B98D03F}" type="slidenum">
              <a:rPr lang="zh-CN" altLang="en-US" smtClean="0"/>
              <a:t>7</a:t>
            </a:fld>
            <a:endParaRPr lang="zh-CN" altLang="en-US"/>
          </a:p>
        </p:txBody>
      </p:sp>
    </p:spTree>
    <p:extLst>
      <p:ext uri="{BB962C8B-B14F-4D97-AF65-F5344CB8AC3E}">
        <p14:creationId xmlns:p14="http://schemas.microsoft.com/office/powerpoint/2010/main" val="229152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C09D6B-C502-40C3-AA9A-AB716B98D03F}" type="slidenum">
              <a:rPr lang="zh-CN" altLang="en-US" smtClean="0"/>
              <a:t>8</a:t>
            </a:fld>
            <a:endParaRPr lang="zh-CN" altLang="en-US"/>
          </a:p>
        </p:txBody>
      </p:sp>
    </p:spTree>
    <p:extLst>
      <p:ext uri="{BB962C8B-B14F-4D97-AF65-F5344CB8AC3E}">
        <p14:creationId xmlns:p14="http://schemas.microsoft.com/office/powerpoint/2010/main" val="211222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4C09D6B-C502-40C3-AA9A-AB716B98D03F}" type="slidenum">
              <a:rPr lang="zh-CN" altLang="en-US" smtClean="0"/>
              <a:t>9</a:t>
            </a:fld>
            <a:endParaRPr lang="zh-CN" altLang="en-US"/>
          </a:p>
        </p:txBody>
      </p:sp>
    </p:spTree>
    <p:extLst>
      <p:ext uri="{BB962C8B-B14F-4D97-AF65-F5344CB8AC3E}">
        <p14:creationId xmlns:p14="http://schemas.microsoft.com/office/powerpoint/2010/main" val="422679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41507517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8034929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18233760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314968316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AB4968-F4CB-46FD-8A0C-90B7D1382C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B62875-423E-4F2B-88B5-4B453C47DF9D}"/>
              </a:ext>
            </a:extLst>
          </p:cNvPr>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4" name="页脚占位符 3">
            <a:extLst>
              <a:ext uri="{FF2B5EF4-FFF2-40B4-BE49-F238E27FC236}">
                <a16:creationId xmlns:a16="http://schemas.microsoft.com/office/drawing/2014/main" id="{E71BAE12-D5B7-4008-B38D-5631DFA6CA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615C37-FFFB-4E89-8887-81790F55AD68}"/>
              </a:ext>
            </a:extLst>
          </p:cNvPr>
          <p:cNvSpPr>
            <a:spLocks noGrp="1"/>
          </p:cNvSpPr>
          <p:nvPr>
            <p:ph type="sldNum" sz="quarter" idx="12"/>
          </p:nvPr>
        </p:nvSpPr>
        <p:spPr/>
        <p:txBody>
          <a:bodyPr/>
          <a:lstStyle/>
          <a:p>
            <a:fld id="{7FD287A2-4003-442B-8D9A-1579E33951D3}" type="slidenum">
              <a:rPr lang="zh-CN" altLang="en-US" smtClean="0"/>
              <a:t>‹#›</a:t>
            </a:fld>
            <a:endParaRPr lang="zh-CN" altLang="en-US"/>
          </a:p>
        </p:txBody>
      </p:sp>
      <p:sp>
        <p:nvSpPr>
          <p:cNvPr id="11" name="图片占位符 10">
            <a:extLst>
              <a:ext uri="{FF2B5EF4-FFF2-40B4-BE49-F238E27FC236}">
                <a16:creationId xmlns:a16="http://schemas.microsoft.com/office/drawing/2014/main" id="{8716CA0F-905D-4D9F-907E-681E502C5B16}"/>
              </a:ext>
            </a:extLst>
          </p:cNvPr>
          <p:cNvSpPr>
            <a:spLocks noGrp="1"/>
          </p:cNvSpPr>
          <p:nvPr>
            <p:ph type="pic" sz="quarter" idx="14"/>
          </p:nvPr>
        </p:nvSpPr>
        <p:spPr>
          <a:xfrm flipH="1">
            <a:off x="2344057" y="1995488"/>
            <a:ext cx="6573838" cy="3511551"/>
          </a:xfrm>
          <a:custGeom>
            <a:avLst/>
            <a:gdLst>
              <a:gd name="connsiteX0" fmla="*/ 0 w 6573838"/>
              <a:gd name="connsiteY0" fmla="*/ 1 h 3511551"/>
              <a:gd name="connsiteX1" fmla="*/ 0 w 6573838"/>
              <a:gd name="connsiteY1" fmla="*/ 3511551 h 3511551"/>
              <a:gd name="connsiteX2" fmla="*/ 2317750 w 6573838"/>
              <a:gd name="connsiteY2" fmla="*/ 3511551 h 3511551"/>
              <a:gd name="connsiteX3" fmla="*/ 6573838 w 6573838"/>
              <a:gd name="connsiteY3" fmla="*/ 0 h 3511551"/>
              <a:gd name="connsiteX4" fmla="*/ 2317750 w 6573838"/>
              <a:gd name="connsiteY4" fmla="*/ 0 h 3511551"/>
              <a:gd name="connsiteX5" fmla="*/ 2317750 w 6573838"/>
              <a:gd name="connsiteY5" fmla="*/ 3511550 h 3511551"/>
              <a:gd name="connsiteX6" fmla="*/ 6573838 w 6573838"/>
              <a:gd name="connsiteY6" fmla="*/ 3511550 h 351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3838" h="3511551">
                <a:moveTo>
                  <a:pt x="0" y="1"/>
                </a:moveTo>
                <a:lnTo>
                  <a:pt x="0" y="3511551"/>
                </a:lnTo>
                <a:lnTo>
                  <a:pt x="2317750" y="3511551"/>
                </a:lnTo>
                <a:close/>
                <a:moveTo>
                  <a:pt x="6573838" y="0"/>
                </a:moveTo>
                <a:lnTo>
                  <a:pt x="2317750" y="0"/>
                </a:lnTo>
                <a:lnTo>
                  <a:pt x="2317750" y="3511550"/>
                </a:lnTo>
                <a:lnTo>
                  <a:pt x="6573838" y="351155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89784284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B078EE5-8888-48B5-B529-5D0E3D999A4B}"/>
              </a:ext>
            </a:extLst>
          </p:cNvPr>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3" name="页脚占位符 2">
            <a:extLst>
              <a:ext uri="{FF2B5EF4-FFF2-40B4-BE49-F238E27FC236}">
                <a16:creationId xmlns:a16="http://schemas.microsoft.com/office/drawing/2014/main" id="{B48EDEE3-266F-4C0D-8014-C07D028AF42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001598D-BEE2-47A3-A6C6-936E210637B2}"/>
              </a:ext>
            </a:extLst>
          </p:cNvPr>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287318314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85C109-6E7F-4EE7-9547-378CA2CD8E1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E0D97B8-5C88-489D-B394-16A0F3A74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44D6B5-C181-4298-A44C-F2F68F5E229A}"/>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F26A65F4-195B-4F7B-A2DE-866CC3A4CA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57D620-4813-48B6-9BE3-8716D9A84204}"/>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236004995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925260-270D-4C40-937E-DAE96783F8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BB1381-30B5-41DD-94C4-4C9C7DCED39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77F2485-D66D-4F7C-BE24-963E0B5BF1A9}"/>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599EFB9D-040C-4CF4-8F3D-B74C0AC544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E3F78E-8CDD-41FC-8483-2BFDE603E05E}"/>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21225783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0033DD-BD13-4992-BB50-A226FD9170A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3B22DB-0992-44BE-9A7A-4FAE9ECD5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B3D084B-A27A-43D3-8A52-46A858A561AC}"/>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27A6EE1D-11DF-45D1-8EAD-EAEDE1F9E3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194689-E290-4869-B561-ACBA64CC97DE}"/>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24759748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714051-5552-4DCD-99F8-13E434A790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6CF2EE-3F3B-461D-A326-D50441888CC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00870CA-5B76-4510-8B59-5ED528707B3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5D3D696-03B6-4478-93E6-BDCFB7554E2F}"/>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C62E5983-5B1C-451C-A85D-4C86E64B6A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EA9D15-546D-4FC7-91DB-BECD787085D7}"/>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20746581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11DB8A-B9E7-4A4B-A2C3-9FC2BE4D259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CE2A4A-A294-4C3D-8A20-F4E406F09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128A93B-15CD-4A19-9765-F31D2385E8F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1AC3449-B40A-4CD7-B173-4D9A63E7C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046D363-B48A-4518-A193-E4C6B994E46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A5A789F-6AE6-4344-8AC0-13BA21BC5E4A}"/>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8" name="页脚占位符 7">
            <a:extLst>
              <a:ext uri="{FF2B5EF4-FFF2-40B4-BE49-F238E27FC236}">
                <a16:creationId xmlns:a16="http://schemas.microsoft.com/office/drawing/2014/main" id="{01C9EB72-2D37-4159-BC33-02EED34479E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D96F454-9A28-42AC-AF16-AC28FABBB543}"/>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306851560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22861401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6847D2-FF16-45B1-9FC6-A0004C82FFA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CAB4FC8-BC44-47BD-8380-31D9AAFFDCE6}"/>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4" name="页脚占位符 3">
            <a:extLst>
              <a:ext uri="{FF2B5EF4-FFF2-40B4-BE49-F238E27FC236}">
                <a16:creationId xmlns:a16="http://schemas.microsoft.com/office/drawing/2014/main" id="{1EF8E738-2AA2-4C2D-BE9D-DA0D1987781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EDC3D5-8D3B-47BA-B806-05D6E6E14DE0}"/>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40025768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856A87E-9622-4648-BF56-66991711AF26}"/>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3" name="页脚占位符 2">
            <a:extLst>
              <a:ext uri="{FF2B5EF4-FFF2-40B4-BE49-F238E27FC236}">
                <a16:creationId xmlns:a16="http://schemas.microsoft.com/office/drawing/2014/main" id="{8FF22D26-14EA-4E7D-ADF6-3BA15B03BAA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79E27CF-717B-46EE-8882-4FBBF4EAB358}"/>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397361854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40EE30-453E-4CC3-9FA1-A5F76DA528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CA03809-8A39-4A66-90B7-3B26BE2EA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C9916DE-EBF9-4E71-AB40-5900C6946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44FB564-C813-4605-AFCC-61F5E0CBC4A6}"/>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31A300A5-6C61-4BB6-A5EE-035AEE81BB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33DF4E7-CD60-4A1E-B58D-EEF80D6A90D9}"/>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337057274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3863BD-C10B-4669-9BB2-BBF1203B0B4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3DC9E9D-5B87-4562-BED2-CC2D90440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32347CB-3B11-404C-915D-BE156CEED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5A02A7D-6AB2-4122-93EB-05385D96747B}"/>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3CDD0E8C-EA6C-4E9D-9905-AFA6372E15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CCB704-BBF9-4860-ABBC-F9354A0A52EF}"/>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57444165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79087-5D75-445D-B395-6FBD4C108F2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83A2BF-3A3A-4849-9B9D-45CA0A89983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CC508B4-3EB3-479B-9BCD-BC45FCF149B1}"/>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ACF1D20D-506B-4586-BC45-9B8AAD9B74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75B1D8-5A39-4F53-82D8-E4A3BB6BD2BC}"/>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14492809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3DB20-550D-4D1C-9F1C-AD6758D4E0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EC163D-979A-4849-B1B9-48AE30F4B23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A5D424-6A14-441C-BE13-6E4D5285736C}"/>
              </a:ext>
            </a:extLst>
          </p:cNvPr>
          <p:cNvSpPr>
            <a:spLocks noGrp="1"/>
          </p:cNvSpPr>
          <p:nvPr>
            <p:ph type="dt" sz="half" idx="10"/>
          </p:nvPr>
        </p:nvSpPr>
        <p:spPr/>
        <p:txBody>
          <a:bodyPr/>
          <a:lstStyle/>
          <a:p>
            <a:fld id="{C6628B83-7438-4C47-A8A2-198295EA563D}"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E7611BC8-C917-4591-8A89-020F4708E7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5B288E-F546-4830-A198-EC87E5CB815B}"/>
              </a:ext>
            </a:extLst>
          </p:cNvPr>
          <p:cNvSpPr>
            <a:spLocks noGrp="1"/>
          </p:cNvSpPr>
          <p:nvPr>
            <p:ph type="sldNum" sz="quarter" idx="12"/>
          </p:nvPr>
        </p:nvSpPr>
        <p:spPr/>
        <p:txBody>
          <a:bodyPr/>
          <a:lstStyle/>
          <a:p>
            <a:fld id="{080F2971-B74E-4A4B-A77E-EDAC2DDC4734}" type="slidenum">
              <a:rPr lang="zh-CN" altLang="en-US" smtClean="0"/>
              <a:t>‹#›</a:t>
            </a:fld>
            <a:endParaRPr lang="zh-CN" altLang="en-US"/>
          </a:p>
        </p:txBody>
      </p:sp>
    </p:spTree>
    <p:extLst>
      <p:ext uri="{BB962C8B-B14F-4D97-AF65-F5344CB8AC3E}">
        <p14:creationId xmlns:p14="http://schemas.microsoft.com/office/powerpoint/2010/main" val="404558060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CEFC18-4CE9-4C8E-8ACA-FF234D47726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0DBDE49-3B04-4116-AD15-A1BB98E18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8A194E5-E5DF-4929-8737-43DE3681F22C}"/>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1C49D699-C57B-4CCC-BC92-5FBF817BB0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C3470E-3D6F-4C0B-ACDD-58864BD0BD4A}"/>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35245543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CCE09C-2BCD-4DFA-A383-7E469F17437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C2651D-94CE-46CA-A7E6-C131BBA6E29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BD7722-3777-4C7B-9884-766EFBAE2BEA}"/>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5594F8D4-4D97-492E-8C03-AD599CA1B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23E43F-A1B3-4D0E-B9FE-8724F1F19B7E}"/>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57126511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46AEA8-69FB-485A-A6D0-E923966E827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B1D528-887B-412B-8B8C-4441B200E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FA57418-F816-4A26-8C05-FF222BF7533D}"/>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1C65DB5E-F6E8-4E1A-BD92-61DC5DE363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CB86CB-121B-451C-8219-63DA4D0DC72C}"/>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383407822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A63EE7-FFD3-4617-B36A-63D6F2B699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D82208-45FC-4B37-8A1D-C938BF1FED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9C5EB85-D9F5-4238-A87C-205868F1CAA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635A684-B774-45AB-AFC7-92205C297FA3}"/>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3078E007-EAA1-491E-BB59-F834B57D9AE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091F0B0-476C-42FC-B405-0C2098443EE7}"/>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21037967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36003483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22301-8C5D-4CC5-8F57-89E19AACA00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2F24CCF-5D82-4EA6-8BF9-0F707193A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BD1FBCD-58F4-414E-BC3B-FDB429108C2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B7C1B5E-51FC-448E-A32F-32045D094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A6E68BD-0BB0-4394-9EB9-0351956273B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205475B-B795-4928-A2D2-B107C09FC159}"/>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8" name="页脚占位符 7">
            <a:extLst>
              <a:ext uri="{FF2B5EF4-FFF2-40B4-BE49-F238E27FC236}">
                <a16:creationId xmlns:a16="http://schemas.microsoft.com/office/drawing/2014/main" id="{18BEAA93-AFF5-478C-8DAF-297B31515C3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7A2D653-EC33-423C-9B0F-43DA0D78FA5A}"/>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10543034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CE01F7-6B9B-411F-BCC0-A6F86D3C94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307A42-B131-47ED-8D08-45FA2994985F}"/>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4" name="页脚占位符 3">
            <a:extLst>
              <a:ext uri="{FF2B5EF4-FFF2-40B4-BE49-F238E27FC236}">
                <a16:creationId xmlns:a16="http://schemas.microsoft.com/office/drawing/2014/main" id="{A64A2AC2-E339-4126-8E6B-FEFD07D6CD0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073F1B6-CE21-4298-B1FD-CD3038ED2D46}"/>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57852833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B3AE505-5568-4E21-81CD-F88E219B6DC0}"/>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3" name="页脚占位符 2">
            <a:extLst>
              <a:ext uri="{FF2B5EF4-FFF2-40B4-BE49-F238E27FC236}">
                <a16:creationId xmlns:a16="http://schemas.microsoft.com/office/drawing/2014/main" id="{AF791C6E-914F-4DE1-B714-906EF53B5D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6BF35A-F9D1-4548-80F8-71C6DFC7F8CF}"/>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930309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63D78B-4C2E-4898-A409-193E018894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5D312BD-D512-4762-AB25-901CB9DEA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DC32ED9-DB75-4D1A-A799-8895A7E05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C95EAC4-27A9-4520-9ED5-50FC49418832}"/>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9A4DB333-E9FF-419D-BB97-16B2D1C4DC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74F1E6-A4B6-4C1A-8EBC-2249C6CCD8E1}"/>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90927627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ABBD14-46EE-49E0-A1B6-316931EB72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774F9AE-7733-4EA8-853C-FE5F86461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6FB200A-88C7-4F2F-99BA-35224A1A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F7FA795-E3CF-4B15-A0CB-0C88490A3032}"/>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94D2B61E-C123-468D-8640-393FEB62BD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BEEEF4-48B8-4C6D-BD6C-9005A9516C3F}"/>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61758724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7CEBC-9D48-411C-B14D-58A75EC7D3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CA57A1F-C394-4B7A-B8D7-9EBE199BE88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D3550C-DA01-4B7C-B5A0-35AF3B05FCA1}"/>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599BC8BC-3107-432F-9E3B-49B1A44095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70B260-5520-4AFC-9454-DA4A8DC40CB1}"/>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39971111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0DD682-22AD-4207-8CA9-97405FA5B7D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CBAA5E3-684C-4474-830C-956B65B1B27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8CBC17E-8028-4B37-933D-EACDC91F68D2}"/>
              </a:ext>
            </a:extLst>
          </p:cNvPr>
          <p:cNvSpPr>
            <a:spLocks noGrp="1"/>
          </p:cNvSpPr>
          <p:nvPr>
            <p:ph type="dt" sz="half" idx="10"/>
          </p:nvPr>
        </p:nvSpPr>
        <p:spPr/>
        <p:txBody>
          <a:bodyPr/>
          <a:lstStyle/>
          <a:p>
            <a:fld id="{2A21806D-6D9F-4875-BB71-62FBA3FF92F3}"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391D11CC-D66C-474B-8F30-DCB786576F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DBB461-A85E-4454-B6A1-C6EB62857675}"/>
              </a:ext>
            </a:extLst>
          </p:cNvPr>
          <p:cNvSpPr>
            <a:spLocks noGrp="1"/>
          </p:cNvSpPr>
          <p:nvPr>
            <p:ph type="sldNum" sz="quarter" idx="12"/>
          </p:nvPr>
        </p:nvSpPr>
        <p:spPr/>
        <p:txBody>
          <a:bodyPr/>
          <a:lstStyle/>
          <a:p>
            <a:fld id="{1310A8E5-50CC-4DCC-B633-9691C3220077}" type="slidenum">
              <a:rPr lang="zh-CN" altLang="en-US" smtClean="0"/>
              <a:t>‹#›</a:t>
            </a:fld>
            <a:endParaRPr lang="zh-CN" altLang="en-US"/>
          </a:p>
        </p:txBody>
      </p:sp>
    </p:spTree>
    <p:extLst>
      <p:ext uri="{BB962C8B-B14F-4D97-AF65-F5344CB8AC3E}">
        <p14:creationId xmlns:p14="http://schemas.microsoft.com/office/powerpoint/2010/main" val="116312811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EAE7CE-B2B4-4A1E-BC0F-FBBE703281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BAF242F-17E1-4858-AED8-BE2B2E9D9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BCBE38-124A-4B30-BEDE-63D944AC647E}"/>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2CFDA26C-BDDF-4AF0-ADC7-C7430968FA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C411B9-E1AA-40E1-8DEB-548C59DEBA9A}"/>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14966635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E9083-765B-4455-A920-A7BF31BBA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9D7C5D-1B2E-4138-BBBB-D11A4D28973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90D375-E174-4581-BA7A-505398C80D1B}"/>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32393AFA-30E7-4419-9E04-929EEF8486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FCBF63E-A9CC-4002-A522-E863D6D63143}"/>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310754525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DA0A4-8ACC-4CEF-86FA-CF44D85FF96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A1CA6C-63BD-461A-B75F-275D7FD5B2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586B21-FB1D-4A4E-BD31-15E458E850E7}"/>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1064015D-F195-4736-B9EF-C20D4A2635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469163-C502-4197-B699-A78A9B9B03D8}"/>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28791632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9456056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1CC8-6CB8-4846-84D1-5080EFE9DC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157C31-8500-481E-AC38-13E5CAD545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14D100E-7AA2-4DEF-B40A-9A0F98EB5D1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E085B7E-BF04-440D-B291-61202B4822B6}"/>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4E272F51-2BDF-4D18-9F73-D91E94B085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FC0C5BA-CE85-442B-96A4-227FD3136A0C}"/>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157567285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3BDDF-2603-49AA-8864-5D688B39C3C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5AE646-1511-4CBC-BA0E-E9002DB4E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8F0E74A-D9D1-42FB-B592-FB68EE40293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016BA2D-9D17-4198-8E37-592BF1FE4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866046A-4353-4205-A2AD-A50ADC215FF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EAF3CB1-1CE1-480C-B1D3-A2455AFA024A}"/>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8" name="页脚占位符 7">
            <a:extLst>
              <a:ext uri="{FF2B5EF4-FFF2-40B4-BE49-F238E27FC236}">
                <a16:creationId xmlns:a16="http://schemas.microsoft.com/office/drawing/2014/main" id="{AF6D3DF1-2754-4496-B331-932BEB04F0A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0629C8B-A81C-454D-9CE5-3D92138FC68C}"/>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99279662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9812FB-16E6-49FB-8EBD-32AFBDFEF12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3F0920-86FD-4A63-B12E-487F9FD55C41}"/>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4" name="页脚占位符 3">
            <a:extLst>
              <a:ext uri="{FF2B5EF4-FFF2-40B4-BE49-F238E27FC236}">
                <a16:creationId xmlns:a16="http://schemas.microsoft.com/office/drawing/2014/main" id="{C1A51486-212D-4ADF-8614-470509DEF81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2D8A0E0-89DB-4905-B779-5703F0D0151E}"/>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46532798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2E19D2-4E9E-4C8E-911B-AE0D64DF2ABE}"/>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3" name="页脚占位符 2">
            <a:extLst>
              <a:ext uri="{FF2B5EF4-FFF2-40B4-BE49-F238E27FC236}">
                <a16:creationId xmlns:a16="http://schemas.microsoft.com/office/drawing/2014/main" id="{981EA290-4DBF-4F57-B7C8-55F0D4F6E2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EAD5228-9728-4FAE-A1AE-D91454569DF1}"/>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73920165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D79B69-D3DF-4D57-86EF-39D88340A4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E4331B6-DA2D-4174-AA6D-FC96E6EB0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FABDB5C-A5C5-4A2A-9353-19C6AC22F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A97D943-3DFA-4AEE-B480-EDD3FBBD59B7}"/>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0AAFEBDF-0B98-4B29-8816-6BDEAAB107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9DDE2D-1467-443D-95AD-24636D2CDB64}"/>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40687361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6544F-D299-41C6-AD4E-0279D412A0D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D4C11A0-C6AC-4AF2-B5AE-F5D4BA89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DDB2C9-AD50-4D06-BDD8-7E5E4AB4F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D1EB0E4-4EC4-4A42-A098-1B90F0480354}"/>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C7EE5A3F-B3A6-46EB-A5B0-1BF5200F50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831B6AA-1C17-4EC6-91D0-57494533B686}"/>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10297651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136D1D-9A0E-4793-BD5B-6055C658BD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5C7CF5F-FF98-4C3B-9806-4D3929AAACC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16F8F6-4B99-49F9-A9BF-51F974A7AB0A}"/>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65B49089-276B-4526-8EEF-FD78D2248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D2CBF9-0EB6-4552-A727-208032689265}"/>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328655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22FDB46-B1F9-4A11-A2BC-E162FAB7E9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3D3A43-07A9-4C41-BA8A-C7C90DA1C63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A384C9-CCBC-4442-9E2D-E93032EFE5BD}"/>
              </a:ext>
            </a:extLst>
          </p:cNvPr>
          <p:cNvSpPr>
            <a:spLocks noGrp="1"/>
          </p:cNvSpPr>
          <p:nvPr>
            <p:ph type="dt" sz="half" idx="10"/>
          </p:nvPr>
        </p:nvSpPr>
        <p:spPr/>
        <p:txBody>
          <a:bodyPr/>
          <a:lstStyle/>
          <a:p>
            <a:fld id="{6CC27778-C868-4983-9AE1-40DCCCFF70B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9337FC81-43A1-42AF-B144-EA3A12A35D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80F0A9-006F-4497-8000-0938743CA28B}"/>
              </a:ext>
            </a:extLst>
          </p:cNvPr>
          <p:cNvSpPr>
            <a:spLocks noGrp="1"/>
          </p:cNvSpPr>
          <p:nvPr>
            <p:ph type="sldNum" sz="quarter" idx="12"/>
          </p:nvPr>
        </p:nvSpPr>
        <p:spPr/>
        <p:txBody>
          <a:bodyPr/>
          <a:lstStyle/>
          <a:p>
            <a:fld id="{64C72C63-21BB-4AC3-ADFD-BBD0BEC80CEB}" type="slidenum">
              <a:rPr lang="zh-CN" altLang="en-US" smtClean="0"/>
              <a:t>‹#›</a:t>
            </a:fld>
            <a:endParaRPr lang="zh-CN" altLang="en-US"/>
          </a:p>
        </p:txBody>
      </p:sp>
    </p:spTree>
    <p:extLst>
      <p:ext uri="{BB962C8B-B14F-4D97-AF65-F5344CB8AC3E}">
        <p14:creationId xmlns:p14="http://schemas.microsoft.com/office/powerpoint/2010/main" val="210344248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9A3FFD-E5ED-4BDB-9066-C5660C198D6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B95FB11-EB40-4BEA-83A3-A3B0B1B8C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EB1EC4A-02FB-4F58-83E6-6124D5371107}"/>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48EF6004-DF30-42B6-9FF0-DBB42A30C9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43DC2D-F899-4CF3-AC74-FDBACB224C27}"/>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33319357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B58A0-D5D5-4948-A71C-53801B44A2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22657C-C4E2-4F0A-82E9-E5008661A63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219EB2F-1933-44C6-851B-439388369D2B}"/>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98E76340-BBC3-4A08-8432-7515907EAE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28A62D-0122-4881-A876-374F0023A45E}"/>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23874400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32995031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C17B41-DBA2-49A3-9264-766782F914F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8EF98CA-7C8E-49C8-A6B9-1506DF31C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D8FC291-49BA-4B3F-9C72-6B78635D9552}"/>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C66BC463-7ADB-4B25-AD33-CE6858D33B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9A6B9-7206-4769-B808-F7C012F2942B}"/>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234371071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3C286-2E36-4D8F-B3D8-1569FA0E4D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AD50CA-F48A-49B8-BFAE-7BD6A3D71F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2E25A94-7DFD-47FF-9A9A-4795A569F69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57E8ECA-B58B-4459-B205-35BEC87174A3}"/>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230260D2-60EC-48D3-8370-09DB07E7B1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C30A1C-5E8C-4779-9FAD-8A7FBF975FC2}"/>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25020127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78EC31-750B-4E88-A0EA-5A7FED553F5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740185F-27B2-4447-8DF5-478FCC1E52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6785DE-A085-4AAE-B3F0-F6CC83857EF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572B07A-1621-4942-9BB8-1F3F25C9C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193E850-214C-47E9-A661-84417E2167E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F1F1919-37E5-484A-A222-472D50ECE3E1}"/>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8" name="页脚占位符 7">
            <a:extLst>
              <a:ext uri="{FF2B5EF4-FFF2-40B4-BE49-F238E27FC236}">
                <a16:creationId xmlns:a16="http://schemas.microsoft.com/office/drawing/2014/main" id="{8EF1A3AC-4074-4EA2-8580-ED2B666438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1EE1C5-7C5C-432E-9F86-9241176AC97E}"/>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199508897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F97AD-B7EA-4177-AE99-65839DC82D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FD492D-1B16-40FC-A4FE-0F2968026F80}"/>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4" name="页脚占位符 3">
            <a:extLst>
              <a:ext uri="{FF2B5EF4-FFF2-40B4-BE49-F238E27FC236}">
                <a16:creationId xmlns:a16="http://schemas.microsoft.com/office/drawing/2014/main" id="{18ED931F-8ABE-4A05-8398-A6C3B0D29FB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D3D4ED2-0541-4D6F-98C3-7D8A37D679D7}"/>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215394338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CDC3B1-305E-4855-B500-BAC08CC24952}"/>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3" name="页脚占位符 2">
            <a:extLst>
              <a:ext uri="{FF2B5EF4-FFF2-40B4-BE49-F238E27FC236}">
                <a16:creationId xmlns:a16="http://schemas.microsoft.com/office/drawing/2014/main" id="{C457E8CF-5EA2-4A4D-A70D-F0785D7F7AB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F487BEB-A460-4CE0-A8A2-A0D1AF842517}"/>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4597253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47B2F-8CC4-4AC4-A028-EF5292A8E6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708BF-76C9-4A04-9D87-74AB13E3C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1F4C813-D377-438F-B16D-940C44A69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CB91392-9FF3-41B5-BE4E-E7B99EE93E0A}"/>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51B2D285-076E-4F01-B877-FF274A2FC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A0A501-B03E-49AC-994D-B182B331FF0F}"/>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162937742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300CB2-A1A0-46E4-8E0F-1087F6CB114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D561D9-7901-4249-AF8D-1CB0FA8E3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0BF7A93-1FC8-4526-A537-086C66D8B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C3561FE-A38A-4497-A431-23C26AE6D712}"/>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6" name="页脚占位符 5">
            <a:extLst>
              <a:ext uri="{FF2B5EF4-FFF2-40B4-BE49-F238E27FC236}">
                <a16:creationId xmlns:a16="http://schemas.microsoft.com/office/drawing/2014/main" id="{ABA0A425-4993-42BD-827A-D9C6BE647B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4E78827-1EC2-45E5-A613-612EED954540}"/>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32101161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D9B06-C2F9-4604-B574-7245AFA6186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2C0F6EC-E3C7-48BE-BA28-06E383F74DC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25AA6-B4C8-4DA3-9121-656502C46103}"/>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6CB708BF-E08C-45DF-B23D-D779C19FB2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5FE25D-86F8-4723-AA12-6CF80068EF0B}"/>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15604083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6EF4521-B3D5-4A31-B15E-B0DFF3AFC9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D0FECB4-7836-4DAD-962C-C65CE0B5888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0F26D81-9A11-4F4C-A618-C12428A601DA}"/>
              </a:ext>
            </a:extLst>
          </p:cNvPr>
          <p:cNvSpPr>
            <a:spLocks noGrp="1"/>
          </p:cNvSpPr>
          <p:nvPr>
            <p:ph type="dt" sz="half" idx="10"/>
          </p:nvPr>
        </p:nvSpPr>
        <p:spPr/>
        <p:txBody>
          <a:bodyPr/>
          <a:lstStyle/>
          <a:p>
            <a:fld id="{CD8682E5-6889-4D71-9A08-95DA3A63756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F9E08468-B19A-4536-A0C8-897EC85F32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DB3696-F329-48B9-AE69-93C1763DB981}"/>
              </a:ext>
            </a:extLst>
          </p:cNvPr>
          <p:cNvSpPr>
            <a:spLocks noGrp="1"/>
          </p:cNvSpPr>
          <p:nvPr>
            <p:ph type="sldNum" sz="quarter" idx="12"/>
          </p:nvPr>
        </p:nvSpPr>
        <p:spPr/>
        <p:txBody>
          <a:bodyPr/>
          <a:lstStyle/>
          <a:p>
            <a:fld id="{F14CD762-760C-4A7B-A895-7121F8EE777F}" type="slidenum">
              <a:rPr lang="zh-CN" altLang="en-US" smtClean="0"/>
              <a:t>‹#›</a:t>
            </a:fld>
            <a:endParaRPr lang="zh-CN" altLang="en-US"/>
          </a:p>
        </p:txBody>
      </p:sp>
    </p:spTree>
    <p:extLst>
      <p:ext uri="{BB962C8B-B14F-4D97-AF65-F5344CB8AC3E}">
        <p14:creationId xmlns:p14="http://schemas.microsoft.com/office/powerpoint/2010/main" val="33687264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2021/8/9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50909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FD287A2-4003-442B-8D9A-1579E33951D3}" type="slidenum">
              <a:rPr lang="zh-CN" altLang="en-US" smtClean="0"/>
              <a:t>‹#›</a:t>
            </a:fld>
            <a:endParaRPr lang="zh-CN" altLang="en-US"/>
          </a:p>
        </p:txBody>
      </p:sp>
      <p:sp>
        <p:nvSpPr>
          <p:cNvPr id="11" name="TextBox 10"/>
          <p:cNvSpPr txBox="1"/>
          <p:nvPr userDrawn="1"/>
        </p:nvSpPr>
        <p:spPr>
          <a:xfrm>
            <a:off x="20347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186789587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2021/8/9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665268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61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36143971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76852766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DD09C89-1EF7-456A-BB8A-F38A54B31343}" type="datetimeFigureOut">
              <a:rPr lang="zh-CN" altLang="en-US" smtClean="0"/>
              <a:t>2021/8/9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243271752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09C89-1EF7-456A-BB8A-F38A54B31343}" type="datetimeFigureOut">
              <a:rPr lang="zh-CN" altLang="en-US" smtClean="0"/>
              <a:t>2021/8/9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287A2-4003-442B-8D9A-1579E33951D3}" type="slidenum">
              <a:rPr lang="zh-CN" altLang="en-US" smtClean="0"/>
              <a:t>‹#›</a:t>
            </a:fld>
            <a:endParaRPr lang="zh-CN" altLang="en-US"/>
          </a:p>
        </p:txBody>
      </p:sp>
    </p:spTree>
    <p:extLst>
      <p:ext uri="{BB962C8B-B14F-4D97-AF65-F5344CB8AC3E}">
        <p14:creationId xmlns:p14="http://schemas.microsoft.com/office/powerpoint/2010/main" val="1487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732" r:id="rId6"/>
    <p:sldLayoutId id="2147483678" r:id="rId7"/>
    <p:sldLayoutId id="2147483679" r:id="rId8"/>
    <p:sldLayoutId id="2147483680" r:id="rId9"/>
    <p:sldLayoutId id="2147483681" r:id="rId10"/>
    <p:sldLayoutId id="2147483682" r:id="rId11"/>
    <p:sldLayoutId id="2147483683" r:id="rId12"/>
    <p:sldLayoutId id="2147483654" r:id="rId13"/>
    <p:sldLayoutId id="2147483655" r:id="rId14"/>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069AC04-D96E-4E42-BC91-3188379E5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5BD5606-4108-47EA-A87C-0B84A5C78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0509BA5-D369-4775-907C-7BF1EAD7A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28B83-7438-4C47-A8A2-198295EA563D}"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9848BEB6-093D-4717-936A-8E4DA8BD0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D01104A-6959-418B-A1D9-438C0FB59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F2971-B74E-4A4B-A77E-EDAC2DDC4734}" type="slidenum">
              <a:rPr lang="zh-CN" altLang="en-US" smtClean="0"/>
              <a:t>‹#›</a:t>
            </a:fld>
            <a:endParaRPr lang="zh-CN" altLang="en-US"/>
          </a:p>
        </p:txBody>
      </p:sp>
      <p:sp>
        <p:nvSpPr>
          <p:cNvPr id="8" name="文本框 7">
            <a:extLst>
              <a:ext uri="{FF2B5EF4-FFF2-40B4-BE49-F238E27FC236}">
                <a16:creationId xmlns:a16="http://schemas.microsoft.com/office/drawing/2014/main" id="{5CD3BB11-253B-4F8D-97C3-29D7C02997A6}"/>
              </a:ext>
            </a:extLst>
          </p:cNvPr>
          <p:cNvSpPr txBox="1"/>
          <p:nvPr/>
        </p:nvSpPr>
        <p:spPr>
          <a:xfrm flipH="1">
            <a:off x="1055325" y="401306"/>
            <a:ext cx="3351118" cy="369332"/>
          </a:xfrm>
          <a:prstGeom prst="rect">
            <a:avLst/>
          </a:prstGeom>
          <a:noFill/>
        </p:spPr>
        <p:txBody>
          <a:bodyPr wrap="square" rtlCol="0">
            <a:spAutoFit/>
          </a:bodyPr>
          <a:lstStyle/>
          <a:p>
            <a:r>
              <a:rPr lang="en-US" altLang="zh-CN" sz="1800" dirty="0">
                <a:solidFill>
                  <a:srgbClr val="002060"/>
                </a:solidFill>
                <a:latin typeface="思源黑体 CN Normal" panose="020B0400000000000000" pitchFamily="34" charset="-122"/>
                <a:ea typeface="思源黑体 CN Normal" panose="020B0400000000000000" pitchFamily="34" charset="-122"/>
              </a:rPr>
              <a:t>Project introduction</a:t>
            </a:r>
            <a:endParaRPr lang="zh-CN" altLang="en-US" sz="1800" dirty="0">
              <a:solidFill>
                <a:srgbClr val="002060"/>
              </a:solidFill>
              <a:latin typeface="思源黑体 CN Normal" panose="020B0400000000000000" pitchFamily="34" charset="-122"/>
              <a:ea typeface="思源黑体 CN Normal" panose="020B0400000000000000" pitchFamily="34" charset="-122"/>
            </a:endParaRPr>
          </a:p>
        </p:txBody>
      </p:sp>
      <p:sp>
        <p:nvSpPr>
          <p:cNvPr id="11" name="矩形 10">
            <a:extLst>
              <a:ext uri="{FF2B5EF4-FFF2-40B4-BE49-F238E27FC236}">
                <a16:creationId xmlns:a16="http://schemas.microsoft.com/office/drawing/2014/main" id="{899AAF42-C07F-4F5E-AB03-BC178A69DC35}"/>
              </a:ext>
            </a:extLst>
          </p:cNvPr>
          <p:cNvSpPr/>
          <p:nvPr userDrawn="1"/>
        </p:nvSpPr>
        <p:spPr>
          <a:xfrm>
            <a:off x="1" y="379859"/>
            <a:ext cx="695324" cy="36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538D00F5-06D7-463D-856D-9FECEB54E835}"/>
              </a:ext>
            </a:extLst>
          </p:cNvPr>
          <p:cNvGrpSpPr/>
          <p:nvPr userDrawn="1"/>
        </p:nvGrpSpPr>
        <p:grpSpPr>
          <a:xfrm>
            <a:off x="587829" y="379860"/>
            <a:ext cx="467496" cy="360000"/>
            <a:chOff x="695325" y="379860"/>
            <a:chExt cx="360000" cy="360000"/>
          </a:xfrm>
        </p:grpSpPr>
        <p:sp>
          <p:nvSpPr>
            <p:cNvPr id="9" name="矩形 8">
              <a:extLst>
                <a:ext uri="{FF2B5EF4-FFF2-40B4-BE49-F238E27FC236}">
                  <a16:creationId xmlns:a16="http://schemas.microsoft.com/office/drawing/2014/main" id="{7D037D59-2406-4B2F-82BD-1C41310F32F9}"/>
                </a:ext>
              </a:extLst>
            </p:cNvPr>
            <p:cNvSpPr/>
            <p:nvPr/>
          </p:nvSpPr>
          <p:spPr>
            <a:xfrm>
              <a:off x="695325" y="379860"/>
              <a:ext cx="360000" cy="360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6EF7C5A0-3742-4116-98F5-5DAA984F2FAF}"/>
                </a:ext>
              </a:extLst>
            </p:cNvPr>
            <p:cNvSpPr txBox="1"/>
            <p:nvPr/>
          </p:nvSpPr>
          <p:spPr>
            <a:xfrm>
              <a:off x="695325" y="421361"/>
              <a:ext cx="360000" cy="276999"/>
            </a:xfrm>
            <a:prstGeom prst="rect">
              <a:avLst/>
            </a:prstGeom>
            <a:noFill/>
          </p:spPr>
          <p:txBody>
            <a:bodyPr wrap="square" rtlCol="0">
              <a:spAutoFit/>
            </a:bodyPr>
            <a:lstStyle/>
            <a:p>
              <a:pPr algn="ctr"/>
              <a:r>
                <a:rPr lang="en-US" altLang="zh-CN" sz="1200" dirty="0">
                  <a:solidFill>
                    <a:schemeClr val="bg1"/>
                  </a:solidFill>
                  <a:latin typeface="思源黑体 CN Normal" panose="020B0400000000000000" pitchFamily="34" charset="-122"/>
                  <a:ea typeface="思源黑体 CN Normal" panose="020B0400000000000000" pitchFamily="34" charset="-122"/>
                </a:rPr>
                <a:t>01</a:t>
              </a:r>
            </a:p>
          </p:txBody>
        </p:sp>
      </p:grpSp>
    </p:spTree>
    <p:extLst>
      <p:ext uri="{BB962C8B-B14F-4D97-AF65-F5344CB8AC3E}">
        <p14:creationId xmlns:p14="http://schemas.microsoft.com/office/powerpoint/2010/main" val="41075205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35B349E-74DC-4353-A9A1-BD98BA12D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C08C071-61EF-4D8C-8BE4-EA73F3FE5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C4966E0-9A21-47D5-B3D7-DCD6FD24E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806D-6D9F-4875-BB71-62FBA3FF92F3}"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3D1A0E91-09C2-4D8C-8BCE-44396D1D4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2E111EB-471B-45C9-A4F9-35D41C4AF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0A8E5-50CC-4DCC-B633-9691C3220077}" type="slidenum">
              <a:rPr lang="zh-CN" altLang="en-US" smtClean="0"/>
              <a:t>‹#›</a:t>
            </a:fld>
            <a:endParaRPr lang="zh-CN" altLang="en-US"/>
          </a:p>
        </p:txBody>
      </p:sp>
      <p:sp>
        <p:nvSpPr>
          <p:cNvPr id="8" name="文本框 7">
            <a:extLst>
              <a:ext uri="{FF2B5EF4-FFF2-40B4-BE49-F238E27FC236}">
                <a16:creationId xmlns:a16="http://schemas.microsoft.com/office/drawing/2014/main" id="{74B76DD4-1DF0-48C9-B48C-5930F0FCF48F}"/>
              </a:ext>
            </a:extLst>
          </p:cNvPr>
          <p:cNvSpPr txBox="1"/>
          <p:nvPr userDrawn="1"/>
        </p:nvSpPr>
        <p:spPr>
          <a:xfrm flipH="1">
            <a:off x="1055324" y="401306"/>
            <a:ext cx="3895047" cy="369332"/>
          </a:xfrm>
          <a:prstGeom prst="rect">
            <a:avLst/>
          </a:prstGeom>
          <a:noFill/>
        </p:spPr>
        <p:txBody>
          <a:bodyPr wrap="square" rtlCol="0">
            <a:spAutoFit/>
          </a:bodyPr>
          <a:lstStyle/>
          <a:p>
            <a:r>
              <a:rPr lang="en-US" altLang="zh-CN" sz="1800" dirty="0">
                <a:solidFill>
                  <a:srgbClr val="002060"/>
                </a:solidFill>
                <a:latin typeface="思源黑体 CN Normal" panose="020B0400000000000000" pitchFamily="34" charset="-122"/>
                <a:ea typeface="思源黑体 CN Normal" panose="020B0400000000000000" pitchFamily="34" charset="-122"/>
              </a:rPr>
              <a:t>Project operation demonstration</a:t>
            </a:r>
            <a:endParaRPr lang="zh-CN" altLang="en-US" sz="1800" dirty="0">
              <a:solidFill>
                <a:srgbClr val="002060"/>
              </a:solidFill>
              <a:latin typeface="思源黑体 CN Normal" panose="020B0400000000000000" pitchFamily="34" charset="-122"/>
              <a:ea typeface="思源黑体 CN Normal" panose="020B0400000000000000" pitchFamily="34" charset="-122"/>
            </a:endParaRPr>
          </a:p>
        </p:txBody>
      </p:sp>
      <p:sp>
        <p:nvSpPr>
          <p:cNvPr id="9" name="矩形 8">
            <a:extLst>
              <a:ext uri="{FF2B5EF4-FFF2-40B4-BE49-F238E27FC236}">
                <a16:creationId xmlns:a16="http://schemas.microsoft.com/office/drawing/2014/main" id="{C8084DB8-0FA8-43BB-8374-3FE26A5FB52A}"/>
              </a:ext>
            </a:extLst>
          </p:cNvPr>
          <p:cNvSpPr/>
          <p:nvPr userDrawn="1"/>
        </p:nvSpPr>
        <p:spPr>
          <a:xfrm>
            <a:off x="1" y="379859"/>
            <a:ext cx="695324" cy="36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7639C19F-43D8-4BA5-A5A4-A9FBF161E2B5}"/>
              </a:ext>
            </a:extLst>
          </p:cNvPr>
          <p:cNvGrpSpPr/>
          <p:nvPr userDrawn="1"/>
        </p:nvGrpSpPr>
        <p:grpSpPr>
          <a:xfrm>
            <a:off x="587829" y="379860"/>
            <a:ext cx="467496" cy="360000"/>
            <a:chOff x="695325" y="379860"/>
            <a:chExt cx="360000" cy="360000"/>
          </a:xfrm>
        </p:grpSpPr>
        <p:sp>
          <p:nvSpPr>
            <p:cNvPr id="11" name="矩形 10">
              <a:extLst>
                <a:ext uri="{FF2B5EF4-FFF2-40B4-BE49-F238E27FC236}">
                  <a16:creationId xmlns:a16="http://schemas.microsoft.com/office/drawing/2014/main" id="{0427BAB4-C7F1-4987-A703-BBD63A2B6F4B}"/>
                </a:ext>
              </a:extLst>
            </p:cNvPr>
            <p:cNvSpPr/>
            <p:nvPr/>
          </p:nvSpPr>
          <p:spPr>
            <a:xfrm>
              <a:off x="695325" y="379860"/>
              <a:ext cx="360000" cy="360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3E50DFFB-FF0D-43BA-A8FE-776436DDFBAB}"/>
                </a:ext>
              </a:extLst>
            </p:cNvPr>
            <p:cNvSpPr txBox="1"/>
            <p:nvPr/>
          </p:nvSpPr>
          <p:spPr>
            <a:xfrm>
              <a:off x="695325" y="421361"/>
              <a:ext cx="360000" cy="276999"/>
            </a:xfrm>
            <a:prstGeom prst="rect">
              <a:avLst/>
            </a:prstGeom>
            <a:noFill/>
          </p:spPr>
          <p:txBody>
            <a:bodyPr wrap="square" rtlCol="0">
              <a:spAutoFit/>
            </a:bodyPr>
            <a:lstStyle/>
            <a:p>
              <a:pPr algn="ctr"/>
              <a:r>
                <a:rPr lang="en-US" altLang="zh-CN" sz="1200" dirty="0">
                  <a:solidFill>
                    <a:schemeClr val="bg1"/>
                  </a:solidFill>
                  <a:latin typeface="思源黑体 CN Normal" panose="020B0400000000000000" pitchFamily="34" charset="-122"/>
                  <a:ea typeface="思源黑体 CN Normal" panose="020B0400000000000000" pitchFamily="34" charset="-122"/>
                </a:rPr>
                <a:t>02</a:t>
              </a:r>
            </a:p>
          </p:txBody>
        </p:sp>
      </p:grpSp>
    </p:spTree>
    <p:extLst>
      <p:ext uri="{BB962C8B-B14F-4D97-AF65-F5344CB8AC3E}">
        <p14:creationId xmlns:p14="http://schemas.microsoft.com/office/powerpoint/2010/main" val="1000069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B2B3080-B7C6-4FF4-A322-0D96C68FD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755081B-840D-44B2-A60D-6EBD24969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D94987DE-5E17-4521-A387-062910A04E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27778-C868-4983-9AE1-40DCCCFF70B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A3ED480D-9EB3-4BED-92C6-0FFC6184E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450D2AA-2385-438C-807F-2CF809AFF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72C63-21BB-4AC3-ADFD-BBD0BEC80CEB}" type="slidenum">
              <a:rPr lang="zh-CN" altLang="en-US" smtClean="0"/>
              <a:t>‹#›</a:t>
            </a:fld>
            <a:endParaRPr lang="zh-CN" altLang="en-US"/>
          </a:p>
        </p:txBody>
      </p:sp>
      <p:sp>
        <p:nvSpPr>
          <p:cNvPr id="8" name="文本框 7">
            <a:extLst>
              <a:ext uri="{FF2B5EF4-FFF2-40B4-BE49-F238E27FC236}">
                <a16:creationId xmlns:a16="http://schemas.microsoft.com/office/drawing/2014/main" id="{6E406DB5-A7C0-4651-A423-90429E780E61}"/>
              </a:ext>
            </a:extLst>
          </p:cNvPr>
          <p:cNvSpPr txBox="1"/>
          <p:nvPr userDrawn="1"/>
        </p:nvSpPr>
        <p:spPr>
          <a:xfrm flipH="1">
            <a:off x="1055323" y="401306"/>
            <a:ext cx="4346670" cy="369332"/>
          </a:xfrm>
          <a:prstGeom prst="rect">
            <a:avLst/>
          </a:prstGeom>
          <a:noFill/>
        </p:spPr>
        <p:txBody>
          <a:bodyPr wrap="square" rtlCol="0">
            <a:spAutoFit/>
          </a:bodyPr>
          <a:lstStyle/>
          <a:p>
            <a:r>
              <a:rPr lang="en-US" altLang="zh-CN" sz="1800" dirty="0">
                <a:solidFill>
                  <a:srgbClr val="002060"/>
                </a:solidFill>
                <a:latin typeface="思源黑体 CN Normal" panose="020B0400000000000000" pitchFamily="34" charset="-122"/>
                <a:ea typeface="思源黑体 CN Normal" panose="020B0400000000000000" pitchFamily="34" charset="-122"/>
              </a:rPr>
              <a:t>Return on investment analysis</a:t>
            </a:r>
          </a:p>
        </p:txBody>
      </p:sp>
      <p:sp>
        <p:nvSpPr>
          <p:cNvPr id="9" name="矩形 8">
            <a:extLst>
              <a:ext uri="{FF2B5EF4-FFF2-40B4-BE49-F238E27FC236}">
                <a16:creationId xmlns:a16="http://schemas.microsoft.com/office/drawing/2014/main" id="{D27C7657-CE0C-48FC-AFBD-9C756C8AF1D5}"/>
              </a:ext>
            </a:extLst>
          </p:cNvPr>
          <p:cNvSpPr/>
          <p:nvPr userDrawn="1"/>
        </p:nvSpPr>
        <p:spPr>
          <a:xfrm>
            <a:off x="1" y="379859"/>
            <a:ext cx="695324" cy="36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2A20427A-D3C7-4E26-AE1E-CE68E062BDF1}"/>
              </a:ext>
            </a:extLst>
          </p:cNvPr>
          <p:cNvGrpSpPr/>
          <p:nvPr userDrawn="1"/>
        </p:nvGrpSpPr>
        <p:grpSpPr>
          <a:xfrm>
            <a:off x="574766" y="379860"/>
            <a:ext cx="480559" cy="360000"/>
            <a:chOff x="695325" y="379860"/>
            <a:chExt cx="360000" cy="360000"/>
          </a:xfrm>
        </p:grpSpPr>
        <p:sp>
          <p:nvSpPr>
            <p:cNvPr id="11" name="矩形 10">
              <a:extLst>
                <a:ext uri="{FF2B5EF4-FFF2-40B4-BE49-F238E27FC236}">
                  <a16:creationId xmlns:a16="http://schemas.microsoft.com/office/drawing/2014/main" id="{EC5D5551-D6BF-483F-9C0C-4463D5077DDA}"/>
                </a:ext>
              </a:extLst>
            </p:cNvPr>
            <p:cNvSpPr/>
            <p:nvPr/>
          </p:nvSpPr>
          <p:spPr>
            <a:xfrm>
              <a:off x="695325" y="379860"/>
              <a:ext cx="360000" cy="360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AECAEC5-555C-44AC-AAE7-0C0F06C82FF5}"/>
                </a:ext>
              </a:extLst>
            </p:cNvPr>
            <p:cNvSpPr txBox="1"/>
            <p:nvPr/>
          </p:nvSpPr>
          <p:spPr>
            <a:xfrm>
              <a:off x="695325" y="421361"/>
              <a:ext cx="360000" cy="276999"/>
            </a:xfrm>
            <a:prstGeom prst="rect">
              <a:avLst/>
            </a:prstGeom>
            <a:noFill/>
          </p:spPr>
          <p:txBody>
            <a:bodyPr wrap="square" rtlCol="0">
              <a:spAutoFit/>
            </a:bodyPr>
            <a:lstStyle/>
            <a:p>
              <a:pPr algn="ctr"/>
              <a:r>
                <a:rPr lang="en-US" altLang="zh-CN" sz="1200" dirty="0">
                  <a:solidFill>
                    <a:schemeClr val="bg1"/>
                  </a:solidFill>
                  <a:latin typeface="思源黑体 CN Normal" panose="020B0400000000000000" pitchFamily="34" charset="-122"/>
                  <a:ea typeface="思源黑体 CN Normal" panose="020B0400000000000000" pitchFamily="34" charset="-122"/>
                </a:rPr>
                <a:t>03</a:t>
              </a:r>
            </a:p>
          </p:txBody>
        </p:sp>
      </p:grpSp>
    </p:spTree>
    <p:extLst>
      <p:ext uri="{BB962C8B-B14F-4D97-AF65-F5344CB8AC3E}">
        <p14:creationId xmlns:p14="http://schemas.microsoft.com/office/powerpoint/2010/main" val="41790498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BF4E42-FEFA-45AD-BD25-7331FA9F9A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2B567F0-9E31-4D5D-B93A-184088126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973EFC-B895-4A7B-ACD2-70B81FA2F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682E5-6889-4D71-9A08-95DA3A637564}" type="datetimeFigureOut">
              <a:rPr lang="zh-CN" altLang="en-US" smtClean="0"/>
              <a:t>2021/8/9</a:t>
            </a:fld>
            <a:endParaRPr lang="zh-CN" altLang="en-US"/>
          </a:p>
        </p:txBody>
      </p:sp>
      <p:sp>
        <p:nvSpPr>
          <p:cNvPr id="5" name="页脚占位符 4">
            <a:extLst>
              <a:ext uri="{FF2B5EF4-FFF2-40B4-BE49-F238E27FC236}">
                <a16:creationId xmlns:a16="http://schemas.microsoft.com/office/drawing/2014/main" id="{A7DCF9FF-490D-45B2-BD53-5F81066A3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41AE72C-4A07-4ED4-A60C-9A2C73EE1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CD762-760C-4A7B-A895-7121F8EE777F}" type="slidenum">
              <a:rPr lang="zh-CN" altLang="en-US" smtClean="0"/>
              <a:t>‹#›</a:t>
            </a:fld>
            <a:endParaRPr lang="zh-CN" altLang="en-US"/>
          </a:p>
        </p:txBody>
      </p:sp>
      <p:sp>
        <p:nvSpPr>
          <p:cNvPr id="8" name="文本框 7">
            <a:extLst>
              <a:ext uri="{FF2B5EF4-FFF2-40B4-BE49-F238E27FC236}">
                <a16:creationId xmlns:a16="http://schemas.microsoft.com/office/drawing/2014/main" id="{9A699B2A-0707-411B-937B-29F24461252F}"/>
              </a:ext>
            </a:extLst>
          </p:cNvPr>
          <p:cNvSpPr txBox="1"/>
          <p:nvPr userDrawn="1"/>
        </p:nvSpPr>
        <p:spPr>
          <a:xfrm flipH="1">
            <a:off x="1055323" y="401306"/>
            <a:ext cx="4346670" cy="369332"/>
          </a:xfrm>
          <a:prstGeom prst="rect">
            <a:avLst/>
          </a:prstGeom>
          <a:noFill/>
        </p:spPr>
        <p:txBody>
          <a:bodyPr wrap="square" rtlCol="0">
            <a:spAutoFit/>
          </a:bodyPr>
          <a:lstStyle/>
          <a:p>
            <a:r>
              <a:rPr lang="en-US" altLang="zh-CN" sz="1800" dirty="0">
                <a:solidFill>
                  <a:srgbClr val="002060"/>
                </a:solidFill>
                <a:latin typeface="思源黑体 CN Normal" panose="020B0400000000000000" pitchFamily="34" charset="-122"/>
                <a:ea typeface="思源黑体 CN Normal" panose="020B0400000000000000" pitchFamily="34" charset="-122"/>
              </a:rPr>
              <a:t>Future development planning</a:t>
            </a:r>
          </a:p>
        </p:txBody>
      </p:sp>
      <p:sp>
        <p:nvSpPr>
          <p:cNvPr id="9" name="矩形 8">
            <a:extLst>
              <a:ext uri="{FF2B5EF4-FFF2-40B4-BE49-F238E27FC236}">
                <a16:creationId xmlns:a16="http://schemas.microsoft.com/office/drawing/2014/main" id="{C0DE1250-AE33-47BE-9285-5C0A52817787}"/>
              </a:ext>
            </a:extLst>
          </p:cNvPr>
          <p:cNvSpPr/>
          <p:nvPr userDrawn="1"/>
        </p:nvSpPr>
        <p:spPr>
          <a:xfrm>
            <a:off x="1" y="379859"/>
            <a:ext cx="695324" cy="36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89110185-464E-4816-B69D-8C478E7675C4}"/>
              </a:ext>
            </a:extLst>
          </p:cNvPr>
          <p:cNvGrpSpPr/>
          <p:nvPr userDrawn="1"/>
        </p:nvGrpSpPr>
        <p:grpSpPr>
          <a:xfrm>
            <a:off x="600891" y="379860"/>
            <a:ext cx="454434" cy="360000"/>
            <a:chOff x="695325" y="379860"/>
            <a:chExt cx="360000" cy="360000"/>
          </a:xfrm>
        </p:grpSpPr>
        <p:sp>
          <p:nvSpPr>
            <p:cNvPr id="11" name="矩形 10">
              <a:extLst>
                <a:ext uri="{FF2B5EF4-FFF2-40B4-BE49-F238E27FC236}">
                  <a16:creationId xmlns:a16="http://schemas.microsoft.com/office/drawing/2014/main" id="{BE92A40A-1CF9-49BC-9475-D78043A1B985}"/>
                </a:ext>
              </a:extLst>
            </p:cNvPr>
            <p:cNvSpPr/>
            <p:nvPr/>
          </p:nvSpPr>
          <p:spPr>
            <a:xfrm>
              <a:off x="695325" y="379860"/>
              <a:ext cx="360000" cy="360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152B2261-C9A9-426B-AF26-4F26B2D64EA2}"/>
                </a:ext>
              </a:extLst>
            </p:cNvPr>
            <p:cNvSpPr txBox="1"/>
            <p:nvPr/>
          </p:nvSpPr>
          <p:spPr>
            <a:xfrm>
              <a:off x="695325" y="421361"/>
              <a:ext cx="360000" cy="276999"/>
            </a:xfrm>
            <a:prstGeom prst="rect">
              <a:avLst/>
            </a:prstGeom>
            <a:noFill/>
          </p:spPr>
          <p:txBody>
            <a:bodyPr wrap="square" rtlCol="0">
              <a:spAutoFit/>
            </a:bodyPr>
            <a:lstStyle/>
            <a:p>
              <a:pPr algn="ctr"/>
              <a:r>
                <a:rPr lang="en-US" altLang="zh-CN" sz="1200" dirty="0">
                  <a:solidFill>
                    <a:schemeClr val="bg1"/>
                  </a:solidFill>
                  <a:latin typeface="思源黑体 CN Normal" panose="020B0400000000000000" pitchFamily="34" charset="-122"/>
                  <a:ea typeface="思源黑体 CN Normal" panose="020B0400000000000000" pitchFamily="34" charset="-122"/>
                </a:rPr>
                <a:t>04</a:t>
              </a:r>
            </a:p>
          </p:txBody>
        </p:sp>
      </p:grpSp>
    </p:spTree>
    <p:extLst>
      <p:ext uri="{BB962C8B-B14F-4D97-AF65-F5344CB8AC3E}">
        <p14:creationId xmlns:p14="http://schemas.microsoft.com/office/powerpoint/2010/main" val="1952176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9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chart" Target="../charts/char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2A5E3A8-E1D8-44DB-900B-5F3BB4A23478}"/>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E28066DE-507C-48FC-96F8-F7C450627FD4}"/>
              </a:ext>
            </a:extLst>
          </p:cNvPr>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任意多边形: 形状 48">
            <a:extLst>
              <a:ext uri="{FF2B5EF4-FFF2-40B4-BE49-F238E27FC236}">
                <a16:creationId xmlns:a16="http://schemas.microsoft.com/office/drawing/2014/main" id="{03EC524D-F060-4EC0-94C1-917E5C85897D}"/>
              </a:ext>
            </a:extLst>
          </p:cNvPr>
          <p:cNvSpPr/>
          <p:nvPr/>
        </p:nvSpPr>
        <p:spPr>
          <a:xfrm flipH="1" flipV="1">
            <a:off x="3318531" y="0"/>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29" name="直接连接符 28">
            <a:extLst>
              <a:ext uri="{FF2B5EF4-FFF2-40B4-BE49-F238E27FC236}">
                <a16:creationId xmlns:a16="http://schemas.microsoft.com/office/drawing/2014/main" id="{8BD98536-ABFE-4501-8F6D-85761D3B12FE}"/>
              </a:ext>
            </a:extLst>
          </p:cNvPr>
          <p:cNvCxnSpPr>
            <a:cxnSpLocks/>
          </p:cNvCxnSpPr>
          <p:nvPr/>
        </p:nvCxnSpPr>
        <p:spPr>
          <a:xfrm flipH="1">
            <a:off x="4871545" y="-29935"/>
            <a:ext cx="318036" cy="551863"/>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64DC8B84-0050-4364-B277-76E98EF61134}"/>
              </a:ext>
            </a:extLst>
          </p:cNvPr>
          <p:cNvCxnSpPr>
            <a:cxnSpLocks/>
          </p:cNvCxnSpPr>
          <p:nvPr/>
        </p:nvCxnSpPr>
        <p:spPr>
          <a:xfrm flipH="1">
            <a:off x="5963274" y="5860508"/>
            <a:ext cx="574850" cy="9974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73579A5A-4ADF-43D5-90FC-9F8F2FECAB11}"/>
              </a:ext>
            </a:extLst>
          </p:cNvPr>
          <p:cNvCxnSpPr>
            <a:cxnSpLocks/>
          </p:cNvCxnSpPr>
          <p:nvPr/>
        </p:nvCxnSpPr>
        <p:spPr>
          <a:xfrm flipH="1">
            <a:off x="6071959" y="5670728"/>
            <a:ext cx="466166" cy="8089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76413C8C-3E7D-402F-80EB-C3BC34FACCBA}"/>
              </a:ext>
            </a:extLst>
          </p:cNvPr>
          <p:cNvCxnSpPr>
            <a:cxnSpLocks/>
          </p:cNvCxnSpPr>
          <p:nvPr/>
        </p:nvCxnSpPr>
        <p:spPr>
          <a:xfrm flipH="1">
            <a:off x="239343" y="5860494"/>
            <a:ext cx="357481" cy="6203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0F30EEF1-8F55-439B-ADA0-771AB20AAE06}"/>
              </a:ext>
            </a:extLst>
          </p:cNvPr>
          <p:cNvSpPr txBox="1"/>
          <p:nvPr/>
        </p:nvSpPr>
        <p:spPr>
          <a:xfrm>
            <a:off x="6262118" y="2091161"/>
            <a:ext cx="5317181" cy="1754326"/>
          </a:xfrm>
          <a:prstGeom prst="rect">
            <a:avLst/>
          </a:prstGeom>
          <a:noFill/>
        </p:spPr>
        <p:txBody>
          <a:bodyPr wrap="square" rtlCol="0">
            <a:spAutoFit/>
          </a:bodyPr>
          <a:lstStyle/>
          <a:p>
            <a:pPr algn="r"/>
            <a:r>
              <a:rPr lang="en-US" altLang="zh-CN" sz="5400" dirty="0">
                <a:solidFill>
                  <a:schemeClr val="bg1"/>
                </a:solidFill>
                <a:cs typeface="+mn-ea"/>
                <a:sym typeface="+mn-lt"/>
              </a:rPr>
              <a:t>Free</a:t>
            </a:r>
          </a:p>
          <a:p>
            <a:pPr algn="r"/>
            <a:r>
              <a:rPr lang="en-US" altLang="zh-CN" sz="5400" dirty="0">
                <a:solidFill>
                  <a:schemeClr val="bg1"/>
                </a:solidFill>
                <a:effectLst>
                  <a:reflection blurRad="19050" stA="60000" endPos="20000" dist="31750" dir="5400000" sy="-100000" algn="bl" rotWithShape="0"/>
                </a:effectLst>
                <a:cs typeface="+mn-ea"/>
                <a:sym typeface="+mn-lt"/>
              </a:rPr>
              <a:t>PPT templates</a:t>
            </a:r>
            <a:endParaRPr lang="zh-CN" altLang="en-US" sz="5400" dirty="0">
              <a:solidFill>
                <a:schemeClr val="bg1"/>
              </a:solidFill>
              <a:effectLst>
                <a:reflection blurRad="19050" stA="60000" endPos="20000" dist="31750" dir="5400000" sy="-100000" algn="bl" rotWithShape="0"/>
              </a:effectLst>
              <a:cs typeface="+mn-ea"/>
              <a:sym typeface="+mn-lt"/>
            </a:endParaRPr>
          </a:p>
        </p:txBody>
      </p:sp>
      <p:grpSp>
        <p:nvGrpSpPr>
          <p:cNvPr id="4" name="组合 3">
            <a:extLst>
              <a:ext uri="{FF2B5EF4-FFF2-40B4-BE49-F238E27FC236}">
                <a16:creationId xmlns:a16="http://schemas.microsoft.com/office/drawing/2014/main" id="{682BE108-71DD-4DF1-B193-8DBC98C888D7}"/>
              </a:ext>
            </a:extLst>
          </p:cNvPr>
          <p:cNvGrpSpPr/>
          <p:nvPr/>
        </p:nvGrpSpPr>
        <p:grpSpPr>
          <a:xfrm>
            <a:off x="6928818" y="3877849"/>
            <a:ext cx="4563096" cy="338554"/>
            <a:chOff x="6928818" y="3505943"/>
            <a:chExt cx="4563096" cy="338554"/>
          </a:xfrm>
        </p:grpSpPr>
        <p:sp>
          <p:nvSpPr>
            <p:cNvPr id="55" name="矩形 54">
              <a:extLst>
                <a:ext uri="{FF2B5EF4-FFF2-40B4-BE49-F238E27FC236}">
                  <a16:creationId xmlns:a16="http://schemas.microsoft.com/office/drawing/2014/main" id="{D5427390-EA01-471B-8E22-3B1DC442DB7B}"/>
                </a:ext>
              </a:extLst>
            </p:cNvPr>
            <p:cNvSpPr/>
            <p:nvPr/>
          </p:nvSpPr>
          <p:spPr>
            <a:xfrm>
              <a:off x="6928818" y="3521332"/>
              <a:ext cx="4563096" cy="30777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3" name="文本框 52">
              <a:extLst>
                <a:ext uri="{FF2B5EF4-FFF2-40B4-BE49-F238E27FC236}">
                  <a16:creationId xmlns:a16="http://schemas.microsoft.com/office/drawing/2014/main" id="{89360434-4C7A-4344-BCC6-2829E66F0787}"/>
                </a:ext>
              </a:extLst>
            </p:cNvPr>
            <p:cNvSpPr txBox="1"/>
            <p:nvPr/>
          </p:nvSpPr>
          <p:spPr>
            <a:xfrm>
              <a:off x="7251690" y="3505943"/>
              <a:ext cx="4074378" cy="338554"/>
            </a:xfrm>
            <a:prstGeom prst="rect">
              <a:avLst/>
            </a:prstGeom>
            <a:noFill/>
          </p:spPr>
          <p:txBody>
            <a:bodyPr wrap="square" rtlCol="0">
              <a:spAutoFit/>
            </a:bodyPr>
            <a:lstStyle/>
            <a:p>
              <a:pPr algn="ctr"/>
              <a:r>
                <a:rPr lang="en-US" altLang="zh-CN" sz="1600" dirty="0">
                  <a:solidFill>
                    <a:srgbClr val="002060"/>
                  </a:solidFill>
                  <a:cs typeface="+mn-ea"/>
                  <a:sym typeface="+mn-lt"/>
                </a:rPr>
                <a:t>Insert the Subtitle of Your Presentation</a:t>
              </a:r>
            </a:p>
          </p:txBody>
        </p:sp>
      </p:grpSp>
      <p:sp>
        <p:nvSpPr>
          <p:cNvPr id="59" name="文本框 58">
            <a:extLst>
              <a:ext uri="{FF2B5EF4-FFF2-40B4-BE49-F238E27FC236}">
                <a16:creationId xmlns:a16="http://schemas.microsoft.com/office/drawing/2014/main" id="{5C7E4A15-D53B-42A5-BAAE-2AD2105ACCAD}"/>
              </a:ext>
            </a:extLst>
          </p:cNvPr>
          <p:cNvSpPr txBox="1"/>
          <p:nvPr/>
        </p:nvSpPr>
        <p:spPr>
          <a:xfrm>
            <a:off x="8778662" y="5080508"/>
            <a:ext cx="1366328" cy="307777"/>
          </a:xfrm>
          <a:prstGeom prst="rect">
            <a:avLst/>
          </a:prstGeom>
          <a:noFill/>
        </p:spPr>
        <p:txBody>
          <a:bodyPr wrap="square" rtlCol="0">
            <a:spAutoFit/>
          </a:bodyPr>
          <a:lstStyle/>
          <a:p>
            <a:r>
              <a:rPr lang="en-US" altLang="zh-CN" sz="1400" dirty="0">
                <a:solidFill>
                  <a:schemeClr val="bg1"/>
                </a:solidFill>
                <a:cs typeface="+mn-ea"/>
                <a:sym typeface="+mn-lt"/>
              </a:rPr>
              <a:t>jpppt.com</a:t>
            </a:r>
            <a:endParaRPr lang="zh-CN" altLang="en-US" sz="1400" dirty="0">
              <a:solidFill>
                <a:schemeClr val="bg1"/>
              </a:solidFill>
              <a:cs typeface="+mn-ea"/>
              <a:sym typeface="+mn-lt"/>
            </a:endParaRPr>
          </a:p>
        </p:txBody>
      </p:sp>
      <p:grpSp>
        <p:nvGrpSpPr>
          <p:cNvPr id="68" name="组合 67">
            <a:extLst>
              <a:ext uri="{FF2B5EF4-FFF2-40B4-BE49-F238E27FC236}">
                <a16:creationId xmlns:a16="http://schemas.microsoft.com/office/drawing/2014/main" id="{E568B0F6-1377-49B8-8514-DA052D520176}"/>
              </a:ext>
            </a:extLst>
          </p:cNvPr>
          <p:cNvGrpSpPr/>
          <p:nvPr/>
        </p:nvGrpSpPr>
        <p:grpSpPr>
          <a:xfrm>
            <a:off x="8515124" y="5102627"/>
            <a:ext cx="263539" cy="263539"/>
            <a:chOff x="8170864" y="5023541"/>
            <a:chExt cx="263539" cy="263539"/>
          </a:xfrm>
        </p:grpSpPr>
        <p:sp>
          <p:nvSpPr>
            <p:cNvPr id="60" name="Freeform 206">
              <a:extLst>
                <a:ext uri="{FF2B5EF4-FFF2-40B4-BE49-F238E27FC236}">
                  <a16:creationId xmlns:a16="http://schemas.microsoft.com/office/drawing/2014/main" id="{50860E24-9AAC-47E2-AD39-3E4D8FECB3A5}"/>
                </a:ext>
              </a:extLst>
            </p:cNvPr>
            <p:cNvSpPr/>
            <p:nvPr/>
          </p:nvSpPr>
          <p:spPr>
            <a:xfrm>
              <a:off x="8232002" y="5084445"/>
              <a:ext cx="141263" cy="141731"/>
            </a:xfrm>
            <a:custGeom>
              <a:avLst/>
              <a:gdLst/>
              <a:ahLst/>
              <a:cxnLst>
                <a:cxn ang="0">
                  <a:pos x="wd2" y="hd2"/>
                </a:cxn>
                <a:cxn ang="5400000">
                  <a:pos x="wd2" y="hd2"/>
                </a:cxn>
                <a:cxn ang="10800000">
                  <a:pos x="wd2" y="hd2"/>
                </a:cxn>
                <a:cxn ang="16200000">
                  <a:pos x="wd2" y="hd2"/>
                </a:cxn>
              </a:cxnLst>
              <a:rect l="0" t="0" r="r" b="b"/>
              <a:pathLst>
                <a:path w="21600" h="21600" extrusionOk="0">
                  <a:moveTo>
                    <a:pt x="1856" y="16369"/>
                  </a:moveTo>
                  <a:cubicBezTo>
                    <a:pt x="844" y="16706"/>
                    <a:pt x="0" y="17887"/>
                    <a:pt x="0" y="19069"/>
                  </a:cubicBezTo>
                  <a:cubicBezTo>
                    <a:pt x="0" y="21600"/>
                    <a:pt x="0" y="21600"/>
                    <a:pt x="0" y="21600"/>
                  </a:cubicBezTo>
                  <a:cubicBezTo>
                    <a:pt x="21600" y="21600"/>
                    <a:pt x="21600" y="21600"/>
                    <a:pt x="21600" y="21600"/>
                  </a:cubicBezTo>
                  <a:cubicBezTo>
                    <a:pt x="21600" y="19069"/>
                    <a:pt x="21600" y="19069"/>
                    <a:pt x="21600" y="19069"/>
                  </a:cubicBezTo>
                  <a:cubicBezTo>
                    <a:pt x="21600" y="17887"/>
                    <a:pt x="20756" y="16706"/>
                    <a:pt x="19744" y="16369"/>
                  </a:cubicBezTo>
                  <a:cubicBezTo>
                    <a:pt x="19575" y="16369"/>
                    <a:pt x="19575" y="16369"/>
                    <a:pt x="19575" y="16369"/>
                  </a:cubicBezTo>
                  <a:cubicBezTo>
                    <a:pt x="18394" y="16031"/>
                    <a:pt x="17381" y="15694"/>
                    <a:pt x="16875" y="15525"/>
                  </a:cubicBezTo>
                  <a:cubicBezTo>
                    <a:pt x="14850" y="14681"/>
                    <a:pt x="14344" y="14175"/>
                    <a:pt x="14344" y="13837"/>
                  </a:cubicBezTo>
                  <a:cubicBezTo>
                    <a:pt x="14006" y="13500"/>
                    <a:pt x="14175" y="12994"/>
                    <a:pt x="14513" y="12319"/>
                  </a:cubicBezTo>
                  <a:cubicBezTo>
                    <a:pt x="14681" y="12150"/>
                    <a:pt x="14850" y="11812"/>
                    <a:pt x="15019" y="11644"/>
                  </a:cubicBezTo>
                  <a:cubicBezTo>
                    <a:pt x="15019" y="11475"/>
                    <a:pt x="15019" y="11475"/>
                    <a:pt x="15019" y="11475"/>
                  </a:cubicBezTo>
                  <a:cubicBezTo>
                    <a:pt x="15525" y="10800"/>
                    <a:pt x="15863" y="10125"/>
                    <a:pt x="16031" y="9281"/>
                  </a:cubicBezTo>
                  <a:cubicBezTo>
                    <a:pt x="16369" y="8269"/>
                    <a:pt x="16538" y="7256"/>
                    <a:pt x="16538" y="6244"/>
                  </a:cubicBezTo>
                  <a:cubicBezTo>
                    <a:pt x="16538" y="5400"/>
                    <a:pt x="16369" y="4556"/>
                    <a:pt x="16200" y="3713"/>
                  </a:cubicBezTo>
                  <a:cubicBezTo>
                    <a:pt x="15863" y="3038"/>
                    <a:pt x="15356" y="2363"/>
                    <a:pt x="14850" y="1688"/>
                  </a:cubicBezTo>
                  <a:cubicBezTo>
                    <a:pt x="13669" y="675"/>
                    <a:pt x="12319" y="0"/>
                    <a:pt x="10800" y="0"/>
                  </a:cubicBezTo>
                  <a:cubicBezTo>
                    <a:pt x="9281" y="0"/>
                    <a:pt x="7931" y="675"/>
                    <a:pt x="6750" y="1688"/>
                  </a:cubicBezTo>
                  <a:cubicBezTo>
                    <a:pt x="6244" y="2363"/>
                    <a:pt x="5737" y="3038"/>
                    <a:pt x="5400" y="3713"/>
                  </a:cubicBezTo>
                  <a:cubicBezTo>
                    <a:pt x="5231" y="4556"/>
                    <a:pt x="5062" y="5400"/>
                    <a:pt x="5062" y="6244"/>
                  </a:cubicBezTo>
                  <a:cubicBezTo>
                    <a:pt x="5062" y="7256"/>
                    <a:pt x="5231" y="8269"/>
                    <a:pt x="5569" y="9281"/>
                  </a:cubicBezTo>
                  <a:cubicBezTo>
                    <a:pt x="5737" y="10125"/>
                    <a:pt x="6075" y="10800"/>
                    <a:pt x="6581" y="11475"/>
                  </a:cubicBezTo>
                  <a:cubicBezTo>
                    <a:pt x="6581" y="11644"/>
                    <a:pt x="6581" y="11644"/>
                    <a:pt x="6581" y="11644"/>
                  </a:cubicBezTo>
                  <a:cubicBezTo>
                    <a:pt x="6750" y="11812"/>
                    <a:pt x="6919" y="12150"/>
                    <a:pt x="7087" y="12319"/>
                  </a:cubicBezTo>
                  <a:cubicBezTo>
                    <a:pt x="7425" y="12994"/>
                    <a:pt x="7594" y="13500"/>
                    <a:pt x="7256" y="13837"/>
                  </a:cubicBezTo>
                  <a:cubicBezTo>
                    <a:pt x="7256" y="14175"/>
                    <a:pt x="6750" y="14681"/>
                    <a:pt x="4725" y="15525"/>
                  </a:cubicBezTo>
                  <a:cubicBezTo>
                    <a:pt x="4219" y="15694"/>
                    <a:pt x="3206" y="16031"/>
                    <a:pt x="2025" y="16369"/>
                  </a:cubicBezTo>
                  <a:lnTo>
                    <a:pt x="1856" y="16369"/>
                  </a:lnTo>
                  <a:close/>
                  <a:moveTo>
                    <a:pt x="5062" y="16200"/>
                  </a:moveTo>
                  <a:cubicBezTo>
                    <a:pt x="5737" y="15862"/>
                    <a:pt x="6244" y="15694"/>
                    <a:pt x="6750" y="15356"/>
                  </a:cubicBezTo>
                  <a:cubicBezTo>
                    <a:pt x="7425" y="15019"/>
                    <a:pt x="7762" y="14681"/>
                    <a:pt x="8100" y="14344"/>
                  </a:cubicBezTo>
                  <a:cubicBezTo>
                    <a:pt x="8269" y="13669"/>
                    <a:pt x="8269" y="12825"/>
                    <a:pt x="7762" y="11812"/>
                  </a:cubicBezTo>
                  <a:cubicBezTo>
                    <a:pt x="7594" y="11644"/>
                    <a:pt x="7425" y="11475"/>
                    <a:pt x="7256" y="11306"/>
                  </a:cubicBezTo>
                  <a:cubicBezTo>
                    <a:pt x="7256" y="11306"/>
                    <a:pt x="7256" y="11306"/>
                    <a:pt x="7256" y="11306"/>
                  </a:cubicBezTo>
                  <a:cubicBezTo>
                    <a:pt x="6412" y="9787"/>
                    <a:pt x="5906" y="8100"/>
                    <a:pt x="5737" y="6244"/>
                  </a:cubicBezTo>
                  <a:cubicBezTo>
                    <a:pt x="5737" y="5400"/>
                    <a:pt x="5906" y="4725"/>
                    <a:pt x="6244" y="4050"/>
                  </a:cubicBezTo>
                  <a:cubicBezTo>
                    <a:pt x="6412" y="3375"/>
                    <a:pt x="6750" y="2869"/>
                    <a:pt x="7256" y="2363"/>
                  </a:cubicBezTo>
                  <a:cubicBezTo>
                    <a:pt x="8269" y="1350"/>
                    <a:pt x="9450" y="844"/>
                    <a:pt x="10800" y="844"/>
                  </a:cubicBezTo>
                  <a:cubicBezTo>
                    <a:pt x="10800" y="844"/>
                    <a:pt x="10800" y="844"/>
                    <a:pt x="10800" y="844"/>
                  </a:cubicBezTo>
                  <a:cubicBezTo>
                    <a:pt x="12150" y="844"/>
                    <a:pt x="13331" y="1350"/>
                    <a:pt x="14344" y="2363"/>
                  </a:cubicBezTo>
                  <a:cubicBezTo>
                    <a:pt x="14850" y="2869"/>
                    <a:pt x="15188" y="3375"/>
                    <a:pt x="15356" y="4050"/>
                  </a:cubicBezTo>
                  <a:cubicBezTo>
                    <a:pt x="15694" y="4725"/>
                    <a:pt x="15863" y="5400"/>
                    <a:pt x="15863" y="6244"/>
                  </a:cubicBezTo>
                  <a:cubicBezTo>
                    <a:pt x="15694" y="8100"/>
                    <a:pt x="15188" y="9787"/>
                    <a:pt x="14344" y="11306"/>
                  </a:cubicBezTo>
                  <a:cubicBezTo>
                    <a:pt x="14344" y="11306"/>
                    <a:pt x="14344" y="11306"/>
                    <a:pt x="14344" y="11306"/>
                  </a:cubicBezTo>
                  <a:cubicBezTo>
                    <a:pt x="14175" y="11475"/>
                    <a:pt x="14006" y="11644"/>
                    <a:pt x="14006" y="11812"/>
                  </a:cubicBezTo>
                  <a:cubicBezTo>
                    <a:pt x="13331" y="12825"/>
                    <a:pt x="13331" y="13669"/>
                    <a:pt x="13500" y="14344"/>
                  </a:cubicBezTo>
                  <a:cubicBezTo>
                    <a:pt x="13838" y="14681"/>
                    <a:pt x="14175" y="15019"/>
                    <a:pt x="14850" y="15356"/>
                  </a:cubicBezTo>
                  <a:cubicBezTo>
                    <a:pt x="15356" y="15694"/>
                    <a:pt x="15863" y="15862"/>
                    <a:pt x="16538" y="16200"/>
                  </a:cubicBezTo>
                  <a:cubicBezTo>
                    <a:pt x="17213" y="16369"/>
                    <a:pt x="18056" y="16706"/>
                    <a:pt x="19406" y="17044"/>
                  </a:cubicBezTo>
                  <a:cubicBezTo>
                    <a:pt x="20250" y="17381"/>
                    <a:pt x="20756" y="18225"/>
                    <a:pt x="20756" y="19069"/>
                  </a:cubicBezTo>
                  <a:cubicBezTo>
                    <a:pt x="20756" y="20756"/>
                    <a:pt x="20756" y="20756"/>
                    <a:pt x="20756" y="20756"/>
                  </a:cubicBezTo>
                  <a:cubicBezTo>
                    <a:pt x="844" y="20756"/>
                    <a:pt x="844" y="20756"/>
                    <a:pt x="844" y="20756"/>
                  </a:cubicBezTo>
                  <a:cubicBezTo>
                    <a:pt x="844" y="19069"/>
                    <a:pt x="844" y="19069"/>
                    <a:pt x="844" y="19069"/>
                  </a:cubicBezTo>
                  <a:cubicBezTo>
                    <a:pt x="844" y="18225"/>
                    <a:pt x="1350" y="17381"/>
                    <a:pt x="2194" y="17044"/>
                  </a:cubicBezTo>
                  <a:cubicBezTo>
                    <a:pt x="3544" y="16706"/>
                    <a:pt x="4387" y="16369"/>
                    <a:pt x="5062" y="16200"/>
                  </a:cubicBezTo>
                  <a:close/>
                </a:path>
              </a:pathLst>
            </a:custGeom>
            <a:solidFill>
              <a:schemeClr val="bg1"/>
            </a:solidFill>
            <a:ln w="6350" cap="flat">
              <a:solidFill>
                <a:schemeClr val="bg1"/>
              </a:solidFill>
              <a:miter lim="400000"/>
            </a:ln>
            <a:effectLst/>
          </p:spPr>
          <p:txBody>
            <a:bodyPr wrap="square" lIns="91439" tIns="91439" rIns="91439" bIns="91439" numCol="1" anchor="t">
              <a:noAutofit/>
            </a:bodyPr>
            <a:lstStyle/>
            <a:p>
              <a:endParaRPr>
                <a:cs typeface="+mn-ea"/>
                <a:sym typeface="+mn-lt"/>
              </a:endParaRPr>
            </a:p>
          </p:txBody>
        </p:sp>
        <p:sp>
          <p:nvSpPr>
            <p:cNvPr id="67" name="椭圆 66">
              <a:extLst>
                <a:ext uri="{FF2B5EF4-FFF2-40B4-BE49-F238E27FC236}">
                  <a16:creationId xmlns:a16="http://schemas.microsoft.com/office/drawing/2014/main" id="{C301A80F-3B4B-479F-A07D-36E20F5C073A}"/>
                </a:ext>
              </a:extLst>
            </p:cNvPr>
            <p:cNvSpPr/>
            <p:nvPr/>
          </p:nvSpPr>
          <p:spPr>
            <a:xfrm>
              <a:off x="8170864" y="5023541"/>
              <a:ext cx="263539" cy="2635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69" name="文本框 68">
            <a:extLst>
              <a:ext uri="{FF2B5EF4-FFF2-40B4-BE49-F238E27FC236}">
                <a16:creationId xmlns:a16="http://schemas.microsoft.com/office/drawing/2014/main" id="{1DDEF951-8A43-4B26-A45F-98D4A5B3DCE3}"/>
              </a:ext>
            </a:extLst>
          </p:cNvPr>
          <p:cNvSpPr txBox="1"/>
          <p:nvPr/>
        </p:nvSpPr>
        <p:spPr>
          <a:xfrm>
            <a:off x="10469666" y="5080508"/>
            <a:ext cx="1252433" cy="307777"/>
          </a:xfrm>
          <a:prstGeom prst="rect">
            <a:avLst/>
          </a:prstGeom>
          <a:noFill/>
        </p:spPr>
        <p:txBody>
          <a:bodyPr wrap="square" rtlCol="0">
            <a:spAutoFit/>
          </a:bodyPr>
          <a:lstStyle/>
          <a:p>
            <a:r>
              <a:rPr lang="en-US" altLang="zh-CN" sz="1400" dirty="0">
                <a:solidFill>
                  <a:schemeClr val="bg1"/>
                </a:solidFill>
                <a:cs typeface="+mn-ea"/>
                <a:sym typeface="+mn-lt"/>
              </a:rPr>
              <a:t>20XX.08.01</a:t>
            </a:r>
            <a:endParaRPr lang="zh-CN" altLang="en-US" sz="1400" dirty="0">
              <a:solidFill>
                <a:schemeClr val="bg1"/>
              </a:solidFill>
              <a:cs typeface="+mn-ea"/>
              <a:sym typeface="+mn-lt"/>
            </a:endParaRPr>
          </a:p>
        </p:txBody>
      </p:sp>
      <p:grpSp>
        <p:nvGrpSpPr>
          <p:cNvPr id="75" name="组合 74">
            <a:extLst>
              <a:ext uri="{FF2B5EF4-FFF2-40B4-BE49-F238E27FC236}">
                <a16:creationId xmlns:a16="http://schemas.microsoft.com/office/drawing/2014/main" id="{D3316E1A-275A-4A31-BDD4-5E156D0EE17D}"/>
              </a:ext>
            </a:extLst>
          </p:cNvPr>
          <p:cNvGrpSpPr/>
          <p:nvPr/>
        </p:nvGrpSpPr>
        <p:grpSpPr>
          <a:xfrm>
            <a:off x="10206128" y="5102627"/>
            <a:ext cx="263539" cy="263539"/>
            <a:chOff x="8114649" y="5598984"/>
            <a:chExt cx="263539" cy="263539"/>
          </a:xfrm>
        </p:grpSpPr>
        <p:sp>
          <p:nvSpPr>
            <p:cNvPr id="72" name="椭圆 71">
              <a:extLst>
                <a:ext uri="{FF2B5EF4-FFF2-40B4-BE49-F238E27FC236}">
                  <a16:creationId xmlns:a16="http://schemas.microsoft.com/office/drawing/2014/main" id="{0F7AC82E-B215-4874-BA12-303A1073F578}"/>
                </a:ext>
              </a:extLst>
            </p:cNvPr>
            <p:cNvSpPr/>
            <p:nvPr/>
          </p:nvSpPr>
          <p:spPr>
            <a:xfrm>
              <a:off x="8114649" y="5598984"/>
              <a:ext cx="263539" cy="2635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3" name="Freeform 220">
              <a:extLst>
                <a:ext uri="{FF2B5EF4-FFF2-40B4-BE49-F238E27FC236}">
                  <a16:creationId xmlns:a16="http://schemas.microsoft.com/office/drawing/2014/main" id="{54EF2467-8989-4D57-A9D1-C38F9B5608D4}"/>
                </a:ext>
              </a:extLst>
            </p:cNvPr>
            <p:cNvSpPr/>
            <p:nvPr/>
          </p:nvSpPr>
          <p:spPr>
            <a:xfrm>
              <a:off x="8175787" y="5660122"/>
              <a:ext cx="141263" cy="141263"/>
            </a:xfrm>
            <a:custGeom>
              <a:avLst/>
              <a:gdLst/>
              <a:ahLst/>
              <a:cxnLst>
                <a:cxn ang="0">
                  <a:pos x="wd2" y="hd2"/>
                </a:cxn>
                <a:cxn ang="5400000">
                  <a:pos x="wd2" y="hd2"/>
                </a:cxn>
                <a:cxn ang="10800000">
                  <a:pos x="wd2" y="hd2"/>
                </a:cxn>
                <a:cxn ang="16200000">
                  <a:pos x="wd2" y="hd2"/>
                </a:cxn>
              </a:cxnLst>
              <a:rect l="0" t="0" r="r" b="b"/>
              <a:pathLst>
                <a:path w="21600" h="21600" extrusionOk="0">
                  <a:moveTo>
                    <a:pt x="21600" y="2869"/>
                  </a:moveTo>
                  <a:cubicBezTo>
                    <a:pt x="21600" y="2363"/>
                    <a:pt x="21094" y="1856"/>
                    <a:pt x="20587" y="1856"/>
                  </a:cubicBezTo>
                  <a:cubicBezTo>
                    <a:pt x="17212" y="1856"/>
                    <a:pt x="17212" y="1856"/>
                    <a:pt x="17212" y="1856"/>
                  </a:cubicBezTo>
                  <a:cubicBezTo>
                    <a:pt x="17212" y="506"/>
                    <a:pt x="17212" y="506"/>
                    <a:pt x="17212" y="506"/>
                  </a:cubicBezTo>
                  <a:cubicBezTo>
                    <a:pt x="17212" y="338"/>
                    <a:pt x="17044" y="169"/>
                    <a:pt x="16875" y="169"/>
                  </a:cubicBezTo>
                  <a:cubicBezTo>
                    <a:pt x="16706" y="169"/>
                    <a:pt x="16537" y="338"/>
                    <a:pt x="16537" y="506"/>
                  </a:cubicBezTo>
                  <a:cubicBezTo>
                    <a:pt x="16537" y="1856"/>
                    <a:pt x="16537" y="1856"/>
                    <a:pt x="16537" y="1856"/>
                  </a:cubicBezTo>
                  <a:cubicBezTo>
                    <a:pt x="11137" y="1856"/>
                    <a:pt x="11137" y="1856"/>
                    <a:pt x="11137" y="1856"/>
                  </a:cubicBezTo>
                  <a:cubicBezTo>
                    <a:pt x="11137" y="506"/>
                    <a:pt x="11137" y="506"/>
                    <a:pt x="11137" y="506"/>
                  </a:cubicBezTo>
                  <a:cubicBezTo>
                    <a:pt x="11137" y="338"/>
                    <a:pt x="10969" y="169"/>
                    <a:pt x="10800" y="169"/>
                  </a:cubicBezTo>
                  <a:cubicBezTo>
                    <a:pt x="10631" y="169"/>
                    <a:pt x="10462" y="338"/>
                    <a:pt x="10462" y="506"/>
                  </a:cubicBezTo>
                  <a:cubicBezTo>
                    <a:pt x="10462" y="1856"/>
                    <a:pt x="10462" y="1856"/>
                    <a:pt x="10462" y="1856"/>
                  </a:cubicBezTo>
                  <a:cubicBezTo>
                    <a:pt x="5063" y="1856"/>
                    <a:pt x="5063" y="1856"/>
                    <a:pt x="5063" y="1856"/>
                  </a:cubicBezTo>
                  <a:cubicBezTo>
                    <a:pt x="5063" y="338"/>
                    <a:pt x="5063" y="338"/>
                    <a:pt x="5063" y="338"/>
                  </a:cubicBezTo>
                  <a:cubicBezTo>
                    <a:pt x="5063" y="169"/>
                    <a:pt x="4894" y="0"/>
                    <a:pt x="4725" y="0"/>
                  </a:cubicBezTo>
                  <a:cubicBezTo>
                    <a:pt x="4556" y="0"/>
                    <a:pt x="4388" y="169"/>
                    <a:pt x="4388" y="338"/>
                  </a:cubicBezTo>
                  <a:cubicBezTo>
                    <a:pt x="4388" y="1856"/>
                    <a:pt x="4388" y="1856"/>
                    <a:pt x="4388" y="1856"/>
                  </a:cubicBezTo>
                  <a:cubicBezTo>
                    <a:pt x="1013" y="1856"/>
                    <a:pt x="1013" y="1856"/>
                    <a:pt x="1013" y="1856"/>
                  </a:cubicBezTo>
                  <a:cubicBezTo>
                    <a:pt x="506" y="1856"/>
                    <a:pt x="0" y="2363"/>
                    <a:pt x="0" y="2869"/>
                  </a:cubicBezTo>
                  <a:cubicBezTo>
                    <a:pt x="0" y="20587"/>
                    <a:pt x="0" y="20587"/>
                    <a:pt x="0" y="20587"/>
                  </a:cubicBezTo>
                  <a:cubicBezTo>
                    <a:pt x="0" y="21094"/>
                    <a:pt x="506" y="21600"/>
                    <a:pt x="1013" y="21600"/>
                  </a:cubicBezTo>
                  <a:cubicBezTo>
                    <a:pt x="20587" y="21600"/>
                    <a:pt x="20587" y="21600"/>
                    <a:pt x="20587" y="21600"/>
                  </a:cubicBezTo>
                  <a:cubicBezTo>
                    <a:pt x="21094" y="21600"/>
                    <a:pt x="21600" y="21094"/>
                    <a:pt x="21600" y="20587"/>
                  </a:cubicBezTo>
                  <a:lnTo>
                    <a:pt x="21600" y="2869"/>
                  </a:lnTo>
                  <a:close/>
                  <a:moveTo>
                    <a:pt x="20756" y="20756"/>
                  </a:moveTo>
                  <a:cubicBezTo>
                    <a:pt x="844" y="20756"/>
                    <a:pt x="844" y="20756"/>
                    <a:pt x="844" y="20756"/>
                  </a:cubicBezTo>
                  <a:cubicBezTo>
                    <a:pt x="844" y="7088"/>
                    <a:pt x="844" y="7088"/>
                    <a:pt x="844" y="7088"/>
                  </a:cubicBezTo>
                  <a:cubicBezTo>
                    <a:pt x="20756" y="7088"/>
                    <a:pt x="20756" y="7088"/>
                    <a:pt x="20756" y="7088"/>
                  </a:cubicBezTo>
                  <a:lnTo>
                    <a:pt x="20756" y="20756"/>
                  </a:lnTo>
                  <a:close/>
                  <a:moveTo>
                    <a:pt x="20756" y="6244"/>
                  </a:moveTo>
                  <a:cubicBezTo>
                    <a:pt x="844" y="6244"/>
                    <a:pt x="844" y="6244"/>
                    <a:pt x="844" y="6244"/>
                  </a:cubicBezTo>
                  <a:cubicBezTo>
                    <a:pt x="844" y="2700"/>
                    <a:pt x="844" y="2700"/>
                    <a:pt x="844" y="2700"/>
                  </a:cubicBezTo>
                  <a:cubicBezTo>
                    <a:pt x="4388" y="2700"/>
                    <a:pt x="4388" y="2700"/>
                    <a:pt x="4388" y="2700"/>
                  </a:cubicBezTo>
                  <a:cubicBezTo>
                    <a:pt x="4388" y="3881"/>
                    <a:pt x="4388" y="3881"/>
                    <a:pt x="4388" y="3881"/>
                  </a:cubicBezTo>
                  <a:cubicBezTo>
                    <a:pt x="4388" y="4219"/>
                    <a:pt x="4556" y="4388"/>
                    <a:pt x="4725" y="4388"/>
                  </a:cubicBezTo>
                  <a:cubicBezTo>
                    <a:pt x="4894" y="4388"/>
                    <a:pt x="5063" y="4219"/>
                    <a:pt x="5063" y="3881"/>
                  </a:cubicBezTo>
                  <a:cubicBezTo>
                    <a:pt x="5063" y="2700"/>
                    <a:pt x="5063" y="2700"/>
                    <a:pt x="5063" y="2700"/>
                  </a:cubicBezTo>
                  <a:cubicBezTo>
                    <a:pt x="10462" y="2700"/>
                    <a:pt x="10462" y="2700"/>
                    <a:pt x="10462" y="2700"/>
                  </a:cubicBezTo>
                  <a:cubicBezTo>
                    <a:pt x="10462" y="4219"/>
                    <a:pt x="10462" y="4219"/>
                    <a:pt x="10462" y="4219"/>
                  </a:cubicBezTo>
                  <a:cubicBezTo>
                    <a:pt x="10462" y="4388"/>
                    <a:pt x="10631" y="4556"/>
                    <a:pt x="10800" y="4556"/>
                  </a:cubicBezTo>
                  <a:cubicBezTo>
                    <a:pt x="10969" y="4556"/>
                    <a:pt x="11137" y="4388"/>
                    <a:pt x="11137" y="4219"/>
                  </a:cubicBezTo>
                  <a:cubicBezTo>
                    <a:pt x="11137" y="2700"/>
                    <a:pt x="11137" y="2700"/>
                    <a:pt x="11137" y="2700"/>
                  </a:cubicBezTo>
                  <a:cubicBezTo>
                    <a:pt x="16537" y="2700"/>
                    <a:pt x="16537" y="2700"/>
                    <a:pt x="16537" y="2700"/>
                  </a:cubicBezTo>
                  <a:cubicBezTo>
                    <a:pt x="16537" y="4219"/>
                    <a:pt x="16537" y="4219"/>
                    <a:pt x="16537" y="4219"/>
                  </a:cubicBezTo>
                  <a:cubicBezTo>
                    <a:pt x="16537" y="4388"/>
                    <a:pt x="16706" y="4556"/>
                    <a:pt x="16875" y="4556"/>
                  </a:cubicBezTo>
                  <a:cubicBezTo>
                    <a:pt x="17044" y="4556"/>
                    <a:pt x="17212" y="4388"/>
                    <a:pt x="17212" y="4219"/>
                  </a:cubicBezTo>
                  <a:cubicBezTo>
                    <a:pt x="17212" y="2700"/>
                    <a:pt x="17212" y="2700"/>
                    <a:pt x="17212" y="2700"/>
                  </a:cubicBezTo>
                  <a:cubicBezTo>
                    <a:pt x="20756" y="2700"/>
                    <a:pt x="20756" y="2700"/>
                    <a:pt x="20756" y="2700"/>
                  </a:cubicBezTo>
                  <a:lnTo>
                    <a:pt x="20756" y="6244"/>
                  </a:lnTo>
                  <a:close/>
                </a:path>
              </a:pathLst>
            </a:custGeom>
            <a:solidFill>
              <a:srgbClr val="FFFFFF"/>
            </a:solidFill>
            <a:ln w="6350" cap="flat">
              <a:solidFill>
                <a:schemeClr val="bg1"/>
              </a:solidFill>
              <a:miter lim="400000"/>
            </a:ln>
            <a:effectLst/>
          </p:spPr>
          <p:txBody>
            <a:bodyPr wrap="square" lIns="91439" tIns="91439" rIns="91439" bIns="91439" numCol="1" anchor="t">
              <a:noAutofit/>
            </a:bodyPr>
            <a:lstStyle/>
            <a:p>
              <a:endParaRPr>
                <a:cs typeface="+mn-ea"/>
                <a:sym typeface="+mn-lt"/>
              </a:endParaRPr>
            </a:p>
          </p:txBody>
        </p:sp>
      </p:grpSp>
      <p:cxnSp>
        <p:nvCxnSpPr>
          <p:cNvPr id="78" name="直接连接符 77">
            <a:extLst>
              <a:ext uri="{FF2B5EF4-FFF2-40B4-BE49-F238E27FC236}">
                <a16:creationId xmlns:a16="http://schemas.microsoft.com/office/drawing/2014/main" id="{8BEA3969-B199-4B24-A319-59958E769B67}"/>
              </a:ext>
            </a:extLst>
          </p:cNvPr>
          <p:cNvCxnSpPr>
            <a:cxnSpLocks/>
          </p:cNvCxnSpPr>
          <p:nvPr/>
        </p:nvCxnSpPr>
        <p:spPr>
          <a:xfrm flipH="1">
            <a:off x="7099499" y="521928"/>
            <a:ext cx="318036" cy="5518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图片 38">
            <a:extLst>
              <a:ext uri="{FF2B5EF4-FFF2-40B4-BE49-F238E27FC236}">
                <a16:creationId xmlns:a16="http://schemas.microsoft.com/office/drawing/2014/main" id="{2BDC61AC-04D7-45ED-8A14-CFB6224539F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7954" y="772790"/>
            <a:ext cx="7372971" cy="5302388"/>
          </a:xfrm>
          <a:custGeom>
            <a:avLst/>
            <a:gdLst>
              <a:gd name="connsiteX0" fmla="*/ 4340916 w 7372971"/>
              <a:gd name="connsiteY0" fmla="*/ 0 h 5302388"/>
              <a:gd name="connsiteX1" fmla="*/ 7372971 w 7372971"/>
              <a:gd name="connsiteY1" fmla="*/ 0 h 5302388"/>
              <a:gd name="connsiteX2" fmla="*/ 4340916 w 7372971"/>
              <a:gd name="connsiteY2" fmla="*/ 5283677 h 5302388"/>
              <a:gd name="connsiteX3" fmla="*/ 4340916 w 7372971"/>
              <a:gd name="connsiteY3" fmla="*/ 5302388 h 5302388"/>
              <a:gd name="connsiteX4" fmla="*/ 0 w 7372971"/>
              <a:gd name="connsiteY4" fmla="*/ 5302388 h 5302388"/>
              <a:gd name="connsiteX5" fmla="*/ 0 w 7372971"/>
              <a:gd name="connsiteY5" fmla="*/ 7 h 5302388"/>
              <a:gd name="connsiteX6" fmla="*/ 4340916 w 7372971"/>
              <a:gd name="connsiteY6" fmla="*/ 7 h 53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971" h="5302388">
                <a:moveTo>
                  <a:pt x="4340916" y="0"/>
                </a:moveTo>
                <a:lnTo>
                  <a:pt x="7372971" y="0"/>
                </a:lnTo>
                <a:lnTo>
                  <a:pt x="4340916" y="5283677"/>
                </a:lnTo>
                <a:lnTo>
                  <a:pt x="4340916" y="5302388"/>
                </a:lnTo>
                <a:lnTo>
                  <a:pt x="0" y="5302388"/>
                </a:lnTo>
                <a:lnTo>
                  <a:pt x="0" y="7"/>
                </a:lnTo>
                <a:lnTo>
                  <a:pt x="4340916" y="7"/>
                </a:lnTo>
                <a:close/>
              </a:path>
            </a:pathLst>
          </a:custGeom>
        </p:spPr>
      </p:pic>
      <p:sp>
        <p:nvSpPr>
          <p:cNvPr id="40" name="平行四边形 39">
            <a:extLst>
              <a:ext uri="{FF2B5EF4-FFF2-40B4-BE49-F238E27FC236}">
                <a16:creationId xmlns:a16="http://schemas.microsoft.com/office/drawing/2014/main" id="{FFDF1D6F-52F5-439F-A5E7-51E81DD96648}"/>
              </a:ext>
            </a:extLst>
          </p:cNvPr>
          <p:cNvSpPr/>
          <p:nvPr/>
        </p:nvSpPr>
        <p:spPr>
          <a:xfrm>
            <a:off x="4066493" y="2023293"/>
            <a:ext cx="2722753" cy="2811415"/>
          </a:xfrm>
          <a:prstGeom prst="parallelogram">
            <a:avLst>
              <a:gd name="adj" fmla="val 58651"/>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0" name="Rounded Rectangle 7">
            <a:extLst>
              <a:ext uri="{FF2B5EF4-FFF2-40B4-BE49-F238E27FC236}">
                <a16:creationId xmlns:a16="http://schemas.microsoft.com/office/drawing/2014/main" id="{DCA0E0AD-2AC0-4619-BE74-77389D0E0F36}"/>
              </a:ext>
            </a:extLst>
          </p:cNvPr>
          <p:cNvSpPr/>
          <p:nvPr/>
        </p:nvSpPr>
        <p:spPr>
          <a:xfrm>
            <a:off x="9807315" y="233229"/>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25" name="TextBox 3">
            <a:hlinkClick r:id="rId6"/>
            <a:extLst>
              <a:ext uri="{FF2B5EF4-FFF2-40B4-BE49-F238E27FC236}">
                <a16:creationId xmlns:a16="http://schemas.microsoft.com/office/drawing/2014/main" id="{8DC78049-6230-4F65-AA35-DB4C816A684F}"/>
              </a:ext>
            </a:extLst>
          </p:cNvPr>
          <p:cNvSpPr txBox="1"/>
          <p:nvPr/>
        </p:nvSpPr>
        <p:spPr>
          <a:xfrm>
            <a:off x="6582440" y="6467568"/>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8424990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a16="http://schemas.microsoft.com/office/drawing/2014/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1+#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500" fill="hold"/>
                                            <p:tgtEl>
                                              <p:spTgt spid="39"/>
                                            </p:tgtEl>
                                            <p:attrNameLst>
                                              <p:attrName>ppt_x</p:attrName>
                                            </p:attrNameLst>
                                          </p:cBhvr>
                                          <p:tavLst>
                                            <p:tav tm="0">
                                              <p:val>
                                                <p:strVal val="0-#ppt_w/2"/>
                                              </p:val>
                                            </p:tav>
                                            <p:tav tm="100000">
                                              <p:val>
                                                <p:strVal val="#ppt_x"/>
                                              </p:val>
                                            </p:tav>
                                          </p:tavLst>
                                        </p:anim>
                                        <p:anim calcmode="lin" valueType="num">
                                          <p:cBhvr additive="base">
                                            <p:cTn id="12" dur="1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500" fill="hold"/>
                                            <p:tgtEl>
                                              <p:spTgt spid="40"/>
                                            </p:tgtEl>
                                            <p:attrNameLst>
                                              <p:attrName>ppt_x</p:attrName>
                                            </p:attrNameLst>
                                          </p:cBhvr>
                                          <p:tavLst>
                                            <p:tav tm="0">
                                              <p:val>
                                                <p:strVal val="0-#ppt_w/2"/>
                                              </p:val>
                                            </p:tav>
                                            <p:tav tm="100000">
                                              <p:val>
                                                <p:strVal val="#ppt_x"/>
                                              </p:val>
                                            </p:tav>
                                          </p:tavLst>
                                        </p:anim>
                                        <p:anim calcmode="lin" valueType="num">
                                          <p:cBhvr additive="base">
                                            <p:cTn id="16" dur="1500" fill="hold"/>
                                            <p:tgtEl>
                                              <p:spTgt spid="40"/>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25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1250"/>
                                            <p:tgtEl>
                                              <p:spTgt spid="46"/>
                                            </p:tgtEl>
                                          </p:cBhvr>
                                        </p:animEffect>
                                      </p:childTnLst>
                                    </p:cTn>
                                  </p:par>
                                  <p:par>
                                    <p:cTn id="20" presetID="22" presetClass="entr" presetSubtype="2"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1250"/>
                                            <p:tgtEl>
                                              <p:spTgt spid="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p:cTn id="26" dur="500" fill="hold"/>
                                            <p:tgtEl>
                                              <p:spTgt spid="68"/>
                                            </p:tgtEl>
                                            <p:attrNameLst>
                                              <p:attrName>ppt_w</p:attrName>
                                            </p:attrNameLst>
                                          </p:cBhvr>
                                          <p:tavLst>
                                            <p:tav tm="0">
                                              <p:val>
                                                <p:fltVal val="0"/>
                                              </p:val>
                                            </p:tav>
                                            <p:tav tm="100000">
                                              <p:val>
                                                <p:strVal val="#ppt_w"/>
                                              </p:val>
                                            </p:tav>
                                          </p:tavLst>
                                        </p:anim>
                                        <p:anim calcmode="lin" valueType="num">
                                          <p:cBhvr>
                                            <p:cTn id="27" dur="500" fill="hold"/>
                                            <p:tgtEl>
                                              <p:spTgt spid="68"/>
                                            </p:tgtEl>
                                            <p:attrNameLst>
                                              <p:attrName>ppt_h</p:attrName>
                                            </p:attrNameLst>
                                          </p:cBhvr>
                                          <p:tavLst>
                                            <p:tav tm="0">
                                              <p:val>
                                                <p:fltVal val="0"/>
                                              </p:val>
                                            </p:tav>
                                            <p:tav tm="100000">
                                              <p:val>
                                                <p:strVal val="#ppt_h"/>
                                              </p:val>
                                            </p:tav>
                                          </p:tavLst>
                                        </p:anim>
                                        <p:animEffect transition="in" filter="fade">
                                          <p:cBhvr>
                                            <p:cTn id="28" dur="500"/>
                                            <p:tgtEl>
                                              <p:spTgt spid="68"/>
                                            </p:tgtEl>
                                          </p:cBhvr>
                                        </p:animEffect>
                                      </p:childTnLst>
                                    </p:cTn>
                                  </p:par>
                                  <p:par>
                                    <p:cTn id="29" presetID="53" presetClass="entr" presetSubtype="16" fill="hold" nodeType="withEffect">
                                      <p:stCondLst>
                                        <p:cond delay="25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2" presetClass="entr" presetSubtype="1" accel="40000" fill="hold" nodeType="withEffect" p14:presetBounceEnd="60000">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14:bounceEnd="60000">
                                          <p:cBhvr additive="base">
                                            <p:cTn id="43" dur="15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44" dur="1500" fill="hold"/>
                                            <p:tgtEl>
                                              <p:spTgt spid="29"/>
                                            </p:tgtEl>
                                            <p:attrNameLst>
                                              <p:attrName>ppt_y</p:attrName>
                                            </p:attrNameLst>
                                          </p:cBhvr>
                                          <p:tavLst>
                                            <p:tav tm="0">
                                              <p:val>
                                                <p:strVal val="0-#ppt_h/2"/>
                                              </p:val>
                                            </p:tav>
                                            <p:tav tm="100000">
                                              <p:val>
                                                <p:strVal val="#ppt_y"/>
                                              </p:val>
                                            </p:tav>
                                          </p:tavLst>
                                        </p:anim>
                                      </p:childTnLst>
                                    </p:cTn>
                                  </p:par>
                                  <p:par>
                                    <p:cTn id="45" presetID="2" presetClass="entr" presetSubtype="1" accel="40000" fill="hold" nodeType="withEffect" p14:presetBounceEnd="60000">
                                      <p:stCondLst>
                                        <p:cond delay="250"/>
                                      </p:stCondLst>
                                      <p:childTnLst>
                                        <p:set>
                                          <p:cBhvr>
                                            <p:cTn id="46" dur="1" fill="hold">
                                              <p:stCondLst>
                                                <p:cond delay="0"/>
                                              </p:stCondLst>
                                            </p:cTn>
                                            <p:tgtEl>
                                              <p:spTgt spid="78"/>
                                            </p:tgtEl>
                                            <p:attrNameLst>
                                              <p:attrName>style.visibility</p:attrName>
                                            </p:attrNameLst>
                                          </p:cBhvr>
                                          <p:to>
                                            <p:strVal val="visible"/>
                                          </p:to>
                                        </p:set>
                                        <p:anim calcmode="lin" valueType="num" p14:bounceEnd="60000">
                                          <p:cBhvr additive="base">
                                            <p:cTn id="47" dur="1500" fill="hold"/>
                                            <p:tgtEl>
                                              <p:spTgt spid="78"/>
                                            </p:tgtEl>
                                            <p:attrNameLst>
                                              <p:attrName>ppt_x</p:attrName>
                                            </p:attrNameLst>
                                          </p:cBhvr>
                                          <p:tavLst>
                                            <p:tav tm="0">
                                              <p:val>
                                                <p:strVal val="#ppt_x"/>
                                              </p:val>
                                            </p:tav>
                                            <p:tav tm="100000">
                                              <p:val>
                                                <p:strVal val="#ppt_x"/>
                                              </p:val>
                                            </p:tav>
                                          </p:tavLst>
                                        </p:anim>
                                        <p:anim calcmode="lin" valueType="num" p14:bounceEnd="60000">
                                          <p:cBhvr additive="base">
                                            <p:cTn id="48" dur="1500" fill="hold"/>
                                            <p:tgtEl>
                                              <p:spTgt spid="78"/>
                                            </p:tgtEl>
                                            <p:attrNameLst>
                                              <p:attrName>ppt_y</p:attrName>
                                            </p:attrNameLst>
                                          </p:cBhvr>
                                          <p:tavLst>
                                            <p:tav tm="0">
                                              <p:val>
                                                <p:strVal val="0-#ppt_h/2"/>
                                              </p:val>
                                            </p:tav>
                                            <p:tav tm="100000">
                                              <p:val>
                                                <p:strVal val="#ppt_y"/>
                                              </p:val>
                                            </p:tav>
                                          </p:tavLst>
                                        </p:anim>
                                      </p:childTnLst>
                                    </p:cTn>
                                  </p:par>
                                  <p:par>
                                    <p:cTn id="49" presetID="2" presetClass="entr" presetSubtype="4" accel="40000" fill="hold" nodeType="withEffect" p14:presetBounceEnd="6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60000">
                                          <p:cBhvr additive="base">
                                            <p:cTn id="51" dur="150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52" dur="1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accel="40000" fill="hold" nodeType="withEffect" p14:presetBounceEnd="60000">
                                      <p:stCondLst>
                                        <p:cond delay="250"/>
                                      </p:stCondLst>
                                      <p:childTnLst>
                                        <p:set>
                                          <p:cBhvr>
                                            <p:cTn id="54" dur="1" fill="hold">
                                              <p:stCondLst>
                                                <p:cond delay="0"/>
                                              </p:stCondLst>
                                            </p:cTn>
                                            <p:tgtEl>
                                              <p:spTgt spid="35"/>
                                            </p:tgtEl>
                                            <p:attrNameLst>
                                              <p:attrName>style.visibility</p:attrName>
                                            </p:attrNameLst>
                                          </p:cBhvr>
                                          <p:to>
                                            <p:strVal val="visible"/>
                                          </p:to>
                                        </p:set>
                                        <p:anim calcmode="lin" valueType="num" p14:bounceEnd="60000">
                                          <p:cBhvr additive="base">
                                            <p:cTn id="55" dur="1500" fill="hold"/>
                                            <p:tgtEl>
                                              <p:spTgt spid="35"/>
                                            </p:tgtEl>
                                            <p:attrNameLst>
                                              <p:attrName>ppt_x</p:attrName>
                                            </p:attrNameLst>
                                          </p:cBhvr>
                                          <p:tavLst>
                                            <p:tav tm="0">
                                              <p:val>
                                                <p:strVal val="#ppt_x"/>
                                              </p:val>
                                            </p:tav>
                                            <p:tav tm="100000">
                                              <p:val>
                                                <p:strVal val="#ppt_x"/>
                                              </p:val>
                                            </p:tav>
                                          </p:tavLst>
                                        </p:anim>
                                        <p:anim calcmode="lin" valueType="num" p14:bounceEnd="60000">
                                          <p:cBhvr additive="base">
                                            <p:cTn id="56" dur="1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6" grpId="0"/>
          <p:bldP spid="59" grpId="0"/>
          <p:bldP spid="69" grpId="0"/>
          <p:bldP spid="40"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1+#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500" fill="hold"/>
                                            <p:tgtEl>
                                              <p:spTgt spid="39"/>
                                            </p:tgtEl>
                                            <p:attrNameLst>
                                              <p:attrName>ppt_x</p:attrName>
                                            </p:attrNameLst>
                                          </p:cBhvr>
                                          <p:tavLst>
                                            <p:tav tm="0">
                                              <p:val>
                                                <p:strVal val="0-#ppt_w/2"/>
                                              </p:val>
                                            </p:tav>
                                            <p:tav tm="100000">
                                              <p:val>
                                                <p:strVal val="#ppt_x"/>
                                              </p:val>
                                            </p:tav>
                                          </p:tavLst>
                                        </p:anim>
                                        <p:anim calcmode="lin" valueType="num">
                                          <p:cBhvr additive="base">
                                            <p:cTn id="12" dur="1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500" fill="hold"/>
                                            <p:tgtEl>
                                              <p:spTgt spid="40"/>
                                            </p:tgtEl>
                                            <p:attrNameLst>
                                              <p:attrName>ppt_x</p:attrName>
                                            </p:attrNameLst>
                                          </p:cBhvr>
                                          <p:tavLst>
                                            <p:tav tm="0">
                                              <p:val>
                                                <p:strVal val="0-#ppt_w/2"/>
                                              </p:val>
                                            </p:tav>
                                            <p:tav tm="100000">
                                              <p:val>
                                                <p:strVal val="#ppt_x"/>
                                              </p:val>
                                            </p:tav>
                                          </p:tavLst>
                                        </p:anim>
                                        <p:anim calcmode="lin" valueType="num">
                                          <p:cBhvr additive="base">
                                            <p:cTn id="16" dur="1500" fill="hold"/>
                                            <p:tgtEl>
                                              <p:spTgt spid="40"/>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25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1250"/>
                                            <p:tgtEl>
                                              <p:spTgt spid="46"/>
                                            </p:tgtEl>
                                          </p:cBhvr>
                                        </p:animEffect>
                                      </p:childTnLst>
                                    </p:cTn>
                                  </p:par>
                                  <p:par>
                                    <p:cTn id="20" presetID="22" presetClass="entr" presetSubtype="2"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1250"/>
                                            <p:tgtEl>
                                              <p:spTgt spid="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p:cTn id="26" dur="500" fill="hold"/>
                                            <p:tgtEl>
                                              <p:spTgt spid="68"/>
                                            </p:tgtEl>
                                            <p:attrNameLst>
                                              <p:attrName>ppt_w</p:attrName>
                                            </p:attrNameLst>
                                          </p:cBhvr>
                                          <p:tavLst>
                                            <p:tav tm="0">
                                              <p:val>
                                                <p:fltVal val="0"/>
                                              </p:val>
                                            </p:tav>
                                            <p:tav tm="100000">
                                              <p:val>
                                                <p:strVal val="#ppt_w"/>
                                              </p:val>
                                            </p:tav>
                                          </p:tavLst>
                                        </p:anim>
                                        <p:anim calcmode="lin" valueType="num">
                                          <p:cBhvr>
                                            <p:cTn id="27" dur="500" fill="hold"/>
                                            <p:tgtEl>
                                              <p:spTgt spid="68"/>
                                            </p:tgtEl>
                                            <p:attrNameLst>
                                              <p:attrName>ppt_h</p:attrName>
                                            </p:attrNameLst>
                                          </p:cBhvr>
                                          <p:tavLst>
                                            <p:tav tm="0">
                                              <p:val>
                                                <p:fltVal val="0"/>
                                              </p:val>
                                            </p:tav>
                                            <p:tav tm="100000">
                                              <p:val>
                                                <p:strVal val="#ppt_h"/>
                                              </p:val>
                                            </p:tav>
                                          </p:tavLst>
                                        </p:anim>
                                        <p:animEffect transition="in" filter="fade">
                                          <p:cBhvr>
                                            <p:cTn id="28" dur="500"/>
                                            <p:tgtEl>
                                              <p:spTgt spid="68"/>
                                            </p:tgtEl>
                                          </p:cBhvr>
                                        </p:animEffect>
                                      </p:childTnLst>
                                    </p:cTn>
                                  </p:par>
                                  <p:par>
                                    <p:cTn id="29" presetID="53" presetClass="entr" presetSubtype="16" fill="hold" nodeType="withEffect">
                                      <p:stCondLst>
                                        <p:cond delay="25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2" presetClass="entr" presetSubtype="1" accel="4000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500" fill="hold"/>
                                            <p:tgtEl>
                                              <p:spTgt spid="29"/>
                                            </p:tgtEl>
                                            <p:attrNameLst>
                                              <p:attrName>ppt_x</p:attrName>
                                            </p:attrNameLst>
                                          </p:cBhvr>
                                          <p:tavLst>
                                            <p:tav tm="0">
                                              <p:val>
                                                <p:strVal val="#ppt_x"/>
                                              </p:val>
                                            </p:tav>
                                            <p:tav tm="100000">
                                              <p:val>
                                                <p:strVal val="#ppt_x"/>
                                              </p:val>
                                            </p:tav>
                                          </p:tavLst>
                                        </p:anim>
                                        <p:anim calcmode="lin" valueType="num">
                                          <p:cBhvr additive="base">
                                            <p:cTn id="44" dur="1500" fill="hold"/>
                                            <p:tgtEl>
                                              <p:spTgt spid="29"/>
                                            </p:tgtEl>
                                            <p:attrNameLst>
                                              <p:attrName>ppt_y</p:attrName>
                                            </p:attrNameLst>
                                          </p:cBhvr>
                                          <p:tavLst>
                                            <p:tav tm="0">
                                              <p:val>
                                                <p:strVal val="0-#ppt_h/2"/>
                                              </p:val>
                                            </p:tav>
                                            <p:tav tm="100000">
                                              <p:val>
                                                <p:strVal val="#ppt_y"/>
                                              </p:val>
                                            </p:tav>
                                          </p:tavLst>
                                        </p:anim>
                                      </p:childTnLst>
                                    </p:cTn>
                                  </p:par>
                                  <p:par>
                                    <p:cTn id="45" presetID="2" presetClass="entr" presetSubtype="1" accel="40000" fill="hold" nodeType="withEffect">
                                      <p:stCondLst>
                                        <p:cond delay="25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1500" fill="hold"/>
                                            <p:tgtEl>
                                              <p:spTgt spid="78"/>
                                            </p:tgtEl>
                                            <p:attrNameLst>
                                              <p:attrName>ppt_x</p:attrName>
                                            </p:attrNameLst>
                                          </p:cBhvr>
                                          <p:tavLst>
                                            <p:tav tm="0">
                                              <p:val>
                                                <p:strVal val="#ppt_x"/>
                                              </p:val>
                                            </p:tav>
                                            <p:tav tm="100000">
                                              <p:val>
                                                <p:strVal val="#ppt_x"/>
                                              </p:val>
                                            </p:tav>
                                          </p:tavLst>
                                        </p:anim>
                                        <p:anim calcmode="lin" valueType="num">
                                          <p:cBhvr additive="base">
                                            <p:cTn id="48" dur="1500" fill="hold"/>
                                            <p:tgtEl>
                                              <p:spTgt spid="78"/>
                                            </p:tgtEl>
                                            <p:attrNameLst>
                                              <p:attrName>ppt_y</p:attrName>
                                            </p:attrNameLst>
                                          </p:cBhvr>
                                          <p:tavLst>
                                            <p:tav tm="0">
                                              <p:val>
                                                <p:strVal val="0-#ppt_h/2"/>
                                              </p:val>
                                            </p:tav>
                                            <p:tav tm="100000">
                                              <p:val>
                                                <p:strVal val="#ppt_y"/>
                                              </p:val>
                                            </p:tav>
                                          </p:tavLst>
                                        </p:anim>
                                      </p:childTnLst>
                                    </p:cTn>
                                  </p:par>
                                  <p:par>
                                    <p:cTn id="49" presetID="2" presetClass="entr" presetSubtype="4" accel="4000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1500" fill="hold"/>
                                            <p:tgtEl>
                                              <p:spTgt spid="32"/>
                                            </p:tgtEl>
                                            <p:attrNameLst>
                                              <p:attrName>ppt_x</p:attrName>
                                            </p:attrNameLst>
                                          </p:cBhvr>
                                          <p:tavLst>
                                            <p:tav tm="0">
                                              <p:val>
                                                <p:strVal val="#ppt_x"/>
                                              </p:val>
                                            </p:tav>
                                            <p:tav tm="100000">
                                              <p:val>
                                                <p:strVal val="#ppt_x"/>
                                              </p:val>
                                            </p:tav>
                                          </p:tavLst>
                                        </p:anim>
                                        <p:anim calcmode="lin" valueType="num">
                                          <p:cBhvr additive="base">
                                            <p:cTn id="52" dur="1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accel="40000" fill="hold" nodeType="withEffect">
                                      <p:stCondLst>
                                        <p:cond delay="25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500" fill="hold"/>
                                            <p:tgtEl>
                                              <p:spTgt spid="35"/>
                                            </p:tgtEl>
                                            <p:attrNameLst>
                                              <p:attrName>ppt_x</p:attrName>
                                            </p:attrNameLst>
                                          </p:cBhvr>
                                          <p:tavLst>
                                            <p:tav tm="0">
                                              <p:val>
                                                <p:strVal val="#ppt_x"/>
                                              </p:val>
                                            </p:tav>
                                            <p:tav tm="100000">
                                              <p:val>
                                                <p:strVal val="#ppt_x"/>
                                              </p:val>
                                            </p:tav>
                                          </p:tavLst>
                                        </p:anim>
                                        <p:anim calcmode="lin" valueType="num">
                                          <p:cBhvr additive="base">
                                            <p:cTn id="56" dur="1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6" grpId="0"/>
          <p:bldP spid="59" grpId="0"/>
          <p:bldP spid="69" grpId="0"/>
          <p:bldP spid="4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AA97BFB-4D8F-411F-A319-2DB329725BBD}"/>
              </a:ext>
            </a:extLst>
          </p:cNvPr>
          <p:cNvSpPr/>
          <p:nvPr/>
        </p:nvSpPr>
        <p:spPr>
          <a:xfrm>
            <a:off x="0" y="1923393"/>
            <a:ext cx="12192000" cy="30112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6CE185B9-0475-4C8A-BD7B-A0E5BF219E38}"/>
              </a:ext>
            </a:extLst>
          </p:cNvPr>
          <p:cNvSpPr/>
          <p:nvPr/>
        </p:nvSpPr>
        <p:spPr>
          <a:xfrm>
            <a:off x="695325" y="1196975"/>
            <a:ext cx="5180683" cy="5111750"/>
          </a:xfrm>
          <a:prstGeom prst="rect">
            <a:avLst/>
          </a:prstGeom>
          <a:solidFill>
            <a:schemeClr val="bg1"/>
          </a:solidFill>
          <a:ln>
            <a:noFill/>
          </a:ln>
          <a:effectLst>
            <a:outerShdw blurRad="177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 name="图表 3">
            <a:extLst>
              <a:ext uri="{FF2B5EF4-FFF2-40B4-BE49-F238E27FC236}">
                <a16:creationId xmlns:a16="http://schemas.microsoft.com/office/drawing/2014/main" id="{67923C3D-F4D3-41CE-876E-7561F9738FB9}"/>
              </a:ext>
            </a:extLst>
          </p:cNvPr>
          <p:cNvGraphicFramePr/>
          <p:nvPr>
            <p:extLst>
              <p:ext uri="{D42A27DB-BD31-4B8C-83A1-F6EECF244321}">
                <p14:modId xmlns:p14="http://schemas.microsoft.com/office/powerpoint/2010/main" val="3066410977"/>
              </p:ext>
            </p:extLst>
          </p:nvPr>
        </p:nvGraphicFramePr>
        <p:xfrm>
          <a:off x="945126" y="2409279"/>
          <a:ext cx="4681080" cy="2726238"/>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组合 17">
            <a:extLst>
              <a:ext uri="{FF2B5EF4-FFF2-40B4-BE49-F238E27FC236}">
                <a16:creationId xmlns:a16="http://schemas.microsoft.com/office/drawing/2014/main" id="{546AD838-C85D-4513-94E7-14B7C280A09A}"/>
              </a:ext>
            </a:extLst>
          </p:cNvPr>
          <p:cNvGrpSpPr/>
          <p:nvPr/>
        </p:nvGrpSpPr>
        <p:grpSpPr>
          <a:xfrm>
            <a:off x="6732282" y="2482138"/>
            <a:ext cx="4902669" cy="672031"/>
            <a:chOff x="6265182" y="1857475"/>
            <a:chExt cx="4902669" cy="672031"/>
          </a:xfrm>
        </p:grpSpPr>
        <p:sp>
          <p:nvSpPr>
            <p:cNvPr id="19" name="文本框 18">
              <a:extLst>
                <a:ext uri="{FF2B5EF4-FFF2-40B4-BE49-F238E27FC236}">
                  <a16:creationId xmlns:a16="http://schemas.microsoft.com/office/drawing/2014/main" id="{0CD9F4AA-A8AB-4C95-ACE0-6EFD1A3DCFF1}"/>
                </a:ext>
              </a:extLst>
            </p:cNvPr>
            <p:cNvSpPr txBox="1"/>
            <p:nvPr/>
          </p:nvSpPr>
          <p:spPr>
            <a:xfrm>
              <a:off x="6265183" y="2067841"/>
              <a:ext cx="4902668" cy="461665"/>
            </a:xfrm>
            <a:prstGeom prst="rect">
              <a:avLst/>
            </a:prstGeom>
            <a:noFill/>
          </p:spPr>
          <p:txBody>
            <a:bodyPr wrap="square" rtlCol="0">
              <a:spAutoFit/>
            </a:bodyPr>
            <a:lstStyle/>
            <a:p>
              <a:r>
                <a:rPr lang="zh-CN" altLang="en-US" sz="1200" dirty="0">
                  <a:solidFill>
                    <a:schemeClr val="bg1"/>
                  </a:solidFill>
                  <a:cs typeface="+mn-ea"/>
                  <a:sym typeface="+mn-lt"/>
                </a:rPr>
                <a:t>Add your detailed small paragraph text here, and be concise about the title and conform to the overall language style, express the meaning you need to express clearly and completely, and keep it beautiful and generous.</a:t>
              </a:r>
            </a:p>
          </p:txBody>
        </p:sp>
        <p:sp>
          <p:nvSpPr>
            <p:cNvPr id="20" name="文本框 19">
              <a:extLst>
                <a:ext uri="{FF2B5EF4-FFF2-40B4-BE49-F238E27FC236}">
                  <a16:creationId xmlns:a16="http://schemas.microsoft.com/office/drawing/2014/main" id="{42A3B40B-1D0C-4027-9B56-2191F8B1BBF5}"/>
                </a:ext>
              </a:extLst>
            </p:cNvPr>
            <p:cNvSpPr txBox="1"/>
            <p:nvPr/>
          </p:nvSpPr>
          <p:spPr>
            <a:xfrm>
              <a:off x="6265182" y="1857475"/>
              <a:ext cx="1226470" cy="276999"/>
            </a:xfrm>
            <a:prstGeom prst="rect">
              <a:avLst/>
            </a:prstGeom>
            <a:noFill/>
          </p:spPr>
          <p:txBody>
            <a:bodyPr wrap="square" rtlCol="0">
              <a:spAutoFit/>
            </a:bodyPr>
            <a:lstStyle/>
            <a:p>
              <a:r>
                <a:rPr lang="zh-CN" altLang="en-US" sz="1200" b="1" dirty="0">
                  <a:solidFill>
                    <a:schemeClr val="bg1"/>
                  </a:solidFill>
                  <a:cs typeface="+mn-ea"/>
                  <a:sym typeface="+mn-lt"/>
                </a:rPr>
                <a:t>Add a title</a:t>
              </a:r>
            </a:p>
          </p:txBody>
        </p:sp>
      </p:grpSp>
      <p:grpSp>
        <p:nvGrpSpPr>
          <p:cNvPr id="26" name="组合 25">
            <a:extLst>
              <a:ext uri="{FF2B5EF4-FFF2-40B4-BE49-F238E27FC236}">
                <a16:creationId xmlns:a16="http://schemas.microsoft.com/office/drawing/2014/main" id="{DB1A1770-42A3-4096-B7D0-DE703DA5AC7B}"/>
              </a:ext>
            </a:extLst>
          </p:cNvPr>
          <p:cNvGrpSpPr/>
          <p:nvPr/>
        </p:nvGrpSpPr>
        <p:grpSpPr>
          <a:xfrm>
            <a:off x="6732282" y="3711134"/>
            <a:ext cx="4902669" cy="672031"/>
            <a:chOff x="6265182" y="1857475"/>
            <a:chExt cx="4902669" cy="672031"/>
          </a:xfrm>
        </p:grpSpPr>
        <p:sp>
          <p:nvSpPr>
            <p:cNvPr id="27" name="文本框 26">
              <a:extLst>
                <a:ext uri="{FF2B5EF4-FFF2-40B4-BE49-F238E27FC236}">
                  <a16:creationId xmlns:a16="http://schemas.microsoft.com/office/drawing/2014/main" id="{0E78F40D-D786-4753-9A89-E32405865318}"/>
                </a:ext>
              </a:extLst>
            </p:cNvPr>
            <p:cNvSpPr txBox="1"/>
            <p:nvPr/>
          </p:nvSpPr>
          <p:spPr>
            <a:xfrm>
              <a:off x="6265183" y="2067841"/>
              <a:ext cx="4902668" cy="461665"/>
            </a:xfrm>
            <a:prstGeom prst="rect">
              <a:avLst/>
            </a:prstGeom>
            <a:noFill/>
          </p:spPr>
          <p:txBody>
            <a:bodyPr wrap="square" rtlCol="0">
              <a:spAutoFit/>
            </a:bodyPr>
            <a:lstStyle/>
            <a:p>
              <a:r>
                <a:rPr lang="zh-CN" altLang="en-US" sz="1200" dirty="0">
                  <a:solidFill>
                    <a:schemeClr val="bg1"/>
                  </a:solidFill>
                  <a:cs typeface="+mn-ea"/>
                  <a:sym typeface="+mn-lt"/>
                </a:rPr>
                <a:t>Add your detailed small paragraph text here, and be concise about the title and conform to the overall language style, express the meaning you need to express clearly and completely, and keep it beautiful and generous.</a:t>
              </a:r>
            </a:p>
          </p:txBody>
        </p:sp>
        <p:sp>
          <p:nvSpPr>
            <p:cNvPr id="28" name="文本框 27">
              <a:extLst>
                <a:ext uri="{FF2B5EF4-FFF2-40B4-BE49-F238E27FC236}">
                  <a16:creationId xmlns:a16="http://schemas.microsoft.com/office/drawing/2014/main" id="{00D7FEA8-B446-4931-A513-AA0B8E1B60D8}"/>
                </a:ext>
              </a:extLst>
            </p:cNvPr>
            <p:cNvSpPr txBox="1"/>
            <p:nvPr/>
          </p:nvSpPr>
          <p:spPr>
            <a:xfrm>
              <a:off x="6265182" y="1857475"/>
              <a:ext cx="1226470" cy="276999"/>
            </a:xfrm>
            <a:prstGeom prst="rect">
              <a:avLst/>
            </a:prstGeom>
            <a:noFill/>
          </p:spPr>
          <p:txBody>
            <a:bodyPr wrap="square" rtlCol="0">
              <a:spAutoFit/>
            </a:bodyPr>
            <a:lstStyle/>
            <a:p>
              <a:r>
                <a:rPr lang="zh-CN" altLang="en-US" sz="1200" b="1" dirty="0">
                  <a:solidFill>
                    <a:schemeClr val="bg1"/>
                  </a:solidFill>
                  <a:cs typeface="+mn-ea"/>
                  <a:sym typeface="+mn-lt"/>
                </a:rPr>
                <a:t>Add a title</a:t>
              </a:r>
            </a:p>
          </p:txBody>
        </p:sp>
      </p:grpSp>
      <p:grpSp>
        <p:nvGrpSpPr>
          <p:cNvPr id="2" name="组合 1">
            <a:extLst>
              <a:ext uri="{FF2B5EF4-FFF2-40B4-BE49-F238E27FC236}">
                <a16:creationId xmlns:a16="http://schemas.microsoft.com/office/drawing/2014/main" id="{544DA4FA-E293-447B-AFA3-B6D91D0EB5DA}"/>
              </a:ext>
            </a:extLst>
          </p:cNvPr>
          <p:cNvGrpSpPr/>
          <p:nvPr/>
        </p:nvGrpSpPr>
        <p:grpSpPr>
          <a:xfrm>
            <a:off x="6252930" y="2482354"/>
            <a:ext cx="479352" cy="479352"/>
            <a:chOff x="6252930" y="2482354"/>
            <a:chExt cx="479352" cy="479352"/>
          </a:xfrm>
        </p:grpSpPr>
        <p:sp>
          <p:nvSpPr>
            <p:cNvPr id="14" name="矩形 13">
              <a:extLst>
                <a:ext uri="{FF2B5EF4-FFF2-40B4-BE49-F238E27FC236}">
                  <a16:creationId xmlns:a16="http://schemas.microsoft.com/office/drawing/2014/main" id="{3F60EC4B-49B1-4401-9195-DE82C35042E7}"/>
                </a:ext>
              </a:extLst>
            </p:cNvPr>
            <p:cNvSpPr/>
            <p:nvPr/>
          </p:nvSpPr>
          <p:spPr>
            <a:xfrm>
              <a:off x="6252930" y="2482354"/>
              <a:ext cx="479352" cy="4793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29" name="Freeform 104">
              <a:extLst>
                <a:ext uri="{FF2B5EF4-FFF2-40B4-BE49-F238E27FC236}">
                  <a16:creationId xmlns:a16="http://schemas.microsoft.com/office/drawing/2014/main" id="{B0CEB012-3CB0-40DF-A9F1-F69763717C66}"/>
                </a:ext>
              </a:extLst>
            </p:cNvPr>
            <p:cNvSpPr/>
            <p:nvPr/>
          </p:nvSpPr>
          <p:spPr>
            <a:xfrm>
              <a:off x="6357659" y="2552318"/>
              <a:ext cx="269894" cy="339424"/>
            </a:xfrm>
            <a:custGeom>
              <a:avLst/>
              <a:gdLst/>
              <a:ahLst/>
              <a:cxnLst>
                <a:cxn ang="0">
                  <a:pos x="wd2" y="hd2"/>
                </a:cxn>
                <a:cxn ang="5400000">
                  <a:pos x="wd2" y="hd2"/>
                </a:cxn>
                <a:cxn ang="10800000">
                  <a:pos x="wd2" y="hd2"/>
                </a:cxn>
                <a:cxn ang="16200000">
                  <a:pos x="wd2" y="hd2"/>
                </a:cxn>
              </a:cxnLst>
              <a:rect l="0" t="0" r="r" b="b"/>
              <a:pathLst>
                <a:path w="21390" h="21433" extrusionOk="0">
                  <a:moveTo>
                    <a:pt x="18245" y="16410"/>
                  </a:moveTo>
                  <a:cubicBezTo>
                    <a:pt x="18245" y="4856"/>
                    <a:pt x="18245" y="4856"/>
                    <a:pt x="18245" y="4856"/>
                  </a:cubicBezTo>
                  <a:cubicBezTo>
                    <a:pt x="20761" y="2847"/>
                    <a:pt x="20761" y="2847"/>
                    <a:pt x="20761" y="2847"/>
                  </a:cubicBezTo>
                  <a:cubicBezTo>
                    <a:pt x="21600" y="2177"/>
                    <a:pt x="21600" y="1173"/>
                    <a:pt x="20761" y="503"/>
                  </a:cubicBezTo>
                  <a:cubicBezTo>
                    <a:pt x="19922" y="-167"/>
                    <a:pt x="18664" y="-167"/>
                    <a:pt x="17825" y="503"/>
                  </a:cubicBezTo>
                  <a:cubicBezTo>
                    <a:pt x="15309" y="2512"/>
                    <a:pt x="15309" y="2512"/>
                    <a:pt x="15309" y="2512"/>
                  </a:cubicBezTo>
                  <a:cubicBezTo>
                    <a:pt x="1258" y="2512"/>
                    <a:pt x="1258" y="2512"/>
                    <a:pt x="1258" y="2512"/>
                  </a:cubicBezTo>
                  <a:cubicBezTo>
                    <a:pt x="629" y="2512"/>
                    <a:pt x="0" y="2847"/>
                    <a:pt x="0" y="3517"/>
                  </a:cubicBezTo>
                  <a:cubicBezTo>
                    <a:pt x="0" y="20428"/>
                    <a:pt x="0" y="20428"/>
                    <a:pt x="0" y="20428"/>
                  </a:cubicBezTo>
                  <a:cubicBezTo>
                    <a:pt x="0" y="20931"/>
                    <a:pt x="629" y="21433"/>
                    <a:pt x="1258" y="21433"/>
                  </a:cubicBezTo>
                  <a:cubicBezTo>
                    <a:pt x="11953" y="21433"/>
                    <a:pt x="11953" y="21433"/>
                    <a:pt x="11953" y="21433"/>
                  </a:cubicBezTo>
                  <a:cubicBezTo>
                    <a:pt x="11953" y="21433"/>
                    <a:pt x="12163" y="21433"/>
                    <a:pt x="12163" y="21266"/>
                  </a:cubicBezTo>
                  <a:cubicBezTo>
                    <a:pt x="18035" y="16745"/>
                    <a:pt x="18035" y="16745"/>
                    <a:pt x="18035" y="16745"/>
                  </a:cubicBezTo>
                  <a:cubicBezTo>
                    <a:pt x="18035" y="16745"/>
                    <a:pt x="18245" y="16577"/>
                    <a:pt x="18245" y="16410"/>
                  </a:cubicBezTo>
                  <a:close/>
                  <a:moveTo>
                    <a:pt x="18454" y="1005"/>
                  </a:moveTo>
                  <a:cubicBezTo>
                    <a:pt x="18874" y="838"/>
                    <a:pt x="19083" y="838"/>
                    <a:pt x="19293" y="838"/>
                  </a:cubicBezTo>
                  <a:cubicBezTo>
                    <a:pt x="19503" y="838"/>
                    <a:pt x="19713" y="838"/>
                    <a:pt x="20132" y="1005"/>
                  </a:cubicBezTo>
                  <a:cubicBezTo>
                    <a:pt x="20132" y="1173"/>
                    <a:pt x="20342" y="1340"/>
                    <a:pt x="20342" y="1675"/>
                  </a:cubicBezTo>
                  <a:cubicBezTo>
                    <a:pt x="20342" y="1842"/>
                    <a:pt x="20132" y="2010"/>
                    <a:pt x="20132" y="2177"/>
                  </a:cubicBezTo>
                  <a:cubicBezTo>
                    <a:pt x="9856" y="10214"/>
                    <a:pt x="9856" y="10214"/>
                    <a:pt x="9856" y="10214"/>
                  </a:cubicBezTo>
                  <a:cubicBezTo>
                    <a:pt x="8388" y="10214"/>
                    <a:pt x="8388" y="10214"/>
                    <a:pt x="8388" y="10214"/>
                  </a:cubicBezTo>
                  <a:cubicBezTo>
                    <a:pt x="8388" y="9042"/>
                    <a:pt x="8388" y="9042"/>
                    <a:pt x="8388" y="9042"/>
                  </a:cubicBezTo>
                  <a:lnTo>
                    <a:pt x="18454" y="1005"/>
                  </a:lnTo>
                  <a:close/>
                  <a:moveTo>
                    <a:pt x="11953" y="20428"/>
                  </a:moveTo>
                  <a:cubicBezTo>
                    <a:pt x="11953" y="16410"/>
                    <a:pt x="11953" y="16410"/>
                    <a:pt x="11953" y="16410"/>
                  </a:cubicBezTo>
                  <a:cubicBezTo>
                    <a:pt x="16986" y="16410"/>
                    <a:pt x="16986" y="16410"/>
                    <a:pt x="16986" y="16410"/>
                  </a:cubicBezTo>
                  <a:lnTo>
                    <a:pt x="11953" y="20428"/>
                  </a:lnTo>
                  <a:close/>
                  <a:moveTo>
                    <a:pt x="17196" y="15740"/>
                  </a:moveTo>
                  <a:cubicBezTo>
                    <a:pt x="12163" y="15740"/>
                    <a:pt x="12163" y="15740"/>
                    <a:pt x="12163" y="15740"/>
                  </a:cubicBezTo>
                  <a:cubicBezTo>
                    <a:pt x="11534" y="15740"/>
                    <a:pt x="10905" y="16075"/>
                    <a:pt x="10905" y="16745"/>
                  </a:cubicBezTo>
                  <a:cubicBezTo>
                    <a:pt x="10905" y="20596"/>
                    <a:pt x="10905" y="20596"/>
                    <a:pt x="10905" y="20596"/>
                  </a:cubicBezTo>
                  <a:cubicBezTo>
                    <a:pt x="1049" y="20596"/>
                    <a:pt x="1049" y="20596"/>
                    <a:pt x="1049" y="20596"/>
                  </a:cubicBezTo>
                  <a:cubicBezTo>
                    <a:pt x="1049" y="3182"/>
                    <a:pt x="1049" y="3182"/>
                    <a:pt x="1049" y="3182"/>
                  </a:cubicBezTo>
                  <a:cubicBezTo>
                    <a:pt x="14260" y="3182"/>
                    <a:pt x="14260" y="3182"/>
                    <a:pt x="14260" y="3182"/>
                  </a:cubicBezTo>
                  <a:cubicBezTo>
                    <a:pt x="7550" y="8707"/>
                    <a:pt x="7550" y="8707"/>
                    <a:pt x="7550" y="8707"/>
                  </a:cubicBezTo>
                  <a:cubicBezTo>
                    <a:pt x="7550" y="8707"/>
                    <a:pt x="7550" y="8875"/>
                    <a:pt x="7550" y="8875"/>
                  </a:cubicBezTo>
                  <a:cubicBezTo>
                    <a:pt x="7550" y="10717"/>
                    <a:pt x="7550" y="10717"/>
                    <a:pt x="7550" y="10717"/>
                  </a:cubicBezTo>
                  <a:cubicBezTo>
                    <a:pt x="7550" y="10717"/>
                    <a:pt x="7550" y="10884"/>
                    <a:pt x="7550" y="10884"/>
                  </a:cubicBezTo>
                  <a:cubicBezTo>
                    <a:pt x="7759" y="11052"/>
                    <a:pt x="7759" y="11052"/>
                    <a:pt x="7969" y="11052"/>
                  </a:cubicBezTo>
                  <a:cubicBezTo>
                    <a:pt x="10066" y="11052"/>
                    <a:pt x="10066" y="11052"/>
                    <a:pt x="10066" y="11052"/>
                  </a:cubicBezTo>
                  <a:cubicBezTo>
                    <a:pt x="10276" y="11052"/>
                    <a:pt x="10276" y="11052"/>
                    <a:pt x="10485" y="10884"/>
                  </a:cubicBezTo>
                  <a:cubicBezTo>
                    <a:pt x="10485" y="10884"/>
                    <a:pt x="10485" y="10884"/>
                    <a:pt x="10485" y="10884"/>
                  </a:cubicBezTo>
                  <a:cubicBezTo>
                    <a:pt x="17196" y="5526"/>
                    <a:pt x="17196" y="5526"/>
                    <a:pt x="17196" y="5526"/>
                  </a:cubicBezTo>
                  <a:lnTo>
                    <a:pt x="17196" y="15740"/>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3" name="组合 2">
            <a:extLst>
              <a:ext uri="{FF2B5EF4-FFF2-40B4-BE49-F238E27FC236}">
                <a16:creationId xmlns:a16="http://schemas.microsoft.com/office/drawing/2014/main" id="{FF610A12-6793-4715-97BB-9A37C458FBE3}"/>
              </a:ext>
            </a:extLst>
          </p:cNvPr>
          <p:cNvGrpSpPr/>
          <p:nvPr/>
        </p:nvGrpSpPr>
        <p:grpSpPr>
          <a:xfrm>
            <a:off x="6252930" y="3763248"/>
            <a:ext cx="479352" cy="479352"/>
            <a:chOff x="6252930" y="3763248"/>
            <a:chExt cx="479352" cy="479352"/>
          </a:xfrm>
        </p:grpSpPr>
        <p:sp>
          <p:nvSpPr>
            <p:cNvPr id="22" name="矩形 21">
              <a:extLst>
                <a:ext uri="{FF2B5EF4-FFF2-40B4-BE49-F238E27FC236}">
                  <a16:creationId xmlns:a16="http://schemas.microsoft.com/office/drawing/2014/main" id="{4F7C012C-5B31-4895-AE6D-106123CD15A6}"/>
                </a:ext>
              </a:extLst>
            </p:cNvPr>
            <p:cNvSpPr/>
            <p:nvPr/>
          </p:nvSpPr>
          <p:spPr>
            <a:xfrm>
              <a:off x="6252930" y="3763248"/>
              <a:ext cx="479352" cy="4793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35" name="Freeform 108">
              <a:extLst>
                <a:ext uri="{FF2B5EF4-FFF2-40B4-BE49-F238E27FC236}">
                  <a16:creationId xmlns:a16="http://schemas.microsoft.com/office/drawing/2014/main" id="{4B8967B9-F84A-4885-BE3F-10D091D9B4B7}"/>
                </a:ext>
              </a:extLst>
            </p:cNvPr>
            <p:cNvSpPr/>
            <p:nvPr/>
          </p:nvSpPr>
          <p:spPr>
            <a:xfrm>
              <a:off x="6338689" y="3830764"/>
              <a:ext cx="307835" cy="344320"/>
            </a:xfrm>
            <a:custGeom>
              <a:avLst/>
              <a:gdLst/>
              <a:ahLst/>
              <a:cxnLst>
                <a:cxn ang="0">
                  <a:pos x="wd2" y="hd2"/>
                </a:cxn>
                <a:cxn ang="5400000">
                  <a:pos x="wd2" y="hd2"/>
                </a:cxn>
                <a:cxn ang="10800000">
                  <a:pos x="wd2" y="hd2"/>
                </a:cxn>
                <a:cxn ang="16200000">
                  <a:pos x="wd2" y="hd2"/>
                </a:cxn>
              </a:cxnLst>
              <a:rect l="0" t="0" r="r" b="b"/>
              <a:pathLst>
                <a:path w="21600" h="21600" extrusionOk="0">
                  <a:moveTo>
                    <a:pt x="20274" y="5231"/>
                  </a:moveTo>
                  <a:cubicBezTo>
                    <a:pt x="20463" y="5231"/>
                    <a:pt x="20463" y="5231"/>
                    <a:pt x="20463" y="5231"/>
                  </a:cubicBezTo>
                  <a:cubicBezTo>
                    <a:pt x="21221" y="4894"/>
                    <a:pt x="21600" y="4387"/>
                    <a:pt x="21600" y="3712"/>
                  </a:cubicBezTo>
                  <a:cubicBezTo>
                    <a:pt x="21600" y="2869"/>
                    <a:pt x="20653" y="2025"/>
                    <a:pt x="19705" y="2025"/>
                  </a:cubicBezTo>
                  <a:cubicBezTo>
                    <a:pt x="11179" y="2025"/>
                    <a:pt x="11179" y="2025"/>
                    <a:pt x="11179" y="2025"/>
                  </a:cubicBezTo>
                  <a:cubicBezTo>
                    <a:pt x="11179" y="337"/>
                    <a:pt x="11179" y="337"/>
                    <a:pt x="11179" y="337"/>
                  </a:cubicBezTo>
                  <a:cubicBezTo>
                    <a:pt x="11179" y="169"/>
                    <a:pt x="10989" y="0"/>
                    <a:pt x="10800" y="0"/>
                  </a:cubicBezTo>
                  <a:cubicBezTo>
                    <a:pt x="10611" y="0"/>
                    <a:pt x="10421" y="169"/>
                    <a:pt x="10421" y="337"/>
                  </a:cubicBezTo>
                  <a:cubicBezTo>
                    <a:pt x="10421" y="2025"/>
                    <a:pt x="10421" y="2025"/>
                    <a:pt x="10421" y="2025"/>
                  </a:cubicBezTo>
                  <a:cubicBezTo>
                    <a:pt x="1895" y="2025"/>
                    <a:pt x="1895" y="2025"/>
                    <a:pt x="1895" y="2025"/>
                  </a:cubicBezTo>
                  <a:cubicBezTo>
                    <a:pt x="947" y="2025"/>
                    <a:pt x="0" y="2869"/>
                    <a:pt x="0" y="3712"/>
                  </a:cubicBezTo>
                  <a:cubicBezTo>
                    <a:pt x="0" y="4387"/>
                    <a:pt x="379" y="4894"/>
                    <a:pt x="1137" y="5231"/>
                  </a:cubicBezTo>
                  <a:cubicBezTo>
                    <a:pt x="1326" y="5231"/>
                    <a:pt x="1326" y="5231"/>
                    <a:pt x="1326" y="5231"/>
                  </a:cubicBezTo>
                  <a:cubicBezTo>
                    <a:pt x="1326" y="14344"/>
                    <a:pt x="1326" y="14344"/>
                    <a:pt x="1326" y="14344"/>
                  </a:cubicBezTo>
                  <a:cubicBezTo>
                    <a:pt x="1326" y="14850"/>
                    <a:pt x="1705" y="15356"/>
                    <a:pt x="2463" y="15356"/>
                  </a:cubicBezTo>
                  <a:cubicBezTo>
                    <a:pt x="10421" y="15356"/>
                    <a:pt x="10421" y="15356"/>
                    <a:pt x="10421" y="15356"/>
                  </a:cubicBezTo>
                  <a:cubicBezTo>
                    <a:pt x="10421" y="17213"/>
                    <a:pt x="10421" y="17213"/>
                    <a:pt x="10421" y="17213"/>
                  </a:cubicBezTo>
                  <a:cubicBezTo>
                    <a:pt x="4737" y="20925"/>
                    <a:pt x="4737" y="20925"/>
                    <a:pt x="4737" y="20925"/>
                  </a:cubicBezTo>
                  <a:cubicBezTo>
                    <a:pt x="4547" y="21094"/>
                    <a:pt x="4547" y="21263"/>
                    <a:pt x="4737" y="21431"/>
                  </a:cubicBezTo>
                  <a:cubicBezTo>
                    <a:pt x="4926" y="21600"/>
                    <a:pt x="5116" y="21600"/>
                    <a:pt x="5305" y="21600"/>
                  </a:cubicBezTo>
                  <a:cubicBezTo>
                    <a:pt x="10421" y="18225"/>
                    <a:pt x="10421" y="18225"/>
                    <a:pt x="10421" y="18225"/>
                  </a:cubicBezTo>
                  <a:cubicBezTo>
                    <a:pt x="10421" y="21263"/>
                    <a:pt x="10421" y="21263"/>
                    <a:pt x="10421" y="21263"/>
                  </a:cubicBezTo>
                  <a:cubicBezTo>
                    <a:pt x="10421" y="21431"/>
                    <a:pt x="10611" y="21600"/>
                    <a:pt x="10800" y="21600"/>
                  </a:cubicBezTo>
                  <a:cubicBezTo>
                    <a:pt x="10989" y="21600"/>
                    <a:pt x="11179" y="21431"/>
                    <a:pt x="11179" y="21263"/>
                  </a:cubicBezTo>
                  <a:cubicBezTo>
                    <a:pt x="11179" y="18225"/>
                    <a:pt x="11179" y="18225"/>
                    <a:pt x="11179" y="18225"/>
                  </a:cubicBezTo>
                  <a:cubicBezTo>
                    <a:pt x="16295" y="21600"/>
                    <a:pt x="16295" y="21600"/>
                    <a:pt x="16295" y="21600"/>
                  </a:cubicBezTo>
                  <a:cubicBezTo>
                    <a:pt x="16484" y="21600"/>
                    <a:pt x="16674" y="21600"/>
                    <a:pt x="16863" y="21431"/>
                  </a:cubicBezTo>
                  <a:cubicBezTo>
                    <a:pt x="17053" y="21263"/>
                    <a:pt x="17053" y="21094"/>
                    <a:pt x="16863" y="20925"/>
                  </a:cubicBezTo>
                  <a:cubicBezTo>
                    <a:pt x="11179" y="17213"/>
                    <a:pt x="11179" y="17213"/>
                    <a:pt x="11179" y="17213"/>
                  </a:cubicBezTo>
                  <a:cubicBezTo>
                    <a:pt x="11179" y="15356"/>
                    <a:pt x="11179" y="15356"/>
                    <a:pt x="11179" y="15356"/>
                  </a:cubicBezTo>
                  <a:cubicBezTo>
                    <a:pt x="19137" y="15356"/>
                    <a:pt x="19137" y="15356"/>
                    <a:pt x="19137" y="15356"/>
                  </a:cubicBezTo>
                  <a:cubicBezTo>
                    <a:pt x="19895" y="15356"/>
                    <a:pt x="20274" y="14850"/>
                    <a:pt x="20274" y="14344"/>
                  </a:cubicBezTo>
                  <a:lnTo>
                    <a:pt x="20274" y="5231"/>
                  </a:lnTo>
                  <a:close/>
                  <a:moveTo>
                    <a:pt x="19516" y="14681"/>
                  </a:moveTo>
                  <a:cubicBezTo>
                    <a:pt x="2084" y="14681"/>
                    <a:pt x="2084" y="14681"/>
                    <a:pt x="2084" y="14681"/>
                  </a:cubicBezTo>
                  <a:cubicBezTo>
                    <a:pt x="2084" y="5400"/>
                    <a:pt x="2084" y="5400"/>
                    <a:pt x="2084" y="5400"/>
                  </a:cubicBezTo>
                  <a:cubicBezTo>
                    <a:pt x="19516" y="5400"/>
                    <a:pt x="19516" y="5400"/>
                    <a:pt x="19516" y="5400"/>
                  </a:cubicBezTo>
                  <a:lnTo>
                    <a:pt x="19516" y="14681"/>
                  </a:lnTo>
                  <a:close/>
                  <a:moveTo>
                    <a:pt x="19705" y="4556"/>
                  </a:moveTo>
                  <a:cubicBezTo>
                    <a:pt x="1895" y="4556"/>
                    <a:pt x="1895" y="4556"/>
                    <a:pt x="1895" y="4556"/>
                  </a:cubicBezTo>
                  <a:cubicBezTo>
                    <a:pt x="1326" y="4556"/>
                    <a:pt x="947" y="4219"/>
                    <a:pt x="947" y="3712"/>
                  </a:cubicBezTo>
                  <a:cubicBezTo>
                    <a:pt x="947" y="3206"/>
                    <a:pt x="1326" y="2869"/>
                    <a:pt x="1895" y="2869"/>
                  </a:cubicBezTo>
                  <a:cubicBezTo>
                    <a:pt x="19705" y="2869"/>
                    <a:pt x="19705" y="2869"/>
                    <a:pt x="19705" y="2869"/>
                  </a:cubicBezTo>
                  <a:cubicBezTo>
                    <a:pt x="20274" y="2869"/>
                    <a:pt x="20653" y="3206"/>
                    <a:pt x="20653" y="3712"/>
                  </a:cubicBezTo>
                  <a:cubicBezTo>
                    <a:pt x="20653" y="4219"/>
                    <a:pt x="20274" y="4556"/>
                    <a:pt x="19705" y="4556"/>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sp>
        <p:nvSpPr>
          <p:cNvPr id="21" name="TextBox 20"/>
          <p:cNvSpPr txBox="1"/>
          <p:nvPr/>
        </p:nvSpPr>
        <p:spPr>
          <a:xfrm>
            <a:off x="10099204" y="672430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Download </a:t>
            </a:r>
            <a:r>
              <a:rPr kumimoji="0" lang="en-US" altLang="zh-CN" sz="100" b="0" i="0" u="none" strike="noStrike" kern="0" cap="none" spc="0" normalizeH="0" baseline="0" noProof="0" dirty="0">
                <a:ln>
                  <a:noFill/>
                </a:ln>
                <a:solidFill>
                  <a:schemeClr val="bg1"/>
                </a:solidFill>
                <a:effectLst/>
                <a:uLnTx/>
                <a:uFillTx/>
              </a:rPr>
              <a:t>http://www.1ppt.com/xiazai/</a:t>
            </a:r>
          </a:p>
        </p:txBody>
      </p:sp>
    </p:spTree>
    <p:extLst>
      <p:ext uri="{BB962C8B-B14F-4D97-AF65-F5344CB8AC3E}">
        <p14:creationId xmlns:p14="http://schemas.microsoft.com/office/powerpoint/2010/main" val="285864193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750" fill="hold"/>
                                        <p:tgtEl>
                                          <p:spTgt spid="2"/>
                                        </p:tgtEl>
                                        <p:attrNameLst>
                                          <p:attrName>ppt_w</p:attrName>
                                        </p:attrNameLst>
                                      </p:cBhvr>
                                      <p:tavLst>
                                        <p:tav tm="0">
                                          <p:val>
                                            <p:fltVal val="0"/>
                                          </p:val>
                                        </p:tav>
                                        <p:tav tm="100000">
                                          <p:val>
                                            <p:strVal val="#ppt_w"/>
                                          </p:val>
                                        </p:tav>
                                      </p:tavLst>
                                    </p:anim>
                                    <p:anim calcmode="lin" valueType="num">
                                      <p:cBhvr>
                                        <p:cTn id="21" dur="750" fill="hold"/>
                                        <p:tgtEl>
                                          <p:spTgt spid="2"/>
                                        </p:tgtEl>
                                        <p:attrNameLst>
                                          <p:attrName>ppt_h</p:attrName>
                                        </p:attrNameLst>
                                      </p:cBhvr>
                                      <p:tavLst>
                                        <p:tav tm="0">
                                          <p:val>
                                            <p:fltVal val="0"/>
                                          </p:val>
                                        </p:tav>
                                        <p:tav tm="100000">
                                          <p:val>
                                            <p:strVal val="#ppt_h"/>
                                          </p:val>
                                        </p:tav>
                                      </p:tavLst>
                                    </p:anim>
                                    <p:animEffect transition="in" filter="fade">
                                      <p:cBhvr>
                                        <p:cTn id="22" dur="750"/>
                                        <p:tgtEl>
                                          <p:spTgt spid="2"/>
                                        </p:tgtEl>
                                      </p:cBhvr>
                                    </p:animEffect>
                                  </p:childTnLst>
                                </p:cTn>
                              </p:par>
                              <p:par>
                                <p:cTn id="23" presetID="53" presetClass="entr" presetSubtype="16"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Effect transition="in" filter="fade">
                                      <p:cBhvr>
                                        <p:cTn id="27" dur="750"/>
                                        <p:tgtEl>
                                          <p:spTgt spid="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250"/>
                                        <p:tgtEl>
                                          <p:spTgt spid="18"/>
                                        </p:tgtEl>
                                      </p:cBhvr>
                                    </p:animEffect>
                                  </p:childTnLst>
                                </p:cTn>
                              </p:par>
                              <p:par>
                                <p:cTn id="32" presetID="22" presetClass="entr" presetSubtype="8" fill="hold" nodeType="withEffect">
                                  <p:stCondLst>
                                    <p:cond delay="25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0C4B7B33-9665-4CCA-B298-B80BD6B8BCFC}"/>
              </a:ext>
            </a:extLst>
          </p:cNvPr>
          <p:cNvGrpSpPr/>
          <p:nvPr/>
        </p:nvGrpSpPr>
        <p:grpSpPr>
          <a:xfrm>
            <a:off x="0" y="1541207"/>
            <a:ext cx="12192000" cy="2589353"/>
            <a:chOff x="0" y="1541207"/>
            <a:chExt cx="12192000" cy="2589353"/>
          </a:xfrm>
        </p:grpSpPr>
        <p:pic>
          <p:nvPicPr>
            <p:cNvPr id="49" name="图片 48">
              <a:extLst>
                <a:ext uri="{FF2B5EF4-FFF2-40B4-BE49-F238E27FC236}">
                  <a16:creationId xmlns:a16="http://schemas.microsoft.com/office/drawing/2014/main" id="{A7D5562C-F3A5-4C73-8A2C-767693AC5F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41207"/>
              <a:ext cx="12192000" cy="2589353"/>
            </a:xfrm>
            <a:prstGeom prst="rect">
              <a:avLst/>
            </a:prstGeom>
          </p:spPr>
        </p:pic>
        <p:sp>
          <p:nvSpPr>
            <p:cNvPr id="4" name="矩形 3">
              <a:extLst>
                <a:ext uri="{FF2B5EF4-FFF2-40B4-BE49-F238E27FC236}">
                  <a16:creationId xmlns:a16="http://schemas.microsoft.com/office/drawing/2014/main" id="{F662FC04-1A83-4C07-8DF0-F1F1B87EFF4E}"/>
                </a:ext>
              </a:extLst>
            </p:cNvPr>
            <p:cNvSpPr/>
            <p:nvPr/>
          </p:nvSpPr>
          <p:spPr>
            <a:xfrm>
              <a:off x="0" y="1541207"/>
              <a:ext cx="12192000" cy="2589353"/>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a:extLst>
              <a:ext uri="{FF2B5EF4-FFF2-40B4-BE49-F238E27FC236}">
                <a16:creationId xmlns:a16="http://schemas.microsoft.com/office/drawing/2014/main" id="{663B07C3-2D2B-49DE-A907-8BB9E7334213}"/>
              </a:ext>
            </a:extLst>
          </p:cNvPr>
          <p:cNvGrpSpPr/>
          <p:nvPr/>
        </p:nvGrpSpPr>
        <p:grpSpPr>
          <a:xfrm>
            <a:off x="691035" y="4447831"/>
            <a:ext cx="2044470" cy="1029443"/>
            <a:chOff x="2101861" y="4432065"/>
            <a:chExt cx="2044470" cy="1029443"/>
          </a:xfrm>
        </p:grpSpPr>
        <p:sp>
          <p:nvSpPr>
            <p:cNvPr id="6" name="文本框 5">
              <a:extLst>
                <a:ext uri="{FF2B5EF4-FFF2-40B4-BE49-F238E27FC236}">
                  <a16:creationId xmlns:a16="http://schemas.microsoft.com/office/drawing/2014/main" id="{4CB2C1F9-6289-4652-98DA-D9E35F6576CA}"/>
                </a:ext>
              </a:extLst>
            </p:cNvPr>
            <p:cNvSpPr txBox="1"/>
            <p:nvPr/>
          </p:nvSpPr>
          <p:spPr>
            <a:xfrm>
              <a:off x="2101861" y="4815177"/>
              <a:ext cx="2044470"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7" name="文本框 6">
              <a:extLst>
                <a:ext uri="{FF2B5EF4-FFF2-40B4-BE49-F238E27FC236}">
                  <a16:creationId xmlns:a16="http://schemas.microsoft.com/office/drawing/2014/main" id="{A679799D-F424-45D1-B81E-14B7560780D7}"/>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grpSp>
        <p:nvGrpSpPr>
          <p:cNvPr id="8" name="组合 7">
            <a:extLst>
              <a:ext uri="{FF2B5EF4-FFF2-40B4-BE49-F238E27FC236}">
                <a16:creationId xmlns:a16="http://schemas.microsoft.com/office/drawing/2014/main" id="{810BB33E-6645-463A-AE07-FF890A3651CC}"/>
              </a:ext>
            </a:extLst>
          </p:cNvPr>
          <p:cNvGrpSpPr/>
          <p:nvPr/>
        </p:nvGrpSpPr>
        <p:grpSpPr>
          <a:xfrm>
            <a:off x="1278162" y="2425935"/>
            <a:ext cx="870216" cy="870217"/>
            <a:chOff x="21656255" y="11387785"/>
            <a:chExt cx="870216" cy="870217"/>
          </a:xfrm>
          <a:solidFill>
            <a:srgbClr val="FF9900"/>
          </a:solidFill>
        </p:grpSpPr>
        <p:sp>
          <p:nvSpPr>
            <p:cNvPr id="9" name="Freeform 104">
              <a:extLst>
                <a:ext uri="{FF2B5EF4-FFF2-40B4-BE49-F238E27FC236}">
                  <a16:creationId xmlns:a16="http://schemas.microsoft.com/office/drawing/2014/main" id="{C0903A16-3564-4E18-B1E2-5F3923F6F2F2}"/>
                </a:ext>
              </a:extLst>
            </p:cNvPr>
            <p:cNvSpPr/>
            <p:nvPr/>
          </p:nvSpPr>
          <p:spPr>
            <a:xfrm>
              <a:off x="21656255" y="11387785"/>
              <a:ext cx="870216" cy="8702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0" name="Freeform 397">
              <a:extLst>
                <a:ext uri="{FF2B5EF4-FFF2-40B4-BE49-F238E27FC236}">
                  <a16:creationId xmlns:a16="http://schemas.microsoft.com/office/drawing/2014/main" id="{9A90D2EB-EE15-4F72-A982-B11FC4D154F8}"/>
                </a:ext>
              </a:extLst>
            </p:cNvPr>
            <p:cNvSpPr/>
            <p:nvPr/>
          </p:nvSpPr>
          <p:spPr>
            <a:xfrm>
              <a:off x="21961865" y="11545772"/>
              <a:ext cx="258994" cy="582735"/>
            </a:xfrm>
            <a:custGeom>
              <a:avLst/>
              <a:gdLst/>
              <a:ahLst/>
              <a:cxnLst>
                <a:cxn ang="0">
                  <a:pos x="wd2" y="hd2"/>
                </a:cxn>
                <a:cxn ang="5400000">
                  <a:pos x="wd2" y="hd2"/>
                </a:cxn>
                <a:cxn ang="10800000">
                  <a:pos x="wd2" y="hd2"/>
                </a:cxn>
                <a:cxn ang="16200000">
                  <a:pos x="wd2" y="hd2"/>
                </a:cxn>
              </a:cxnLst>
              <a:rect l="0" t="0" r="r" b="b"/>
              <a:pathLst>
                <a:path w="21600" h="21600" extrusionOk="0">
                  <a:moveTo>
                    <a:pt x="20571" y="12051"/>
                  </a:moveTo>
                  <a:cubicBezTo>
                    <a:pt x="17486" y="12051"/>
                    <a:pt x="12857" y="11141"/>
                    <a:pt x="11829" y="10459"/>
                  </a:cubicBezTo>
                  <a:cubicBezTo>
                    <a:pt x="11829" y="9549"/>
                    <a:pt x="11829" y="9549"/>
                    <a:pt x="11829" y="9549"/>
                  </a:cubicBezTo>
                  <a:cubicBezTo>
                    <a:pt x="20057" y="7276"/>
                    <a:pt x="20057" y="7276"/>
                    <a:pt x="20057" y="7276"/>
                  </a:cubicBezTo>
                  <a:cubicBezTo>
                    <a:pt x="20057" y="7276"/>
                    <a:pt x="20057" y="7276"/>
                    <a:pt x="20057" y="7276"/>
                  </a:cubicBezTo>
                  <a:cubicBezTo>
                    <a:pt x="20057" y="7276"/>
                    <a:pt x="20057" y="7276"/>
                    <a:pt x="20057" y="7048"/>
                  </a:cubicBezTo>
                  <a:cubicBezTo>
                    <a:pt x="20057" y="7048"/>
                    <a:pt x="20057" y="7048"/>
                    <a:pt x="20057" y="7048"/>
                  </a:cubicBezTo>
                  <a:cubicBezTo>
                    <a:pt x="20057" y="7048"/>
                    <a:pt x="20057" y="7048"/>
                    <a:pt x="20057" y="7048"/>
                  </a:cubicBezTo>
                  <a:cubicBezTo>
                    <a:pt x="20057" y="7048"/>
                    <a:pt x="20057" y="7048"/>
                    <a:pt x="20057" y="6821"/>
                  </a:cubicBezTo>
                  <a:cubicBezTo>
                    <a:pt x="20057" y="6821"/>
                    <a:pt x="20057" y="6821"/>
                    <a:pt x="20057" y="6821"/>
                  </a:cubicBezTo>
                  <a:cubicBezTo>
                    <a:pt x="20057" y="6821"/>
                    <a:pt x="20057" y="6821"/>
                    <a:pt x="20057" y="6821"/>
                  </a:cubicBezTo>
                  <a:cubicBezTo>
                    <a:pt x="20057" y="6821"/>
                    <a:pt x="20057" y="6821"/>
                    <a:pt x="20057" y="6821"/>
                  </a:cubicBezTo>
                  <a:cubicBezTo>
                    <a:pt x="16971" y="227"/>
                    <a:pt x="16971" y="227"/>
                    <a:pt x="16971" y="227"/>
                  </a:cubicBezTo>
                  <a:cubicBezTo>
                    <a:pt x="16971" y="227"/>
                    <a:pt x="16971" y="227"/>
                    <a:pt x="16971" y="227"/>
                  </a:cubicBezTo>
                  <a:cubicBezTo>
                    <a:pt x="16971" y="227"/>
                    <a:pt x="16971" y="227"/>
                    <a:pt x="16971" y="227"/>
                  </a:cubicBezTo>
                  <a:cubicBezTo>
                    <a:pt x="16971" y="227"/>
                    <a:pt x="16457" y="227"/>
                    <a:pt x="16457" y="0"/>
                  </a:cubicBezTo>
                  <a:cubicBezTo>
                    <a:pt x="16457" y="0"/>
                    <a:pt x="16457" y="0"/>
                    <a:pt x="16457" y="0"/>
                  </a:cubicBezTo>
                  <a:cubicBezTo>
                    <a:pt x="16457" y="0"/>
                    <a:pt x="16457" y="0"/>
                    <a:pt x="16457" y="0"/>
                  </a:cubicBezTo>
                  <a:cubicBezTo>
                    <a:pt x="16457" y="0"/>
                    <a:pt x="16457" y="0"/>
                    <a:pt x="16457" y="0"/>
                  </a:cubicBezTo>
                  <a:cubicBezTo>
                    <a:pt x="16457" y="0"/>
                    <a:pt x="16457" y="0"/>
                    <a:pt x="15943" y="0"/>
                  </a:cubicBezTo>
                  <a:cubicBezTo>
                    <a:pt x="15943" y="0"/>
                    <a:pt x="15943" y="0"/>
                    <a:pt x="15943" y="0"/>
                  </a:cubicBezTo>
                  <a:cubicBezTo>
                    <a:pt x="15943" y="0"/>
                    <a:pt x="15943" y="0"/>
                    <a:pt x="15943" y="0"/>
                  </a:cubicBezTo>
                  <a:cubicBezTo>
                    <a:pt x="5657" y="0"/>
                    <a:pt x="5657" y="0"/>
                    <a:pt x="5657" y="0"/>
                  </a:cubicBezTo>
                  <a:cubicBezTo>
                    <a:pt x="5143" y="0"/>
                    <a:pt x="5143" y="0"/>
                    <a:pt x="4629" y="227"/>
                  </a:cubicBezTo>
                  <a:cubicBezTo>
                    <a:pt x="1543" y="6821"/>
                    <a:pt x="1543" y="6821"/>
                    <a:pt x="1543" y="6821"/>
                  </a:cubicBezTo>
                  <a:cubicBezTo>
                    <a:pt x="1029" y="6821"/>
                    <a:pt x="1543" y="7048"/>
                    <a:pt x="1543" y="7276"/>
                  </a:cubicBezTo>
                  <a:cubicBezTo>
                    <a:pt x="9771" y="9549"/>
                    <a:pt x="9771" y="9549"/>
                    <a:pt x="9771" y="9549"/>
                  </a:cubicBezTo>
                  <a:cubicBezTo>
                    <a:pt x="9771" y="10459"/>
                    <a:pt x="9771" y="10459"/>
                    <a:pt x="9771" y="10459"/>
                  </a:cubicBezTo>
                  <a:cubicBezTo>
                    <a:pt x="8743" y="11141"/>
                    <a:pt x="4114" y="12051"/>
                    <a:pt x="1029" y="12051"/>
                  </a:cubicBezTo>
                  <a:cubicBezTo>
                    <a:pt x="514" y="12051"/>
                    <a:pt x="0" y="12278"/>
                    <a:pt x="0" y="12505"/>
                  </a:cubicBezTo>
                  <a:cubicBezTo>
                    <a:pt x="0" y="19554"/>
                    <a:pt x="7200" y="20918"/>
                    <a:pt x="10286" y="21373"/>
                  </a:cubicBezTo>
                  <a:cubicBezTo>
                    <a:pt x="10286" y="21373"/>
                    <a:pt x="10800" y="21600"/>
                    <a:pt x="10800" y="21600"/>
                  </a:cubicBezTo>
                  <a:cubicBezTo>
                    <a:pt x="10800" y="21600"/>
                    <a:pt x="11314" y="21373"/>
                    <a:pt x="11314" y="21373"/>
                  </a:cubicBezTo>
                  <a:cubicBezTo>
                    <a:pt x="14400" y="20918"/>
                    <a:pt x="21600" y="19554"/>
                    <a:pt x="21600" y="12505"/>
                  </a:cubicBezTo>
                  <a:cubicBezTo>
                    <a:pt x="21600" y="12278"/>
                    <a:pt x="21086" y="12051"/>
                    <a:pt x="20571" y="12051"/>
                  </a:cubicBezTo>
                  <a:close/>
                  <a:moveTo>
                    <a:pt x="18000" y="6594"/>
                  </a:moveTo>
                  <a:cubicBezTo>
                    <a:pt x="12343" y="8185"/>
                    <a:pt x="12343" y="8185"/>
                    <a:pt x="12343" y="8185"/>
                  </a:cubicBezTo>
                  <a:cubicBezTo>
                    <a:pt x="15943" y="2274"/>
                    <a:pt x="15943" y="2274"/>
                    <a:pt x="15943" y="2274"/>
                  </a:cubicBezTo>
                  <a:lnTo>
                    <a:pt x="18000" y="6594"/>
                  </a:lnTo>
                  <a:close/>
                  <a:moveTo>
                    <a:pt x="3600" y="6594"/>
                  </a:moveTo>
                  <a:cubicBezTo>
                    <a:pt x="6686" y="909"/>
                    <a:pt x="6686" y="909"/>
                    <a:pt x="6686" y="909"/>
                  </a:cubicBezTo>
                  <a:cubicBezTo>
                    <a:pt x="14400" y="909"/>
                    <a:pt x="14400" y="909"/>
                    <a:pt x="14400" y="909"/>
                  </a:cubicBezTo>
                  <a:cubicBezTo>
                    <a:pt x="10286" y="8413"/>
                    <a:pt x="10286" y="8413"/>
                    <a:pt x="10286" y="8413"/>
                  </a:cubicBezTo>
                  <a:lnTo>
                    <a:pt x="3600" y="6594"/>
                  </a:lnTo>
                  <a:close/>
                  <a:moveTo>
                    <a:pt x="10800" y="11368"/>
                  </a:moveTo>
                  <a:cubicBezTo>
                    <a:pt x="12857" y="12051"/>
                    <a:pt x="16457" y="12733"/>
                    <a:pt x="19543" y="12960"/>
                  </a:cubicBezTo>
                  <a:cubicBezTo>
                    <a:pt x="19543" y="13187"/>
                    <a:pt x="19543" y="13415"/>
                    <a:pt x="19543" y="13415"/>
                  </a:cubicBezTo>
                  <a:cubicBezTo>
                    <a:pt x="19543" y="13415"/>
                    <a:pt x="19029" y="13415"/>
                    <a:pt x="19029" y="13642"/>
                  </a:cubicBezTo>
                  <a:cubicBezTo>
                    <a:pt x="14914" y="15916"/>
                    <a:pt x="7714" y="17053"/>
                    <a:pt x="4114" y="17507"/>
                  </a:cubicBezTo>
                  <a:cubicBezTo>
                    <a:pt x="3086" y="16371"/>
                    <a:pt x="2057" y="15006"/>
                    <a:pt x="2057" y="12960"/>
                  </a:cubicBezTo>
                  <a:cubicBezTo>
                    <a:pt x="5143" y="12733"/>
                    <a:pt x="8743" y="12051"/>
                    <a:pt x="10800" y="11368"/>
                  </a:cubicBezTo>
                  <a:close/>
                  <a:moveTo>
                    <a:pt x="10800" y="20463"/>
                  </a:moveTo>
                  <a:cubicBezTo>
                    <a:pt x="9257" y="20236"/>
                    <a:pt x="6686" y="19781"/>
                    <a:pt x="5143" y="18417"/>
                  </a:cubicBezTo>
                  <a:cubicBezTo>
                    <a:pt x="8743" y="17962"/>
                    <a:pt x="14400" y="16825"/>
                    <a:pt x="19029" y="15006"/>
                  </a:cubicBezTo>
                  <a:cubicBezTo>
                    <a:pt x="18000" y="18872"/>
                    <a:pt x="13371" y="20008"/>
                    <a:pt x="10800" y="20463"/>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11" name="组合 10">
            <a:extLst>
              <a:ext uri="{FF2B5EF4-FFF2-40B4-BE49-F238E27FC236}">
                <a16:creationId xmlns:a16="http://schemas.microsoft.com/office/drawing/2014/main" id="{50D695B4-74D8-4245-9FFC-26527A3D1581}"/>
              </a:ext>
            </a:extLst>
          </p:cNvPr>
          <p:cNvGrpSpPr/>
          <p:nvPr/>
        </p:nvGrpSpPr>
        <p:grpSpPr>
          <a:xfrm>
            <a:off x="4199982" y="2400771"/>
            <a:ext cx="870217" cy="870217"/>
            <a:chOff x="13935678" y="8077856"/>
            <a:chExt cx="870217" cy="870217"/>
          </a:xfrm>
          <a:solidFill>
            <a:srgbClr val="FF9900"/>
          </a:solidFill>
        </p:grpSpPr>
        <p:sp>
          <p:nvSpPr>
            <p:cNvPr id="12" name="Freeform 67">
              <a:extLst>
                <a:ext uri="{FF2B5EF4-FFF2-40B4-BE49-F238E27FC236}">
                  <a16:creationId xmlns:a16="http://schemas.microsoft.com/office/drawing/2014/main" id="{9AFDC6A7-6BE3-4B36-B750-45021A63B761}"/>
                </a:ext>
              </a:extLst>
            </p:cNvPr>
            <p:cNvSpPr/>
            <p:nvPr/>
          </p:nvSpPr>
          <p:spPr>
            <a:xfrm>
              <a:off x="13935678" y="8077856"/>
              <a:ext cx="870217" cy="8702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3" name="Freeform 105">
              <a:extLst>
                <a:ext uri="{FF2B5EF4-FFF2-40B4-BE49-F238E27FC236}">
                  <a16:creationId xmlns:a16="http://schemas.microsoft.com/office/drawing/2014/main" id="{508CECF4-713F-4503-B621-DC21B13C96CA}"/>
                </a:ext>
              </a:extLst>
            </p:cNvPr>
            <p:cNvSpPr/>
            <p:nvPr/>
          </p:nvSpPr>
          <p:spPr>
            <a:xfrm>
              <a:off x="14083303" y="8321309"/>
              <a:ext cx="618995" cy="349642"/>
            </a:xfrm>
            <a:custGeom>
              <a:avLst/>
              <a:gdLst/>
              <a:ahLst/>
              <a:cxnLst>
                <a:cxn ang="0">
                  <a:pos x="wd2" y="hd2"/>
                </a:cxn>
                <a:cxn ang="5400000">
                  <a:pos x="wd2" y="hd2"/>
                </a:cxn>
                <a:cxn ang="10800000">
                  <a:pos x="wd2" y="hd2"/>
                </a:cxn>
                <a:cxn ang="16200000">
                  <a:pos x="wd2" y="hd2"/>
                </a:cxn>
              </a:cxnLst>
              <a:rect l="0" t="0" r="r" b="b"/>
              <a:pathLst>
                <a:path w="21600" h="21600" extrusionOk="0">
                  <a:moveTo>
                    <a:pt x="4705" y="0"/>
                  </a:moveTo>
                  <a:cubicBezTo>
                    <a:pt x="3850" y="0"/>
                    <a:pt x="3208" y="1137"/>
                    <a:pt x="3208" y="2653"/>
                  </a:cubicBezTo>
                  <a:cubicBezTo>
                    <a:pt x="2352" y="3032"/>
                    <a:pt x="1497" y="4168"/>
                    <a:pt x="1497" y="5684"/>
                  </a:cubicBezTo>
                  <a:cubicBezTo>
                    <a:pt x="642" y="5684"/>
                    <a:pt x="0" y="6821"/>
                    <a:pt x="0" y="8716"/>
                  </a:cubicBezTo>
                  <a:cubicBezTo>
                    <a:pt x="0" y="18947"/>
                    <a:pt x="0" y="18947"/>
                    <a:pt x="0" y="18947"/>
                  </a:cubicBezTo>
                  <a:cubicBezTo>
                    <a:pt x="0" y="20463"/>
                    <a:pt x="642" y="21600"/>
                    <a:pt x="1711" y="21600"/>
                  </a:cubicBezTo>
                  <a:cubicBezTo>
                    <a:pt x="16681" y="21600"/>
                    <a:pt x="16681" y="21600"/>
                    <a:pt x="16681" y="21600"/>
                  </a:cubicBezTo>
                  <a:cubicBezTo>
                    <a:pt x="17537" y="21600"/>
                    <a:pt x="18392" y="20463"/>
                    <a:pt x="18392" y="18947"/>
                  </a:cubicBezTo>
                  <a:cubicBezTo>
                    <a:pt x="19248" y="18947"/>
                    <a:pt x="19889" y="17432"/>
                    <a:pt x="19889" y="15916"/>
                  </a:cubicBezTo>
                  <a:cubicBezTo>
                    <a:pt x="20745" y="15916"/>
                    <a:pt x="21600" y="14779"/>
                    <a:pt x="21600" y="13263"/>
                  </a:cubicBezTo>
                  <a:cubicBezTo>
                    <a:pt x="21600" y="3032"/>
                    <a:pt x="21600" y="3032"/>
                    <a:pt x="21600" y="3032"/>
                  </a:cubicBezTo>
                  <a:cubicBezTo>
                    <a:pt x="21600" y="1516"/>
                    <a:pt x="20745" y="0"/>
                    <a:pt x="19889" y="0"/>
                  </a:cubicBezTo>
                  <a:lnTo>
                    <a:pt x="4705" y="0"/>
                  </a:lnTo>
                  <a:close/>
                  <a:moveTo>
                    <a:pt x="17537" y="18947"/>
                  </a:moveTo>
                  <a:cubicBezTo>
                    <a:pt x="17537" y="19705"/>
                    <a:pt x="17109" y="20084"/>
                    <a:pt x="16681" y="20084"/>
                  </a:cubicBezTo>
                  <a:cubicBezTo>
                    <a:pt x="1711" y="20084"/>
                    <a:pt x="1711" y="20084"/>
                    <a:pt x="1711" y="20084"/>
                  </a:cubicBezTo>
                  <a:cubicBezTo>
                    <a:pt x="1283" y="20084"/>
                    <a:pt x="855" y="19705"/>
                    <a:pt x="855" y="18947"/>
                  </a:cubicBezTo>
                  <a:cubicBezTo>
                    <a:pt x="855" y="8716"/>
                    <a:pt x="855" y="8716"/>
                    <a:pt x="855" y="8716"/>
                  </a:cubicBezTo>
                  <a:cubicBezTo>
                    <a:pt x="855" y="7579"/>
                    <a:pt x="1283" y="7200"/>
                    <a:pt x="1711" y="7200"/>
                  </a:cubicBezTo>
                  <a:cubicBezTo>
                    <a:pt x="16681" y="7200"/>
                    <a:pt x="16681" y="7200"/>
                    <a:pt x="16681" y="7200"/>
                  </a:cubicBezTo>
                  <a:cubicBezTo>
                    <a:pt x="17109" y="7200"/>
                    <a:pt x="17537" y="7579"/>
                    <a:pt x="17537" y="8716"/>
                  </a:cubicBezTo>
                  <a:lnTo>
                    <a:pt x="17537" y="18947"/>
                  </a:lnTo>
                  <a:close/>
                  <a:moveTo>
                    <a:pt x="19034" y="15916"/>
                  </a:moveTo>
                  <a:cubicBezTo>
                    <a:pt x="19034" y="16674"/>
                    <a:pt x="18820" y="17432"/>
                    <a:pt x="18392" y="17432"/>
                  </a:cubicBezTo>
                  <a:cubicBezTo>
                    <a:pt x="18392" y="8716"/>
                    <a:pt x="18392" y="8716"/>
                    <a:pt x="18392" y="8716"/>
                  </a:cubicBezTo>
                  <a:cubicBezTo>
                    <a:pt x="18392" y="6821"/>
                    <a:pt x="17537" y="5684"/>
                    <a:pt x="16681" y="5684"/>
                  </a:cubicBezTo>
                  <a:cubicBezTo>
                    <a:pt x="2352" y="5684"/>
                    <a:pt x="2352" y="5684"/>
                    <a:pt x="2352" y="5684"/>
                  </a:cubicBezTo>
                  <a:cubicBezTo>
                    <a:pt x="2352" y="4926"/>
                    <a:pt x="2780" y="4168"/>
                    <a:pt x="3208" y="4168"/>
                  </a:cubicBezTo>
                  <a:cubicBezTo>
                    <a:pt x="18392" y="4168"/>
                    <a:pt x="18392" y="4168"/>
                    <a:pt x="18392" y="4168"/>
                  </a:cubicBezTo>
                  <a:cubicBezTo>
                    <a:pt x="18820" y="4168"/>
                    <a:pt x="19034" y="4926"/>
                    <a:pt x="19034" y="5684"/>
                  </a:cubicBezTo>
                  <a:lnTo>
                    <a:pt x="19034" y="15916"/>
                  </a:lnTo>
                  <a:close/>
                  <a:moveTo>
                    <a:pt x="20745" y="3032"/>
                  </a:moveTo>
                  <a:cubicBezTo>
                    <a:pt x="20745" y="13263"/>
                    <a:pt x="20745" y="13263"/>
                    <a:pt x="20745" y="13263"/>
                  </a:cubicBezTo>
                  <a:cubicBezTo>
                    <a:pt x="20745" y="14021"/>
                    <a:pt x="20317" y="14400"/>
                    <a:pt x="19889" y="14400"/>
                  </a:cubicBezTo>
                  <a:cubicBezTo>
                    <a:pt x="19889" y="5684"/>
                    <a:pt x="19889" y="5684"/>
                    <a:pt x="19889" y="5684"/>
                  </a:cubicBezTo>
                  <a:cubicBezTo>
                    <a:pt x="19889" y="4168"/>
                    <a:pt x="19248" y="2653"/>
                    <a:pt x="18392" y="2653"/>
                  </a:cubicBezTo>
                  <a:cubicBezTo>
                    <a:pt x="4063" y="2653"/>
                    <a:pt x="4063" y="2653"/>
                    <a:pt x="4063" y="2653"/>
                  </a:cubicBezTo>
                  <a:cubicBezTo>
                    <a:pt x="4063" y="2274"/>
                    <a:pt x="4277" y="1516"/>
                    <a:pt x="4705" y="1516"/>
                  </a:cubicBezTo>
                  <a:cubicBezTo>
                    <a:pt x="19889" y="1516"/>
                    <a:pt x="19889" y="1516"/>
                    <a:pt x="19889" y="1516"/>
                  </a:cubicBezTo>
                  <a:cubicBezTo>
                    <a:pt x="20317" y="1516"/>
                    <a:pt x="20745" y="2274"/>
                    <a:pt x="20745" y="3032"/>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4" name="Freeform 106">
              <a:extLst>
                <a:ext uri="{FF2B5EF4-FFF2-40B4-BE49-F238E27FC236}">
                  <a16:creationId xmlns:a16="http://schemas.microsoft.com/office/drawing/2014/main" id="{72F917EA-7DAA-4EC6-BFD3-18497D5FD647}"/>
                </a:ext>
              </a:extLst>
            </p:cNvPr>
            <p:cNvSpPr/>
            <p:nvPr/>
          </p:nvSpPr>
          <p:spPr>
            <a:xfrm>
              <a:off x="14303448" y="8450805"/>
              <a:ext cx="85469" cy="183887"/>
            </a:xfrm>
            <a:custGeom>
              <a:avLst/>
              <a:gdLst/>
              <a:ahLst/>
              <a:cxnLst>
                <a:cxn ang="0">
                  <a:pos x="wd2" y="hd2"/>
                </a:cxn>
                <a:cxn ang="5400000">
                  <a:pos x="wd2" y="hd2"/>
                </a:cxn>
                <a:cxn ang="10800000">
                  <a:pos x="wd2" y="hd2"/>
                </a:cxn>
                <a:cxn ang="16200000">
                  <a:pos x="wd2" y="hd2"/>
                </a:cxn>
              </a:cxnLst>
              <a:rect l="0" t="0" r="r" b="b"/>
              <a:pathLst>
                <a:path w="21600" h="21600" extrusionOk="0">
                  <a:moveTo>
                    <a:pt x="10800" y="5040"/>
                  </a:moveTo>
                  <a:cubicBezTo>
                    <a:pt x="12343" y="5040"/>
                    <a:pt x="15429" y="5760"/>
                    <a:pt x="15429" y="7200"/>
                  </a:cubicBezTo>
                  <a:cubicBezTo>
                    <a:pt x="15429" y="7920"/>
                    <a:pt x="16971" y="8640"/>
                    <a:pt x="18514" y="8640"/>
                  </a:cubicBezTo>
                  <a:cubicBezTo>
                    <a:pt x="20057" y="8640"/>
                    <a:pt x="21600" y="7920"/>
                    <a:pt x="21600" y="7200"/>
                  </a:cubicBezTo>
                  <a:cubicBezTo>
                    <a:pt x="21600" y="5040"/>
                    <a:pt x="18514" y="2880"/>
                    <a:pt x="13886" y="2880"/>
                  </a:cubicBezTo>
                  <a:cubicBezTo>
                    <a:pt x="13886" y="1440"/>
                    <a:pt x="13886" y="1440"/>
                    <a:pt x="13886" y="1440"/>
                  </a:cubicBezTo>
                  <a:cubicBezTo>
                    <a:pt x="13886" y="720"/>
                    <a:pt x="12343" y="0"/>
                    <a:pt x="10800" y="0"/>
                  </a:cubicBezTo>
                  <a:cubicBezTo>
                    <a:pt x="9257" y="0"/>
                    <a:pt x="7714" y="720"/>
                    <a:pt x="7714" y="1440"/>
                  </a:cubicBezTo>
                  <a:cubicBezTo>
                    <a:pt x="7714" y="2880"/>
                    <a:pt x="7714" y="2880"/>
                    <a:pt x="7714" y="2880"/>
                  </a:cubicBezTo>
                  <a:cubicBezTo>
                    <a:pt x="3086" y="2880"/>
                    <a:pt x="0" y="5040"/>
                    <a:pt x="0" y="7200"/>
                  </a:cubicBezTo>
                  <a:cubicBezTo>
                    <a:pt x="0" y="10080"/>
                    <a:pt x="4629" y="12240"/>
                    <a:pt x="10800" y="12240"/>
                  </a:cubicBezTo>
                  <a:cubicBezTo>
                    <a:pt x="12343" y="12240"/>
                    <a:pt x="15429" y="12960"/>
                    <a:pt x="15429" y="14400"/>
                  </a:cubicBezTo>
                  <a:cubicBezTo>
                    <a:pt x="15429" y="15840"/>
                    <a:pt x="12343" y="16560"/>
                    <a:pt x="10800" y="16560"/>
                  </a:cubicBezTo>
                  <a:cubicBezTo>
                    <a:pt x="7714" y="16560"/>
                    <a:pt x="6171" y="15840"/>
                    <a:pt x="6171" y="14400"/>
                  </a:cubicBezTo>
                  <a:cubicBezTo>
                    <a:pt x="6171" y="13680"/>
                    <a:pt x="4629" y="12960"/>
                    <a:pt x="3086" y="12960"/>
                  </a:cubicBezTo>
                  <a:cubicBezTo>
                    <a:pt x="1543" y="12960"/>
                    <a:pt x="0" y="13680"/>
                    <a:pt x="0" y="14400"/>
                  </a:cubicBezTo>
                  <a:cubicBezTo>
                    <a:pt x="0" y="16560"/>
                    <a:pt x="3086" y="18720"/>
                    <a:pt x="7714" y="19440"/>
                  </a:cubicBezTo>
                  <a:cubicBezTo>
                    <a:pt x="7714" y="20160"/>
                    <a:pt x="7714" y="20160"/>
                    <a:pt x="7714" y="20160"/>
                  </a:cubicBezTo>
                  <a:cubicBezTo>
                    <a:pt x="7714" y="21600"/>
                    <a:pt x="9257" y="21600"/>
                    <a:pt x="10800" y="21600"/>
                  </a:cubicBezTo>
                  <a:cubicBezTo>
                    <a:pt x="12343" y="21600"/>
                    <a:pt x="13886" y="21600"/>
                    <a:pt x="13886" y="20160"/>
                  </a:cubicBezTo>
                  <a:cubicBezTo>
                    <a:pt x="13886" y="19440"/>
                    <a:pt x="13886" y="19440"/>
                    <a:pt x="13886" y="19440"/>
                  </a:cubicBezTo>
                  <a:cubicBezTo>
                    <a:pt x="18514" y="18720"/>
                    <a:pt x="21600" y="16560"/>
                    <a:pt x="21600" y="14400"/>
                  </a:cubicBezTo>
                  <a:cubicBezTo>
                    <a:pt x="21600" y="11520"/>
                    <a:pt x="16971" y="9360"/>
                    <a:pt x="10800" y="9360"/>
                  </a:cubicBezTo>
                  <a:cubicBezTo>
                    <a:pt x="7714" y="9360"/>
                    <a:pt x="6171" y="8640"/>
                    <a:pt x="6171" y="7200"/>
                  </a:cubicBezTo>
                  <a:cubicBezTo>
                    <a:pt x="6171" y="5760"/>
                    <a:pt x="7714" y="5040"/>
                    <a:pt x="10800" y="504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5" name="Freeform 107">
              <a:extLst>
                <a:ext uri="{FF2B5EF4-FFF2-40B4-BE49-F238E27FC236}">
                  <a16:creationId xmlns:a16="http://schemas.microsoft.com/office/drawing/2014/main" id="{C0D857C1-07BE-4309-9CAC-81C59C72FC34}"/>
                </a:ext>
              </a:extLst>
            </p:cNvPr>
            <p:cNvSpPr/>
            <p:nvPr/>
          </p:nvSpPr>
          <p:spPr>
            <a:xfrm>
              <a:off x="14168772" y="8505195"/>
              <a:ext cx="75109" cy="751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400" y="0"/>
                    <a:pt x="0" y="5400"/>
                    <a:pt x="0" y="10800"/>
                  </a:cubicBezTo>
                  <a:cubicBezTo>
                    <a:pt x="0" y="16200"/>
                    <a:pt x="5400" y="21600"/>
                    <a:pt x="10800" y="21600"/>
                  </a:cubicBezTo>
                  <a:cubicBezTo>
                    <a:pt x="16200" y="21600"/>
                    <a:pt x="21600" y="16200"/>
                    <a:pt x="21600" y="10800"/>
                  </a:cubicBezTo>
                  <a:cubicBezTo>
                    <a:pt x="21600" y="5400"/>
                    <a:pt x="16200" y="0"/>
                    <a:pt x="10800" y="0"/>
                  </a:cubicBezTo>
                  <a:close/>
                  <a:moveTo>
                    <a:pt x="10800" y="14400"/>
                  </a:moveTo>
                  <a:cubicBezTo>
                    <a:pt x="9000" y="14400"/>
                    <a:pt x="7200" y="12600"/>
                    <a:pt x="7200" y="10800"/>
                  </a:cubicBezTo>
                  <a:cubicBezTo>
                    <a:pt x="7200" y="9000"/>
                    <a:pt x="9000" y="7200"/>
                    <a:pt x="10800" y="7200"/>
                  </a:cubicBezTo>
                  <a:cubicBezTo>
                    <a:pt x="12600" y="7200"/>
                    <a:pt x="14400" y="9000"/>
                    <a:pt x="14400" y="10800"/>
                  </a:cubicBezTo>
                  <a:cubicBezTo>
                    <a:pt x="14400" y="12600"/>
                    <a:pt x="12600" y="14400"/>
                    <a:pt x="10800" y="144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6" name="Freeform 108">
              <a:extLst>
                <a:ext uri="{FF2B5EF4-FFF2-40B4-BE49-F238E27FC236}">
                  <a16:creationId xmlns:a16="http://schemas.microsoft.com/office/drawing/2014/main" id="{FE22AAF7-3969-45F4-B44D-4D20E9B6BC8A}"/>
                </a:ext>
              </a:extLst>
            </p:cNvPr>
            <p:cNvSpPr/>
            <p:nvPr/>
          </p:nvSpPr>
          <p:spPr>
            <a:xfrm>
              <a:off x="14451073" y="8505195"/>
              <a:ext cx="67339" cy="75110"/>
            </a:xfrm>
            <a:custGeom>
              <a:avLst/>
              <a:gdLst/>
              <a:ahLst/>
              <a:cxnLst>
                <a:cxn ang="0">
                  <a:pos x="wd2" y="hd2"/>
                </a:cxn>
                <a:cxn ang="5400000">
                  <a:pos x="wd2" y="hd2"/>
                </a:cxn>
                <a:cxn ang="10800000">
                  <a:pos x="wd2" y="hd2"/>
                </a:cxn>
                <a:cxn ang="16200000">
                  <a:pos x="wd2" y="hd2"/>
                </a:cxn>
              </a:cxnLst>
              <a:rect l="0" t="0" r="r" b="b"/>
              <a:pathLst>
                <a:path w="21600" h="21600" extrusionOk="0">
                  <a:moveTo>
                    <a:pt x="9818" y="0"/>
                  </a:moveTo>
                  <a:cubicBezTo>
                    <a:pt x="3927" y="0"/>
                    <a:pt x="0" y="5400"/>
                    <a:pt x="0" y="10800"/>
                  </a:cubicBezTo>
                  <a:cubicBezTo>
                    <a:pt x="0" y="16200"/>
                    <a:pt x="3927" y="21600"/>
                    <a:pt x="9818" y="21600"/>
                  </a:cubicBezTo>
                  <a:cubicBezTo>
                    <a:pt x="17673" y="21600"/>
                    <a:pt x="21600" y="16200"/>
                    <a:pt x="21600" y="10800"/>
                  </a:cubicBezTo>
                  <a:cubicBezTo>
                    <a:pt x="21600" y="5400"/>
                    <a:pt x="17673" y="0"/>
                    <a:pt x="9818" y="0"/>
                  </a:cubicBezTo>
                  <a:close/>
                  <a:moveTo>
                    <a:pt x="9818" y="14400"/>
                  </a:moveTo>
                  <a:cubicBezTo>
                    <a:pt x="7855" y="14400"/>
                    <a:pt x="7855" y="12600"/>
                    <a:pt x="7855" y="10800"/>
                  </a:cubicBezTo>
                  <a:cubicBezTo>
                    <a:pt x="7855" y="9000"/>
                    <a:pt x="7855" y="7200"/>
                    <a:pt x="9818" y="7200"/>
                  </a:cubicBezTo>
                  <a:cubicBezTo>
                    <a:pt x="11782" y="7200"/>
                    <a:pt x="13745" y="9000"/>
                    <a:pt x="13745" y="10800"/>
                  </a:cubicBezTo>
                  <a:cubicBezTo>
                    <a:pt x="13745" y="12600"/>
                    <a:pt x="11782" y="14400"/>
                    <a:pt x="9818" y="144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17" name="组合 16">
            <a:extLst>
              <a:ext uri="{FF2B5EF4-FFF2-40B4-BE49-F238E27FC236}">
                <a16:creationId xmlns:a16="http://schemas.microsoft.com/office/drawing/2014/main" id="{54FB67B3-040A-4C05-95F3-0157FB117E9F}"/>
              </a:ext>
            </a:extLst>
          </p:cNvPr>
          <p:cNvGrpSpPr/>
          <p:nvPr/>
        </p:nvGrpSpPr>
        <p:grpSpPr>
          <a:xfrm>
            <a:off x="7121802" y="2425935"/>
            <a:ext cx="870217" cy="870217"/>
            <a:chOff x="8592416" y="2318567"/>
            <a:chExt cx="870217" cy="870217"/>
          </a:xfrm>
          <a:solidFill>
            <a:srgbClr val="FF9900"/>
          </a:solidFill>
        </p:grpSpPr>
        <p:sp>
          <p:nvSpPr>
            <p:cNvPr id="18" name="Freeform 19">
              <a:extLst>
                <a:ext uri="{FF2B5EF4-FFF2-40B4-BE49-F238E27FC236}">
                  <a16:creationId xmlns:a16="http://schemas.microsoft.com/office/drawing/2014/main" id="{A6CADFE5-19C9-41D5-8BAB-998F110592CD}"/>
                </a:ext>
              </a:extLst>
            </p:cNvPr>
            <p:cNvSpPr/>
            <p:nvPr/>
          </p:nvSpPr>
          <p:spPr>
            <a:xfrm>
              <a:off x="8592416" y="2318567"/>
              <a:ext cx="870217" cy="8702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9" name="Freeform 134">
              <a:extLst>
                <a:ext uri="{FF2B5EF4-FFF2-40B4-BE49-F238E27FC236}">
                  <a16:creationId xmlns:a16="http://schemas.microsoft.com/office/drawing/2014/main" id="{0F6CE270-5E39-4F8F-8D6A-183C1561C70F}"/>
                </a:ext>
              </a:extLst>
            </p:cNvPr>
            <p:cNvSpPr/>
            <p:nvPr/>
          </p:nvSpPr>
          <p:spPr>
            <a:xfrm>
              <a:off x="8910976" y="2454779"/>
              <a:ext cx="233095" cy="213430"/>
            </a:xfrm>
            <a:custGeom>
              <a:avLst/>
              <a:gdLst/>
              <a:ahLst/>
              <a:cxnLst>
                <a:cxn ang="0">
                  <a:pos x="wd2" y="hd2"/>
                </a:cxn>
                <a:cxn ang="5400000">
                  <a:pos x="wd2" y="hd2"/>
                </a:cxn>
                <a:cxn ang="10800000">
                  <a:pos x="wd2" y="hd2"/>
                </a:cxn>
                <a:cxn ang="16200000">
                  <a:pos x="wd2" y="hd2"/>
                </a:cxn>
              </a:cxnLst>
              <a:rect l="0" t="0" r="r" b="b"/>
              <a:pathLst>
                <a:path w="21600" h="21446" extrusionOk="0">
                  <a:moveTo>
                    <a:pt x="5684" y="13423"/>
                  </a:moveTo>
                  <a:cubicBezTo>
                    <a:pt x="4547" y="14040"/>
                    <a:pt x="2842" y="14657"/>
                    <a:pt x="1705" y="15275"/>
                  </a:cubicBezTo>
                  <a:cubicBezTo>
                    <a:pt x="1137" y="15892"/>
                    <a:pt x="0" y="17126"/>
                    <a:pt x="0" y="18360"/>
                  </a:cubicBezTo>
                  <a:cubicBezTo>
                    <a:pt x="0" y="18977"/>
                    <a:pt x="568" y="20212"/>
                    <a:pt x="1705" y="20829"/>
                  </a:cubicBezTo>
                  <a:cubicBezTo>
                    <a:pt x="2274" y="20829"/>
                    <a:pt x="4547" y="21446"/>
                    <a:pt x="6253" y="21446"/>
                  </a:cubicBezTo>
                  <a:cubicBezTo>
                    <a:pt x="15347" y="21446"/>
                    <a:pt x="15347" y="21446"/>
                    <a:pt x="15347" y="21446"/>
                  </a:cubicBezTo>
                  <a:cubicBezTo>
                    <a:pt x="17053" y="21446"/>
                    <a:pt x="19326" y="20829"/>
                    <a:pt x="19895" y="20829"/>
                  </a:cubicBezTo>
                  <a:cubicBezTo>
                    <a:pt x="21032" y="20212"/>
                    <a:pt x="21600" y="18977"/>
                    <a:pt x="21600" y="18360"/>
                  </a:cubicBezTo>
                  <a:cubicBezTo>
                    <a:pt x="21600" y="17126"/>
                    <a:pt x="20463" y="15892"/>
                    <a:pt x="19895" y="15275"/>
                  </a:cubicBezTo>
                  <a:cubicBezTo>
                    <a:pt x="18758" y="14657"/>
                    <a:pt x="17053" y="14040"/>
                    <a:pt x="15916" y="13423"/>
                  </a:cubicBezTo>
                  <a:cubicBezTo>
                    <a:pt x="15347" y="13423"/>
                    <a:pt x="14211" y="13423"/>
                    <a:pt x="14211" y="12806"/>
                  </a:cubicBezTo>
                  <a:cubicBezTo>
                    <a:pt x="14211" y="12806"/>
                    <a:pt x="13642" y="12806"/>
                    <a:pt x="13642" y="12806"/>
                  </a:cubicBezTo>
                  <a:cubicBezTo>
                    <a:pt x="13642" y="12806"/>
                    <a:pt x="13642" y="12806"/>
                    <a:pt x="13642" y="12806"/>
                  </a:cubicBezTo>
                  <a:cubicBezTo>
                    <a:pt x="14211" y="12189"/>
                    <a:pt x="14779" y="11572"/>
                    <a:pt x="15347" y="10955"/>
                  </a:cubicBezTo>
                  <a:cubicBezTo>
                    <a:pt x="15347" y="10337"/>
                    <a:pt x="15916" y="9103"/>
                    <a:pt x="15916" y="8486"/>
                  </a:cubicBezTo>
                  <a:cubicBezTo>
                    <a:pt x="15916" y="8486"/>
                    <a:pt x="15916" y="8486"/>
                    <a:pt x="15916" y="8486"/>
                  </a:cubicBezTo>
                  <a:cubicBezTo>
                    <a:pt x="16484" y="7869"/>
                    <a:pt x="16484" y="7252"/>
                    <a:pt x="16484" y="6635"/>
                  </a:cubicBezTo>
                  <a:cubicBezTo>
                    <a:pt x="16484" y="6017"/>
                    <a:pt x="16484" y="4783"/>
                    <a:pt x="15916" y="4783"/>
                  </a:cubicBezTo>
                  <a:cubicBezTo>
                    <a:pt x="15916" y="4166"/>
                    <a:pt x="15347" y="4166"/>
                    <a:pt x="15347" y="3549"/>
                  </a:cubicBezTo>
                  <a:cubicBezTo>
                    <a:pt x="15347" y="2315"/>
                    <a:pt x="14211" y="463"/>
                    <a:pt x="12505" y="463"/>
                  </a:cubicBezTo>
                  <a:cubicBezTo>
                    <a:pt x="11937" y="-154"/>
                    <a:pt x="9663" y="-154"/>
                    <a:pt x="9095" y="463"/>
                  </a:cubicBezTo>
                  <a:cubicBezTo>
                    <a:pt x="7389" y="463"/>
                    <a:pt x="6253" y="2315"/>
                    <a:pt x="6253" y="3549"/>
                  </a:cubicBezTo>
                  <a:cubicBezTo>
                    <a:pt x="6253" y="4166"/>
                    <a:pt x="5684" y="4166"/>
                    <a:pt x="5684" y="4783"/>
                  </a:cubicBezTo>
                  <a:cubicBezTo>
                    <a:pt x="5116" y="4783"/>
                    <a:pt x="5116" y="6017"/>
                    <a:pt x="5116" y="6635"/>
                  </a:cubicBezTo>
                  <a:cubicBezTo>
                    <a:pt x="5116" y="7252"/>
                    <a:pt x="5116" y="7869"/>
                    <a:pt x="5684" y="8486"/>
                  </a:cubicBezTo>
                  <a:cubicBezTo>
                    <a:pt x="5684" y="8486"/>
                    <a:pt x="5684" y="8486"/>
                    <a:pt x="5684" y="8486"/>
                  </a:cubicBezTo>
                  <a:cubicBezTo>
                    <a:pt x="5684" y="9103"/>
                    <a:pt x="6253" y="10337"/>
                    <a:pt x="6253" y="10955"/>
                  </a:cubicBezTo>
                  <a:cubicBezTo>
                    <a:pt x="6821" y="11572"/>
                    <a:pt x="7389" y="12189"/>
                    <a:pt x="7958" y="12806"/>
                  </a:cubicBezTo>
                  <a:cubicBezTo>
                    <a:pt x="7958" y="12806"/>
                    <a:pt x="7389" y="12806"/>
                    <a:pt x="7389" y="12806"/>
                  </a:cubicBezTo>
                  <a:cubicBezTo>
                    <a:pt x="7389" y="13423"/>
                    <a:pt x="6253" y="13423"/>
                    <a:pt x="5684" y="13423"/>
                  </a:cubicBezTo>
                  <a:close/>
                  <a:moveTo>
                    <a:pt x="9095" y="10955"/>
                  </a:moveTo>
                  <a:cubicBezTo>
                    <a:pt x="9095" y="10337"/>
                    <a:pt x="8526" y="10337"/>
                    <a:pt x="8526" y="9720"/>
                  </a:cubicBezTo>
                  <a:cubicBezTo>
                    <a:pt x="8526" y="9103"/>
                    <a:pt x="7958" y="8486"/>
                    <a:pt x="7958" y="8486"/>
                  </a:cubicBezTo>
                  <a:cubicBezTo>
                    <a:pt x="7958" y="7869"/>
                    <a:pt x="7958" y="7252"/>
                    <a:pt x="7389" y="6635"/>
                  </a:cubicBezTo>
                  <a:cubicBezTo>
                    <a:pt x="7389" y="6635"/>
                    <a:pt x="7389" y="6635"/>
                    <a:pt x="7389" y="6635"/>
                  </a:cubicBezTo>
                  <a:cubicBezTo>
                    <a:pt x="7958" y="6017"/>
                    <a:pt x="8526" y="4166"/>
                    <a:pt x="8526" y="4166"/>
                  </a:cubicBezTo>
                  <a:cubicBezTo>
                    <a:pt x="8526" y="3549"/>
                    <a:pt x="9095" y="2932"/>
                    <a:pt x="9663" y="2932"/>
                  </a:cubicBezTo>
                  <a:cubicBezTo>
                    <a:pt x="10232" y="2315"/>
                    <a:pt x="11368" y="2315"/>
                    <a:pt x="11937" y="2932"/>
                  </a:cubicBezTo>
                  <a:cubicBezTo>
                    <a:pt x="12505" y="2932"/>
                    <a:pt x="13074" y="3549"/>
                    <a:pt x="13074" y="4166"/>
                  </a:cubicBezTo>
                  <a:cubicBezTo>
                    <a:pt x="13074" y="4166"/>
                    <a:pt x="13642" y="6017"/>
                    <a:pt x="14211" y="6635"/>
                  </a:cubicBezTo>
                  <a:cubicBezTo>
                    <a:pt x="14211" y="6635"/>
                    <a:pt x="14211" y="6635"/>
                    <a:pt x="14211" y="6635"/>
                  </a:cubicBezTo>
                  <a:cubicBezTo>
                    <a:pt x="13642" y="7252"/>
                    <a:pt x="13642" y="7869"/>
                    <a:pt x="13642" y="8486"/>
                  </a:cubicBezTo>
                  <a:cubicBezTo>
                    <a:pt x="13642" y="8486"/>
                    <a:pt x="13074" y="9103"/>
                    <a:pt x="13074" y="9720"/>
                  </a:cubicBezTo>
                  <a:cubicBezTo>
                    <a:pt x="13074" y="10337"/>
                    <a:pt x="12505" y="10337"/>
                    <a:pt x="12505" y="10955"/>
                  </a:cubicBezTo>
                  <a:cubicBezTo>
                    <a:pt x="11368" y="11572"/>
                    <a:pt x="11368" y="12806"/>
                    <a:pt x="11368" y="13423"/>
                  </a:cubicBezTo>
                  <a:cubicBezTo>
                    <a:pt x="11937" y="14040"/>
                    <a:pt x="12505" y="14657"/>
                    <a:pt x="13074" y="15275"/>
                  </a:cubicBezTo>
                  <a:cubicBezTo>
                    <a:pt x="13642" y="15892"/>
                    <a:pt x="14779" y="15892"/>
                    <a:pt x="15916" y="15892"/>
                  </a:cubicBezTo>
                  <a:cubicBezTo>
                    <a:pt x="16484" y="15892"/>
                    <a:pt x="17621" y="16509"/>
                    <a:pt x="18758" y="17126"/>
                  </a:cubicBezTo>
                  <a:cubicBezTo>
                    <a:pt x="19326" y="17743"/>
                    <a:pt x="19326" y="18360"/>
                    <a:pt x="19326" y="18360"/>
                  </a:cubicBezTo>
                  <a:cubicBezTo>
                    <a:pt x="19326" y="18360"/>
                    <a:pt x="19326" y="18360"/>
                    <a:pt x="19326" y="18360"/>
                  </a:cubicBezTo>
                  <a:cubicBezTo>
                    <a:pt x="18758" y="18360"/>
                    <a:pt x="17621" y="18977"/>
                    <a:pt x="15347" y="18977"/>
                  </a:cubicBezTo>
                  <a:cubicBezTo>
                    <a:pt x="6253" y="18977"/>
                    <a:pt x="6253" y="18977"/>
                    <a:pt x="6253" y="18977"/>
                  </a:cubicBezTo>
                  <a:cubicBezTo>
                    <a:pt x="3979" y="18977"/>
                    <a:pt x="2842" y="18360"/>
                    <a:pt x="2274" y="18360"/>
                  </a:cubicBezTo>
                  <a:cubicBezTo>
                    <a:pt x="2274" y="18360"/>
                    <a:pt x="2274" y="18360"/>
                    <a:pt x="2274" y="18360"/>
                  </a:cubicBezTo>
                  <a:cubicBezTo>
                    <a:pt x="2274" y="18360"/>
                    <a:pt x="2274" y="18360"/>
                    <a:pt x="2274" y="18360"/>
                  </a:cubicBezTo>
                  <a:cubicBezTo>
                    <a:pt x="2274" y="18360"/>
                    <a:pt x="2274" y="17743"/>
                    <a:pt x="2842" y="17126"/>
                  </a:cubicBezTo>
                  <a:cubicBezTo>
                    <a:pt x="3979" y="16509"/>
                    <a:pt x="5116" y="15892"/>
                    <a:pt x="5684" y="15892"/>
                  </a:cubicBezTo>
                  <a:cubicBezTo>
                    <a:pt x="6821" y="15892"/>
                    <a:pt x="7958" y="15892"/>
                    <a:pt x="8526" y="15275"/>
                  </a:cubicBezTo>
                  <a:cubicBezTo>
                    <a:pt x="9095" y="14657"/>
                    <a:pt x="9663" y="14040"/>
                    <a:pt x="10232" y="13423"/>
                  </a:cubicBezTo>
                  <a:cubicBezTo>
                    <a:pt x="10232" y="12806"/>
                    <a:pt x="10232" y="11572"/>
                    <a:pt x="9095" y="10955"/>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0" name="Freeform 135">
              <a:extLst>
                <a:ext uri="{FF2B5EF4-FFF2-40B4-BE49-F238E27FC236}">
                  <a16:creationId xmlns:a16="http://schemas.microsoft.com/office/drawing/2014/main" id="{983285A7-9F18-425F-9669-F3E24C0AD3F1}"/>
                </a:ext>
              </a:extLst>
            </p:cNvPr>
            <p:cNvSpPr/>
            <p:nvPr/>
          </p:nvSpPr>
          <p:spPr>
            <a:xfrm>
              <a:off x="9058603" y="2718951"/>
              <a:ext cx="238275" cy="213431"/>
            </a:xfrm>
            <a:custGeom>
              <a:avLst/>
              <a:gdLst/>
              <a:ahLst/>
              <a:cxnLst>
                <a:cxn ang="0">
                  <a:pos x="wd2" y="hd2"/>
                </a:cxn>
                <a:cxn ang="5400000">
                  <a:pos x="wd2" y="hd2"/>
                </a:cxn>
                <a:cxn ang="10800000">
                  <a:pos x="wd2" y="hd2"/>
                </a:cxn>
                <a:cxn ang="16200000">
                  <a:pos x="wd2" y="hd2"/>
                </a:cxn>
              </a:cxnLst>
              <a:rect l="0" t="0" r="r" b="b"/>
              <a:pathLst>
                <a:path w="21600" h="21446" extrusionOk="0">
                  <a:moveTo>
                    <a:pt x="19385" y="15275"/>
                  </a:moveTo>
                  <a:cubicBezTo>
                    <a:pt x="18277" y="14657"/>
                    <a:pt x="17169" y="14040"/>
                    <a:pt x="16062" y="14040"/>
                  </a:cubicBezTo>
                  <a:cubicBezTo>
                    <a:pt x="14954" y="13423"/>
                    <a:pt x="13846" y="13423"/>
                    <a:pt x="13846" y="13423"/>
                  </a:cubicBezTo>
                  <a:cubicBezTo>
                    <a:pt x="13846" y="13423"/>
                    <a:pt x="13846" y="12806"/>
                    <a:pt x="13292" y="12806"/>
                  </a:cubicBezTo>
                  <a:cubicBezTo>
                    <a:pt x="13292" y="12806"/>
                    <a:pt x="13292" y="12806"/>
                    <a:pt x="13292" y="12806"/>
                  </a:cubicBezTo>
                  <a:cubicBezTo>
                    <a:pt x="14400" y="12189"/>
                    <a:pt x="14954" y="11572"/>
                    <a:pt x="14954" y="10955"/>
                  </a:cubicBezTo>
                  <a:cubicBezTo>
                    <a:pt x="15508" y="10337"/>
                    <a:pt x="15508" y="9103"/>
                    <a:pt x="15508" y="9103"/>
                  </a:cubicBezTo>
                  <a:cubicBezTo>
                    <a:pt x="15508" y="8486"/>
                    <a:pt x="15508" y="8486"/>
                    <a:pt x="15508" y="8486"/>
                  </a:cubicBezTo>
                  <a:cubicBezTo>
                    <a:pt x="16062" y="8486"/>
                    <a:pt x="16615" y="7252"/>
                    <a:pt x="16615" y="6635"/>
                  </a:cubicBezTo>
                  <a:cubicBezTo>
                    <a:pt x="16615" y="6017"/>
                    <a:pt x="16062" y="5400"/>
                    <a:pt x="15508" y="4783"/>
                  </a:cubicBezTo>
                  <a:cubicBezTo>
                    <a:pt x="15508" y="4166"/>
                    <a:pt x="15508" y="4166"/>
                    <a:pt x="14954" y="3549"/>
                  </a:cubicBezTo>
                  <a:cubicBezTo>
                    <a:pt x="14954" y="2315"/>
                    <a:pt x="13846" y="1080"/>
                    <a:pt x="12738" y="463"/>
                  </a:cubicBezTo>
                  <a:cubicBezTo>
                    <a:pt x="11631" y="-154"/>
                    <a:pt x="9969" y="-154"/>
                    <a:pt x="8862" y="463"/>
                  </a:cubicBezTo>
                  <a:cubicBezTo>
                    <a:pt x="7754" y="1080"/>
                    <a:pt x="6646" y="2315"/>
                    <a:pt x="6092" y="3549"/>
                  </a:cubicBezTo>
                  <a:cubicBezTo>
                    <a:pt x="6092" y="4166"/>
                    <a:pt x="6092" y="4166"/>
                    <a:pt x="5538" y="4783"/>
                  </a:cubicBezTo>
                  <a:cubicBezTo>
                    <a:pt x="4985" y="5400"/>
                    <a:pt x="4985" y="6017"/>
                    <a:pt x="4985" y="6635"/>
                  </a:cubicBezTo>
                  <a:cubicBezTo>
                    <a:pt x="4985" y="7252"/>
                    <a:pt x="4985" y="8486"/>
                    <a:pt x="5538" y="8486"/>
                  </a:cubicBezTo>
                  <a:cubicBezTo>
                    <a:pt x="5538" y="8486"/>
                    <a:pt x="5538" y="8486"/>
                    <a:pt x="5538" y="9103"/>
                  </a:cubicBezTo>
                  <a:cubicBezTo>
                    <a:pt x="6092" y="9103"/>
                    <a:pt x="6092" y="10337"/>
                    <a:pt x="6092" y="10955"/>
                  </a:cubicBezTo>
                  <a:cubicBezTo>
                    <a:pt x="6646" y="11572"/>
                    <a:pt x="7200" y="12189"/>
                    <a:pt x="7754" y="12806"/>
                  </a:cubicBezTo>
                  <a:cubicBezTo>
                    <a:pt x="7754" y="12806"/>
                    <a:pt x="7754" y="13423"/>
                    <a:pt x="7754" y="13423"/>
                  </a:cubicBezTo>
                  <a:cubicBezTo>
                    <a:pt x="7200" y="13423"/>
                    <a:pt x="6646" y="13423"/>
                    <a:pt x="5538" y="14040"/>
                  </a:cubicBezTo>
                  <a:cubicBezTo>
                    <a:pt x="4431" y="14040"/>
                    <a:pt x="2769" y="14657"/>
                    <a:pt x="2215" y="15275"/>
                  </a:cubicBezTo>
                  <a:cubicBezTo>
                    <a:pt x="1108" y="15892"/>
                    <a:pt x="0" y="17126"/>
                    <a:pt x="0" y="18360"/>
                  </a:cubicBezTo>
                  <a:cubicBezTo>
                    <a:pt x="0" y="19595"/>
                    <a:pt x="554" y="20212"/>
                    <a:pt x="1662" y="20829"/>
                  </a:cubicBezTo>
                  <a:cubicBezTo>
                    <a:pt x="2769" y="21446"/>
                    <a:pt x="4985" y="21446"/>
                    <a:pt x="6092" y="21446"/>
                  </a:cubicBezTo>
                  <a:cubicBezTo>
                    <a:pt x="14954" y="21446"/>
                    <a:pt x="14954" y="21446"/>
                    <a:pt x="14954" y="21446"/>
                  </a:cubicBezTo>
                  <a:cubicBezTo>
                    <a:pt x="16615" y="21446"/>
                    <a:pt x="18831" y="21446"/>
                    <a:pt x="19938" y="20829"/>
                  </a:cubicBezTo>
                  <a:cubicBezTo>
                    <a:pt x="20492" y="20212"/>
                    <a:pt x="21600" y="19595"/>
                    <a:pt x="21600" y="18360"/>
                  </a:cubicBezTo>
                  <a:cubicBezTo>
                    <a:pt x="21600" y="17126"/>
                    <a:pt x="19938" y="15892"/>
                    <a:pt x="19385" y="15275"/>
                  </a:cubicBezTo>
                  <a:close/>
                  <a:moveTo>
                    <a:pt x="18831" y="18360"/>
                  </a:moveTo>
                  <a:cubicBezTo>
                    <a:pt x="18831" y="18360"/>
                    <a:pt x="17169" y="18977"/>
                    <a:pt x="14954" y="18977"/>
                  </a:cubicBezTo>
                  <a:cubicBezTo>
                    <a:pt x="6092" y="18977"/>
                    <a:pt x="6092" y="18977"/>
                    <a:pt x="6092" y="18977"/>
                  </a:cubicBezTo>
                  <a:cubicBezTo>
                    <a:pt x="4431" y="18977"/>
                    <a:pt x="2769" y="18360"/>
                    <a:pt x="2215" y="18360"/>
                  </a:cubicBezTo>
                  <a:cubicBezTo>
                    <a:pt x="2215" y="18360"/>
                    <a:pt x="2215" y="18360"/>
                    <a:pt x="2215" y="18360"/>
                  </a:cubicBezTo>
                  <a:cubicBezTo>
                    <a:pt x="2215" y="18360"/>
                    <a:pt x="2215" y="18360"/>
                    <a:pt x="2215" y="18360"/>
                  </a:cubicBezTo>
                  <a:cubicBezTo>
                    <a:pt x="2215" y="18360"/>
                    <a:pt x="2769" y="17743"/>
                    <a:pt x="3323" y="17126"/>
                  </a:cubicBezTo>
                  <a:cubicBezTo>
                    <a:pt x="3877" y="17126"/>
                    <a:pt x="4985" y="16509"/>
                    <a:pt x="5538" y="15892"/>
                  </a:cubicBezTo>
                  <a:cubicBezTo>
                    <a:pt x="6646" y="15892"/>
                    <a:pt x="7754" y="15892"/>
                    <a:pt x="8308" y="15275"/>
                  </a:cubicBezTo>
                  <a:cubicBezTo>
                    <a:pt x="8862" y="15275"/>
                    <a:pt x="9969" y="14657"/>
                    <a:pt x="9969" y="13423"/>
                  </a:cubicBezTo>
                  <a:cubicBezTo>
                    <a:pt x="10523" y="12806"/>
                    <a:pt x="9969" y="11572"/>
                    <a:pt x="8862" y="10955"/>
                  </a:cubicBezTo>
                  <a:cubicBezTo>
                    <a:pt x="8862" y="10955"/>
                    <a:pt x="8308" y="10337"/>
                    <a:pt x="8308" y="9720"/>
                  </a:cubicBezTo>
                  <a:cubicBezTo>
                    <a:pt x="8308" y="9720"/>
                    <a:pt x="8308" y="9103"/>
                    <a:pt x="7754" y="8486"/>
                  </a:cubicBezTo>
                  <a:cubicBezTo>
                    <a:pt x="7754" y="7869"/>
                    <a:pt x="7754" y="7252"/>
                    <a:pt x="7200" y="6635"/>
                  </a:cubicBezTo>
                  <a:cubicBezTo>
                    <a:pt x="7200" y="6635"/>
                    <a:pt x="7200" y="6635"/>
                    <a:pt x="7200" y="6635"/>
                  </a:cubicBezTo>
                  <a:cubicBezTo>
                    <a:pt x="7754" y="6017"/>
                    <a:pt x="8308" y="4783"/>
                    <a:pt x="8308" y="4166"/>
                  </a:cubicBezTo>
                  <a:cubicBezTo>
                    <a:pt x="8308" y="3549"/>
                    <a:pt x="8862" y="2932"/>
                    <a:pt x="9415" y="2932"/>
                  </a:cubicBezTo>
                  <a:cubicBezTo>
                    <a:pt x="9969" y="2315"/>
                    <a:pt x="11077" y="2315"/>
                    <a:pt x="12185" y="2932"/>
                  </a:cubicBezTo>
                  <a:cubicBezTo>
                    <a:pt x="12185" y="2932"/>
                    <a:pt x="12738" y="3549"/>
                    <a:pt x="13292" y="4166"/>
                  </a:cubicBezTo>
                  <a:cubicBezTo>
                    <a:pt x="13292" y="4783"/>
                    <a:pt x="13292" y="6017"/>
                    <a:pt x="14400" y="6635"/>
                  </a:cubicBezTo>
                  <a:cubicBezTo>
                    <a:pt x="14400" y="6635"/>
                    <a:pt x="14400" y="6635"/>
                    <a:pt x="14400" y="6635"/>
                  </a:cubicBezTo>
                  <a:cubicBezTo>
                    <a:pt x="13846" y="7252"/>
                    <a:pt x="13292" y="7869"/>
                    <a:pt x="13292" y="8486"/>
                  </a:cubicBezTo>
                  <a:cubicBezTo>
                    <a:pt x="13292" y="9103"/>
                    <a:pt x="13292" y="9720"/>
                    <a:pt x="12738" y="9720"/>
                  </a:cubicBezTo>
                  <a:cubicBezTo>
                    <a:pt x="12738" y="10337"/>
                    <a:pt x="12738" y="10955"/>
                    <a:pt x="12185" y="10955"/>
                  </a:cubicBezTo>
                  <a:cubicBezTo>
                    <a:pt x="11631" y="11572"/>
                    <a:pt x="11077" y="12806"/>
                    <a:pt x="11077" y="13423"/>
                  </a:cubicBezTo>
                  <a:cubicBezTo>
                    <a:pt x="11631" y="14657"/>
                    <a:pt x="12185" y="15275"/>
                    <a:pt x="12738" y="15275"/>
                  </a:cubicBezTo>
                  <a:cubicBezTo>
                    <a:pt x="13292" y="15892"/>
                    <a:pt x="14400" y="15892"/>
                    <a:pt x="15508" y="15892"/>
                  </a:cubicBezTo>
                  <a:cubicBezTo>
                    <a:pt x="16062" y="16509"/>
                    <a:pt x="17723" y="17126"/>
                    <a:pt x="18277" y="17126"/>
                  </a:cubicBezTo>
                  <a:cubicBezTo>
                    <a:pt x="18831" y="17743"/>
                    <a:pt x="19385" y="18360"/>
                    <a:pt x="19385" y="18360"/>
                  </a:cubicBezTo>
                  <a:cubicBezTo>
                    <a:pt x="19385" y="18360"/>
                    <a:pt x="18831" y="18360"/>
                    <a:pt x="18831" y="1836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1" name="Freeform 136">
              <a:extLst>
                <a:ext uri="{FF2B5EF4-FFF2-40B4-BE49-F238E27FC236}">
                  <a16:creationId xmlns:a16="http://schemas.microsoft.com/office/drawing/2014/main" id="{E42A1E94-D0C3-40E6-8C0E-531FBE0F3C04}"/>
                </a:ext>
              </a:extLst>
            </p:cNvPr>
            <p:cNvSpPr/>
            <p:nvPr/>
          </p:nvSpPr>
          <p:spPr>
            <a:xfrm>
              <a:off x="8758171" y="2718951"/>
              <a:ext cx="238275" cy="213431"/>
            </a:xfrm>
            <a:custGeom>
              <a:avLst/>
              <a:gdLst/>
              <a:ahLst/>
              <a:cxnLst>
                <a:cxn ang="0">
                  <a:pos x="wd2" y="hd2"/>
                </a:cxn>
                <a:cxn ang="5400000">
                  <a:pos x="wd2" y="hd2"/>
                </a:cxn>
                <a:cxn ang="10800000">
                  <a:pos x="wd2" y="hd2"/>
                </a:cxn>
                <a:cxn ang="16200000">
                  <a:pos x="wd2" y="hd2"/>
                </a:cxn>
              </a:cxnLst>
              <a:rect l="0" t="0" r="r" b="b"/>
              <a:pathLst>
                <a:path w="21600" h="21446" extrusionOk="0">
                  <a:moveTo>
                    <a:pt x="19938" y="20829"/>
                  </a:moveTo>
                  <a:cubicBezTo>
                    <a:pt x="21046" y="20212"/>
                    <a:pt x="21600" y="19595"/>
                    <a:pt x="21600" y="18360"/>
                  </a:cubicBezTo>
                  <a:cubicBezTo>
                    <a:pt x="21600" y="17126"/>
                    <a:pt x="20492" y="15892"/>
                    <a:pt x="19938" y="15275"/>
                  </a:cubicBezTo>
                  <a:cubicBezTo>
                    <a:pt x="18831" y="14657"/>
                    <a:pt x="17169" y="14040"/>
                    <a:pt x="16062" y="14040"/>
                  </a:cubicBezTo>
                  <a:cubicBezTo>
                    <a:pt x="15508" y="13423"/>
                    <a:pt x="14400" y="13423"/>
                    <a:pt x="13846" y="13423"/>
                  </a:cubicBezTo>
                  <a:cubicBezTo>
                    <a:pt x="13846" y="13423"/>
                    <a:pt x="13846" y="12806"/>
                    <a:pt x="13846" y="12806"/>
                  </a:cubicBezTo>
                  <a:cubicBezTo>
                    <a:pt x="13846" y="12806"/>
                    <a:pt x="13846" y="12806"/>
                    <a:pt x="13846" y="12806"/>
                  </a:cubicBezTo>
                  <a:cubicBezTo>
                    <a:pt x="14400" y="12189"/>
                    <a:pt x="14954" y="11572"/>
                    <a:pt x="15508" y="10955"/>
                  </a:cubicBezTo>
                  <a:cubicBezTo>
                    <a:pt x="15508" y="10337"/>
                    <a:pt x="15508" y="9103"/>
                    <a:pt x="16062" y="9103"/>
                  </a:cubicBezTo>
                  <a:cubicBezTo>
                    <a:pt x="16062" y="8486"/>
                    <a:pt x="16062" y="8486"/>
                    <a:pt x="16062" y="8486"/>
                  </a:cubicBezTo>
                  <a:cubicBezTo>
                    <a:pt x="16615" y="8486"/>
                    <a:pt x="16615" y="7252"/>
                    <a:pt x="16615" y="6635"/>
                  </a:cubicBezTo>
                  <a:cubicBezTo>
                    <a:pt x="16615" y="6017"/>
                    <a:pt x="16615" y="5400"/>
                    <a:pt x="16062" y="4783"/>
                  </a:cubicBezTo>
                  <a:cubicBezTo>
                    <a:pt x="15508" y="4166"/>
                    <a:pt x="15508" y="4166"/>
                    <a:pt x="15508" y="3549"/>
                  </a:cubicBezTo>
                  <a:cubicBezTo>
                    <a:pt x="14954" y="2315"/>
                    <a:pt x="13846" y="1080"/>
                    <a:pt x="12738" y="463"/>
                  </a:cubicBezTo>
                  <a:cubicBezTo>
                    <a:pt x="11631" y="-154"/>
                    <a:pt x="9969" y="-154"/>
                    <a:pt x="8862" y="463"/>
                  </a:cubicBezTo>
                  <a:cubicBezTo>
                    <a:pt x="7754" y="1080"/>
                    <a:pt x="6646" y="2315"/>
                    <a:pt x="6646" y="3549"/>
                  </a:cubicBezTo>
                  <a:cubicBezTo>
                    <a:pt x="6092" y="4166"/>
                    <a:pt x="6092" y="4166"/>
                    <a:pt x="6092" y="4783"/>
                  </a:cubicBezTo>
                  <a:cubicBezTo>
                    <a:pt x="5538" y="5400"/>
                    <a:pt x="4985" y="6017"/>
                    <a:pt x="4985" y="6635"/>
                  </a:cubicBezTo>
                  <a:cubicBezTo>
                    <a:pt x="4985" y="7252"/>
                    <a:pt x="5538" y="8486"/>
                    <a:pt x="6092" y="8486"/>
                  </a:cubicBezTo>
                  <a:cubicBezTo>
                    <a:pt x="6092" y="8486"/>
                    <a:pt x="6092" y="8486"/>
                    <a:pt x="6092" y="9103"/>
                  </a:cubicBezTo>
                  <a:cubicBezTo>
                    <a:pt x="6092" y="9103"/>
                    <a:pt x="6092" y="10337"/>
                    <a:pt x="6646" y="10955"/>
                  </a:cubicBezTo>
                  <a:cubicBezTo>
                    <a:pt x="6646" y="11572"/>
                    <a:pt x="7200" y="12189"/>
                    <a:pt x="8308" y="12806"/>
                  </a:cubicBezTo>
                  <a:cubicBezTo>
                    <a:pt x="7754" y="12806"/>
                    <a:pt x="7754" y="13423"/>
                    <a:pt x="7754" y="13423"/>
                  </a:cubicBezTo>
                  <a:cubicBezTo>
                    <a:pt x="7754" y="13423"/>
                    <a:pt x="6646" y="13423"/>
                    <a:pt x="5538" y="14040"/>
                  </a:cubicBezTo>
                  <a:cubicBezTo>
                    <a:pt x="4431" y="14040"/>
                    <a:pt x="3323" y="14657"/>
                    <a:pt x="2215" y="15275"/>
                  </a:cubicBezTo>
                  <a:cubicBezTo>
                    <a:pt x="1662" y="15892"/>
                    <a:pt x="554" y="17126"/>
                    <a:pt x="0" y="18360"/>
                  </a:cubicBezTo>
                  <a:cubicBezTo>
                    <a:pt x="0" y="19595"/>
                    <a:pt x="1108" y="20212"/>
                    <a:pt x="2215" y="20829"/>
                  </a:cubicBezTo>
                  <a:cubicBezTo>
                    <a:pt x="2769" y="21446"/>
                    <a:pt x="4985" y="21446"/>
                    <a:pt x="6646" y="21446"/>
                  </a:cubicBezTo>
                  <a:cubicBezTo>
                    <a:pt x="15508" y="21446"/>
                    <a:pt x="15508" y="21446"/>
                    <a:pt x="15508" y="21446"/>
                  </a:cubicBezTo>
                  <a:cubicBezTo>
                    <a:pt x="16615" y="21446"/>
                    <a:pt x="18831" y="21446"/>
                    <a:pt x="19938" y="20829"/>
                  </a:cubicBezTo>
                  <a:close/>
                  <a:moveTo>
                    <a:pt x="2769" y="18360"/>
                  </a:moveTo>
                  <a:cubicBezTo>
                    <a:pt x="2769" y="18360"/>
                    <a:pt x="2769" y="18360"/>
                    <a:pt x="2769" y="18360"/>
                  </a:cubicBezTo>
                  <a:cubicBezTo>
                    <a:pt x="2769" y="18360"/>
                    <a:pt x="2215" y="18360"/>
                    <a:pt x="2215" y="18360"/>
                  </a:cubicBezTo>
                  <a:cubicBezTo>
                    <a:pt x="2769" y="18360"/>
                    <a:pt x="2769" y="17743"/>
                    <a:pt x="3323" y="17126"/>
                  </a:cubicBezTo>
                  <a:cubicBezTo>
                    <a:pt x="3877" y="17126"/>
                    <a:pt x="5538" y="16509"/>
                    <a:pt x="6092" y="15892"/>
                  </a:cubicBezTo>
                  <a:cubicBezTo>
                    <a:pt x="7200" y="15892"/>
                    <a:pt x="8308" y="15892"/>
                    <a:pt x="8862" y="15275"/>
                  </a:cubicBezTo>
                  <a:cubicBezTo>
                    <a:pt x="9415" y="15275"/>
                    <a:pt x="9969" y="14657"/>
                    <a:pt x="10523" y="13423"/>
                  </a:cubicBezTo>
                  <a:cubicBezTo>
                    <a:pt x="10523" y="12806"/>
                    <a:pt x="9969" y="11572"/>
                    <a:pt x="9415" y="10955"/>
                  </a:cubicBezTo>
                  <a:cubicBezTo>
                    <a:pt x="8862" y="10955"/>
                    <a:pt x="8862" y="10337"/>
                    <a:pt x="8862" y="9720"/>
                  </a:cubicBezTo>
                  <a:cubicBezTo>
                    <a:pt x="8308" y="9720"/>
                    <a:pt x="8308" y="9103"/>
                    <a:pt x="8308" y="8486"/>
                  </a:cubicBezTo>
                  <a:cubicBezTo>
                    <a:pt x="8308" y="7869"/>
                    <a:pt x="7754" y="7252"/>
                    <a:pt x="7200" y="6635"/>
                  </a:cubicBezTo>
                  <a:cubicBezTo>
                    <a:pt x="7754" y="6635"/>
                    <a:pt x="7754" y="6635"/>
                    <a:pt x="7754" y="6635"/>
                  </a:cubicBezTo>
                  <a:cubicBezTo>
                    <a:pt x="8308" y="6017"/>
                    <a:pt x="8308" y="4783"/>
                    <a:pt x="8308" y="4166"/>
                  </a:cubicBezTo>
                  <a:cubicBezTo>
                    <a:pt x="8862" y="3549"/>
                    <a:pt x="9415" y="2932"/>
                    <a:pt x="9969" y="2932"/>
                  </a:cubicBezTo>
                  <a:cubicBezTo>
                    <a:pt x="10523" y="2315"/>
                    <a:pt x="11631" y="2315"/>
                    <a:pt x="12185" y="2932"/>
                  </a:cubicBezTo>
                  <a:cubicBezTo>
                    <a:pt x="12738" y="2932"/>
                    <a:pt x="13292" y="3549"/>
                    <a:pt x="13292" y="4166"/>
                  </a:cubicBezTo>
                  <a:cubicBezTo>
                    <a:pt x="13292" y="4783"/>
                    <a:pt x="13846" y="6017"/>
                    <a:pt x="14400" y="6635"/>
                  </a:cubicBezTo>
                  <a:cubicBezTo>
                    <a:pt x="14400" y="6635"/>
                    <a:pt x="14400" y="6635"/>
                    <a:pt x="14400" y="6635"/>
                  </a:cubicBezTo>
                  <a:cubicBezTo>
                    <a:pt x="13846" y="7252"/>
                    <a:pt x="13846" y="7869"/>
                    <a:pt x="13846" y="8486"/>
                  </a:cubicBezTo>
                  <a:cubicBezTo>
                    <a:pt x="13292" y="9103"/>
                    <a:pt x="13292" y="9720"/>
                    <a:pt x="13292" y="9720"/>
                  </a:cubicBezTo>
                  <a:cubicBezTo>
                    <a:pt x="13292" y="10337"/>
                    <a:pt x="12738" y="10955"/>
                    <a:pt x="12738" y="10955"/>
                  </a:cubicBezTo>
                  <a:cubicBezTo>
                    <a:pt x="11631" y="11572"/>
                    <a:pt x="11077" y="12806"/>
                    <a:pt x="11631" y="13423"/>
                  </a:cubicBezTo>
                  <a:cubicBezTo>
                    <a:pt x="11631" y="14657"/>
                    <a:pt x="12738" y="15275"/>
                    <a:pt x="13292" y="15275"/>
                  </a:cubicBezTo>
                  <a:cubicBezTo>
                    <a:pt x="13846" y="15892"/>
                    <a:pt x="14954" y="15892"/>
                    <a:pt x="16062" y="15892"/>
                  </a:cubicBezTo>
                  <a:cubicBezTo>
                    <a:pt x="16615" y="16509"/>
                    <a:pt x="17723" y="17126"/>
                    <a:pt x="18277" y="17126"/>
                  </a:cubicBezTo>
                  <a:cubicBezTo>
                    <a:pt x="18831" y="17743"/>
                    <a:pt x="19385" y="18360"/>
                    <a:pt x="19385" y="18360"/>
                  </a:cubicBezTo>
                  <a:cubicBezTo>
                    <a:pt x="19385" y="18360"/>
                    <a:pt x="19385" y="18360"/>
                    <a:pt x="19385" y="18360"/>
                  </a:cubicBezTo>
                  <a:cubicBezTo>
                    <a:pt x="18831" y="18360"/>
                    <a:pt x="17169" y="18977"/>
                    <a:pt x="15508" y="18977"/>
                  </a:cubicBezTo>
                  <a:cubicBezTo>
                    <a:pt x="6646" y="18977"/>
                    <a:pt x="6646" y="18977"/>
                    <a:pt x="6646" y="18977"/>
                  </a:cubicBezTo>
                  <a:cubicBezTo>
                    <a:pt x="4431" y="18977"/>
                    <a:pt x="2769" y="18360"/>
                    <a:pt x="2769" y="1836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2" name="Freeform 137">
              <a:extLst>
                <a:ext uri="{FF2B5EF4-FFF2-40B4-BE49-F238E27FC236}">
                  <a16:creationId xmlns:a16="http://schemas.microsoft.com/office/drawing/2014/main" id="{1A1F1660-6F3A-4E2C-A243-B7BF8EA3E581}"/>
                </a:ext>
              </a:extLst>
            </p:cNvPr>
            <p:cNvSpPr/>
            <p:nvPr/>
          </p:nvSpPr>
          <p:spPr>
            <a:xfrm>
              <a:off x="9158544" y="2516932"/>
              <a:ext cx="204148" cy="267823"/>
            </a:xfrm>
            <a:custGeom>
              <a:avLst/>
              <a:gdLst/>
              <a:ahLst/>
              <a:cxnLst>
                <a:cxn ang="0">
                  <a:pos x="wd2" y="hd2"/>
                </a:cxn>
                <a:cxn ang="5400000">
                  <a:pos x="wd2" y="hd2"/>
                </a:cxn>
                <a:cxn ang="10800000">
                  <a:pos x="wd2" y="hd2"/>
                </a:cxn>
                <a:cxn ang="16200000">
                  <a:pos x="wd2" y="hd2"/>
                </a:cxn>
              </a:cxnLst>
              <a:rect l="0" t="0" r="r" b="b"/>
              <a:pathLst>
                <a:path w="21282" h="21477" extrusionOk="0">
                  <a:moveTo>
                    <a:pt x="1747" y="368"/>
                  </a:moveTo>
                  <a:cubicBezTo>
                    <a:pt x="1112" y="-123"/>
                    <a:pt x="476" y="-123"/>
                    <a:pt x="476" y="368"/>
                  </a:cubicBezTo>
                  <a:cubicBezTo>
                    <a:pt x="-159" y="859"/>
                    <a:pt x="-159" y="1841"/>
                    <a:pt x="476" y="1841"/>
                  </a:cubicBezTo>
                  <a:cubicBezTo>
                    <a:pt x="8100" y="5277"/>
                    <a:pt x="12547" y="11659"/>
                    <a:pt x="12547" y="18041"/>
                  </a:cubicBezTo>
                  <a:cubicBezTo>
                    <a:pt x="8735" y="15095"/>
                    <a:pt x="8735" y="15095"/>
                    <a:pt x="8735" y="15095"/>
                  </a:cubicBezTo>
                  <a:cubicBezTo>
                    <a:pt x="8100" y="15095"/>
                    <a:pt x="7465" y="15095"/>
                    <a:pt x="6829" y="15095"/>
                  </a:cubicBezTo>
                  <a:cubicBezTo>
                    <a:pt x="6829" y="15586"/>
                    <a:pt x="6829" y="16077"/>
                    <a:pt x="6829" y="16568"/>
                  </a:cubicBezTo>
                  <a:cubicBezTo>
                    <a:pt x="13182" y="21477"/>
                    <a:pt x="13182" y="21477"/>
                    <a:pt x="13182" y="21477"/>
                  </a:cubicBezTo>
                  <a:cubicBezTo>
                    <a:pt x="13182" y="21477"/>
                    <a:pt x="13817" y="21477"/>
                    <a:pt x="13817" y="21477"/>
                  </a:cubicBezTo>
                  <a:cubicBezTo>
                    <a:pt x="14453" y="21477"/>
                    <a:pt x="14453" y="21477"/>
                    <a:pt x="15088" y="21477"/>
                  </a:cubicBezTo>
                  <a:cubicBezTo>
                    <a:pt x="20806" y="16568"/>
                    <a:pt x="20806" y="16568"/>
                    <a:pt x="20806" y="16568"/>
                  </a:cubicBezTo>
                  <a:cubicBezTo>
                    <a:pt x="21441" y="16077"/>
                    <a:pt x="21441" y="15586"/>
                    <a:pt x="20806" y="15095"/>
                  </a:cubicBezTo>
                  <a:cubicBezTo>
                    <a:pt x="20170" y="15095"/>
                    <a:pt x="19535" y="15095"/>
                    <a:pt x="18900" y="15095"/>
                  </a:cubicBezTo>
                  <a:cubicBezTo>
                    <a:pt x="15088" y="18041"/>
                    <a:pt x="15088" y="18041"/>
                    <a:pt x="15088" y="18041"/>
                  </a:cubicBezTo>
                  <a:cubicBezTo>
                    <a:pt x="15088" y="10677"/>
                    <a:pt x="10006" y="4295"/>
                    <a:pt x="1747" y="368"/>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3" name="Freeform 138">
              <a:extLst>
                <a:ext uri="{FF2B5EF4-FFF2-40B4-BE49-F238E27FC236}">
                  <a16:creationId xmlns:a16="http://schemas.microsoft.com/office/drawing/2014/main" id="{43C00F5A-9DFC-434D-8B70-454BAB176ED4}"/>
                </a:ext>
              </a:extLst>
            </p:cNvPr>
            <p:cNvSpPr/>
            <p:nvPr/>
          </p:nvSpPr>
          <p:spPr>
            <a:xfrm>
              <a:off x="8865360" y="2937561"/>
              <a:ext cx="296841" cy="129497"/>
            </a:xfrm>
            <a:custGeom>
              <a:avLst/>
              <a:gdLst/>
              <a:ahLst/>
              <a:cxnLst>
                <a:cxn ang="0">
                  <a:pos x="wd2" y="hd2"/>
                </a:cxn>
                <a:cxn ang="5400000">
                  <a:pos x="wd2" y="hd2"/>
                </a:cxn>
                <a:cxn ang="10800000">
                  <a:pos x="wd2" y="hd2"/>
                </a:cxn>
                <a:cxn ang="16200000">
                  <a:pos x="wd2" y="hd2"/>
                </a:cxn>
              </a:cxnLst>
              <a:rect l="0" t="0" r="r" b="b"/>
              <a:pathLst>
                <a:path w="21342" h="21600" extrusionOk="0">
                  <a:moveTo>
                    <a:pt x="20020" y="6171"/>
                  </a:moveTo>
                  <a:cubicBezTo>
                    <a:pt x="14730" y="13371"/>
                    <a:pt x="8558" y="13371"/>
                    <a:pt x="3269" y="6171"/>
                  </a:cubicBezTo>
                  <a:cubicBezTo>
                    <a:pt x="6795" y="4114"/>
                    <a:pt x="6795" y="4114"/>
                    <a:pt x="6795" y="4114"/>
                  </a:cubicBezTo>
                  <a:cubicBezTo>
                    <a:pt x="7236" y="4114"/>
                    <a:pt x="7677" y="3086"/>
                    <a:pt x="7236" y="2057"/>
                  </a:cubicBezTo>
                  <a:cubicBezTo>
                    <a:pt x="7236" y="1029"/>
                    <a:pt x="6795" y="0"/>
                    <a:pt x="6354" y="0"/>
                  </a:cubicBezTo>
                  <a:cubicBezTo>
                    <a:pt x="624" y="4114"/>
                    <a:pt x="624" y="4114"/>
                    <a:pt x="624" y="4114"/>
                  </a:cubicBezTo>
                  <a:cubicBezTo>
                    <a:pt x="183" y="4114"/>
                    <a:pt x="-258" y="5143"/>
                    <a:pt x="183" y="6171"/>
                  </a:cubicBezTo>
                  <a:cubicBezTo>
                    <a:pt x="1505" y="19543"/>
                    <a:pt x="1505" y="19543"/>
                    <a:pt x="1505" y="19543"/>
                  </a:cubicBezTo>
                  <a:cubicBezTo>
                    <a:pt x="1505" y="20571"/>
                    <a:pt x="1946" y="21600"/>
                    <a:pt x="2387" y="21600"/>
                  </a:cubicBezTo>
                  <a:cubicBezTo>
                    <a:pt x="2387" y="21600"/>
                    <a:pt x="2387" y="20571"/>
                    <a:pt x="2828" y="20571"/>
                  </a:cubicBezTo>
                  <a:cubicBezTo>
                    <a:pt x="3269" y="20571"/>
                    <a:pt x="3269" y="19543"/>
                    <a:pt x="3269" y="18514"/>
                  </a:cubicBezTo>
                  <a:cubicBezTo>
                    <a:pt x="2387" y="10286"/>
                    <a:pt x="2387" y="10286"/>
                    <a:pt x="2387" y="10286"/>
                  </a:cubicBezTo>
                  <a:cubicBezTo>
                    <a:pt x="5032" y="13371"/>
                    <a:pt x="8558" y="15429"/>
                    <a:pt x="11644" y="15429"/>
                  </a:cubicBezTo>
                  <a:cubicBezTo>
                    <a:pt x="14730" y="15429"/>
                    <a:pt x="17815" y="13371"/>
                    <a:pt x="20901" y="10286"/>
                  </a:cubicBezTo>
                  <a:cubicBezTo>
                    <a:pt x="21342" y="9257"/>
                    <a:pt x="21342" y="8229"/>
                    <a:pt x="21342" y="7200"/>
                  </a:cubicBezTo>
                  <a:cubicBezTo>
                    <a:pt x="20901" y="6171"/>
                    <a:pt x="20460" y="6171"/>
                    <a:pt x="20020" y="6171"/>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4" name="Freeform 139">
              <a:extLst>
                <a:ext uri="{FF2B5EF4-FFF2-40B4-BE49-F238E27FC236}">
                  <a16:creationId xmlns:a16="http://schemas.microsoft.com/office/drawing/2014/main" id="{D6238046-9E89-4B27-80F7-0E7E3EA311E6}"/>
                </a:ext>
              </a:extLst>
            </p:cNvPr>
            <p:cNvSpPr/>
            <p:nvPr/>
          </p:nvSpPr>
          <p:spPr>
            <a:xfrm>
              <a:off x="8750401" y="2479142"/>
              <a:ext cx="173527" cy="274534"/>
            </a:xfrm>
            <a:custGeom>
              <a:avLst/>
              <a:gdLst/>
              <a:ahLst/>
              <a:cxnLst>
                <a:cxn ang="0">
                  <a:pos x="wd2" y="hd2"/>
                </a:cxn>
                <a:cxn ang="5400000">
                  <a:pos x="wd2" y="hd2"/>
                </a:cxn>
                <a:cxn ang="10800000">
                  <a:pos x="wd2" y="hd2"/>
                </a:cxn>
                <a:cxn ang="16200000">
                  <a:pos x="wd2" y="hd2"/>
                </a:cxn>
              </a:cxnLst>
              <a:rect l="0" t="0" r="r" b="b"/>
              <a:pathLst>
                <a:path w="21600" h="21600" extrusionOk="0">
                  <a:moveTo>
                    <a:pt x="1543" y="21600"/>
                  </a:moveTo>
                  <a:cubicBezTo>
                    <a:pt x="2314" y="21600"/>
                    <a:pt x="3086" y="21120"/>
                    <a:pt x="3086" y="20640"/>
                  </a:cubicBezTo>
                  <a:cubicBezTo>
                    <a:pt x="3086" y="13920"/>
                    <a:pt x="9257" y="8160"/>
                    <a:pt x="17743" y="4800"/>
                  </a:cubicBezTo>
                  <a:cubicBezTo>
                    <a:pt x="16200" y="8640"/>
                    <a:pt x="16200" y="8640"/>
                    <a:pt x="16200" y="8640"/>
                  </a:cubicBezTo>
                  <a:cubicBezTo>
                    <a:pt x="16200" y="9120"/>
                    <a:pt x="16200" y="9600"/>
                    <a:pt x="16971" y="10080"/>
                  </a:cubicBezTo>
                  <a:cubicBezTo>
                    <a:pt x="16971" y="10080"/>
                    <a:pt x="17743" y="10080"/>
                    <a:pt x="17743" y="10080"/>
                  </a:cubicBezTo>
                  <a:cubicBezTo>
                    <a:pt x="18514" y="10080"/>
                    <a:pt x="19286" y="9600"/>
                    <a:pt x="19286" y="9120"/>
                  </a:cubicBezTo>
                  <a:cubicBezTo>
                    <a:pt x="21600" y="2880"/>
                    <a:pt x="21600" y="2880"/>
                    <a:pt x="21600" y="2880"/>
                  </a:cubicBezTo>
                  <a:cubicBezTo>
                    <a:pt x="21600" y="2400"/>
                    <a:pt x="21600" y="1920"/>
                    <a:pt x="20829" y="1920"/>
                  </a:cubicBezTo>
                  <a:cubicBezTo>
                    <a:pt x="10800" y="0"/>
                    <a:pt x="10800" y="0"/>
                    <a:pt x="10800" y="0"/>
                  </a:cubicBezTo>
                  <a:cubicBezTo>
                    <a:pt x="10029" y="0"/>
                    <a:pt x="9257" y="480"/>
                    <a:pt x="8486" y="960"/>
                  </a:cubicBezTo>
                  <a:cubicBezTo>
                    <a:pt x="8486" y="1440"/>
                    <a:pt x="9257" y="1920"/>
                    <a:pt x="10029" y="1920"/>
                  </a:cubicBezTo>
                  <a:cubicBezTo>
                    <a:pt x="16200" y="3360"/>
                    <a:pt x="16200" y="3360"/>
                    <a:pt x="16200" y="3360"/>
                  </a:cubicBezTo>
                  <a:cubicBezTo>
                    <a:pt x="6943" y="6720"/>
                    <a:pt x="771" y="13440"/>
                    <a:pt x="0" y="20640"/>
                  </a:cubicBezTo>
                  <a:cubicBezTo>
                    <a:pt x="0" y="21120"/>
                    <a:pt x="771" y="21600"/>
                    <a:pt x="1543" y="21600"/>
                  </a:cubicBezTo>
                  <a:cubicBezTo>
                    <a:pt x="1543" y="21600"/>
                    <a:pt x="1543" y="21600"/>
                    <a:pt x="1543"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25" name="组合 24">
            <a:extLst>
              <a:ext uri="{FF2B5EF4-FFF2-40B4-BE49-F238E27FC236}">
                <a16:creationId xmlns:a16="http://schemas.microsoft.com/office/drawing/2014/main" id="{5740AD3A-E58D-43B9-BCEA-682298582442}"/>
              </a:ext>
            </a:extLst>
          </p:cNvPr>
          <p:cNvGrpSpPr/>
          <p:nvPr/>
        </p:nvGrpSpPr>
        <p:grpSpPr>
          <a:xfrm>
            <a:off x="10043622" y="2425935"/>
            <a:ext cx="870217" cy="870217"/>
            <a:chOff x="9695726" y="2318567"/>
            <a:chExt cx="870217" cy="870217"/>
          </a:xfrm>
          <a:solidFill>
            <a:srgbClr val="FF9900"/>
          </a:solidFill>
        </p:grpSpPr>
        <p:sp>
          <p:nvSpPr>
            <p:cNvPr id="26" name="Freeform 20">
              <a:extLst>
                <a:ext uri="{FF2B5EF4-FFF2-40B4-BE49-F238E27FC236}">
                  <a16:creationId xmlns:a16="http://schemas.microsoft.com/office/drawing/2014/main" id="{40587F58-8282-406E-9EC5-193D6785746F}"/>
                </a:ext>
              </a:extLst>
            </p:cNvPr>
            <p:cNvSpPr/>
            <p:nvPr/>
          </p:nvSpPr>
          <p:spPr>
            <a:xfrm>
              <a:off x="9695726" y="2318567"/>
              <a:ext cx="870217" cy="8702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7" name="Freeform 142">
              <a:extLst>
                <a:ext uri="{FF2B5EF4-FFF2-40B4-BE49-F238E27FC236}">
                  <a16:creationId xmlns:a16="http://schemas.microsoft.com/office/drawing/2014/main" id="{8810EA92-1FC6-43FA-9D83-C779D2835117}"/>
                </a:ext>
              </a:extLst>
            </p:cNvPr>
            <p:cNvSpPr/>
            <p:nvPr/>
          </p:nvSpPr>
          <p:spPr>
            <a:xfrm>
              <a:off x="9939179" y="2797704"/>
              <a:ext cx="25901" cy="13985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21600" y="21600"/>
                    <a:pt x="21600" y="20661"/>
                    <a:pt x="21600" y="19722"/>
                  </a:cubicBezTo>
                  <a:cubicBezTo>
                    <a:pt x="21600" y="1878"/>
                    <a:pt x="21600" y="1878"/>
                    <a:pt x="21600" y="1878"/>
                  </a:cubicBezTo>
                  <a:cubicBezTo>
                    <a:pt x="21600" y="939"/>
                    <a:pt x="21600" y="0"/>
                    <a:pt x="10800" y="0"/>
                  </a:cubicBezTo>
                  <a:cubicBezTo>
                    <a:pt x="5400" y="0"/>
                    <a:pt x="0" y="939"/>
                    <a:pt x="0" y="1878"/>
                  </a:cubicBezTo>
                  <a:cubicBezTo>
                    <a:pt x="0" y="19722"/>
                    <a:pt x="0" y="19722"/>
                    <a:pt x="0" y="19722"/>
                  </a:cubicBezTo>
                  <a:cubicBezTo>
                    <a:pt x="0" y="20661"/>
                    <a:pt x="5400" y="21600"/>
                    <a:pt x="10800"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8" name="Freeform 143">
              <a:extLst>
                <a:ext uri="{FF2B5EF4-FFF2-40B4-BE49-F238E27FC236}">
                  <a16:creationId xmlns:a16="http://schemas.microsoft.com/office/drawing/2014/main" id="{49AE1DB8-5F86-43C8-871F-EC7504D2643D}"/>
                </a:ext>
              </a:extLst>
            </p:cNvPr>
            <p:cNvSpPr/>
            <p:nvPr/>
          </p:nvSpPr>
          <p:spPr>
            <a:xfrm>
              <a:off x="10045366" y="2717416"/>
              <a:ext cx="23311" cy="220146"/>
            </a:xfrm>
            <a:custGeom>
              <a:avLst/>
              <a:gdLst/>
              <a:ahLst/>
              <a:cxnLst>
                <a:cxn ang="0">
                  <a:pos x="wd2" y="hd2"/>
                </a:cxn>
                <a:cxn ang="5400000">
                  <a:pos x="wd2" y="hd2"/>
                </a:cxn>
                <a:cxn ang="10800000">
                  <a:pos x="wd2" y="hd2"/>
                </a:cxn>
                <a:cxn ang="16200000">
                  <a:pos x="wd2" y="hd2"/>
                </a:cxn>
              </a:cxnLst>
              <a:rect l="0" t="0" r="r" b="b"/>
              <a:pathLst>
                <a:path w="21600" h="21600" extrusionOk="0">
                  <a:moveTo>
                    <a:pt x="21600" y="20400"/>
                  </a:moveTo>
                  <a:cubicBezTo>
                    <a:pt x="21600" y="1200"/>
                    <a:pt x="21600" y="1200"/>
                    <a:pt x="21600" y="1200"/>
                  </a:cubicBezTo>
                  <a:cubicBezTo>
                    <a:pt x="21600" y="600"/>
                    <a:pt x="16200" y="0"/>
                    <a:pt x="10800" y="0"/>
                  </a:cubicBezTo>
                  <a:cubicBezTo>
                    <a:pt x="5400" y="0"/>
                    <a:pt x="0" y="600"/>
                    <a:pt x="0" y="1200"/>
                  </a:cubicBezTo>
                  <a:cubicBezTo>
                    <a:pt x="0" y="20400"/>
                    <a:pt x="0" y="20400"/>
                    <a:pt x="0" y="20400"/>
                  </a:cubicBezTo>
                  <a:cubicBezTo>
                    <a:pt x="0" y="21000"/>
                    <a:pt x="5400" y="21600"/>
                    <a:pt x="10800" y="21600"/>
                  </a:cubicBezTo>
                  <a:cubicBezTo>
                    <a:pt x="16200" y="21600"/>
                    <a:pt x="21600" y="21000"/>
                    <a:pt x="21600" y="204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9" name="Freeform 144">
              <a:extLst>
                <a:ext uri="{FF2B5EF4-FFF2-40B4-BE49-F238E27FC236}">
                  <a16:creationId xmlns:a16="http://schemas.microsoft.com/office/drawing/2014/main" id="{A8ECE34D-CC3C-4853-BF7F-AEEA432981D7}"/>
                </a:ext>
              </a:extLst>
            </p:cNvPr>
            <p:cNvSpPr/>
            <p:nvPr/>
          </p:nvSpPr>
          <p:spPr>
            <a:xfrm>
              <a:off x="10141194" y="2797704"/>
              <a:ext cx="25900" cy="139858"/>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cubicBezTo>
                    <a:pt x="21600" y="1878"/>
                    <a:pt x="21600" y="1878"/>
                    <a:pt x="21600" y="1878"/>
                  </a:cubicBezTo>
                  <a:cubicBezTo>
                    <a:pt x="21600" y="939"/>
                    <a:pt x="16200" y="0"/>
                    <a:pt x="10800" y="0"/>
                  </a:cubicBezTo>
                  <a:cubicBezTo>
                    <a:pt x="5400" y="0"/>
                    <a:pt x="0" y="939"/>
                    <a:pt x="0" y="1878"/>
                  </a:cubicBezTo>
                  <a:cubicBezTo>
                    <a:pt x="0" y="19722"/>
                    <a:pt x="0" y="19722"/>
                    <a:pt x="0" y="19722"/>
                  </a:cubicBezTo>
                  <a:cubicBezTo>
                    <a:pt x="0" y="20661"/>
                    <a:pt x="5400" y="21600"/>
                    <a:pt x="10800" y="21600"/>
                  </a:cubicBezTo>
                  <a:cubicBezTo>
                    <a:pt x="16200" y="21600"/>
                    <a:pt x="21600" y="20661"/>
                    <a:pt x="21600" y="19722"/>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0" name="Freeform 145">
              <a:extLst>
                <a:ext uri="{FF2B5EF4-FFF2-40B4-BE49-F238E27FC236}">
                  <a16:creationId xmlns:a16="http://schemas.microsoft.com/office/drawing/2014/main" id="{85D4C92E-597C-42CF-BD47-B8AEAE7753B1}"/>
                </a:ext>
              </a:extLst>
            </p:cNvPr>
            <p:cNvSpPr/>
            <p:nvPr/>
          </p:nvSpPr>
          <p:spPr>
            <a:xfrm>
              <a:off x="10239611" y="2644898"/>
              <a:ext cx="25900" cy="292664"/>
            </a:xfrm>
            <a:custGeom>
              <a:avLst/>
              <a:gdLst/>
              <a:ahLst/>
              <a:cxnLst>
                <a:cxn ang="0">
                  <a:pos x="wd2" y="hd2"/>
                </a:cxn>
                <a:cxn ang="5400000">
                  <a:pos x="wd2" y="hd2"/>
                </a:cxn>
                <a:cxn ang="10800000">
                  <a:pos x="wd2" y="hd2"/>
                </a:cxn>
                <a:cxn ang="16200000">
                  <a:pos x="wd2" y="hd2"/>
                </a:cxn>
              </a:cxnLst>
              <a:rect l="0" t="0" r="r" b="b"/>
              <a:pathLst>
                <a:path w="21600" h="21600" extrusionOk="0">
                  <a:moveTo>
                    <a:pt x="21600" y="20700"/>
                  </a:moveTo>
                  <a:cubicBezTo>
                    <a:pt x="21600" y="900"/>
                    <a:pt x="21600" y="900"/>
                    <a:pt x="21600" y="900"/>
                  </a:cubicBezTo>
                  <a:cubicBezTo>
                    <a:pt x="21600" y="450"/>
                    <a:pt x="16200" y="0"/>
                    <a:pt x="10800" y="0"/>
                  </a:cubicBezTo>
                  <a:cubicBezTo>
                    <a:pt x="5400" y="0"/>
                    <a:pt x="0" y="450"/>
                    <a:pt x="0" y="900"/>
                  </a:cubicBezTo>
                  <a:cubicBezTo>
                    <a:pt x="0" y="20700"/>
                    <a:pt x="0" y="20700"/>
                    <a:pt x="0" y="20700"/>
                  </a:cubicBezTo>
                  <a:cubicBezTo>
                    <a:pt x="0" y="21150"/>
                    <a:pt x="5400" y="21600"/>
                    <a:pt x="10800" y="21600"/>
                  </a:cubicBezTo>
                  <a:cubicBezTo>
                    <a:pt x="16200" y="21600"/>
                    <a:pt x="21600" y="21150"/>
                    <a:pt x="21600" y="207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1" name="Freeform 146">
              <a:extLst>
                <a:ext uri="{FF2B5EF4-FFF2-40B4-BE49-F238E27FC236}">
                  <a16:creationId xmlns:a16="http://schemas.microsoft.com/office/drawing/2014/main" id="{2C53BF14-EAFF-4F9D-93E5-BF342526E45B}"/>
                </a:ext>
              </a:extLst>
            </p:cNvPr>
            <p:cNvSpPr/>
            <p:nvPr/>
          </p:nvSpPr>
          <p:spPr>
            <a:xfrm>
              <a:off x="9940719" y="2520581"/>
              <a:ext cx="374002" cy="227915"/>
            </a:xfrm>
            <a:custGeom>
              <a:avLst/>
              <a:gdLst/>
              <a:ahLst/>
              <a:cxnLst>
                <a:cxn ang="0">
                  <a:pos x="wd2" y="hd2"/>
                </a:cxn>
                <a:cxn ang="5400000">
                  <a:pos x="wd2" y="hd2"/>
                </a:cxn>
                <a:cxn ang="10800000">
                  <a:pos x="wd2" y="hd2"/>
                </a:cxn>
                <a:cxn ang="16200000">
                  <a:pos x="wd2" y="hd2"/>
                </a:cxn>
              </a:cxnLst>
              <a:rect l="0" t="0" r="r" b="b"/>
              <a:pathLst>
                <a:path w="21511" h="21600" extrusionOk="0">
                  <a:moveTo>
                    <a:pt x="20449" y="1168"/>
                  </a:moveTo>
                  <a:cubicBezTo>
                    <a:pt x="20449" y="1168"/>
                    <a:pt x="20449" y="1168"/>
                    <a:pt x="20449" y="1168"/>
                  </a:cubicBezTo>
                  <a:cubicBezTo>
                    <a:pt x="20449" y="1168"/>
                    <a:pt x="20449" y="1168"/>
                    <a:pt x="20449" y="1168"/>
                  </a:cubicBezTo>
                  <a:cubicBezTo>
                    <a:pt x="20449" y="1168"/>
                    <a:pt x="20449" y="1168"/>
                    <a:pt x="20449" y="1168"/>
                  </a:cubicBezTo>
                  <a:cubicBezTo>
                    <a:pt x="20095" y="1168"/>
                    <a:pt x="20095" y="584"/>
                    <a:pt x="20095" y="584"/>
                  </a:cubicBezTo>
                  <a:cubicBezTo>
                    <a:pt x="20095" y="584"/>
                    <a:pt x="20095" y="584"/>
                    <a:pt x="20095" y="584"/>
                  </a:cubicBezTo>
                  <a:cubicBezTo>
                    <a:pt x="20095" y="584"/>
                    <a:pt x="20095" y="584"/>
                    <a:pt x="20095" y="584"/>
                  </a:cubicBezTo>
                  <a:cubicBezTo>
                    <a:pt x="20095" y="584"/>
                    <a:pt x="20095" y="584"/>
                    <a:pt x="20095" y="584"/>
                  </a:cubicBezTo>
                  <a:cubicBezTo>
                    <a:pt x="20095" y="584"/>
                    <a:pt x="20095" y="584"/>
                    <a:pt x="19741" y="584"/>
                  </a:cubicBezTo>
                  <a:cubicBezTo>
                    <a:pt x="19741" y="584"/>
                    <a:pt x="19741" y="0"/>
                    <a:pt x="19741" y="0"/>
                  </a:cubicBezTo>
                  <a:cubicBezTo>
                    <a:pt x="19741" y="0"/>
                    <a:pt x="19741" y="0"/>
                    <a:pt x="19741" y="0"/>
                  </a:cubicBezTo>
                  <a:cubicBezTo>
                    <a:pt x="19741" y="0"/>
                    <a:pt x="19386" y="0"/>
                    <a:pt x="19386" y="0"/>
                  </a:cubicBezTo>
                  <a:cubicBezTo>
                    <a:pt x="19386" y="0"/>
                    <a:pt x="19386" y="0"/>
                    <a:pt x="19386" y="0"/>
                  </a:cubicBezTo>
                  <a:cubicBezTo>
                    <a:pt x="15137" y="1751"/>
                    <a:pt x="15137" y="1751"/>
                    <a:pt x="15137" y="1751"/>
                  </a:cubicBezTo>
                  <a:cubicBezTo>
                    <a:pt x="14783" y="2335"/>
                    <a:pt x="14783" y="2919"/>
                    <a:pt x="14783" y="3503"/>
                  </a:cubicBezTo>
                  <a:cubicBezTo>
                    <a:pt x="14783" y="4086"/>
                    <a:pt x="15137" y="4670"/>
                    <a:pt x="15491" y="4086"/>
                  </a:cubicBezTo>
                  <a:cubicBezTo>
                    <a:pt x="17970" y="3503"/>
                    <a:pt x="17970" y="3503"/>
                    <a:pt x="17970" y="3503"/>
                  </a:cubicBezTo>
                  <a:cubicBezTo>
                    <a:pt x="11950" y="18681"/>
                    <a:pt x="11950" y="18681"/>
                    <a:pt x="11950" y="18681"/>
                  </a:cubicBezTo>
                  <a:cubicBezTo>
                    <a:pt x="6993" y="11676"/>
                    <a:pt x="6993" y="11676"/>
                    <a:pt x="6993" y="11676"/>
                  </a:cubicBezTo>
                  <a:cubicBezTo>
                    <a:pt x="6993" y="11676"/>
                    <a:pt x="6993" y="11676"/>
                    <a:pt x="6993" y="11676"/>
                  </a:cubicBezTo>
                  <a:cubicBezTo>
                    <a:pt x="6993" y="11676"/>
                    <a:pt x="6993" y="11676"/>
                    <a:pt x="6639" y="11676"/>
                  </a:cubicBezTo>
                  <a:cubicBezTo>
                    <a:pt x="6639" y="11676"/>
                    <a:pt x="6639" y="11676"/>
                    <a:pt x="6639" y="11676"/>
                  </a:cubicBezTo>
                  <a:cubicBezTo>
                    <a:pt x="6639" y="11676"/>
                    <a:pt x="6639" y="11676"/>
                    <a:pt x="6639" y="11676"/>
                  </a:cubicBezTo>
                  <a:cubicBezTo>
                    <a:pt x="6639" y="11676"/>
                    <a:pt x="6285" y="11676"/>
                    <a:pt x="6285" y="11676"/>
                  </a:cubicBezTo>
                  <a:cubicBezTo>
                    <a:pt x="6285" y="11676"/>
                    <a:pt x="6285" y="11676"/>
                    <a:pt x="6285" y="11676"/>
                  </a:cubicBezTo>
                  <a:cubicBezTo>
                    <a:pt x="6285" y="11676"/>
                    <a:pt x="6285" y="11676"/>
                    <a:pt x="6285" y="11676"/>
                  </a:cubicBezTo>
                  <a:cubicBezTo>
                    <a:pt x="6285" y="11676"/>
                    <a:pt x="6285" y="11676"/>
                    <a:pt x="5931" y="11676"/>
                  </a:cubicBezTo>
                  <a:cubicBezTo>
                    <a:pt x="265" y="19265"/>
                    <a:pt x="265" y="19265"/>
                    <a:pt x="265" y="19265"/>
                  </a:cubicBezTo>
                  <a:cubicBezTo>
                    <a:pt x="-89" y="19849"/>
                    <a:pt x="-89" y="20432"/>
                    <a:pt x="265" y="21016"/>
                  </a:cubicBezTo>
                  <a:cubicBezTo>
                    <a:pt x="265" y="21016"/>
                    <a:pt x="619" y="21600"/>
                    <a:pt x="619" y="21600"/>
                  </a:cubicBezTo>
                  <a:cubicBezTo>
                    <a:pt x="973" y="21600"/>
                    <a:pt x="973" y="21600"/>
                    <a:pt x="1327" y="21016"/>
                  </a:cubicBezTo>
                  <a:cubicBezTo>
                    <a:pt x="6639" y="14011"/>
                    <a:pt x="6639" y="14011"/>
                    <a:pt x="6639" y="14011"/>
                  </a:cubicBezTo>
                  <a:cubicBezTo>
                    <a:pt x="11950" y="21016"/>
                    <a:pt x="11950" y="21016"/>
                    <a:pt x="11950" y="21016"/>
                  </a:cubicBezTo>
                  <a:cubicBezTo>
                    <a:pt x="11950" y="21016"/>
                    <a:pt x="11950" y="21016"/>
                    <a:pt x="11950" y="21016"/>
                  </a:cubicBezTo>
                  <a:cubicBezTo>
                    <a:pt x="11950" y="21016"/>
                    <a:pt x="11950" y="21016"/>
                    <a:pt x="11950" y="21016"/>
                  </a:cubicBezTo>
                  <a:cubicBezTo>
                    <a:pt x="11950" y="21600"/>
                    <a:pt x="12304" y="21600"/>
                    <a:pt x="12304" y="21600"/>
                  </a:cubicBezTo>
                  <a:cubicBezTo>
                    <a:pt x="12304" y="21600"/>
                    <a:pt x="12659" y="21600"/>
                    <a:pt x="12659" y="21600"/>
                  </a:cubicBezTo>
                  <a:cubicBezTo>
                    <a:pt x="12659" y="21016"/>
                    <a:pt x="12659" y="21016"/>
                    <a:pt x="12659" y="21016"/>
                  </a:cubicBezTo>
                  <a:cubicBezTo>
                    <a:pt x="12659" y="21016"/>
                    <a:pt x="12659" y="21016"/>
                    <a:pt x="13013" y="21016"/>
                  </a:cubicBezTo>
                  <a:cubicBezTo>
                    <a:pt x="13013" y="21016"/>
                    <a:pt x="13013" y="21016"/>
                    <a:pt x="13013" y="21016"/>
                  </a:cubicBezTo>
                  <a:cubicBezTo>
                    <a:pt x="13013" y="21016"/>
                    <a:pt x="13013" y="21016"/>
                    <a:pt x="13013" y="21016"/>
                  </a:cubicBezTo>
                  <a:cubicBezTo>
                    <a:pt x="19386" y="4086"/>
                    <a:pt x="19386" y="4086"/>
                    <a:pt x="19386" y="4086"/>
                  </a:cubicBezTo>
                  <a:cubicBezTo>
                    <a:pt x="20095" y="8757"/>
                    <a:pt x="20095" y="8757"/>
                    <a:pt x="20095" y="8757"/>
                  </a:cubicBezTo>
                  <a:cubicBezTo>
                    <a:pt x="20095" y="9341"/>
                    <a:pt x="20449" y="9341"/>
                    <a:pt x="20803" y="9341"/>
                  </a:cubicBezTo>
                  <a:cubicBezTo>
                    <a:pt x="20803" y="9341"/>
                    <a:pt x="20803" y="9341"/>
                    <a:pt x="20803" y="9341"/>
                  </a:cubicBezTo>
                  <a:cubicBezTo>
                    <a:pt x="21157" y="9341"/>
                    <a:pt x="21511" y="8757"/>
                    <a:pt x="21511" y="8173"/>
                  </a:cubicBezTo>
                  <a:lnTo>
                    <a:pt x="20449" y="1168"/>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2" name="Freeform 147">
              <a:extLst>
                <a:ext uri="{FF2B5EF4-FFF2-40B4-BE49-F238E27FC236}">
                  <a16:creationId xmlns:a16="http://schemas.microsoft.com/office/drawing/2014/main" id="{7EE29678-FAC4-4237-9D7E-B55B02FB5A69}"/>
                </a:ext>
              </a:extLst>
            </p:cNvPr>
            <p:cNvSpPr/>
            <p:nvPr/>
          </p:nvSpPr>
          <p:spPr>
            <a:xfrm>
              <a:off x="9921049" y="2963460"/>
              <a:ext cx="362591" cy="23311"/>
            </a:xfrm>
            <a:custGeom>
              <a:avLst/>
              <a:gdLst/>
              <a:ahLst/>
              <a:cxnLst>
                <a:cxn ang="0">
                  <a:pos x="wd2" y="hd2"/>
                </a:cxn>
                <a:cxn ang="5400000">
                  <a:pos x="wd2" y="hd2"/>
                </a:cxn>
                <a:cxn ang="10800000">
                  <a:pos x="wd2" y="hd2"/>
                </a:cxn>
                <a:cxn ang="16200000">
                  <a:pos x="wd2" y="hd2"/>
                </a:cxn>
              </a:cxnLst>
              <a:rect l="0" t="0" r="r" b="b"/>
              <a:pathLst>
                <a:path w="21600" h="21600" extrusionOk="0">
                  <a:moveTo>
                    <a:pt x="20868" y="0"/>
                  </a:moveTo>
                  <a:cubicBezTo>
                    <a:pt x="732" y="0"/>
                    <a:pt x="732" y="0"/>
                    <a:pt x="732" y="0"/>
                  </a:cubicBezTo>
                  <a:cubicBezTo>
                    <a:pt x="366" y="0"/>
                    <a:pt x="0" y="5400"/>
                    <a:pt x="0" y="10800"/>
                  </a:cubicBezTo>
                  <a:cubicBezTo>
                    <a:pt x="0" y="16200"/>
                    <a:pt x="366" y="21600"/>
                    <a:pt x="732" y="21600"/>
                  </a:cubicBezTo>
                  <a:cubicBezTo>
                    <a:pt x="20868" y="21600"/>
                    <a:pt x="20868" y="21600"/>
                    <a:pt x="20868" y="21600"/>
                  </a:cubicBezTo>
                  <a:cubicBezTo>
                    <a:pt x="21600" y="21600"/>
                    <a:pt x="21600" y="16200"/>
                    <a:pt x="21600" y="10800"/>
                  </a:cubicBezTo>
                  <a:cubicBezTo>
                    <a:pt x="21600" y="5400"/>
                    <a:pt x="21600" y="0"/>
                    <a:pt x="20868" y="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33" name="组合 32">
            <a:extLst>
              <a:ext uri="{FF2B5EF4-FFF2-40B4-BE49-F238E27FC236}">
                <a16:creationId xmlns:a16="http://schemas.microsoft.com/office/drawing/2014/main" id="{A9BF3889-F1A8-4D8F-94F1-41FCC4D8D53F}"/>
              </a:ext>
            </a:extLst>
          </p:cNvPr>
          <p:cNvGrpSpPr/>
          <p:nvPr/>
        </p:nvGrpSpPr>
        <p:grpSpPr>
          <a:xfrm>
            <a:off x="3612855" y="4447831"/>
            <a:ext cx="2044470" cy="1029443"/>
            <a:chOff x="2101861" y="4432065"/>
            <a:chExt cx="2044470" cy="1029443"/>
          </a:xfrm>
        </p:grpSpPr>
        <p:sp>
          <p:nvSpPr>
            <p:cNvPr id="34" name="文本框 33">
              <a:extLst>
                <a:ext uri="{FF2B5EF4-FFF2-40B4-BE49-F238E27FC236}">
                  <a16:creationId xmlns:a16="http://schemas.microsoft.com/office/drawing/2014/main" id="{775FDE3B-4A16-490A-954E-94F00AD5E0C6}"/>
                </a:ext>
              </a:extLst>
            </p:cNvPr>
            <p:cNvSpPr txBox="1"/>
            <p:nvPr/>
          </p:nvSpPr>
          <p:spPr>
            <a:xfrm>
              <a:off x="2101861" y="4815177"/>
              <a:ext cx="2044470"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35" name="文本框 34">
              <a:extLst>
                <a:ext uri="{FF2B5EF4-FFF2-40B4-BE49-F238E27FC236}">
                  <a16:creationId xmlns:a16="http://schemas.microsoft.com/office/drawing/2014/main" id="{9D3AA58A-4B48-4A4A-8C0E-614A3F54DCBC}"/>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grpSp>
        <p:nvGrpSpPr>
          <p:cNvPr id="36" name="组合 35">
            <a:extLst>
              <a:ext uri="{FF2B5EF4-FFF2-40B4-BE49-F238E27FC236}">
                <a16:creationId xmlns:a16="http://schemas.microsoft.com/office/drawing/2014/main" id="{B5ABB21D-016C-4392-A528-84F7AB9AD22B}"/>
              </a:ext>
            </a:extLst>
          </p:cNvPr>
          <p:cNvGrpSpPr/>
          <p:nvPr/>
        </p:nvGrpSpPr>
        <p:grpSpPr>
          <a:xfrm>
            <a:off x="6534675" y="4447831"/>
            <a:ext cx="2044470" cy="1029443"/>
            <a:chOff x="2101861" y="4432065"/>
            <a:chExt cx="2044470" cy="1029443"/>
          </a:xfrm>
        </p:grpSpPr>
        <p:sp>
          <p:nvSpPr>
            <p:cNvPr id="37" name="文本框 36">
              <a:extLst>
                <a:ext uri="{FF2B5EF4-FFF2-40B4-BE49-F238E27FC236}">
                  <a16:creationId xmlns:a16="http://schemas.microsoft.com/office/drawing/2014/main" id="{886B3368-5F72-4288-BE7E-38AED8B1D9CF}"/>
                </a:ext>
              </a:extLst>
            </p:cNvPr>
            <p:cNvSpPr txBox="1"/>
            <p:nvPr/>
          </p:nvSpPr>
          <p:spPr>
            <a:xfrm>
              <a:off x="2101861" y="4815177"/>
              <a:ext cx="2044470"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38" name="文本框 37">
              <a:extLst>
                <a:ext uri="{FF2B5EF4-FFF2-40B4-BE49-F238E27FC236}">
                  <a16:creationId xmlns:a16="http://schemas.microsoft.com/office/drawing/2014/main" id="{7D198D68-5FC7-4711-86A4-0D6CC953B2F6}"/>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grpSp>
        <p:nvGrpSpPr>
          <p:cNvPr id="39" name="组合 38">
            <a:extLst>
              <a:ext uri="{FF2B5EF4-FFF2-40B4-BE49-F238E27FC236}">
                <a16:creationId xmlns:a16="http://schemas.microsoft.com/office/drawing/2014/main" id="{BECDA0B2-DAC1-4CF1-82A5-BD0ACD1C1DE1}"/>
              </a:ext>
            </a:extLst>
          </p:cNvPr>
          <p:cNvGrpSpPr/>
          <p:nvPr/>
        </p:nvGrpSpPr>
        <p:grpSpPr>
          <a:xfrm>
            <a:off x="9456495" y="4447831"/>
            <a:ext cx="2044470" cy="1029443"/>
            <a:chOff x="2101861" y="4432065"/>
            <a:chExt cx="2044470" cy="1029443"/>
          </a:xfrm>
        </p:grpSpPr>
        <p:sp>
          <p:nvSpPr>
            <p:cNvPr id="40" name="文本框 39">
              <a:extLst>
                <a:ext uri="{FF2B5EF4-FFF2-40B4-BE49-F238E27FC236}">
                  <a16:creationId xmlns:a16="http://schemas.microsoft.com/office/drawing/2014/main" id="{343FFF5D-F806-48C1-B011-F3FFA9223C27}"/>
                </a:ext>
              </a:extLst>
            </p:cNvPr>
            <p:cNvSpPr txBox="1"/>
            <p:nvPr/>
          </p:nvSpPr>
          <p:spPr>
            <a:xfrm>
              <a:off x="2101861" y="4815177"/>
              <a:ext cx="2044470"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41" name="文本框 40">
              <a:extLst>
                <a:ext uri="{FF2B5EF4-FFF2-40B4-BE49-F238E27FC236}">
                  <a16:creationId xmlns:a16="http://schemas.microsoft.com/office/drawing/2014/main" id="{4C0F955F-ED91-4651-BA23-BA9B52FE49DC}"/>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spTree>
    <p:extLst>
      <p:ext uri="{BB962C8B-B14F-4D97-AF65-F5344CB8AC3E}">
        <p14:creationId xmlns:p14="http://schemas.microsoft.com/office/powerpoint/2010/main" val="201885466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53" presetClass="entr" presetSubtype="16"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nodeType="withEffect">
                                  <p:stCondLst>
                                    <p:cond delay="5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750" fill="hold"/>
                                        <p:tgtEl>
                                          <p:spTgt spid="17"/>
                                        </p:tgtEl>
                                        <p:attrNameLst>
                                          <p:attrName>ppt_w</p:attrName>
                                        </p:attrNameLst>
                                      </p:cBhvr>
                                      <p:tavLst>
                                        <p:tav tm="0">
                                          <p:val>
                                            <p:fltVal val="0"/>
                                          </p:val>
                                        </p:tav>
                                        <p:tav tm="100000">
                                          <p:val>
                                            <p:strVal val="#ppt_w"/>
                                          </p:val>
                                        </p:tav>
                                      </p:tavLst>
                                    </p:anim>
                                    <p:anim calcmode="lin" valueType="num">
                                      <p:cBhvr>
                                        <p:cTn id="23" dur="750" fill="hold"/>
                                        <p:tgtEl>
                                          <p:spTgt spid="17"/>
                                        </p:tgtEl>
                                        <p:attrNameLst>
                                          <p:attrName>ppt_h</p:attrName>
                                        </p:attrNameLst>
                                      </p:cBhvr>
                                      <p:tavLst>
                                        <p:tav tm="0">
                                          <p:val>
                                            <p:fltVal val="0"/>
                                          </p:val>
                                        </p:tav>
                                        <p:tav tm="100000">
                                          <p:val>
                                            <p:strVal val="#ppt_h"/>
                                          </p:val>
                                        </p:tav>
                                      </p:tavLst>
                                    </p:anim>
                                    <p:animEffect transition="in" filter="fade">
                                      <p:cBhvr>
                                        <p:cTn id="24" dur="750"/>
                                        <p:tgtEl>
                                          <p:spTgt spid="17"/>
                                        </p:tgtEl>
                                      </p:cBhvr>
                                    </p:animEffect>
                                  </p:childTnLst>
                                </p:cTn>
                              </p:par>
                              <p:par>
                                <p:cTn id="25" presetID="53" presetClass="entr" presetSubtype="16" fill="hold" nodeType="withEffect">
                                  <p:stCondLst>
                                    <p:cond delay="750"/>
                                  </p:stCondLst>
                                  <p:childTnLst>
                                    <p:set>
                                      <p:cBhvr>
                                        <p:cTn id="26" dur="1" fill="hold">
                                          <p:stCondLst>
                                            <p:cond delay="0"/>
                                          </p:stCondLst>
                                        </p:cTn>
                                        <p:tgtEl>
                                          <p:spTgt spid="25"/>
                                        </p:tgtEl>
                                        <p:attrNameLst>
                                          <p:attrName>style.visibility</p:attrName>
                                        </p:attrNameLst>
                                      </p:cBhvr>
                                      <p:to>
                                        <p:strVal val="visible"/>
                                      </p:to>
                                    </p:set>
                                    <p:anim calcmode="lin" valueType="num">
                                      <p:cBhvr>
                                        <p:cTn id="27" dur="750" fill="hold"/>
                                        <p:tgtEl>
                                          <p:spTgt spid="25"/>
                                        </p:tgtEl>
                                        <p:attrNameLst>
                                          <p:attrName>ppt_w</p:attrName>
                                        </p:attrNameLst>
                                      </p:cBhvr>
                                      <p:tavLst>
                                        <p:tav tm="0">
                                          <p:val>
                                            <p:fltVal val="0"/>
                                          </p:val>
                                        </p:tav>
                                        <p:tav tm="100000">
                                          <p:val>
                                            <p:strVal val="#ppt_w"/>
                                          </p:val>
                                        </p:tav>
                                      </p:tavLst>
                                    </p:anim>
                                    <p:anim calcmode="lin" valueType="num">
                                      <p:cBhvr>
                                        <p:cTn id="28" dur="750" fill="hold"/>
                                        <p:tgtEl>
                                          <p:spTgt spid="25"/>
                                        </p:tgtEl>
                                        <p:attrNameLst>
                                          <p:attrName>ppt_h</p:attrName>
                                        </p:attrNameLst>
                                      </p:cBhvr>
                                      <p:tavLst>
                                        <p:tav tm="0">
                                          <p:val>
                                            <p:fltVal val="0"/>
                                          </p:val>
                                        </p:tav>
                                        <p:tav tm="100000">
                                          <p:val>
                                            <p:strVal val="#ppt_h"/>
                                          </p:val>
                                        </p:tav>
                                      </p:tavLst>
                                    </p:anim>
                                    <p:animEffect transition="in" filter="fade">
                                      <p:cBhvr>
                                        <p:cTn id="29" dur="750"/>
                                        <p:tgtEl>
                                          <p:spTgt spid="25"/>
                                        </p:tgtEl>
                                      </p:cBhvr>
                                    </p:animEffect>
                                  </p:childTnLst>
                                </p:cTn>
                              </p:par>
                            </p:childTnLst>
                          </p:cTn>
                        </p:par>
                        <p:par>
                          <p:cTn id="30" fill="hold">
                            <p:stCondLst>
                              <p:cond delay="3000"/>
                            </p:stCondLst>
                            <p:childTnLst>
                              <p:par>
                                <p:cTn id="31" presetID="2" presetClass="entr" presetSubtype="4" decel="10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250" fill="hold"/>
                                        <p:tgtEl>
                                          <p:spTgt spid="5"/>
                                        </p:tgtEl>
                                        <p:attrNameLst>
                                          <p:attrName>ppt_x</p:attrName>
                                        </p:attrNameLst>
                                      </p:cBhvr>
                                      <p:tavLst>
                                        <p:tav tm="0">
                                          <p:val>
                                            <p:strVal val="#ppt_x"/>
                                          </p:val>
                                        </p:tav>
                                        <p:tav tm="100000">
                                          <p:val>
                                            <p:strVal val="#ppt_x"/>
                                          </p:val>
                                        </p:tav>
                                      </p:tavLst>
                                    </p:anim>
                                    <p:anim calcmode="lin" valueType="num">
                                      <p:cBhvr additive="base">
                                        <p:cTn id="34" dur="125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25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1250" fill="hold"/>
                                        <p:tgtEl>
                                          <p:spTgt spid="33"/>
                                        </p:tgtEl>
                                        <p:attrNameLst>
                                          <p:attrName>ppt_x</p:attrName>
                                        </p:attrNameLst>
                                      </p:cBhvr>
                                      <p:tavLst>
                                        <p:tav tm="0">
                                          <p:val>
                                            <p:strVal val="#ppt_x"/>
                                          </p:val>
                                        </p:tav>
                                        <p:tav tm="100000">
                                          <p:val>
                                            <p:strVal val="#ppt_x"/>
                                          </p:val>
                                        </p:tav>
                                      </p:tavLst>
                                    </p:anim>
                                    <p:anim calcmode="lin" valueType="num">
                                      <p:cBhvr additive="base">
                                        <p:cTn id="38" dur="125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50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75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1250" fill="hold"/>
                                        <p:tgtEl>
                                          <p:spTgt spid="39"/>
                                        </p:tgtEl>
                                        <p:attrNameLst>
                                          <p:attrName>ppt_x</p:attrName>
                                        </p:attrNameLst>
                                      </p:cBhvr>
                                      <p:tavLst>
                                        <p:tav tm="0">
                                          <p:val>
                                            <p:strVal val="#ppt_x"/>
                                          </p:val>
                                        </p:tav>
                                        <p:tav tm="100000">
                                          <p:val>
                                            <p:strVal val="#ppt_x"/>
                                          </p:val>
                                        </p:tav>
                                      </p:tavLst>
                                    </p:anim>
                                    <p:anim calcmode="lin" valueType="num">
                                      <p:cBhvr additive="base">
                                        <p:cTn id="46" dur="1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a:extLst>
              <a:ext uri="{FF2B5EF4-FFF2-40B4-BE49-F238E27FC236}">
                <a16:creationId xmlns:a16="http://schemas.microsoft.com/office/drawing/2014/main" id="{1F02D30C-A6E8-43C0-B79B-2D7C44E557FD}"/>
              </a:ext>
            </a:extLst>
          </p:cNvPr>
          <p:cNvGrpSpPr/>
          <p:nvPr/>
        </p:nvGrpSpPr>
        <p:grpSpPr>
          <a:xfrm>
            <a:off x="4487459" y="2299896"/>
            <a:ext cx="3217082" cy="2877379"/>
            <a:chOff x="4487459" y="2299896"/>
            <a:chExt cx="3217082" cy="2877379"/>
          </a:xfrm>
        </p:grpSpPr>
        <p:sp>
          <p:nvSpPr>
            <p:cNvPr id="2" name="弧形 1">
              <a:extLst>
                <a:ext uri="{FF2B5EF4-FFF2-40B4-BE49-F238E27FC236}">
                  <a16:creationId xmlns:a16="http://schemas.microsoft.com/office/drawing/2014/main" id="{45034060-7B1C-459B-BC58-AEE4DDC31DB4}"/>
                </a:ext>
              </a:extLst>
            </p:cNvPr>
            <p:cNvSpPr/>
            <p:nvPr/>
          </p:nvSpPr>
          <p:spPr>
            <a:xfrm>
              <a:off x="4487459" y="2299896"/>
              <a:ext cx="2962847" cy="2877379"/>
            </a:xfrm>
            <a:prstGeom prst="arc">
              <a:avLst>
                <a:gd name="adj1" fmla="val 17338225"/>
                <a:gd name="adj2" fmla="val 4276683"/>
              </a:avLst>
            </a:prstGeom>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弧形 30">
              <a:extLst>
                <a:ext uri="{FF2B5EF4-FFF2-40B4-BE49-F238E27FC236}">
                  <a16:creationId xmlns:a16="http://schemas.microsoft.com/office/drawing/2014/main" id="{DD7E9E05-3649-4CA2-B6EC-898082312D43}"/>
                </a:ext>
              </a:extLst>
            </p:cNvPr>
            <p:cNvSpPr/>
            <p:nvPr/>
          </p:nvSpPr>
          <p:spPr>
            <a:xfrm flipH="1">
              <a:off x="4741694" y="2299896"/>
              <a:ext cx="2962847" cy="2877379"/>
            </a:xfrm>
            <a:prstGeom prst="arc">
              <a:avLst>
                <a:gd name="adj1" fmla="val 17338225"/>
                <a:gd name="adj2" fmla="val 4276683"/>
              </a:avLst>
            </a:prstGeom>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23" name="组合 22">
            <a:extLst>
              <a:ext uri="{FF2B5EF4-FFF2-40B4-BE49-F238E27FC236}">
                <a16:creationId xmlns:a16="http://schemas.microsoft.com/office/drawing/2014/main" id="{6171453A-C399-4332-A5F9-4021FF07C414}"/>
              </a:ext>
            </a:extLst>
          </p:cNvPr>
          <p:cNvGrpSpPr/>
          <p:nvPr/>
        </p:nvGrpSpPr>
        <p:grpSpPr>
          <a:xfrm>
            <a:off x="7945556" y="3414714"/>
            <a:ext cx="3792134" cy="856697"/>
            <a:chOff x="7932980" y="3429000"/>
            <a:chExt cx="3792134" cy="856697"/>
          </a:xfrm>
        </p:grpSpPr>
        <p:sp>
          <p:nvSpPr>
            <p:cNvPr id="18" name="文本框 17">
              <a:extLst>
                <a:ext uri="{FF2B5EF4-FFF2-40B4-BE49-F238E27FC236}">
                  <a16:creationId xmlns:a16="http://schemas.microsoft.com/office/drawing/2014/main" id="{E3F60AA5-8378-4475-82AE-46B611C71DFD}"/>
                </a:ext>
              </a:extLst>
            </p:cNvPr>
            <p:cNvSpPr txBox="1"/>
            <p:nvPr/>
          </p:nvSpPr>
          <p:spPr>
            <a:xfrm>
              <a:off x="7932982" y="3639366"/>
              <a:ext cx="3792132" cy="646331"/>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a:t>
              </a:r>
            </a:p>
          </p:txBody>
        </p:sp>
        <p:sp>
          <p:nvSpPr>
            <p:cNvPr id="19" name="文本框 18">
              <a:extLst>
                <a:ext uri="{FF2B5EF4-FFF2-40B4-BE49-F238E27FC236}">
                  <a16:creationId xmlns:a16="http://schemas.microsoft.com/office/drawing/2014/main" id="{A99ADD8D-5427-41B4-AF74-80AFE94CC73D}"/>
                </a:ext>
              </a:extLst>
            </p:cNvPr>
            <p:cNvSpPr txBox="1"/>
            <p:nvPr/>
          </p:nvSpPr>
          <p:spPr>
            <a:xfrm>
              <a:off x="7932980" y="3429000"/>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24" name="组合 23">
            <a:extLst>
              <a:ext uri="{FF2B5EF4-FFF2-40B4-BE49-F238E27FC236}">
                <a16:creationId xmlns:a16="http://schemas.microsoft.com/office/drawing/2014/main" id="{8BE8782F-C790-4631-A286-40B7A07DC0FE}"/>
              </a:ext>
            </a:extLst>
          </p:cNvPr>
          <p:cNvGrpSpPr/>
          <p:nvPr/>
        </p:nvGrpSpPr>
        <p:grpSpPr>
          <a:xfrm>
            <a:off x="7248259" y="2234713"/>
            <a:ext cx="3792134" cy="856697"/>
            <a:chOff x="7932980" y="3429000"/>
            <a:chExt cx="3792134" cy="856697"/>
          </a:xfrm>
        </p:grpSpPr>
        <p:sp>
          <p:nvSpPr>
            <p:cNvPr id="25" name="文本框 24">
              <a:extLst>
                <a:ext uri="{FF2B5EF4-FFF2-40B4-BE49-F238E27FC236}">
                  <a16:creationId xmlns:a16="http://schemas.microsoft.com/office/drawing/2014/main" id="{35A26AA6-1CD4-40D8-B70E-847BE2965BC0}"/>
                </a:ext>
              </a:extLst>
            </p:cNvPr>
            <p:cNvSpPr txBox="1"/>
            <p:nvPr/>
          </p:nvSpPr>
          <p:spPr>
            <a:xfrm>
              <a:off x="7932982" y="3639366"/>
              <a:ext cx="3792132" cy="646331"/>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a:t>
              </a:r>
            </a:p>
          </p:txBody>
        </p:sp>
        <p:sp>
          <p:nvSpPr>
            <p:cNvPr id="26" name="文本框 25">
              <a:extLst>
                <a:ext uri="{FF2B5EF4-FFF2-40B4-BE49-F238E27FC236}">
                  <a16:creationId xmlns:a16="http://schemas.microsoft.com/office/drawing/2014/main" id="{391728AE-AC22-4EC7-ACAB-DEF270FC9D35}"/>
                </a:ext>
              </a:extLst>
            </p:cNvPr>
            <p:cNvSpPr txBox="1"/>
            <p:nvPr/>
          </p:nvSpPr>
          <p:spPr>
            <a:xfrm>
              <a:off x="7932980" y="3429000"/>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27" name="组合 26">
            <a:extLst>
              <a:ext uri="{FF2B5EF4-FFF2-40B4-BE49-F238E27FC236}">
                <a16:creationId xmlns:a16="http://schemas.microsoft.com/office/drawing/2014/main" id="{F03B1354-3EB1-4DAD-91DD-BCCE6203BD71}"/>
              </a:ext>
            </a:extLst>
          </p:cNvPr>
          <p:cNvGrpSpPr/>
          <p:nvPr/>
        </p:nvGrpSpPr>
        <p:grpSpPr>
          <a:xfrm>
            <a:off x="7248259" y="4702414"/>
            <a:ext cx="3792134" cy="856697"/>
            <a:chOff x="7932980" y="3429000"/>
            <a:chExt cx="3792134" cy="856697"/>
          </a:xfrm>
        </p:grpSpPr>
        <p:sp>
          <p:nvSpPr>
            <p:cNvPr id="28" name="文本框 27">
              <a:extLst>
                <a:ext uri="{FF2B5EF4-FFF2-40B4-BE49-F238E27FC236}">
                  <a16:creationId xmlns:a16="http://schemas.microsoft.com/office/drawing/2014/main" id="{62C68C5F-4883-448D-888F-B3A9470B0A42}"/>
                </a:ext>
              </a:extLst>
            </p:cNvPr>
            <p:cNvSpPr txBox="1"/>
            <p:nvPr/>
          </p:nvSpPr>
          <p:spPr>
            <a:xfrm>
              <a:off x="7932982" y="3639366"/>
              <a:ext cx="3792132" cy="646331"/>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a:t>
              </a:r>
            </a:p>
          </p:txBody>
        </p:sp>
        <p:sp>
          <p:nvSpPr>
            <p:cNvPr id="29" name="文本框 28">
              <a:extLst>
                <a:ext uri="{FF2B5EF4-FFF2-40B4-BE49-F238E27FC236}">
                  <a16:creationId xmlns:a16="http://schemas.microsoft.com/office/drawing/2014/main" id="{A230F9CA-CC40-4E7B-8F65-3280E9B57CFD}"/>
                </a:ext>
              </a:extLst>
            </p:cNvPr>
            <p:cNvSpPr txBox="1"/>
            <p:nvPr/>
          </p:nvSpPr>
          <p:spPr>
            <a:xfrm>
              <a:off x="7932980" y="3429000"/>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46" name="组合 45">
            <a:extLst>
              <a:ext uri="{FF2B5EF4-FFF2-40B4-BE49-F238E27FC236}">
                <a16:creationId xmlns:a16="http://schemas.microsoft.com/office/drawing/2014/main" id="{56F67598-3CC9-4644-84C8-DEA0B703B968}"/>
              </a:ext>
            </a:extLst>
          </p:cNvPr>
          <p:cNvGrpSpPr/>
          <p:nvPr/>
        </p:nvGrpSpPr>
        <p:grpSpPr>
          <a:xfrm>
            <a:off x="454311" y="3461020"/>
            <a:ext cx="3792132" cy="856697"/>
            <a:chOff x="1090904" y="3429000"/>
            <a:chExt cx="3792132" cy="856697"/>
          </a:xfrm>
        </p:grpSpPr>
        <p:sp>
          <p:nvSpPr>
            <p:cNvPr id="37" name="文本框 36">
              <a:extLst>
                <a:ext uri="{FF2B5EF4-FFF2-40B4-BE49-F238E27FC236}">
                  <a16:creationId xmlns:a16="http://schemas.microsoft.com/office/drawing/2014/main" id="{FF8964B6-0775-4F22-9495-622D57A901C0}"/>
                </a:ext>
              </a:extLst>
            </p:cNvPr>
            <p:cNvSpPr txBox="1"/>
            <p:nvPr/>
          </p:nvSpPr>
          <p:spPr>
            <a:xfrm>
              <a:off x="1090904" y="3639366"/>
              <a:ext cx="3792132" cy="646331"/>
            </a:xfrm>
            <a:prstGeom prst="rect">
              <a:avLst/>
            </a:prstGeom>
            <a:noFill/>
          </p:spPr>
          <p:txBody>
            <a:bodyPr wrap="square" rtlCol="0">
              <a:spAutoFit/>
            </a:bodyPr>
            <a:lstStyle/>
            <a:p>
              <a:pPr algn="r"/>
              <a:r>
                <a:rPr lang="zh-CN" altLang="en-US" sz="1200" dirty="0">
                  <a:cs typeface="+mn-ea"/>
                  <a:sym typeface="+mn-lt"/>
                </a:rPr>
                <a:t>Add your detailed small paragraph text here, and be concise about the title and conform to the overall language style</a:t>
              </a:r>
            </a:p>
          </p:txBody>
        </p:sp>
        <p:sp>
          <p:nvSpPr>
            <p:cNvPr id="38" name="文本框 37">
              <a:extLst>
                <a:ext uri="{FF2B5EF4-FFF2-40B4-BE49-F238E27FC236}">
                  <a16:creationId xmlns:a16="http://schemas.microsoft.com/office/drawing/2014/main" id="{C3B61E29-24BE-45C2-B54D-FA54A8245CFE}"/>
                </a:ext>
              </a:extLst>
            </p:cNvPr>
            <p:cNvSpPr txBox="1"/>
            <p:nvPr/>
          </p:nvSpPr>
          <p:spPr>
            <a:xfrm>
              <a:off x="3656566" y="3429000"/>
              <a:ext cx="1226470" cy="276999"/>
            </a:xfrm>
            <a:prstGeom prst="rect">
              <a:avLst/>
            </a:prstGeom>
            <a:noFill/>
          </p:spPr>
          <p:txBody>
            <a:bodyPr wrap="square" rtlCol="0">
              <a:spAutoFit/>
            </a:bodyPr>
            <a:lstStyle/>
            <a:p>
              <a:pPr algn="r"/>
              <a:r>
                <a:rPr lang="zh-CN" altLang="en-US" sz="1200" b="1" dirty="0">
                  <a:cs typeface="+mn-ea"/>
                  <a:sym typeface="+mn-lt"/>
                </a:rPr>
                <a:t>Add a title</a:t>
              </a:r>
            </a:p>
          </p:txBody>
        </p:sp>
      </p:grpSp>
      <p:grpSp>
        <p:nvGrpSpPr>
          <p:cNvPr id="47" name="组合 46">
            <a:extLst>
              <a:ext uri="{FF2B5EF4-FFF2-40B4-BE49-F238E27FC236}">
                <a16:creationId xmlns:a16="http://schemas.microsoft.com/office/drawing/2014/main" id="{FD8E2E9E-2372-43E5-8029-4723B900EE88}"/>
              </a:ext>
            </a:extLst>
          </p:cNvPr>
          <p:cNvGrpSpPr/>
          <p:nvPr/>
        </p:nvGrpSpPr>
        <p:grpSpPr>
          <a:xfrm>
            <a:off x="1151606" y="2234713"/>
            <a:ext cx="3792132" cy="856697"/>
            <a:chOff x="393607" y="2248999"/>
            <a:chExt cx="3792132" cy="856697"/>
          </a:xfrm>
        </p:grpSpPr>
        <p:sp>
          <p:nvSpPr>
            <p:cNvPr id="40" name="文本框 39">
              <a:extLst>
                <a:ext uri="{FF2B5EF4-FFF2-40B4-BE49-F238E27FC236}">
                  <a16:creationId xmlns:a16="http://schemas.microsoft.com/office/drawing/2014/main" id="{DA325D8E-52B0-426B-929F-54EEB564E222}"/>
                </a:ext>
              </a:extLst>
            </p:cNvPr>
            <p:cNvSpPr txBox="1"/>
            <p:nvPr/>
          </p:nvSpPr>
          <p:spPr>
            <a:xfrm>
              <a:off x="393607" y="2459365"/>
              <a:ext cx="3792132" cy="646331"/>
            </a:xfrm>
            <a:prstGeom prst="rect">
              <a:avLst/>
            </a:prstGeom>
            <a:noFill/>
          </p:spPr>
          <p:txBody>
            <a:bodyPr wrap="square" rtlCol="0">
              <a:spAutoFit/>
            </a:bodyPr>
            <a:lstStyle/>
            <a:p>
              <a:pPr algn="r"/>
              <a:r>
                <a:rPr lang="zh-CN" altLang="en-US" sz="1200" dirty="0">
                  <a:cs typeface="+mn-ea"/>
                  <a:sym typeface="+mn-lt"/>
                </a:rPr>
                <a:t>Add your detailed small paragraph text here, and be concise about the title and conform to the overall language style</a:t>
              </a:r>
            </a:p>
          </p:txBody>
        </p:sp>
        <p:sp>
          <p:nvSpPr>
            <p:cNvPr id="41" name="文本框 40">
              <a:extLst>
                <a:ext uri="{FF2B5EF4-FFF2-40B4-BE49-F238E27FC236}">
                  <a16:creationId xmlns:a16="http://schemas.microsoft.com/office/drawing/2014/main" id="{5C395A9B-F9D9-42AE-9F17-E8A01E00A1D1}"/>
                </a:ext>
              </a:extLst>
            </p:cNvPr>
            <p:cNvSpPr txBox="1"/>
            <p:nvPr/>
          </p:nvSpPr>
          <p:spPr>
            <a:xfrm>
              <a:off x="2959269" y="2248999"/>
              <a:ext cx="1226470" cy="276999"/>
            </a:xfrm>
            <a:prstGeom prst="rect">
              <a:avLst/>
            </a:prstGeom>
            <a:noFill/>
          </p:spPr>
          <p:txBody>
            <a:bodyPr wrap="square" rtlCol="0">
              <a:spAutoFit/>
            </a:bodyPr>
            <a:lstStyle/>
            <a:p>
              <a:pPr algn="r"/>
              <a:r>
                <a:rPr lang="zh-CN" altLang="en-US" sz="1200" b="1" dirty="0">
                  <a:cs typeface="+mn-ea"/>
                  <a:sym typeface="+mn-lt"/>
                </a:rPr>
                <a:t>Add a title</a:t>
              </a:r>
            </a:p>
          </p:txBody>
        </p:sp>
      </p:grpSp>
      <p:grpSp>
        <p:nvGrpSpPr>
          <p:cNvPr id="45" name="组合 44">
            <a:extLst>
              <a:ext uri="{FF2B5EF4-FFF2-40B4-BE49-F238E27FC236}">
                <a16:creationId xmlns:a16="http://schemas.microsoft.com/office/drawing/2014/main" id="{9BBE7A55-5066-4C9D-B1A2-C9E27C9D1A7C}"/>
              </a:ext>
            </a:extLst>
          </p:cNvPr>
          <p:cNvGrpSpPr/>
          <p:nvPr/>
        </p:nvGrpSpPr>
        <p:grpSpPr>
          <a:xfrm>
            <a:off x="1151606" y="4702414"/>
            <a:ext cx="3792132" cy="856697"/>
            <a:chOff x="393607" y="4716700"/>
            <a:chExt cx="3792132" cy="856697"/>
          </a:xfrm>
        </p:grpSpPr>
        <p:sp>
          <p:nvSpPr>
            <p:cNvPr id="43" name="文本框 42">
              <a:extLst>
                <a:ext uri="{FF2B5EF4-FFF2-40B4-BE49-F238E27FC236}">
                  <a16:creationId xmlns:a16="http://schemas.microsoft.com/office/drawing/2014/main" id="{9A344069-3CB9-40F8-BBAF-6E9DFE8CCA48}"/>
                </a:ext>
              </a:extLst>
            </p:cNvPr>
            <p:cNvSpPr txBox="1"/>
            <p:nvPr/>
          </p:nvSpPr>
          <p:spPr>
            <a:xfrm>
              <a:off x="393607" y="4927066"/>
              <a:ext cx="3792132" cy="646331"/>
            </a:xfrm>
            <a:prstGeom prst="rect">
              <a:avLst/>
            </a:prstGeom>
            <a:noFill/>
          </p:spPr>
          <p:txBody>
            <a:bodyPr wrap="square" rtlCol="0">
              <a:spAutoFit/>
            </a:bodyPr>
            <a:lstStyle/>
            <a:p>
              <a:pPr algn="r"/>
              <a:r>
                <a:rPr lang="zh-CN" altLang="en-US" sz="1200" dirty="0">
                  <a:cs typeface="+mn-ea"/>
                  <a:sym typeface="+mn-lt"/>
                </a:rPr>
                <a:t>Add your detailed small paragraph text here, and be concise about the title and conform to the overall language style</a:t>
              </a:r>
            </a:p>
          </p:txBody>
        </p:sp>
        <p:sp>
          <p:nvSpPr>
            <p:cNvPr id="44" name="文本框 43">
              <a:extLst>
                <a:ext uri="{FF2B5EF4-FFF2-40B4-BE49-F238E27FC236}">
                  <a16:creationId xmlns:a16="http://schemas.microsoft.com/office/drawing/2014/main" id="{B424D226-8F9C-4630-B2C7-AE0350EEC268}"/>
                </a:ext>
              </a:extLst>
            </p:cNvPr>
            <p:cNvSpPr txBox="1"/>
            <p:nvPr/>
          </p:nvSpPr>
          <p:spPr>
            <a:xfrm>
              <a:off x="2959269" y="4716700"/>
              <a:ext cx="1226470" cy="276999"/>
            </a:xfrm>
            <a:prstGeom prst="rect">
              <a:avLst/>
            </a:prstGeom>
            <a:noFill/>
          </p:spPr>
          <p:txBody>
            <a:bodyPr wrap="square" rtlCol="0">
              <a:spAutoFit/>
            </a:bodyPr>
            <a:lstStyle/>
            <a:p>
              <a:pPr algn="r"/>
              <a:r>
                <a:rPr lang="zh-CN" altLang="en-US" sz="1200" b="1" dirty="0">
                  <a:cs typeface="+mn-ea"/>
                  <a:sym typeface="+mn-lt"/>
                </a:rPr>
                <a:t>Add a title</a:t>
              </a:r>
            </a:p>
          </p:txBody>
        </p:sp>
      </p:grpSp>
      <p:grpSp>
        <p:nvGrpSpPr>
          <p:cNvPr id="62" name="组合 61">
            <a:extLst>
              <a:ext uri="{FF2B5EF4-FFF2-40B4-BE49-F238E27FC236}">
                <a16:creationId xmlns:a16="http://schemas.microsoft.com/office/drawing/2014/main" id="{C2BA488A-1725-4B75-97BC-99F47558AE82}"/>
              </a:ext>
            </a:extLst>
          </p:cNvPr>
          <p:cNvGrpSpPr/>
          <p:nvPr/>
        </p:nvGrpSpPr>
        <p:grpSpPr>
          <a:xfrm>
            <a:off x="6467245" y="2234713"/>
            <a:ext cx="540000" cy="540000"/>
            <a:chOff x="6467245" y="2234713"/>
            <a:chExt cx="540000" cy="540000"/>
          </a:xfrm>
        </p:grpSpPr>
        <p:sp>
          <p:nvSpPr>
            <p:cNvPr id="4" name="椭圆 3">
              <a:extLst>
                <a:ext uri="{FF2B5EF4-FFF2-40B4-BE49-F238E27FC236}">
                  <a16:creationId xmlns:a16="http://schemas.microsoft.com/office/drawing/2014/main" id="{906B121E-D0F4-4B37-9BD0-91A23E197816}"/>
                </a:ext>
              </a:extLst>
            </p:cNvPr>
            <p:cNvSpPr/>
            <p:nvPr/>
          </p:nvSpPr>
          <p:spPr>
            <a:xfrm>
              <a:off x="6467245" y="2234713"/>
              <a:ext cx="540000" cy="540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Freeform 7">
              <a:extLst>
                <a:ext uri="{FF2B5EF4-FFF2-40B4-BE49-F238E27FC236}">
                  <a16:creationId xmlns:a16="http://schemas.microsoft.com/office/drawing/2014/main" id="{A5F7FF20-E750-4A1B-982F-F7C13C070CD0}"/>
                </a:ext>
              </a:extLst>
            </p:cNvPr>
            <p:cNvSpPr/>
            <p:nvPr/>
          </p:nvSpPr>
          <p:spPr>
            <a:xfrm>
              <a:off x="6622635" y="2393133"/>
              <a:ext cx="229220" cy="223160"/>
            </a:xfrm>
            <a:custGeom>
              <a:avLst/>
              <a:gdLst/>
              <a:ahLst/>
              <a:cxnLst>
                <a:cxn ang="0">
                  <a:pos x="wd2" y="hd2"/>
                </a:cxn>
                <a:cxn ang="5400000">
                  <a:pos x="wd2" y="hd2"/>
                </a:cxn>
                <a:cxn ang="10800000">
                  <a:pos x="wd2" y="hd2"/>
                </a:cxn>
                <a:cxn ang="16200000">
                  <a:pos x="wd2" y="hd2"/>
                </a:cxn>
              </a:cxnLst>
              <a:rect l="0" t="0" r="r" b="b"/>
              <a:pathLst>
                <a:path w="21600" h="21600" extrusionOk="0">
                  <a:moveTo>
                    <a:pt x="21600" y="2869"/>
                  </a:moveTo>
                  <a:cubicBezTo>
                    <a:pt x="21600" y="2531"/>
                    <a:pt x="21431" y="2362"/>
                    <a:pt x="21263" y="2362"/>
                  </a:cubicBezTo>
                  <a:cubicBezTo>
                    <a:pt x="18056" y="2362"/>
                    <a:pt x="18056" y="2362"/>
                    <a:pt x="18056" y="2362"/>
                  </a:cubicBezTo>
                  <a:cubicBezTo>
                    <a:pt x="18056" y="337"/>
                    <a:pt x="18056" y="337"/>
                    <a:pt x="18056" y="337"/>
                  </a:cubicBezTo>
                  <a:cubicBezTo>
                    <a:pt x="18056" y="169"/>
                    <a:pt x="17888" y="0"/>
                    <a:pt x="17719" y="0"/>
                  </a:cubicBezTo>
                  <a:cubicBezTo>
                    <a:pt x="3881" y="0"/>
                    <a:pt x="3881" y="0"/>
                    <a:pt x="3881" y="0"/>
                  </a:cubicBezTo>
                  <a:cubicBezTo>
                    <a:pt x="3712" y="0"/>
                    <a:pt x="3544" y="169"/>
                    <a:pt x="3544" y="337"/>
                  </a:cubicBezTo>
                  <a:cubicBezTo>
                    <a:pt x="3544" y="2362"/>
                    <a:pt x="3544" y="2362"/>
                    <a:pt x="3544" y="2362"/>
                  </a:cubicBezTo>
                  <a:cubicBezTo>
                    <a:pt x="337" y="2362"/>
                    <a:pt x="337" y="2362"/>
                    <a:pt x="337" y="2362"/>
                  </a:cubicBezTo>
                  <a:cubicBezTo>
                    <a:pt x="169" y="2362"/>
                    <a:pt x="0" y="2531"/>
                    <a:pt x="0" y="2869"/>
                  </a:cubicBezTo>
                  <a:cubicBezTo>
                    <a:pt x="169" y="6075"/>
                    <a:pt x="1856" y="9112"/>
                    <a:pt x="4556" y="10969"/>
                  </a:cubicBezTo>
                  <a:cubicBezTo>
                    <a:pt x="4556" y="10969"/>
                    <a:pt x="4556" y="10969"/>
                    <a:pt x="4556" y="10969"/>
                  </a:cubicBezTo>
                  <a:cubicBezTo>
                    <a:pt x="5569" y="12656"/>
                    <a:pt x="7087" y="13838"/>
                    <a:pt x="8944" y="14175"/>
                  </a:cubicBezTo>
                  <a:cubicBezTo>
                    <a:pt x="9112" y="14344"/>
                    <a:pt x="9112" y="14344"/>
                    <a:pt x="9112" y="14344"/>
                  </a:cubicBezTo>
                  <a:cubicBezTo>
                    <a:pt x="9112" y="18225"/>
                    <a:pt x="9112" y="18225"/>
                    <a:pt x="9112" y="18225"/>
                  </a:cubicBezTo>
                  <a:cubicBezTo>
                    <a:pt x="6412" y="18225"/>
                    <a:pt x="6412" y="18225"/>
                    <a:pt x="6412" y="18225"/>
                  </a:cubicBezTo>
                  <a:cubicBezTo>
                    <a:pt x="5906" y="18225"/>
                    <a:pt x="5400" y="18731"/>
                    <a:pt x="5400" y="19238"/>
                  </a:cubicBezTo>
                  <a:cubicBezTo>
                    <a:pt x="5400" y="20756"/>
                    <a:pt x="5400" y="20756"/>
                    <a:pt x="5400" y="20756"/>
                  </a:cubicBezTo>
                  <a:cubicBezTo>
                    <a:pt x="4556" y="20756"/>
                    <a:pt x="4556" y="20756"/>
                    <a:pt x="4556" y="20756"/>
                  </a:cubicBezTo>
                  <a:cubicBezTo>
                    <a:pt x="4387" y="20756"/>
                    <a:pt x="4219" y="20925"/>
                    <a:pt x="4219" y="21094"/>
                  </a:cubicBezTo>
                  <a:cubicBezTo>
                    <a:pt x="4219" y="21431"/>
                    <a:pt x="4387" y="21600"/>
                    <a:pt x="4556" y="21600"/>
                  </a:cubicBezTo>
                  <a:cubicBezTo>
                    <a:pt x="17044" y="21600"/>
                    <a:pt x="17044" y="21600"/>
                    <a:pt x="17044" y="21600"/>
                  </a:cubicBezTo>
                  <a:cubicBezTo>
                    <a:pt x="17213" y="21600"/>
                    <a:pt x="17381" y="21431"/>
                    <a:pt x="17381" y="21094"/>
                  </a:cubicBezTo>
                  <a:cubicBezTo>
                    <a:pt x="17381" y="20925"/>
                    <a:pt x="17213" y="20756"/>
                    <a:pt x="17044" y="20756"/>
                  </a:cubicBezTo>
                  <a:cubicBezTo>
                    <a:pt x="16200" y="20756"/>
                    <a:pt x="16200" y="20756"/>
                    <a:pt x="16200" y="20756"/>
                  </a:cubicBezTo>
                  <a:cubicBezTo>
                    <a:pt x="16200" y="19238"/>
                    <a:pt x="16200" y="19238"/>
                    <a:pt x="16200" y="19238"/>
                  </a:cubicBezTo>
                  <a:cubicBezTo>
                    <a:pt x="16200" y="18731"/>
                    <a:pt x="15694" y="18225"/>
                    <a:pt x="15188" y="18225"/>
                  </a:cubicBezTo>
                  <a:cubicBezTo>
                    <a:pt x="12488" y="18225"/>
                    <a:pt x="12488" y="18225"/>
                    <a:pt x="12488" y="18225"/>
                  </a:cubicBezTo>
                  <a:cubicBezTo>
                    <a:pt x="12488" y="14344"/>
                    <a:pt x="12488" y="14344"/>
                    <a:pt x="12488" y="14344"/>
                  </a:cubicBezTo>
                  <a:cubicBezTo>
                    <a:pt x="12656" y="14175"/>
                    <a:pt x="12656" y="14175"/>
                    <a:pt x="12656" y="14175"/>
                  </a:cubicBezTo>
                  <a:cubicBezTo>
                    <a:pt x="14513" y="13838"/>
                    <a:pt x="16031" y="12656"/>
                    <a:pt x="17044" y="10969"/>
                  </a:cubicBezTo>
                  <a:cubicBezTo>
                    <a:pt x="17044" y="10969"/>
                    <a:pt x="17044" y="10969"/>
                    <a:pt x="17044" y="10969"/>
                  </a:cubicBezTo>
                  <a:cubicBezTo>
                    <a:pt x="19744" y="9112"/>
                    <a:pt x="21431" y="6075"/>
                    <a:pt x="21600" y="2869"/>
                  </a:cubicBezTo>
                  <a:close/>
                  <a:moveTo>
                    <a:pt x="3206" y="8775"/>
                  </a:moveTo>
                  <a:cubicBezTo>
                    <a:pt x="2531" y="7931"/>
                    <a:pt x="2025" y="7087"/>
                    <a:pt x="1519" y="6075"/>
                  </a:cubicBezTo>
                  <a:cubicBezTo>
                    <a:pt x="1181" y="5231"/>
                    <a:pt x="1012" y="4387"/>
                    <a:pt x="844" y="3544"/>
                  </a:cubicBezTo>
                  <a:cubicBezTo>
                    <a:pt x="844" y="3206"/>
                    <a:pt x="844" y="3206"/>
                    <a:pt x="844" y="3206"/>
                  </a:cubicBezTo>
                  <a:cubicBezTo>
                    <a:pt x="3544" y="3206"/>
                    <a:pt x="3544" y="3206"/>
                    <a:pt x="3544" y="3206"/>
                  </a:cubicBezTo>
                  <a:cubicBezTo>
                    <a:pt x="3544" y="7256"/>
                    <a:pt x="3544" y="7256"/>
                    <a:pt x="3544" y="7256"/>
                  </a:cubicBezTo>
                  <a:cubicBezTo>
                    <a:pt x="3544" y="7594"/>
                    <a:pt x="3544" y="8100"/>
                    <a:pt x="3712" y="8606"/>
                  </a:cubicBezTo>
                  <a:cubicBezTo>
                    <a:pt x="3881" y="9450"/>
                    <a:pt x="3881" y="9450"/>
                    <a:pt x="3881" y="9450"/>
                  </a:cubicBezTo>
                  <a:lnTo>
                    <a:pt x="3206" y="8775"/>
                  </a:lnTo>
                  <a:close/>
                  <a:moveTo>
                    <a:pt x="15356" y="19069"/>
                  </a:moveTo>
                  <a:cubicBezTo>
                    <a:pt x="15356" y="20756"/>
                    <a:pt x="15356" y="20756"/>
                    <a:pt x="15356" y="20756"/>
                  </a:cubicBezTo>
                  <a:cubicBezTo>
                    <a:pt x="6244" y="20756"/>
                    <a:pt x="6244" y="20756"/>
                    <a:pt x="6244" y="20756"/>
                  </a:cubicBezTo>
                  <a:cubicBezTo>
                    <a:pt x="6244" y="19069"/>
                    <a:pt x="6244" y="19069"/>
                    <a:pt x="6244" y="19069"/>
                  </a:cubicBezTo>
                  <a:lnTo>
                    <a:pt x="15356" y="19069"/>
                  </a:lnTo>
                  <a:close/>
                  <a:moveTo>
                    <a:pt x="9956" y="18225"/>
                  </a:moveTo>
                  <a:cubicBezTo>
                    <a:pt x="9956" y="14344"/>
                    <a:pt x="9956" y="14344"/>
                    <a:pt x="9956" y="14344"/>
                  </a:cubicBezTo>
                  <a:cubicBezTo>
                    <a:pt x="10125" y="14513"/>
                    <a:pt x="10125" y="14513"/>
                    <a:pt x="10125" y="14513"/>
                  </a:cubicBezTo>
                  <a:cubicBezTo>
                    <a:pt x="10631" y="14513"/>
                    <a:pt x="10969" y="14513"/>
                    <a:pt x="11475" y="14513"/>
                  </a:cubicBezTo>
                  <a:cubicBezTo>
                    <a:pt x="11644" y="14344"/>
                    <a:pt x="11644" y="14344"/>
                    <a:pt x="11644" y="14344"/>
                  </a:cubicBezTo>
                  <a:cubicBezTo>
                    <a:pt x="11644" y="18225"/>
                    <a:pt x="11644" y="18225"/>
                    <a:pt x="11644" y="18225"/>
                  </a:cubicBezTo>
                  <a:lnTo>
                    <a:pt x="9956" y="18225"/>
                  </a:lnTo>
                  <a:close/>
                  <a:moveTo>
                    <a:pt x="17381" y="7256"/>
                  </a:moveTo>
                  <a:cubicBezTo>
                    <a:pt x="17381" y="8100"/>
                    <a:pt x="17213" y="8944"/>
                    <a:pt x="16875" y="9787"/>
                  </a:cubicBezTo>
                  <a:cubicBezTo>
                    <a:pt x="16538" y="10462"/>
                    <a:pt x="16031" y="11138"/>
                    <a:pt x="15356" y="11813"/>
                  </a:cubicBezTo>
                  <a:cubicBezTo>
                    <a:pt x="14850" y="12319"/>
                    <a:pt x="14175" y="12825"/>
                    <a:pt x="13331" y="13163"/>
                  </a:cubicBezTo>
                  <a:cubicBezTo>
                    <a:pt x="12488" y="13500"/>
                    <a:pt x="11644" y="13669"/>
                    <a:pt x="10800" y="13669"/>
                  </a:cubicBezTo>
                  <a:cubicBezTo>
                    <a:pt x="9956" y="13669"/>
                    <a:pt x="9112" y="13500"/>
                    <a:pt x="8269" y="13163"/>
                  </a:cubicBezTo>
                  <a:cubicBezTo>
                    <a:pt x="7425" y="12825"/>
                    <a:pt x="6750" y="12319"/>
                    <a:pt x="6244" y="11813"/>
                  </a:cubicBezTo>
                  <a:cubicBezTo>
                    <a:pt x="5569" y="11138"/>
                    <a:pt x="5062" y="10462"/>
                    <a:pt x="4725" y="9787"/>
                  </a:cubicBezTo>
                  <a:cubicBezTo>
                    <a:pt x="4387" y="8944"/>
                    <a:pt x="4219" y="8100"/>
                    <a:pt x="4219" y="7256"/>
                  </a:cubicBezTo>
                  <a:cubicBezTo>
                    <a:pt x="4219" y="675"/>
                    <a:pt x="4219" y="675"/>
                    <a:pt x="4219" y="675"/>
                  </a:cubicBezTo>
                  <a:cubicBezTo>
                    <a:pt x="17381" y="675"/>
                    <a:pt x="17381" y="675"/>
                    <a:pt x="17381" y="675"/>
                  </a:cubicBezTo>
                  <a:lnTo>
                    <a:pt x="17381" y="7256"/>
                  </a:lnTo>
                  <a:close/>
                  <a:moveTo>
                    <a:pt x="17719" y="9450"/>
                  </a:moveTo>
                  <a:cubicBezTo>
                    <a:pt x="17888" y="8606"/>
                    <a:pt x="17888" y="8606"/>
                    <a:pt x="17888" y="8606"/>
                  </a:cubicBezTo>
                  <a:cubicBezTo>
                    <a:pt x="18056" y="8100"/>
                    <a:pt x="18056" y="7594"/>
                    <a:pt x="18056" y="7256"/>
                  </a:cubicBezTo>
                  <a:cubicBezTo>
                    <a:pt x="18056" y="3206"/>
                    <a:pt x="18056" y="3206"/>
                    <a:pt x="18056" y="3206"/>
                  </a:cubicBezTo>
                  <a:cubicBezTo>
                    <a:pt x="20756" y="3206"/>
                    <a:pt x="20756" y="3206"/>
                    <a:pt x="20756" y="3206"/>
                  </a:cubicBezTo>
                  <a:cubicBezTo>
                    <a:pt x="20756" y="3544"/>
                    <a:pt x="20756" y="3544"/>
                    <a:pt x="20756" y="3544"/>
                  </a:cubicBezTo>
                  <a:cubicBezTo>
                    <a:pt x="20588" y="4387"/>
                    <a:pt x="20419" y="5231"/>
                    <a:pt x="20081" y="6075"/>
                  </a:cubicBezTo>
                  <a:cubicBezTo>
                    <a:pt x="19575" y="7087"/>
                    <a:pt x="19069" y="7931"/>
                    <a:pt x="18394" y="8775"/>
                  </a:cubicBezTo>
                  <a:lnTo>
                    <a:pt x="17719" y="9450"/>
                  </a:ln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67" name="组合 66">
            <a:extLst>
              <a:ext uri="{FF2B5EF4-FFF2-40B4-BE49-F238E27FC236}">
                <a16:creationId xmlns:a16="http://schemas.microsoft.com/office/drawing/2014/main" id="{15F3D37E-CFA3-40B0-893F-00EEC0970034}"/>
              </a:ext>
            </a:extLst>
          </p:cNvPr>
          <p:cNvGrpSpPr/>
          <p:nvPr/>
        </p:nvGrpSpPr>
        <p:grpSpPr>
          <a:xfrm>
            <a:off x="5184755" y="2234713"/>
            <a:ext cx="540000" cy="540000"/>
            <a:chOff x="5184755" y="2234713"/>
            <a:chExt cx="540000" cy="540000"/>
          </a:xfrm>
        </p:grpSpPr>
        <p:sp>
          <p:nvSpPr>
            <p:cNvPr id="33" name="椭圆 32">
              <a:extLst>
                <a:ext uri="{FF2B5EF4-FFF2-40B4-BE49-F238E27FC236}">
                  <a16:creationId xmlns:a16="http://schemas.microsoft.com/office/drawing/2014/main" id="{A688D11D-0995-425C-ACCC-C7F012102D3F}"/>
                </a:ext>
              </a:extLst>
            </p:cNvPr>
            <p:cNvSpPr/>
            <p:nvPr/>
          </p:nvSpPr>
          <p:spPr>
            <a:xfrm flipH="1">
              <a:off x="5184755" y="2234713"/>
              <a:ext cx="540000" cy="540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Freeform 68">
              <a:extLst>
                <a:ext uri="{FF2B5EF4-FFF2-40B4-BE49-F238E27FC236}">
                  <a16:creationId xmlns:a16="http://schemas.microsoft.com/office/drawing/2014/main" id="{E9348A85-5E6D-4B94-907B-664A44242B0A}"/>
                </a:ext>
              </a:extLst>
            </p:cNvPr>
            <p:cNvSpPr/>
            <p:nvPr/>
          </p:nvSpPr>
          <p:spPr>
            <a:xfrm>
              <a:off x="5339959" y="2393134"/>
              <a:ext cx="229593" cy="223159"/>
            </a:xfrm>
            <a:custGeom>
              <a:avLst/>
              <a:gdLst/>
              <a:ahLst/>
              <a:cxnLst>
                <a:cxn ang="0">
                  <a:pos x="wd2" y="hd2"/>
                </a:cxn>
                <a:cxn ang="5400000">
                  <a:pos x="wd2" y="hd2"/>
                </a:cxn>
                <a:cxn ang="10800000">
                  <a:pos x="wd2" y="hd2"/>
                </a:cxn>
                <a:cxn ang="16200000">
                  <a:pos x="wd2" y="hd2"/>
                </a:cxn>
              </a:cxnLst>
              <a:rect l="0" t="0" r="r" b="b"/>
              <a:pathLst>
                <a:path w="21147" h="21600" extrusionOk="0">
                  <a:moveTo>
                    <a:pt x="19786" y="1350"/>
                  </a:moveTo>
                  <a:cubicBezTo>
                    <a:pt x="18797" y="506"/>
                    <a:pt x="17643" y="0"/>
                    <a:pt x="16489" y="0"/>
                  </a:cubicBezTo>
                  <a:cubicBezTo>
                    <a:pt x="15169" y="0"/>
                    <a:pt x="14015" y="506"/>
                    <a:pt x="13191" y="1350"/>
                  </a:cubicBezTo>
                  <a:cubicBezTo>
                    <a:pt x="1319" y="13500"/>
                    <a:pt x="1319" y="13500"/>
                    <a:pt x="1319" y="13500"/>
                  </a:cubicBezTo>
                  <a:cubicBezTo>
                    <a:pt x="495" y="14344"/>
                    <a:pt x="0" y="15525"/>
                    <a:pt x="0" y="16875"/>
                  </a:cubicBezTo>
                  <a:cubicBezTo>
                    <a:pt x="0" y="18056"/>
                    <a:pt x="495" y="19238"/>
                    <a:pt x="1319" y="20250"/>
                  </a:cubicBezTo>
                  <a:cubicBezTo>
                    <a:pt x="2308" y="21094"/>
                    <a:pt x="3463" y="21600"/>
                    <a:pt x="4617" y="21600"/>
                  </a:cubicBezTo>
                  <a:cubicBezTo>
                    <a:pt x="5936" y="21600"/>
                    <a:pt x="7090" y="21094"/>
                    <a:pt x="7915" y="20250"/>
                  </a:cubicBezTo>
                  <a:cubicBezTo>
                    <a:pt x="19786" y="8100"/>
                    <a:pt x="19786" y="8100"/>
                    <a:pt x="19786" y="8100"/>
                  </a:cubicBezTo>
                  <a:cubicBezTo>
                    <a:pt x="21600" y="6244"/>
                    <a:pt x="21600" y="3206"/>
                    <a:pt x="19786" y="1350"/>
                  </a:cubicBezTo>
                  <a:close/>
                  <a:moveTo>
                    <a:pt x="7420" y="19744"/>
                  </a:moveTo>
                  <a:cubicBezTo>
                    <a:pt x="6760" y="20419"/>
                    <a:pt x="5771" y="20756"/>
                    <a:pt x="4617" y="20756"/>
                  </a:cubicBezTo>
                  <a:cubicBezTo>
                    <a:pt x="3627" y="20756"/>
                    <a:pt x="2638" y="20419"/>
                    <a:pt x="1814" y="19744"/>
                  </a:cubicBezTo>
                  <a:cubicBezTo>
                    <a:pt x="1154" y="18900"/>
                    <a:pt x="824" y="17888"/>
                    <a:pt x="824" y="16875"/>
                  </a:cubicBezTo>
                  <a:cubicBezTo>
                    <a:pt x="824" y="15694"/>
                    <a:pt x="1154" y="14681"/>
                    <a:pt x="1814" y="14006"/>
                  </a:cubicBezTo>
                  <a:cubicBezTo>
                    <a:pt x="7585" y="8269"/>
                    <a:pt x="7585" y="8269"/>
                    <a:pt x="7585" y="8269"/>
                  </a:cubicBezTo>
                  <a:cubicBezTo>
                    <a:pt x="13026" y="13838"/>
                    <a:pt x="13026" y="13838"/>
                    <a:pt x="13026" y="13838"/>
                  </a:cubicBezTo>
                  <a:lnTo>
                    <a:pt x="7420" y="19744"/>
                  </a:lnTo>
                  <a:close/>
                  <a:moveTo>
                    <a:pt x="13521" y="13331"/>
                  </a:moveTo>
                  <a:cubicBezTo>
                    <a:pt x="8079" y="7762"/>
                    <a:pt x="8079" y="7762"/>
                    <a:pt x="8079" y="7762"/>
                  </a:cubicBezTo>
                  <a:cubicBezTo>
                    <a:pt x="13685" y="1856"/>
                    <a:pt x="13685" y="1856"/>
                    <a:pt x="13685" y="1856"/>
                  </a:cubicBezTo>
                  <a:cubicBezTo>
                    <a:pt x="14510" y="1181"/>
                    <a:pt x="15334" y="844"/>
                    <a:pt x="16489" y="844"/>
                  </a:cubicBezTo>
                  <a:cubicBezTo>
                    <a:pt x="17478" y="844"/>
                    <a:pt x="18467" y="1181"/>
                    <a:pt x="19292" y="1856"/>
                  </a:cubicBezTo>
                  <a:cubicBezTo>
                    <a:pt x="19951" y="2700"/>
                    <a:pt x="20281" y="3712"/>
                    <a:pt x="20281" y="4725"/>
                  </a:cubicBezTo>
                  <a:cubicBezTo>
                    <a:pt x="20281" y="5906"/>
                    <a:pt x="19951" y="6919"/>
                    <a:pt x="19292" y="7594"/>
                  </a:cubicBezTo>
                  <a:lnTo>
                    <a:pt x="13521" y="13331"/>
                  </a:ln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64" name="组合 63">
            <a:extLst>
              <a:ext uri="{FF2B5EF4-FFF2-40B4-BE49-F238E27FC236}">
                <a16:creationId xmlns:a16="http://schemas.microsoft.com/office/drawing/2014/main" id="{6745C2A5-C404-43B8-8642-312F77053BB5}"/>
              </a:ext>
            </a:extLst>
          </p:cNvPr>
          <p:cNvGrpSpPr/>
          <p:nvPr/>
        </p:nvGrpSpPr>
        <p:grpSpPr>
          <a:xfrm>
            <a:off x="6467244" y="4702414"/>
            <a:ext cx="540000" cy="540000"/>
            <a:chOff x="6467244" y="4702414"/>
            <a:chExt cx="540000" cy="540000"/>
          </a:xfrm>
        </p:grpSpPr>
        <p:sp>
          <p:nvSpPr>
            <p:cNvPr id="7" name="椭圆 6">
              <a:extLst>
                <a:ext uri="{FF2B5EF4-FFF2-40B4-BE49-F238E27FC236}">
                  <a16:creationId xmlns:a16="http://schemas.microsoft.com/office/drawing/2014/main" id="{201417D9-0C3F-4D4C-9F3E-261D2D33C1ED}"/>
                </a:ext>
              </a:extLst>
            </p:cNvPr>
            <p:cNvSpPr/>
            <p:nvPr/>
          </p:nvSpPr>
          <p:spPr>
            <a:xfrm>
              <a:off x="6467244" y="4702414"/>
              <a:ext cx="540000" cy="540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Freeform 107">
              <a:extLst>
                <a:ext uri="{FF2B5EF4-FFF2-40B4-BE49-F238E27FC236}">
                  <a16:creationId xmlns:a16="http://schemas.microsoft.com/office/drawing/2014/main" id="{463ABA9F-E7E5-4FB8-8F8E-3D16ACB60BBD}"/>
                </a:ext>
              </a:extLst>
            </p:cNvPr>
            <p:cNvSpPr/>
            <p:nvPr/>
          </p:nvSpPr>
          <p:spPr>
            <a:xfrm>
              <a:off x="6622634" y="4897291"/>
              <a:ext cx="229220" cy="150246"/>
            </a:xfrm>
            <a:custGeom>
              <a:avLst/>
              <a:gdLst/>
              <a:ahLst/>
              <a:cxnLst>
                <a:cxn ang="0">
                  <a:pos x="wd2" y="hd2"/>
                </a:cxn>
                <a:cxn ang="5400000">
                  <a:pos x="wd2" y="hd2"/>
                </a:cxn>
                <a:cxn ang="10800000">
                  <a:pos x="wd2" y="hd2"/>
                </a:cxn>
                <a:cxn ang="16200000">
                  <a:pos x="wd2" y="hd2"/>
                </a:cxn>
              </a:cxnLst>
              <a:rect l="0" t="0" r="r" b="b"/>
              <a:pathLst>
                <a:path w="21600" h="21600" extrusionOk="0">
                  <a:moveTo>
                    <a:pt x="21263" y="20595"/>
                  </a:moveTo>
                  <a:cubicBezTo>
                    <a:pt x="19913" y="20595"/>
                    <a:pt x="19913" y="20595"/>
                    <a:pt x="19913" y="20595"/>
                  </a:cubicBezTo>
                  <a:cubicBezTo>
                    <a:pt x="19913" y="1507"/>
                    <a:pt x="19913" y="1507"/>
                    <a:pt x="19913" y="1507"/>
                  </a:cubicBezTo>
                  <a:cubicBezTo>
                    <a:pt x="19913" y="753"/>
                    <a:pt x="19575" y="0"/>
                    <a:pt x="18900" y="0"/>
                  </a:cubicBezTo>
                  <a:cubicBezTo>
                    <a:pt x="17719" y="0"/>
                    <a:pt x="17719" y="0"/>
                    <a:pt x="17719" y="0"/>
                  </a:cubicBezTo>
                  <a:cubicBezTo>
                    <a:pt x="17044" y="0"/>
                    <a:pt x="16706" y="753"/>
                    <a:pt x="16706" y="1507"/>
                  </a:cubicBezTo>
                  <a:cubicBezTo>
                    <a:pt x="16706" y="20595"/>
                    <a:pt x="16706" y="20595"/>
                    <a:pt x="16706" y="20595"/>
                  </a:cubicBezTo>
                  <a:cubicBezTo>
                    <a:pt x="15019" y="20595"/>
                    <a:pt x="15019" y="20595"/>
                    <a:pt x="15019" y="20595"/>
                  </a:cubicBezTo>
                  <a:cubicBezTo>
                    <a:pt x="15019" y="7033"/>
                    <a:pt x="15019" y="7033"/>
                    <a:pt x="15019" y="7033"/>
                  </a:cubicBezTo>
                  <a:cubicBezTo>
                    <a:pt x="15019" y="6279"/>
                    <a:pt x="14513" y="5526"/>
                    <a:pt x="14006" y="5526"/>
                  </a:cubicBezTo>
                  <a:cubicBezTo>
                    <a:pt x="12656" y="5526"/>
                    <a:pt x="12656" y="5526"/>
                    <a:pt x="12656" y="5526"/>
                  </a:cubicBezTo>
                  <a:cubicBezTo>
                    <a:pt x="12150" y="5526"/>
                    <a:pt x="11644" y="6279"/>
                    <a:pt x="11644" y="7033"/>
                  </a:cubicBezTo>
                  <a:cubicBezTo>
                    <a:pt x="11644" y="20595"/>
                    <a:pt x="11644" y="20595"/>
                    <a:pt x="11644" y="20595"/>
                  </a:cubicBezTo>
                  <a:cubicBezTo>
                    <a:pt x="9956" y="20595"/>
                    <a:pt x="9956" y="20595"/>
                    <a:pt x="9956" y="20595"/>
                  </a:cubicBezTo>
                  <a:cubicBezTo>
                    <a:pt x="9956" y="12558"/>
                    <a:pt x="9956" y="12558"/>
                    <a:pt x="9956" y="12558"/>
                  </a:cubicBezTo>
                  <a:cubicBezTo>
                    <a:pt x="9956" y="11805"/>
                    <a:pt x="9450" y="11051"/>
                    <a:pt x="8944" y="11051"/>
                  </a:cubicBezTo>
                  <a:cubicBezTo>
                    <a:pt x="7594" y="11051"/>
                    <a:pt x="7594" y="11051"/>
                    <a:pt x="7594" y="11051"/>
                  </a:cubicBezTo>
                  <a:cubicBezTo>
                    <a:pt x="7087" y="11051"/>
                    <a:pt x="6581" y="11805"/>
                    <a:pt x="6581" y="12558"/>
                  </a:cubicBezTo>
                  <a:cubicBezTo>
                    <a:pt x="6581" y="20595"/>
                    <a:pt x="6581" y="20595"/>
                    <a:pt x="6581" y="20595"/>
                  </a:cubicBezTo>
                  <a:cubicBezTo>
                    <a:pt x="4894" y="20595"/>
                    <a:pt x="4894" y="20595"/>
                    <a:pt x="4894" y="20595"/>
                  </a:cubicBezTo>
                  <a:cubicBezTo>
                    <a:pt x="4894" y="18335"/>
                    <a:pt x="4894" y="18335"/>
                    <a:pt x="4894" y="18335"/>
                  </a:cubicBezTo>
                  <a:cubicBezTo>
                    <a:pt x="4894" y="17330"/>
                    <a:pt x="4556" y="16828"/>
                    <a:pt x="3881" y="16828"/>
                  </a:cubicBezTo>
                  <a:cubicBezTo>
                    <a:pt x="2700" y="16828"/>
                    <a:pt x="2700" y="16828"/>
                    <a:pt x="2700" y="16828"/>
                  </a:cubicBezTo>
                  <a:cubicBezTo>
                    <a:pt x="2194" y="16828"/>
                    <a:pt x="1687" y="17330"/>
                    <a:pt x="1687" y="18335"/>
                  </a:cubicBezTo>
                  <a:cubicBezTo>
                    <a:pt x="1687" y="20595"/>
                    <a:pt x="1687" y="20595"/>
                    <a:pt x="1687" y="20595"/>
                  </a:cubicBezTo>
                  <a:cubicBezTo>
                    <a:pt x="337" y="20595"/>
                    <a:pt x="337" y="20595"/>
                    <a:pt x="337" y="20595"/>
                  </a:cubicBezTo>
                  <a:cubicBezTo>
                    <a:pt x="169" y="20595"/>
                    <a:pt x="0" y="20847"/>
                    <a:pt x="0" y="21098"/>
                  </a:cubicBezTo>
                  <a:cubicBezTo>
                    <a:pt x="0" y="21349"/>
                    <a:pt x="169" y="21600"/>
                    <a:pt x="337" y="21600"/>
                  </a:cubicBezTo>
                  <a:cubicBezTo>
                    <a:pt x="21263" y="21600"/>
                    <a:pt x="21263" y="21600"/>
                    <a:pt x="21263" y="21600"/>
                  </a:cubicBezTo>
                  <a:cubicBezTo>
                    <a:pt x="21431" y="21600"/>
                    <a:pt x="21600" y="21349"/>
                    <a:pt x="21600" y="21098"/>
                  </a:cubicBezTo>
                  <a:cubicBezTo>
                    <a:pt x="21600" y="20847"/>
                    <a:pt x="21431" y="20595"/>
                    <a:pt x="21263" y="20595"/>
                  </a:cubicBezTo>
                  <a:close/>
                  <a:moveTo>
                    <a:pt x="4219" y="20595"/>
                  </a:moveTo>
                  <a:cubicBezTo>
                    <a:pt x="2362" y="20595"/>
                    <a:pt x="2362" y="20595"/>
                    <a:pt x="2362" y="20595"/>
                  </a:cubicBezTo>
                  <a:cubicBezTo>
                    <a:pt x="2362" y="17833"/>
                    <a:pt x="2362" y="17833"/>
                    <a:pt x="2362" y="17833"/>
                  </a:cubicBezTo>
                  <a:cubicBezTo>
                    <a:pt x="4219" y="17833"/>
                    <a:pt x="4219" y="17833"/>
                    <a:pt x="4219" y="17833"/>
                  </a:cubicBezTo>
                  <a:lnTo>
                    <a:pt x="4219" y="20595"/>
                  </a:lnTo>
                  <a:close/>
                  <a:moveTo>
                    <a:pt x="9112" y="20595"/>
                  </a:moveTo>
                  <a:cubicBezTo>
                    <a:pt x="7425" y="20595"/>
                    <a:pt x="7425" y="20595"/>
                    <a:pt x="7425" y="20595"/>
                  </a:cubicBezTo>
                  <a:cubicBezTo>
                    <a:pt x="7425" y="12307"/>
                    <a:pt x="7425" y="12307"/>
                    <a:pt x="7425" y="12307"/>
                  </a:cubicBezTo>
                  <a:cubicBezTo>
                    <a:pt x="9112" y="12307"/>
                    <a:pt x="9112" y="12307"/>
                    <a:pt x="9112" y="12307"/>
                  </a:cubicBezTo>
                  <a:lnTo>
                    <a:pt x="9112" y="20595"/>
                  </a:lnTo>
                  <a:close/>
                  <a:moveTo>
                    <a:pt x="14175" y="20595"/>
                  </a:moveTo>
                  <a:cubicBezTo>
                    <a:pt x="12488" y="20595"/>
                    <a:pt x="12488" y="20595"/>
                    <a:pt x="12488" y="20595"/>
                  </a:cubicBezTo>
                  <a:cubicBezTo>
                    <a:pt x="12488" y="6781"/>
                    <a:pt x="12488" y="6781"/>
                    <a:pt x="12488" y="6781"/>
                  </a:cubicBezTo>
                  <a:cubicBezTo>
                    <a:pt x="14175" y="6781"/>
                    <a:pt x="14175" y="6781"/>
                    <a:pt x="14175" y="6781"/>
                  </a:cubicBezTo>
                  <a:lnTo>
                    <a:pt x="14175" y="20595"/>
                  </a:lnTo>
                  <a:close/>
                  <a:moveTo>
                    <a:pt x="19238" y="20595"/>
                  </a:moveTo>
                  <a:cubicBezTo>
                    <a:pt x="17381" y="20595"/>
                    <a:pt x="17381" y="20595"/>
                    <a:pt x="17381" y="20595"/>
                  </a:cubicBezTo>
                  <a:cubicBezTo>
                    <a:pt x="17381" y="1005"/>
                    <a:pt x="17381" y="1005"/>
                    <a:pt x="17381" y="1005"/>
                  </a:cubicBezTo>
                  <a:cubicBezTo>
                    <a:pt x="19238" y="1005"/>
                    <a:pt x="19238" y="1005"/>
                    <a:pt x="19238" y="1005"/>
                  </a:cubicBezTo>
                  <a:lnTo>
                    <a:pt x="19238" y="20595"/>
                  </a:ln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65" name="组合 64">
            <a:extLst>
              <a:ext uri="{FF2B5EF4-FFF2-40B4-BE49-F238E27FC236}">
                <a16:creationId xmlns:a16="http://schemas.microsoft.com/office/drawing/2014/main" id="{29895635-4E03-404B-A871-7FA009EF1116}"/>
              </a:ext>
            </a:extLst>
          </p:cNvPr>
          <p:cNvGrpSpPr/>
          <p:nvPr/>
        </p:nvGrpSpPr>
        <p:grpSpPr>
          <a:xfrm>
            <a:off x="5184756" y="4702414"/>
            <a:ext cx="540000" cy="540000"/>
            <a:chOff x="5184756" y="4702414"/>
            <a:chExt cx="540000" cy="540000"/>
          </a:xfrm>
        </p:grpSpPr>
        <p:sp>
          <p:nvSpPr>
            <p:cNvPr id="34" name="椭圆 33">
              <a:extLst>
                <a:ext uri="{FF2B5EF4-FFF2-40B4-BE49-F238E27FC236}">
                  <a16:creationId xmlns:a16="http://schemas.microsoft.com/office/drawing/2014/main" id="{0115E7CB-A74A-4871-A958-C7641D4577CC}"/>
                </a:ext>
              </a:extLst>
            </p:cNvPr>
            <p:cNvSpPr/>
            <p:nvPr/>
          </p:nvSpPr>
          <p:spPr>
            <a:xfrm flipH="1">
              <a:off x="5184756" y="4702414"/>
              <a:ext cx="540000" cy="540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a16="http://schemas.microsoft.com/office/drawing/2014/main" id="{1AA2FE30-1CFA-4135-A720-2159E4E1979B}"/>
                </a:ext>
              </a:extLst>
            </p:cNvPr>
            <p:cNvGrpSpPr/>
            <p:nvPr/>
          </p:nvGrpSpPr>
          <p:grpSpPr>
            <a:xfrm>
              <a:off x="5340146" y="4861203"/>
              <a:ext cx="229221" cy="222423"/>
              <a:chOff x="16376714" y="5473947"/>
              <a:chExt cx="553988" cy="552159"/>
            </a:xfrm>
            <a:solidFill>
              <a:schemeClr val="bg1"/>
            </a:solidFill>
          </p:grpSpPr>
          <p:sp>
            <p:nvSpPr>
              <p:cNvPr id="52" name="Freeform 109">
                <a:extLst>
                  <a:ext uri="{FF2B5EF4-FFF2-40B4-BE49-F238E27FC236}">
                    <a16:creationId xmlns:a16="http://schemas.microsoft.com/office/drawing/2014/main" id="{053DAD26-F9C7-4DC1-A7C6-DDB5E393CA1D}"/>
                  </a:ext>
                </a:extLst>
              </p:cNvPr>
              <p:cNvSpPr/>
              <p:nvPr/>
            </p:nvSpPr>
            <p:spPr>
              <a:xfrm>
                <a:off x="16376714" y="5473947"/>
                <a:ext cx="522906" cy="552159"/>
              </a:xfrm>
              <a:custGeom>
                <a:avLst/>
                <a:gdLst/>
                <a:ahLst/>
                <a:cxnLst>
                  <a:cxn ang="0">
                    <a:pos x="wd2" y="hd2"/>
                  </a:cxn>
                  <a:cxn ang="5400000">
                    <a:pos x="wd2" y="hd2"/>
                  </a:cxn>
                  <a:cxn ang="10800000">
                    <a:pos x="wd2" y="hd2"/>
                  </a:cxn>
                  <a:cxn ang="16200000">
                    <a:pos x="wd2" y="hd2"/>
                  </a:cxn>
                </a:cxnLst>
                <a:rect l="0" t="0" r="r" b="b"/>
                <a:pathLst>
                  <a:path w="21600" h="21600" extrusionOk="0">
                    <a:moveTo>
                      <a:pt x="11782" y="0"/>
                    </a:moveTo>
                    <a:cubicBezTo>
                      <a:pt x="11782" y="0"/>
                      <a:pt x="11603" y="0"/>
                      <a:pt x="11425" y="0"/>
                    </a:cubicBezTo>
                    <a:cubicBezTo>
                      <a:pt x="7319" y="0"/>
                      <a:pt x="3570" y="2025"/>
                      <a:pt x="1607" y="5400"/>
                    </a:cubicBezTo>
                    <a:cubicBezTo>
                      <a:pt x="536" y="7087"/>
                      <a:pt x="0" y="8944"/>
                      <a:pt x="0" y="10800"/>
                    </a:cubicBezTo>
                    <a:cubicBezTo>
                      <a:pt x="0" y="16706"/>
                      <a:pt x="5177" y="21600"/>
                      <a:pt x="11425" y="21600"/>
                    </a:cubicBezTo>
                    <a:cubicBezTo>
                      <a:pt x="15531" y="21600"/>
                      <a:pt x="19279" y="19575"/>
                      <a:pt x="21243" y="16200"/>
                    </a:cubicBezTo>
                    <a:cubicBezTo>
                      <a:pt x="21421" y="16031"/>
                      <a:pt x="21421" y="16031"/>
                      <a:pt x="21600" y="15863"/>
                    </a:cubicBezTo>
                    <a:cubicBezTo>
                      <a:pt x="11782" y="10631"/>
                      <a:pt x="11782" y="10631"/>
                      <a:pt x="11782" y="10631"/>
                    </a:cubicBezTo>
                    <a:lnTo>
                      <a:pt x="11782" y="0"/>
                    </a:lnTo>
                    <a:close/>
                    <a:moveTo>
                      <a:pt x="20350" y="16200"/>
                    </a:moveTo>
                    <a:cubicBezTo>
                      <a:pt x="20172" y="16369"/>
                      <a:pt x="20172" y="16369"/>
                      <a:pt x="20172" y="16369"/>
                    </a:cubicBezTo>
                    <a:cubicBezTo>
                      <a:pt x="19458" y="17550"/>
                      <a:pt x="18208" y="18731"/>
                      <a:pt x="16780" y="19406"/>
                    </a:cubicBezTo>
                    <a:cubicBezTo>
                      <a:pt x="16066" y="19913"/>
                      <a:pt x="15174" y="20250"/>
                      <a:pt x="14281" y="20419"/>
                    </a:cubicBezTo>
                    <a:cubicBezTo>
                      <a:pt x="13388" y="20756"/>
                      <a:pt x="12317" y="20756"/>
                      <a:pt x="11425" y="20756"/>
                    </a:cubicBezTo>
                    <a:cubicBezTo>
                      <a:pt x="9997" y="20756"/>
                      <a:pt x="8569" y="20588"/>
                      <a:pt x="7319" y="20081"/>
                    </a:cubicBezTo>
                    <a:cubicBezTo>
                      <a:pt x="6069" y="19575"/>
                      <a:pt x="4820" y="18731"/>
                      <a:pt x="3927" y="17888"/>
                    </a:cubicBezTo>
                    <a:cubicBezTo>
                      <a:pt x="2856" y="17044"/>
                      <a:pt x="2142" y="15863"/>
                      <a:pt x="1607" y="14681"/>
                    </a:cubicBezTo>
                    <a:cubicBezTo>
                      <a:pt x="1071" y="13500"/>
                      <a:pt x="893" y="12150"/>
                      <a:pt x="893" y="10800"/>
                    </a:cubicBezTo>
                    <a:cubicBezTo>
                      <a:pt x="893" y="9956"/>
                      <a:pt x="893" y="8944"/>
                      <a:pt x="1250" y="8100"/>
                    </a:cubicBezTo>
                    <a:cubicBezTo>
                      <a:pt x="1428" y="7256"/>
                      <a:pt x="1785" y="6581"/>
                      <a:pt x="2142" y="5737"/>
                    </a:cubicBezTo>
                    <a:cubicBezTo>
                      <a:pt x="3213" y="4219"/>
                      <a:pt x="4463" y="3037"/>
                      <a:pt x="6069" y="2194"/>
                    </a:cubicBezTo>
                    <a:cubicBezTo>
                      <a:pt x="6783" y="1687"/>
                      <a:pt x="7676" y="1350"/>
                      <a:pt x="8569" y="1181"/>
                    </a:cubicBezTo>
                    <a:cubicBezTo>
                      <a:pt x="9283" y="1012"/>
                      <a:pt x="9997" y="844"/>
                      <a:pt x="10711" y="844"/>
                    </a:cubicBezTo>
                    <a:cubicBezTo>
                      <a:pt x="11068" y="844"/>
                      <a:pt x="11068" y="844"/>
                      <a:pt x="11068" y="844"/>
                    </a:cubicBezTo>
                    <a:cubicBezTo>
                      <a:pt x="11068" y="10800"/>
                      <a:pt x="11068" y="10800"/>
                      <a:pt x="11068" y="10800"/>
                    </a:cubicBezTo>
                    <a:cubicBezTo>
                      <a:pt x="11068" y="10969"/>
                      <a:pt x="11068" y="11138"/>
                      <a:pt x="11246" y="11138"/>
                    </a:cubicBezTo>
                    <a:cubicBezTo>
                      <a:pt x="11425" y="11306"/>
                      <a:pt x="11425" y="11306"/>
                      <a:pt x="11425" y="11306"/>
                    </a:cubicBezTo>
                    <a:lnTo>
                      <a:pt x="20350" y="16200"/>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53" name="Freeform 110">
                <a:extLst>
                  <a:ext uri="{FF2B5EF4-FFF2-40B4-BE49-F238E27FC236}">
                    <a16:creationId xmlns:a16="http://schemas.microsoft.com/office/drawing/2014/main" id="{A2166DC7-B0AF-4196-B85E-A3B440B6F260}"/>
                  </a:ext>
                </a:extLst>
              </p:cNvPr>
              <p:cNvSpPr/>
              <p:nvPr/>
            </p:nvSpPr>
            <p:spPr>
              <a:xfrm>
                <a:off x="16709471" y="5481260"/>
                <a:ext cx="221231" cy="351042"/>
              </a:xfrm>
              <a:custGeom>
                <a:avLst/>
                <a:gdLst/>
                <a:ahLst/>
                <a:cxnLst>
                  <a:cxn ang="0">
                    <a:pos x="wd2" y="hd2"/>
                  </a:cxn>
                  <a:cxn ang="5400000">
                    <a:pos x="wd2" y="hd2"/>
                  </a:cxn>
                  <a:cxn ang="10800000">
                    <a:pos x="wd2" y="hd2"/>
                  </a:cxn>
                  <a:cxn ang="16200000">
                    <a:pos x="wd2" y="hd2"/>
                  </a:cxn>
                </a:cxnLst>
                <a:rect l="0" t="0" r="r" b="b"/>
                <a:pathLst>
                  <a:path w="21600" h="21600" extrusionOk="0">
                    <a:moveTo>
                      <a:pt x="1271" y="0"/>
                    </a:moveTo>
                    <a:cubicBezTo>
                      <a:pt x="847" y="0"/>
                      <a:pt x="847" y="0"/>
                      <a:pt x="847" y="0"/>
                    </a:cubicBezTo>
                    <a:cubicBezTo>
                      <a:pt x="424" y="0"/>
                      <a:pt x="0" y="267"/>
                      <a:pt x="0" y="533"/>
                    </a:cubicBezTo>
                    <a:cubicBezTo>
                      <a:pt x="0" y="800"/>
                      <a:pt x="0" y="1067"/>
                      <a:pt x="424" y="1067"/>
                    </a:cubicBezTo>
                    <a:cubicBezTo>
                      <a:pt x="1694" y="1333"/>
                      <a:pt x="2965" y="1600"/>
                      <a:pt x="4235" y="1867"/>
                    </a:cubicBezTo>
                    <a:cubicBezTo>
                      <a:pt x="7200" y="2667"/>
                      <a:pt x="10165" y="3733"/>
                      <a:pt x="12282" y="5333"/>
                    </a:cubicBezTo>
                    <a:cubicBezTo>
                      <a:pt x="14400" y="6667"/>
                      <a:pt x="16518" y="8533"/>
                      <a:pt x="17788" y="10400"/>
                    </a:cubicBezTo>
                    <a:cubicBezTo>
                      <a:pt x="19059" y="12267"/>
                      <a:pt x="19482" y="14400"/>
                      <a:pt x="19482" y="16533"/>
                    </a:cubicBezTo>
                    <a:cubicBezTo>
                      <a:pt x="19482" y="17867"/>
                      <a:pt x="19482" y="19467"/>
                      <a:pt x="18635" y="20800"/>
                    </a:cubicBezTo>
                    <a:cubicBezTo>
                      <a:pt x="18635" y="20800"/>
                      <a:pt x="18635" y="20800"/>
                      <a:pt x="18635" y="20800"/>
                    </a:cubicBezTo>
                    <a:cubicBezTo>
                      <a:pt x="18635" y="21067"/>
                      <a:pt x="18635" y="21067"/>
                      <a:pt x="18635" y="21067"/>
                    </a:cubicBezTo>
                    <a:cubicBezTo>
                      <a:pt x="18635" y="21333"/>
                      <a:pt x="19059" y="21600"/>
                      <a:pt x="19482" y="21600"/>
                    </a:cubicBezTo>
                    <a:cubicBezTo>
                      <a:pt x="19906" y="21600"/>
                      <a:pt x="20329" y="21600"/>
                      <a:pt x="20753" y="21333"/>
                    </a:cubicBezTo>
                    <a:cubicBezTo>
                      <a:pt x="21176" y="19733"/>
                      <a:pt x="21600" y="18133"/>
                      <a:pt x="21600" y="16533"/>
                    </a:cubicBezTo>
                    <a:cubicBezTo>
                      <a:pt x="21600" y="8800"/>
                      <a:pt x="13129" y="1867"/>
                      <a:pt x="1271" y="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63" name="组合 62">
            <a:extLst>
              <a:ext uri="{FF2B5EF4-FFF2-40B4-BE49-F238E27FC236}">
                <a16:creationId xmlns:a16="http://schemas.microsoft.com/office/drawing/2014/main" id="{647E34B9-2C57-4A5D-920B-CDC18C4CFC95}"/>
              </a:ext>
            </a:extLst>
          </p:cNvPr>
          <p:cNvGrpSpPr/>
          <p:nvPr/>
        </p:nvGrpSpPr>
        <p:grpSpPr>
          <a:xfrm>
            <a:off x="7164541" y="3468585"/>
            <a:ext cx="540000" cy="540000"/>
            <a:chOff x="7164541" y="3468585"/>
            <a:chExt cx="540000" cy="540000"/>
          </a:xfrm>
        </p:grpSpPr>
        <p:sp>
          <p:nvSpPr>
            <p:cNvPr id="3" name="椭圆 2">
              <a:extLst>
                <a:ext uri="{FF2B5EF4-FFF2-40B4-BE49-F238E27FC236}">
                  <a16:creationId xmlns:a16="http://schemas.microsoft.com/office/drawing/2014/main" id="{5CDF759F-9B0A-478E-ACB8-479379E1E81C}"/>
                </a:ext>
              </a:extLst>
            </p:cNvPr>
            <p:cNvSpPr/>
            <p:nvPr/>
          </p:nvSpPr>
          <p:spPr>
            <a:xfrm>
              <a:off x="7164541" y="3468585"/>
              <a:ext cx="540000" cy="54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a:extLst>
                <a:ext uri="{FF2B5EF4-FFF2-40B4-BE49-F238E27FC236}">
                  <a16:creationId xmlns:a16="http://schemas.microsoft.com/office/drawing/2014/main" id="{D32EB629-4F49-4956-9E1B-B3A599A09B84}"/>
                </a:ext>
              </a:extLst>
            </p:cNvPr>
            <p:cNvGrpSpPr/>
            <p:nvPr/>
          </p:nvGrpSpPr>
          <p:grpSpPr>
            <a:xfrm>
              <a:off x="7319931" y="3637316"/>
              <a:ext cx="229221" cy="202538"/>
              <a:chOff x="16416659" y="4606938"/>
              <a:chExt cx="553988" cy="502794"/>
            </a:xfrm>
            <a:solidFill>
              <a:schemeClr val="bg1"/>
            </a:solidFill>
          </p:grpSpPr>
          <p:sp>
            <p:nvSpPr>
              <p:cNvPr id="56" name="Oval 198">
                <a:extLst>
                  <a:ext uri="{FF2B5EF4-FFF2-40B4-BE49-F238E27FC236}">
                    <a16:creationId xmlns:a16="http://schemas.microsoft.com/office/drawing/2014/main" id="{B449D9C8-EEB7-4549-99E8-7EEA807AFB85}"/>
                  </a:ext>
                </a:extLst>
              </p:cNvPr>
              <p:cNvSpPr/>
              <p:nvPr/>
            </p:nvSpPr>
            <p:spPr>
              <a:xfrm>
                <a:off x="16789640" y="4875704"/>
                <a:ext cx="32912" cy="31083"/>
              </a:xfrm>
              <a:prstGeom prst="ellipse">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57" name="Freeform 199">
                <a:extLst>
                  <a:ext uri="{FF2B5EF4-FFF2-40B4-BE49-F238E27FC236}">
                    <a16:creationId xmlns:a16="http://schemas.microsoft.com/office/drawing/2014/main" id="{C1E9DBCD-5037-4081-B66C-D0DF080DF5EE}"/>
                  </a:ext>
                </a:extLst>
              </p:cNvPr>
              <p:cNvSpPr/>
              <p:nvPr/>
            </p:nvSpPr>
            <p:spPr>
              <a:xfrm>
                <a:off x="16416659" y="4606938"/>
                <a:ext cx="553988" cy="502794"/>
              </a:xfrm>
              <a:custGeom>
                <a:avLst/>
                <a:gdLst/>
                <a:ahLst/>
                <a:cxnLst>
                  <a:cxn ang="0">
                    <a:pos x="wd2" y="hd2"/>
                  </a:cxn>
                  <a:cxn ang="5400000">
                    <a:pos x="wd2" y="hd2"/>
                  </a:cxn>
                  <a:cxn ang="10800000">
                    <a:pos x="wd2" y="hd2"/>
                  </a:cxn>
                  <a:cxn ang="16200000">
                    <a:pos x="wd2" y="hd2"/>
                  </a:cxn>
                </a:cxnLst>
                <a:rect l="0" t="0" r="r" b="b"/>
                <a:pathLst>
                  <a:path w="21600" h="21600" extrusionOk="0">
                    <a:moveTo>
                      <a:pt x="20587" y="2793"/>
                    </a:moveTo>
                    <a:cubicBezTo>
                      <a:pt x="1688" y="2793"/>
                      <a:pt x="1688" y="2793"/>
                      <a:pt x="1688" y="2793"/>
                    </a:cubicBezTo>
                    <a:cubicBezTo>
                      <a:pt x="1181" y="2793"/>
                      <a:pt x="844" y="2421"/>
                      <a:pt x="844" y="1862"/>
                    </a:cubicBezTo>
                    <a:cubicBezTo>
                      <a:pt x="844" y="1303"/>
                      <a:pt x="1181" y="931"/>
                      <a:pt x="1688" y="931"/>
                    </a:cubicBezTo>
                    <a:cubicBezTo>
                      <a:pt x="21262" y="931"/>
                      <a:pt x="21262" y="931"/>
                      <a:pt x="21262" y="931"/>
                    </a:cubicBezTo>
                    <a:cubicBezTo>
                      <a:pt x="21431" y="931"/>
                      <a:pt x="21600" y="745"/>
                      <a:pt x="21600" y="559"/>
                    </a:cubicBezTo>
                    <a:cubicBezTo>
                      <a:pt x="21600" y="186"/>
                      <a:pt x="21431" y="0"/>
                      <a:pt x="21262" y="0"/>
                    </a:cubicBezTo>
                    <a:cubicBezTo>
                      <a:pt x="1688" y="0"/>
                      <a:pt x="1688" y="0"/>
                      <a:pt x="1688" y="0"/>
                    </a:cubicBezTo>
                    <a:cubicBezTo>
                      <a:pt x="675" y="0"/>
                      <a:pt x="0" y="931"/>
                      <a:pt x="0" y="1862"/>
                    </a:cubicBezTo>
                    <a:cubicBezTo>
                      <a:pt x="0" y="20483"/>
                      <a:pt x="0" y="20483"/>
                      <a:pt x="0" y="20483"/>
                    </a:cubicBezTo>
                    <a:cubicBezTo>
                      <a:pt x="0" y="21041"/>
                      <a:pt x="506" y="21600"/>
                      <a:pt x="1013" y="21600"/>
                    </a:cubicBezTo>
                    <a:cubicBezTo>
                      <a:pt x="20587" y="21600"/>
                      <a:pt x="20587" y="21600"/>
                      <a:pt x="20587" y="21600"/>
                    </a:cubicBezTo>
                    <a:cubicBezTo>
                      <a:pt x="21094" y="21600"/>
                      <a:pt x="21600" y="21041"/>
                      <a:pt x="21600" y="20483"/>
                    </a:cubicBezTo>
                    <a:cubicBezTo>
                      <a:pt x="21600" y="3910"/>
                      <a:pt x="21600" y="3910"/>
                      <a:pt x="21600" y="3910"/>
                    </a:cubicBezTo>
                    <a:cubicBezTo>
                      <a:pt x="21600" y="3352"/>
                      <a:pt x="21094" y="2793"/>
                      <a:pt x="20587" y="2793"/>
                    </a:cubicBezTo>
                    <a:close/>
                    <a:moveTo>
                      <a:pt x="20756" y="14524"/>
                    </a:moveTo>
                    <a:cubicBezTo>
                      <a:pt x="12825" y="14524"/>
                      <a:pt x="12825" y="14524"/>
                      <a:pt x="12825" y="14524"/>
                    </a:cubicBezTo>
                    <a:cubicBezTo>
                      <a:pt x="12825" y="9869"/>
                      <a:pt x="12825" y="9869"/>
                      <a:pt x="12825" y="9869"/>
                    </a:cubicBezTo>
                    <a:cubicBezTo>
                      <a:pt x="20756" y="9869"/>
                      <a:pt x="20756" y="9869"/>
                      <a:pt x="20756" y="9869"/>
                    </a:cubicBezTo>
                    <a:lnTo>
                      <a:pt x="20756" y="14524"/>
                    </a:lnTo>
                    <a:close/>
                    <a:moveTo>
                      <a:pt x="20756" y="9124"/>
                    </a:moveTo>
                    <a:cubicBezTo>
                      <a:pt x="13162" y="9124"/>
                      <a:pt x="13162" y="9124"/>
                      <a:pt x="13162" y="9124"/>
                    </a:cubicBezTo>
                    <a:cubicBezTo>
                      <a:pt x="12487" y="9124"/>
                      <a:pt x="12150" y="9497"/>
                      <a:pt x="12150" y="10241"/>
                    </a:cubicBezTo>
                    <a:cubicBezTo>
                      <a:pt x="12150" y="14338"/>
                      <a:pt x="12150" y="14338"/>
                      <a:pt x="12150" y="14338"/>
                    </a:cubicBezTo>
                    <a:cubicBezTo>
                      <a:pt x="12150" y="14897"/>
                      <a:pt x="12487" y="15455"/>
                      <a:pt x="13162" y="15455"/>
                    </a:cubicBezTo>
                    <a:cubicBezTo>
                      <a:pt x="20756" y="15455"/>
                      <a:pt x="20756" y="15455"/>
                      <a:pt x="20756" y="15455"/>
                    </a:cubicBezTo>
                    <a:cubicBezTo>
                      <a:pt x="20756" y="20855"/>
                      <a:pt x="20756" y="20855"/>
                      <a:pt x="20756" y="20855"/>
                    </a:cubicBezTo>
                    <a:cubicBezTo>
                      <a:pt x="844" y="20855"/>
                      <a:pt x="844" y="20855"/>
                      <a:pt x="844" y="20855"/>
                    </a:cubicBezTo>
                    <a:cubicBezTo>
                      <a:pt x="844" y="3352"/>
                      <a:pt x="844" y="3352"/>
                      <a:pt x="844" y="3352"/>
                    </a:cubicBezTo>
                    <a:cubicBezTo>
                      <a:pt x="1013" y="3538"/>
                      <a:pt x="1013" y="3538"/>
                      <a:pt x="1013" y="3538"/>
                    </a:cubicBezTo>
                    <a:cubicBezTo>
                      <a:pt x="1181" y="3724"/>
                      <a:pt x="1519" y="3724"/>
                      <a:pt x="1688" y="3724"/>
                    </a:cubicBezTo>
                    <a:cubicBezTo>
                      <a:pt x="8100" y="3724"/>
                      <a:pt x="8100" y="3724"/>
                      <a:pt x="8100" y="3724"/>
                    </a:cubicBezTo>
                    <a:cubicBezTo>
                      <a:pt x="8100" y="3724"/>
                      <a:pt x="8100" y="3724"/>
                      <a:pt x="8100" y="3724"/>
                    </a:cubicBezTo>
                    <a:cubicBezTo>
                      <a:pt x="20756" y="3724"/>
                      <a:pt x="20756" y="3724"/>
                      <a:pt x="20756" y="3724"/>
                    </a:cubicBezTo>
                    <a:lnTo>
                      <a:pt x="20756" y="9124"/>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66" name="组合 65">
            <a:extLst>
              <a:ext uri="{FF2B5EF4-FFF2-40B4-BE49-F238E27FC236}">
                <a16:creationId xmlns:a16="http://schemas.microsoft.com/office/drawing/2014/main" id="{8D1CC549-61BD-4AE4-89E5-248DFF170FB6}"/>
              </a:ext>
            </a:extLst>
          </p:cNvPr>
          <p:cNvGrpSpPr/>
          <p:nvPr/>
        </p:nvGrpSpPr>
        <p:grpSpPr>
          <a:xfrm>
            <a:off x="4487459" y="3468585"/>
            <a:ext cx="540000" cy="540000"/>
            <a:chOff x="4487459" y="3468585"/>
            <a:chExt cx="540000" cy="540000"/>
          </a:xfrm>
        </p:grpSpPr>
        <p:sp>
          <p:nvSpPr>
            <p:cNvPr id="32" name="椭圆 31">
              <a:extLst>
                <a:ext uri="{FF2B5EF4-FFF2-40B4-BE49-F238E27FC236}">
                  <a16:creationId xmlns:a16="http://schemas.microsoft.com/office/drawing/2014/main" id="{9341C4C8-BF98-46C3-987B-5C2D9003D775}"/>
                </a:ext>
              </a:extLst>
            </p:cNvPr>
            <p:cNvSpPr/>
            <p:nvPr/>
          </p:nvSpPr>
          <p:spPr>
            <a:xfrm flipH="1">
              <a:off x="4487459" y="3468585"/>
              <a:ext cx="540000" cy="54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a:extLst>
                <a:ext uri="{FF2B5EF4-FFF2-40B4-BE49-F238E27FC236}">
                  <a16:creationId xmlns:a16="http://schemas.microsoft.com/office/drawing/2014/main" id="{FC84E9D4-F56E-4357-9E5E-D4419EBD39F2}"/>
                </a:ext>
              </a:extLst>
            </p:cNvPr>
            <p:cNvGrpSpPr/>
            <p:nvPr/>
          </p:nvGrpSpPr>
          <p:grpSpPr>
            <a:xfrm>
              <a:off x="4668192" y="3627006"/>
              <a:ext cx="178534" cy="223159"/>
              <a:chOff x="17584968" y="3473368"/>
              <a:chExt cx="431489" cy="553988"/>
            </a:xfrm>
            <a:solidFill>
              <a:schemeClr val="bg1"/>
            </a:solidFill>
          </p:grpSpPr>
          <p:sp>
            <p:nvSpPr>
              <p:cNvPr id="59" name="Freeform 223">
                <a:extLst>
                  <a:ext uri="{FF2B5EF4-FFF2-40B4-BE49-F238E27FC236}">
                    <a16:creationId xmlns:a16="http://schemas.microsoft.com/office/drawing/2014/main" id="{07CE89A3-928C-40A1-BDC9-AA957A437E6D}"/>
                  </a:ext>
                </a:extLst>
              </p:cNvPr>
              <p:cNvSpPr/>
              <p:nvPr/>
            </p:nvSpPr>
            <p:spPr>
              <a:xfrm>
                <a:off x="17584968" y="3473368"/>
                <a:ext cx="431489" cy="553988"/>
              </a:xfrm>
              <a:custGeom>
                <a:avLst/>
                <a:gdLst/>
                <a:ahLst/>
                <a:cxnLst>
                  <a:cxn ang="0">
                    <a:pos x="wd2" y="hd2"/>
                  </a:cxn>
                  <a:cxn ang="5400000">
                    <a:pos x="wd2" y="hd2"/>
                  </a:cxn>
                  <a:cxn ang="10800000">
                    <a:pos x="wd2" y="hd2"/>
                  </a:cxn>
                  <a:cxn ang="16200000">
                    <a:pos x="wd2" y="hd2"/>
                  </a:cxn>
                </a:cxnLst>
                <a:rect l="0" t="0" r="r" b="b"/>
                <a:pathLst>
                  <a:path w="21600" h="21600" extrusionOk="0">
                    <a:moveTo>
                      <a:pt x="17712" y="4219"/>
                    </a:moveTo>
                    <a:cubicBezTo>
                      <a:pt x="17712" y="4219"/>
                      <a:pt x="17712" y="4219"/>
                      <a:pt x="17712" y="4219"/>
                    </a:cubicBezTo>
                    <a:cubicBezTo>
                      <a:pt x="17712" y="1013"/>
                      <a:pt x="17712" y="1013"/>
                      <a:pt x="17712" y="1013"/>
                    </a:cubicBezTo>
                    <a:cubicBezTo>
                      <a:pt x="17712" y="506"/>
                      <a:pt x="17064" y="0"/>
                      <a:pt x="16416" y="0"/>
                    </a:cubicBezTo>
                    <a:cubicBezTo>
                      <a:pt x="5184" y="0"/>
                      <a:pt x="5184" y="0"/>
                      <a:pt x="5184" y="0"/>
                    </a:cubicBezTo>
                    <a:cubicBezTo>
                      <a:pt x="4536" y="0"/>
                      <a:pt x="3888" y="506"/>
                      <a:pt x="3888" y="1013"/>
                    </a:cubicBezTo>
                    <a:cubicBezTo>
                      <a:pt x="3888" y="4219"/>
                      <a:pt x="3888" y="4219"/>
                      <a:pt x="3888" y="4219"/>
                    </a:cubicBezTo>
                    <a:cubicBezTo>
                      <a:pt x="3888" y="4219"/>
                      <a:pt x="3888" y="4219"/>
                      <a:pt x="3888" y="4219"/>
                    </a:cubicBezTo>
                    <a:cubicBezTo>
                      <a:pt x="1296" y="5906"/>
                      <a:pt x="0" y="8269"/>
                      <a:pt x="0" y="10800"/>
                    </a:cubicBezTo>
                    <a:cubicBezTo>
                      <a:pt x="0" y="13331"/>
                      <a:pt x="1296" y="15694"/>
                      <a:pt x="3888" y="17381"/>
                    </a:cubicBezTo>
                    <a:cubicBezTo>
                      <a:pt x="3888" y="17381"/>
                      <a:pt x="3888" y="17381"/>
                      <a:pt x="3888" y="17381"/>
                    </a:cubicBezTo>
                    <a:cubicBezTo>
                      <a:pt x="3888" y="20587"/>
                      <a:pt x="3888" y="20587"/>
                      <a:pt x="3888" y="20587"/>
                    </a:cubicBezTo>
                    <a:cubicBezTo>
                      <a:pt x="3888" y="21094"/>
                      <a:pt x="4536" y="21600"/>
                      <a:pt x="5184" y="21600"/>
                    </a:cubicBezTo>
                    <a:cubicBezTo>
                      <a:pt x="16416" y="21600"/>
                      <a:pt x="16416" y="21600"/>
                      <a:pt x="16416" y="21600"/>
                    </a:cubicBezTo>
                    <a:cubicBezTo>
                      <a:pt x="17064" y="21600"/>
                      <a:pt x="17712" y="21094"/>
                      <a:pt x="17712" y="20587"/>
                    </a:cubicBezTo>
                    <a:cubicBezTo>
                      <a:pt x="17712" y="17381"/>
                      <a:pt x="17712" y="17381"/>
                      <a:pt x="17712" y="17381"/>
                    </a:cubicBezTo>
                    <a:cubicBezTo>
                      <a:pt x="17712" y="17381"/>
                      <a:pt x="17712" y="17381"/>
                      <a:pt x="17712" y="17381"/>
                    </a:cubicBezTo>
                    <a:cubicBezTo>
                      <a:pt x="20304" y="15694"/>
                      <a:pt x="21600" y="13331"/>
                      <a:pt x="21600" y="10800"/>
                    </a:cubicBezTo>
                    <a:cubicBezTo>
                      <a:pt x="21600" y="8269"/>
                      <a:pt x="20304" y="5906"/>
                      <a:pt x="17712" y="4219"/>
                    </a:cubicBezTo>
                    <a:close/>
                    <a:moveTo>
                      <a:pt x="4968" y="844"/>
                    </a:moveTo>
                    <a:cubicBezTo>
                      <a:pt x="16632" y="844"/>
                      <a:pt x="16632" y="844"/>
                      <a:pt x="16632" y="844"/>
                    </a:cubicBezTo>
                    <a:cubicBezTo>
                      <a:pt x="16632" y="3713"/>
                      <a:pt x="16632" y="3713"/>
                      <a:pt x="16632" y="3713"/>
                    </a:cubicBezTo>
                    <a:cubicBezTo>
                      <a:pt x="16200" y="3375"/>
                      <a:pt x="16200" y="3375"/>
                      <a:pt x="16200" y="3375"/>
                    </a:cubicBezTo>
                    <a:cubicBezTo>
                      <a:pt x="12960" y="1856"/>
                      <a:pt x="8640" y="1856"/>
                      <a:pt x="5400" y="3375"/>
                    </a:cubicBezTo>
                    <a:cubicBezTo>
                      <a:pt x="4968" y="3713"/>
                      <a:pt x="4968" y="3713"/>
                      <a:pt x="4968" y="3713"/>
                    </a:cubicBezTo>
                    <a:lnTo>
                      <a:pt x="4968" y="844"/>
                    </a:lnTo>
                    <a:close/>
                    <a:moveTo>
                      <a:pt x="16632" y="20756"/>
                    </a:moveTo>
                    <a:cubicBezTo>
                      <a:pt x="4968" y="20756"/>
                      <a:pt x="4968" y="20756"/>
                      <a:pt x="4968" y="20756"/>
                    </a:cubicBezTo>
                    <a:cubicBezTo>
                      <a:pt x="4968" y="17887"/>
                      <a:pt x="4968" y="17887"/>
                      <a:pt x="4968" y="17887"/>
                    </a:cubicBezTo>
                    <a:cubicBezTo>
                      <a:pt x="5400" y="18225"/>
                      <a:pt x="5400" y="18225"/>
                      <a:pt x="5400" y="18225"/>
                    </a:cubicBezTo>
                    <a:cubicBezTo>
                      <a:pt x="8640" y="19744"/>
                      <a:pt x="12960" y="19744"/>
                      <a:pt x="16200" y="18225"/>
                    </a:cubicBezTo>
                    <a:cubicBezTo>
                      <a:pt x="16632" y="17887"/>
                      <a:pt x="16632" y="17887"/>
                      <a:pt x="16632" y="17887"/>
                    </a:cubicBezTo>
                    <a:lnTo>
                      <a:pt x="16632" y="20756"/>
                    </a:lnTo>
                    <a:close/>
                    <a:moveTo>
                      <a:pt x="17712" y="16200"/>
                    </a:moveTo>
                    <a:cubicBezTo>
                      <a:pt x="16848" y="17044"/>
                      <a:pt x="15768" y="17550"/>
                      <a:pt x="14688" y="17887"/>
                    </a:cubicBezTo>
                    <a:cubicBezTo>
                      <a:pt x="13392" y="18394"/>
                      <a:pt x="12096" y="18562"/>
                      <a:pt x="10800" y="18562"/>
                    </a:cubicBezTo>
                    <a:cubicBezTo>
                      <a:pt x="9504" y="18562"/>
                      <a:pt x="8208" y="18394"/>
                      <a:pt x="6912" y="17887"/>
                    </a:cubicBezTo>
                    <a:cubicBezTo>
                      <a:pt x="5832" y="17550"/>
                      <a:pt x="4752" y="17044"/>
                      <a:pt x="3888" y="16200"/>
                    </a:cubicBezTo>
                    <a:cubicBezTo>
                      <a:pt x="2808" y="15525"/>
                      <a:pt x="2160" y="14681"/>
                      <a:pt x="1728" y="13837"/>
                    </a:cubicBezTo>
                    <a:cubicBezTo>
                      <a:pt x="1080" y="12825"/>
                      <a:pt x="864" y="11812"/>
                      <a:pt x="864" y="10800"/>
                    </a:cubicBezTo>
                    <a:cubicBezTo>
                      <a:pt x="864" y="9787"/>
                      <a:pt x="1080" y="8775"/>
                      <a:pt x="1728" y="7762"/>
                    </a:cubicBezTo>
                    <a:cubicBezTo>
                      <a:pt x="2160" y="6919"/>
                      <a:pt x="2808" y="6075"/>
                      <a:pt x="3888" y="5400"/>
                    </a:cubicBezTo>
                    <a:cubicBezTo>
                      <a:pt x="4752" y="4556"/>
                      <a:pt x="5832" y="4050"/>
                      <a:pt x="6912" y="3713"/>
                    </a:cubicBezTo>
                    <a:cubicBezTo>
                      <a:pt x="9288" y="2869"/>
                      <a:pt x="12312" y="2869"/>
                      <a:pt x="14688" y="3713"/>
                    </a:cubicBezTo>
                    <a:cubicBezTo>
                      <a:pt x="15768" y="4050"/>
                      <a:pt x="16848" y="4556"/>
                      <a:pt x="17712" y="5400"/>
                    </a:cubicBezTo>
                    <a:cubicBezTo>
                      <a:pt x="18792" y="6075"/>
                      <a:pt x="19440" y="6919"/>
                      <a:pt x="19872" y="7762"/>
                    </a:cubicBezTo>
                    <a:cubicBezTo>
                      <a:pt x="20520" y="8775"/>
                      <a:pt x="20736" y="9787"/>
                      <a:pt x="20736" y="10800"/>
                    </a:cubicBezTo>
                    <a:cubicBezTo>
                      <a:pt x="20736" y="11812"/>
                      <a:pt x="20520" y="12825"/>
                      <a:pt x="19872" y="13837"/>
                    </a:cubicBezTo>
                    <a:cubicBezTo>
                      <a:pt x="19440" y="14681"/>
                      <a:pt x="18792" y="15525"/>
                      <a:pt x="17712" y="162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60" name="Freeform 224">
                <a:extLst>
                  <a:ext uri="{FF2B5EF4-FFF2-40B4-BE49-F238E27FC236}">
                    <a16:creationId xmlns:a16="http://schemas.microsoft.com/office/drawing/2014/main" id="{2CDBE5CD-B80E-4A43-8E68-635CACFAF2CD}"/>
                  </a:ext>
                </a:extLst>
              </p:cNvPr>
              <p:cNvSpPr/>
              <p:nvPr/>
            </p:nvSpPr>
            <p:spPr>
              <a:xfrm>
                <a:off x="17791569" y="3612321"/>
                <a:ext cx="129814" cy="212089"/>
              </a:xfrm>
              <a:custGeom>
                <a:avLst/>
                <a:gdLst/>
                <a:ahLst/>
                <a:cxnLst>
                  <a:cxn ang="0">
                    <a:pos x="wd2" y="hd2"/>
                  </a:cxn>
                  <a:cxn ang="5400000">
                    <a:pos x="wd2" y="hd2"/>
                  </a:cxn>
                  <a:cxn ang="10800000">
                    <a:pos x="wd2" y="hd2"/>
                  </a:cxn>
                  <a:cxn ang="16200000">
                    <a:pos x="wd2" y="hd2"/>
                  </a:cxn>
                </a:cxnLst>
                <a:rect l="0" t="0" r="r" b="b"/>
                <a:pathLst>
                  <a:path w="21600" h="21600" extrusionOk="0">
                    <a:moveTo>
                      <a:pt x="20880" y="19837"/>
                    </a:moveTo>
                    <a:cubicBezTo>
                      <a:pt x="2880" y="13665"/>
                      <a:pt x="2880" y="13665"/>
                      <a:pt x="2880" y="13665"/>
                    </a:cubicBezTo>
                    <a:cubicBezTo>
                      <a:pt x="2880" y="882"/>
                      <a:pt x="2880" y="882"/>
                      <a:pt x="2880" y="882"/>
                    </a:cubicBezTo>
                    <a:cubicBezTo>
                      <a:pt x="2880" y="441"/>
                      <a:pt x="2160" y="0"/>
                      <a:pt x="1440" y="0"/>
                    </a:cubicBezTo>
                    <a:cubicBezTo>
                      <a:pt x="720" y="0"/>
                      <a:pt x="0" y="441"/>
                      <a:pt x="0" y="882"/>
                    </a:cubicBezTo>
                    <a:cubicBezTo>
                      <a:pt x="0" y="14106"/>
                      <a:pt x="0" y="14106"/>
                      <a:pt x="0" y="14106"/>
                    </a:cubicBezTo>
                    <a:cubicBezTo>
                      <a:pt x="0" y="14547"/>
                      <a:pt x="0" y="14988"/>
                      <a:pt x="720" y="14988"/>
                    </a:cubicBezTo>
                    <a:cubicBezTo>
                      <a:pt x="19440" y="21600"/>
                      <a:pt x="19440" y="21600"/>
                      <a:pt x="19440" y="21600"/>
                    </a:cubicBezTo>
                    <a:cubicBezTo>
                      <a:pt x="20160" y="21600"/>
                      <a:pt x="20880" y="21600"/>
                      <a:pt x="21600" y="21159"/>
                    </a:cubicBezTo>
                    <a:cubicBezTo>
                      <a:pt x="21600" y="20718"/>
                      <a:pt x="21600" y="20718"/>
                      <a:pt x="21600" y="20278"/>
                    </a:cubicBezTo>
                    <a:cubicBezTo>
                      <a:pt x="21600" y="20278"/>
                      <a:pt x="20880" y="19837"/>
                      <a:pt x="20880" y="19837"/>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spTree>
    <p:extLst>
      <p:ext uri="{BB962C8B-B14F-4D97-AF65-F5344CB8AC3E}">
        <p14:creationId xmlns:p14="http://schemas.microsoft.com/office/powerpoint/2010/main" val="38415639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par>
                                <p:cTn id="8" presetID="53" presetClass="entr" presetSubtype="16"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 calcmode="lin" valueType="num">
                                      <p:cBhvr>
                                        <p:cTn id="10" dur="500" fill="hold"/>
                                        <p:tgtEl>
                                          <p:spTgt spid="62"/>
                                        </p:tgtEl>
                                        <p:attrNameLst>
                                          <p:attrName>ppt_w</p:attrName>
                                        </p:attrNameLst>
                                      </p:cBhvr>
                                      <p:tavLst>
                                        <p:tav tm="0">
                                          <p:val>
                                            <p:fltVal val="0"/>
                                          </p:val>
                                        </p:tav>
                                        <p:tav tm="100000">
                                          <p:val>
                                            <p:strVal val="#ppt_w"/>
                                          </p:val>
                                        </p:tav>
                                      </p:tavLst>
                                    </p:anim>
                                    <p:anim calcmode="lin" valueType="num">
                                      <p:cBhvr>
                                        <p:cTn id="11" dur="500" fill="hold"/>
                                        <p:tgtEl>
                                          <p:spTgt spid="62"/>
                                        </p:tgtEl>
                                        <p:attrNameLst>
                                          <p:attrName>ppt_h</p:attrName>
                                        </p:attrNameLst>
                                      </p:cBhvr>
                                      <p:tavLst>
                                        <p:tav tm="0">
                                          <p:val>
                                            <p:fltVal val="0"/>
                                          </p:val>
                                        </p:tav>
                                        <p:tav tm="100000">
                                          <p:val>
                                            <p:strVal val="#ppt_h"/>
                                          </p:val>
                                        </p:tav>
                                      </p:tavLst>
                                    </p:anim>
                                    <p:animEffect transition="in" filter="fade">
                                      <p:cBhvr>
                                        <p:cTn id="12" dur="500"/>
                                        <p:tgtEl>
                                          <p:spTgt spid="62"/>
                                        </p:tgtEl>
                                      </p:cBhvr>
                                    </p:animEffect>
                                  </p:childTnLst>
                                </p:cTn>
                              </p:par>
                              <p:par>
                                <p:cTn id="13" presetID="53" presetClass="entr" presetSubtype="16" fill="hold" nodeType="withEffect">
                                  <p:stCondLst>
                                    <p:cond delay="25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par>
                                <p:cTn id="18" presetID="53" presetClass="entr" presetSubtype="16" fill="hold" nodeType="withEffect">
                                  <p:stCondLst>
                                    <p:cond delay="500"/>
                                  </p:stCondLst>
                                  <p:childTnLst>
                                    <p:set>
                                      <p:cBhvr>
                                        <p:cTn id="19" dur="1" fill="hold">
                                          <p:stCondLst>
                                            <p:cond delay="0"/>
                                          </p:stCondLst>
                                        </p:cTn>
                                        <p:tgtEl>
                                          <p:spTgt spid="64"/>
                                        </p:tgtEl>
                                        <p:attrNameLst>
                                          <p:attrName>style.visibility</p:attrName>
                                        </p:attrNameLst>
                                      </p:cBhvr>
                                      <p:to>
                                        <p:strVal val="visible"/>
                                      </p:to>
                                    </p:set>
                                    <p:anim calcmode="lin" valueType="num">
                                      <p:cBhvr>
                                        <p:cTn id="20" dur="500" fill="hold"/>
                                        <p:tgtEl>
                                          <p:spTgt spid="64"/>
                                        </p:tgtEl>
                                        <p:attrNameLst>
                                          <p:attrName>ppt_w</p:attrName>
                                        </p:attrNameLst>
                                      </p:cBhvr>
                                      <p:tavLst>
                                        <p:tav tm="0">
                                          <p:val>
                                            <p:fltVal val="0"/>
                                          </p:val>
                                        </p:tav>
                                        <p:tav tm="100000">
                                          <p:val>
                                            <p:strVal val="#ppt_w"/>
                                          </p:val>
                                        </p:tav>
                                      </p:tavLst>
                                    </p:anim>
                                    <p:anim calcmode="lin" valueType="num">
                                      <p:cBhvr>
                                        <p:cTn id="21" dur="500" fill="hold"/>
                                        <p:tgtEl>
                                          <p:spTgt spid="64"/>
                                        </p:tgtEl>
                                        <p:attrNameLst>
                                          <p:attrName>ppt_h</p:attrName>
                                        </p:attrNameLst>
                                      </p:cBhvr>
                                      <p:tavLst>
                                        <p:tav tm="0">
                                          <p:val>
                                            <p:fltVal val="0"/>
                                          </p:val>
                                        </p:tav>
                                        <p:tav tm="100000">
                                          <p:val>
                                            <p:strVal val="#ppt_h"/>
                                          </p:val>
                                        </p:tav>
                                      </p:tavLst>
                                    </p:anim>
                                    <p:animEffect transition="in" filter="fade">
                                      <p:cBhvr>
                                        <p:cTn id="22" dur="500"/>
                                        <p:tgtEl>
                                          <p:spTgt spid="64"/>
                                        </p:tgtEl>
                                      </p:cBhvr>
                                    </p:animEffect>
                                  </p:childTnLst>
                                </p:cTn>
                              </p:par>
                              <p:par>
                                <p:cTn id="23" presetID="53" presetClass="entr" presetSubtype="16" fill="hold" nodeType="withEffect">
                                  <p:stCondLst>
                                    <p:cond delay="75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animEffect transition="in" filter="fade">
                                      <p:cBhvr>
                                        <p:cTn id="27" dur="500"/>
                                        <p:tgtEl>
                                          <p:spTgt spid="65"/>
                                        </p:tgtEl>
                                      </p:cBhvr>
                                    </p:animEffect>
                                  </p:childTnLst>
                                </p:cTn>
                              </p:par>
                              <p:par>
                                <p:cTn id="28" presetID="53" presetClass="entr" presetSubtype="16" fill="hold" nodeType="withEffect">
                                  <p:stCondLst>
                                    <p:cond delay="1000"/>
                                  </p:stCondLst>
                                  <p:childTnLst>
                                    <p:set>
                                      <p:cBhvr>
                                        <p:cTn id="29" dur="1" fill="hold">
                                          <p:stCondLst>
                                            <p:cond delay="0"/>
                                          </p:stCondLst>
                                        </p:cTn>
                                        <p:tgtEl>
                                          <p:spTgt spid="66"/>
                                        </p:tgtEl>
                                        <p:attrNameLst>
                                          <p:attrName>style.visibility</p:attrName>
                                        </p:attrNameLst>
                                      </p:cBhvr>
                                      <p:to>
                                        <p:strVal val="visible"/>
                                      </p:to>
                                    </p:set>
                                    <p:anim calcmode="lin" valueType="num">
                                      <p:cBhvr>
                                        <p:cTn id="30" dur="500" fill="hold"/>
                                        <p:tgtEl>
                                          <p:spTgt spid="66"/>
                                        </p:tgtEl>
                                        <p:attrNameLst>
                                          <p:attrName>ppt_w</p:attrName>
                                        </p:attrNameLst>
                                      </p:cBhvr>
                                      <p:tavLst>
                                        <p:tav tm="0">
                                          <p:val>
                                            <p:fltVal val="0"/>
                                          </p:val>
                                        </p:tav>
                                        <p:tav tm="100000">
                                          <p:val>
                                            <p:strVal val="#ppt_w"/>
                                          </p:val>
                                        </p:tav>
                                      </p:tavLst>
                                    </p:anim>
                                    <p:anim calcmode="lin" valueType="num">
                                      <p:cBhvr>
                                        <p:cTn id="31" dur="500" fill="hold"/>
                                        <p:tgtEl>
                                          <p:spTgt spid="66"/>
                                        </p:tgtEl>
                                        <p:attrNameLst>
                                          <p:attrName>ppt_h</p:attrName>
                                        </p:attrNameLst>
                                      </p:cBhvr>
                                      <p:tavLst>
                                        <p:tav tm="0">
                                          <p:val>
                                            <p:fltVal val="0"/>
                                          </p:val>
                                        </p:tav>
                                        <p:tav tm="100000">
                                          <p:val>
                                            <p:strVal val="#ppt_h"/>
                                          </p:val>
                                        </p:tav>
                                      </p:tavLst>
                                    </p:anim>
                                    <p:animEffect transition="in" filter="fade">
                                      <p:cBhvr>
                                        <p:cTn id="32" dur="500"/>
                                        <p:tgtEl>
                                          <p:spTgt spid="66"/>
                                        </p:tgtEl>
                                      </p:cBhvr>
                                    </p:animEffect>
                                  </p:childTnLst>
                                </p:cTn>
                              </p:par>
                              <p:par>
                                <p:cTn id="33" presetID="53" presetClass="entr" presetSubtype="16" fill="hold" nodeType="withEffect">
                                  <p:stCondLst>
                                    <p:cond delay="125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ppt_w</p:attrName>
                                        </p:attrNameLst>
                                      </p:cBhvr>
                                      <p:tavLst>
                                        <p:tav tm="0">
                                          <p:val>
                                            <p:fltVal val="0"/>
                                          </p:val>
                                        </p:tav>
                                        <p:tav tm="100000">
                                          <p:val>
                                            <p:strVal val="#ppt_w"/>
                                          </p:val>
                                        </p:tav>
                                      </p:tavLst>
                                    </p:anim>
                                    <p:anim calcmode="lin" valueType="num">
                                      <p:cBhvr>
                                        <p:cTn id="36" dur="500" fill="hold"/>
                                        <p:tgtEl>
                                          <p:spTgt spid="67"/>
                                        </p:tgtEl>
                                        <p:attrNameLst>
                                          <p:attrName>ppt_h</p:attrName>
                                        </p:attrNameLst>
                                      </p:cBhvr>
                                      <p:tavLst>
                                        <p:tav tm="0">
                                          <p:val>
                                            <p:fltVal val="0"/>
                                          </p:val>
                                        </p:tav>
                                        <p:tav tm="100000">
                                          <p:val>
                                            <p:strVal val="#ppt_h"/>
                                          </p:val>
                                        </p:tav>
                                      </p:tavLst>
                                    </p:anim>
                                    <p:animEffect transition="in" filter="fade">
                                      <p:cBhvr>
                                        <p:cTn id="37" dur="500"/>
                                        <p:tgtEl>
                                          <p:spTgt spid="67"/>
                                        </p:tgtEl>
                                      </p:cBhvr>
                                    </p:animEffect>
                                  </p:childTnLst>
                                </p:cTn>
                              </p:par>
                            </p:childTnLst>
                          </p:cTn>
                        </p:par>
                        <p:par>
                          <p:cTn id="38" fill="hold">
                            <p:stCondLst>
                              <p:cond delay="2000"/>
                            </p:stCondLst>
                            <p:childTnLst>
                              <p:par>
                                <p:cTn id="39" presetID="2" presetClass="entr" presetSubtype="2"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500" fill="hold"/>
                                        <p:tgtEl>
                                          <p:spTgt spid="24"/>
                                        </p:tgtEl>
                                        <p:attrNameLst>
                                          <p:attrName>ppt_x</p:attrName>
                                        </p:attrNameLst>
                                      </p:cBhvr>
                                      <p:tavLst>
                                        <p:tav tm="0">
                                          <p:val>
                                            <p:strVal val="1+#ppt_w/2"/>
                                          </p:val>
                                        </p:tav>
                                        <p:tav tm="100000">
                                          <p:val>
                                            <p:strVal val="#ppt_x"/>
                                          </p:val>
                                        </p:tav>
                                      </p:tavLst>
                                    </p:anim>
                                    <p:anim calcmode="lin" valueType="num">
                                      <p:cBhvr additive="base">
                                        <p:cTn id="42" dur="1500" fill="hold"/>
                                        <p:tgtEl>
                                          <p:spTgt spid="24"/>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25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500" fill="hold"/>
                                        <p:tgtEl>
                                          <p:spTgt spid="23"/>
                                        </p:tgtEl>
                                        <p:attrNameLst>
                                          <p:attrName>ppt_x</p:attrName>
                                        </p:attrNameLst>
                                      </p:cBhvr>
                                      <p:tavLst>
                                        <p:tav tm="0">
                                          <p:val>
                                            <p:strVal val="1+#ppt_w/2"/>
                                          </p:val>
                                        </p:tav>
                                        <p:tav tm="100000">
                                          <p:val>
                                            <p:strVal val="#ppt_x"/>
                                          </p:val>
                                        </p:tav>
                                      </p:tavLst>
                                    </p:anim>
                                    <p:anim calcmode="lin" valueType="num">
                                      <p:cBhvr additive="base">
                                        <p:cTn id="46" dur="15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500" fill="hold"/>
                                        <p:tgtEl>
                                          <p:spTgt spid="27"/>
                                        </p:tgtEl>
                                        <p:attrNameLst>
                                          <p:attrName>ppt_x</p:attrName>
                                        </p:attrNameLst>
                                      </p:cBhvr>
                                      <p:tavLst>
                                        <p:tav tm="0">
                                          <p:val>
                                            <p:strVal val="1+#ppt_w/2"/>
                                          </p:val>
                                        </p:tav>
                                        <p:tav tm="100000">
                                          <p:val>
                                            <p:strVal val="#ppt_x"/>
                                          </p:val>
                                        </p:tav>
                                      </p:tavLst>
                                    </p:anim>
                                    <p:anim calcmode="lin" valueType="num">
                                      <p:cBhvr additive="base">
                                        <p:cTn id="50" dur="1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decel="100000"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1500" fill="hold"/>
                                        <p:tgtEl>
                                          <p:spTgt spid="47"/>
                                        </p:tgtEl>
                                        <p:attrNameLst>
                                          <p:attrName>ppt_x</p:attrName>
                                        </p:attrNameLst>
                                      </p:cBhvr>
                                      <p:tavLst>
                                        <p:tav tm="0">
                                          <p:val>
                                            <p:strVal val="0-#ppt_w/2"/>
                                          </p:val>
                                        </p:tav>
                                        <p:tav tm="100000">
                                          <p:val>
                                            <p:strVal val="#ppt_x"/>
                                          </p:val>
                                        </p:tav>
                                      </p:tavLst>
                                    </p:anim>
                                    <p:anim calcmode="lin" valueType="num">
                                      <p:cBhvr additive="base">
                                        <p:cTn id="54" dur="1500" fill="hold"/>
                                        <p:tgtEl>
                                          <p:spTgt spid="47"/>
                                        </p:tgtEl>
                                        <p:attrNameLst>
                                          <p:attrName>ppt_y</p:attrName>
                                        </p:attrNameLst>
                                      </p:cBhvr>
                                      <p:tavLst>
                                        <p:tav tm="0">
                                          <p:val>
                                            <p:strVal val="#ppt_y"/>
                                          </p:val>
                                        </p:tav>
                                        <p:tav tm="100000">
                                          <p:val>
                                            <p:strVal val="#ppt_y"/>
                                          </p:val>
                                        </p:tav>
                                      </p:tavLst>
                                    </p:anim>
                                  </p:childTnLst>
                                </p:cTn>
                              </p:par>
                              <p:par>
                                <p:cTn id="55" presetID="2" presetClass="entr" presetSubtype="8" decel="100000" fill="hold" nodeType="withEffect">
                                  <p:stCondLst>
                                    <p:cond delay="125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1500" fill="hold"/>
                                        <p:tgtEl>
                                          <p:spTgt spid="46"/>
                                        </p:tgtEl>
                                        <p:attrNameLst>
                                          <p:attrName>ppt_x</p:attrName>
                                        </p:attrNameLst>
                                      </p:cBhvr>
                                      <p:tavLst>
                                        <p:tav tm="0">
                                          <p:val>
                                            <p:strVal val="0-#ppt_w/2"/>
                                          </p:val>
                                        </p:tav>
                                        <p:tav tm="100000">
                                          <p:val>
                                            <p:strVal val="#ppt_x"/>
                                          </p:val>
                                        </p:tav>
                                      </p:tavLst>
                                    </p:anim>
                                    <p:anim calcmode="lin" valueType="num">
                                      <p:cBhvr additive="base">
                                        <p:cTn id="58" dur="1500" fill="hold"/>
                                        <p:tgtEl>
                                          <p:spTgt spid="46"/>
                                        </p:tgtEl>
                                        <p:attrNameLst>
                                          <p:attrName>ppt_y</p:attrName>
                                        </p:attrNameLst>
                                      </p:cBhvr>
                                      <p:tavLst>
                                        <p:tav tm="0">
                                          <p:val>
                                            <p:strVal val="#ppt_y"/>
                                          </p:val>
                                        </p:tav>
                                        <p:tav tm="100000">
                                          <p:val>
                                            <p:strVal val="#ppt_y"/>
                                          </p:val>
                                        </p:tav>
                                      </p:tavLst>
                                    </p:anim>
                                  </p:childTnLst>
                                </p:cTn>
                              </p:par>
                              <p:par>
                                <p:cTn id="59" presetID="2" presetClass="entr" presetSubtype="8" decel="100000" fill="hold" nodeType="withEffect">
                                  <p:stCondLst>
                                    <p:cond delay="150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1500" fill="hold"/>
                                        <p:tgtEl>
                                          <p:spTgt spid="45"/>
                                        </p:tgtEl>
                                        <p:attrNameLst>
                                          <p:attrName>ppt_x</p:attrName>
                                        </p:attrNameLst>
                                      </p:cBhvr>
                                      <p:tavLst>
                                        <p:tav tm="0">
                                          <p:val>
                                            <p:strVal val="0-#ppt_w/2"/>
                                          </p:val>
                                        </p:tav>
                                        <p:tav tm="100000">
                                          <p:val>
                                            <p:strVal val="#ppt_x"/>
                                          </p:val>
                                        </p:tav>
                                      </p:tavLst>
                                    </p:anim>
                                    <p:anim calcmode="lin" valueType="num">
                                      <p:cBhvr additive="base">
                                        <p:cTn id="62" dur="1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32498E7-F588-4E5F-A3C9-F45245FB4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372" y="0"/>
            <a:ext cx="10639628" cy="6858000"/>
          </a:xfrm>
          <a:prstGeom prst="rect">
            <a:avLst/>
          </a:prstGeom>
        </p:spPr>
      </p:pic>
      <p:sp>
        <p:nvSpPr>
          <p:cNvPr id="20" name="任意多边形: 形状 19">
            <a:extLst>
              <a:ext uri="{FF2B5EF4-FFF2-40B4-BE49-F238E27FC236}">
                <a16:creationId xmlns:a16="http://schemas.microsoft.com/office/drawing/2014/main" id="{2E09D594-4C66-4E09-9798-53A23E1B2548}"/>
              </a:ext>
            </a:extLst>
          </p:cNvPr>
          <p:cNvSpPr/>
          <p:nvPr/>
        </p:nvSpPr>
        <p:spPr>
          <a:xfrm>
            <a:off x="404353" y="3547242"/>
            <a:ext cx="11787648" cy="2443656"/>
          </a:xfrm>
          <a:custGeom>
            <a:avLst/>
            <a:gdLst>
              <a:gd name="connsiteX0" fmla="*/ 1402300 w 11787648"/>
              <a:gd name="connsiteY0" fmla="*/ 0 h 2443656"/>
              <a:gd name="connsiteX1" fmla="*/ 11787648 w 11787648"/>
              <a:gd name="connsiteY1" fmla="*/ 0 h 2443656"/>
              <a:gd name="connsiteX2" fmla="*/ 11787648 w 11787648"/>
              <a:gd name="connsiteY2" fmla="*/ 2443656 h 2443656"/>
              <a:gd name="connsiteX3" fmla="*/ 0 w 11787648"/>
              <a:gd name="connsiteY3" fmla="*/ 2443656 h 2443656"/>
            </a:gdLst>
            <a:ahLst/>
            <a:cxnLst>
              <a:cxn ang="0">
                <a:pos x="connsiteX0" y="connsiteY0"/>
              </a:cxn>
              <a:cxn ang="0">
                <a:pos x="connsiteX1" y="connsiteY1"/>
              </a:cxn>
              <a:cxn ang="0">
                <a:pos x="connsiteX2" y="connsiteY2"/>
              </a:cxn>
              <a:cxn ang="0">
                <a:pos x="connsiteX3" y="connsiteY3"/>
              </a:cxn>
            </a:cxnLst>
            <a:rect l="l" t="t" r="r" b="b"/>
            <a:pathLst>
              <a:path w="11787648" h="2443656">
                <a:moveTo>
                  <a:pt x="1402300" y="0"/>
                </a:moveTo>
                <a:lnTo>
                  <a:pt x="11787648" y="0"/>
                </a:lnTo>
                <a:lnTo>
                  <a:pt x="11787648" y="2443656"/>
                </a:lnTo>
                <a:lnTo>
                  <a:pt x="0" y="2443656"/>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19089507-A640-4EEA-91FF-104D3FE501CB}"/>
              </a:ext>
            </a:extLst>
          </p:cNvPr>
          <p:cNvSpPr txBox="1"/>
          <p:nvPr/>
        </p:nvSpPr>
        <p:spPr>
          <a:xfrm flipH="1">
            <a:off x="3479983" y="4338183"/>
            <a:ext cx="6140594" cy="861774"/>
          </a:xfrm>
          <a:prstGeom prst="rect">
            <a:avLst/>
          </a:prstGeom>
          <a:noFill/>
        </p:spPr>
        <p:txBody>
          <a:bodyPr wrap="square" rtlCol="0">
            <a:spAutoFit/>
          </a:bodyPr>
          <a:lstStyle/>
          <a:p>
            <a:pPr algn="r"/>
            <a:r>
              <a:rPr lang="zh-CN" altLang="en-US" sz="3200" dirty="0">
                <a:solidFill>
                  <a:srgbClr val="002060"/>
                </a:solidFill>
                <a:cs typeface="+mn-ea"/>
                <a:sym typeface="+mn-lt"/>
              </a:rPr>
              <a:t>Return on investment analysis</a:t>
            </a:r>
            <a:endParaRPr lang="en-US" altLang="zh-CN" sz="3200" dirty="0">
              <a:solidFill>
                <a:srgbClr val="002060"/>
              </a:solidFill>
              <a:cs typeface="+mn-ea"/>
              <a:sym typeface="+mn-lt"/>
            </a:endParaRPr>
          </a:p>
          <a:p>
            <a:pPr algn="r"/>
            <a:r>
              <a:rPr lang="en-US" altLang="zh-CN" dirty="0">
                <a:solidFill>
                  <a:srgbClr val="002060"/>
                </a:solidFill>
                <a:cs typeface="+mn-ea"/>
                <a:sym typeface="+mn-lt"/>
              </a:rPr>
              <a:t>Return on investment analysis</a:t>
            </a:r>
            <a:endParaRPr lang="zh-CN" altLang="en-US" dirty="0">
              <a:solidFill>
                <a:srgbClr val="002060"/>
              </a:solidFill>
              <a:cs typeface="+mn-ea"/>
              <a:sym typeface="+mn-lt"/>
            </a:endParaRPr>
          </a:p>
        </p:txBody>
      </p:sp>
      <p:grpSp>
        <p:nvGrpSpPr>
          <p:cNvPr id="3" name="组合 2">
            <a:extLst>
              <a:ext uri="{FF2B5EF4-FFF2-40B4-BE49-F238E27FC236}">
                <a16:creationId xmlns:a16="http://schemas.microsoft.com/office/drawing/2014/main" id="{EEE2CC03-6ACA-4429-BD21-92A0298575A7}"/>
              </a:ext>
            </a:extLst>
          </p:cNvPr>
          <p:cNvGrpSpPr/>
          <p:nvPr/>
        </p:nvGrpSpPr>
        <p:grpSpPr>
          <a:xfrm>
            <a:off x="9660675" y="3851070"/>
            <a:ext cx="1836000" cy="1836000"/>
            <a:chOff x="9620578" y="3901966"/>
            <a:chExt cx="1836000" cy="1836000"/>
          </a:xfrm>
        </p:grpSpPr>
        <p:sp>
          <p:nvSpPr>
            <p:cNvPr id="11" name="矩形 10">
              <a:extLst>
                <a:ext uri="{FF2B5EF4-FFF2-40B4-BE49-F238E27FC236}">
                  <a16:creationId xmlns:a16="http://schemas.microsoft.com/office/drawing/2014/main" id="{9468E86E-91DF-40FF-80AC-DCB7260C44CC}"/>
                </a:ext>
              </a:extLst>
            </p:cNvPr>
            <p:cNvSpPr/>
            <p:nvPr/>
          </p:nvSpPr>
          <p:spPr>
            <a:xfrm>
              <a:off x="9620578" y="3901966"/>
              <a:ext cx="1836000" cy="1836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CF1E4694-8B88-4449-8AE9-813B6C40A029}"/>
                </a:ext>
              </a:extLst>
            </p:cNvPr>
            <p:cNvSpPr txBox="1"/>
            <p:nvPr/>
          </p:nvSpPr>
          <p:spPr>
            <a:xfrm>
              <a:off x="10038987" y="4358301"/>
              <a:ext cx="999183" cy="923330"/>
            </a:xfrm>
            <a:prstGeom prst="rect">
              <a:avLst/>
            </a:prstGeom>
            <a:noFill/>
          </p:spPr>
          <p:txBody>
            <a:bodyPr wrap="square" rtlCol="0">
              <a:spAutoFit/>
            </a:bodyPr>
            <a:lstStyle/>
            <a:p>
              <a:pPr algn="ctr"/>
              <a:r>
                <a:rPr lang="en-US" altLang="zh-CN" sz="5400" dirty="0">
                  <a:solidFill>
                    <a:schemeClr val="bg1"/>
                  </a:solidFill>
                  <a:cs typeface="+mn-ea"/>
                  <a:sym typeface="+mn-lt"/>
                </a:rPr>
                <a:t>03</a:t>
              </a:r>
            </a:p>
          </p:txBody>
        </p:sp>
      </p:grpSp>
      <p:sp>
        <p:nvSpPr>
          <p:cNvPr id="2" name="任意多边形: 形状 1">
            <a:extLst>
              <a:ext uri="{FF2B5EF4-FFF2-40B4-BE49-F238E27FC236}">
                <a16:creationId xmlns:a16="http://schemas.microsoft.com/office/drawing/2014/main" id="{0FF3C5F6-36CC-4533-9D6B-70F55C98CF0B}"/>
              </a:ext>
            </a:extLst>
          </p:cNvPr>
          <p:cNvSpPr/>
          <p:nvPr/>
        </p:nvSpPr>
        <p:spPr>
          <a:xfrm rot="10800000" flipH="1" flipV="1">
            <a:off x="-3352068" y="0"/>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14" name="直接连接符 13">
            <a:extLst>
              <a:ext uri="{FF2B5EF4-FFF2-40B4-BE49-F238E27FC236}">
                <a16:creationId xmlns:a16="http://schemas.microsoft.com/office/drawing/2014/main" id="{E56ACB86-6645-4604-8B7A-F2818BD0C4E7}"/>
              </a:ext>
            </a:extLst>
          </p:cNvPr>
          <p:cNvCxnSpPr>
            <a:cxnSpLocks/>
          </p:cNvCxnSpPr>
          <p:nvPr/>
        </p:nvCxnSpPr>
        <p:spPr>
          <a:xfrm flipH="1">
            <a:off x="653211" y="5860509"/>
            <a:ext cx="574850" cy="9974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86D71DB-DCAD-4E60-8891-F20BC4BB6EBD}"/>
              </a:ext>
            </a:extLst>
          </p:cNvPr>
          <p:cNvCxnSpPr>
            <a:cxnSpLocks/>
          </p:cNvCxnSpPr>
          <p:nvPr/>
        </p:nvCxnSpPr>
        <p:spPr>
          <a:xfrm flipH="1">
            <a:off x="761896" y="5670729"/>
            <a:ext cx="466166" cy="8089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79E2DEB-179D-43EE-9F31-090241BD6378}"/>
              </a:ext>
            </a:extLst>
          </p:cNvPr>
          <p:cNvCxnSpPr>
            <a:cxnSpLocks/>
          </p:cNvCxnSpPr>
          <p:nvPr/>
        </p:nvCxnSpPr>
        <p:spPr>
          <a:xfrm flipH="1">
            <a:off x="4704111" y="-1"/>
            <a:ext cx="318036" cy="5518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12CE56F-4FC2-4F89-BCAE-72922C853D62}"/>
              </a:ext>
            </a:extLst>
          </p:cNvPr>
          <p:cNvCxnSpPr>
            <a:cxnSpLocks/>
          </p:cNvCxnSpPr>
          <p:nvPr/>
        </p:nvCxnSpPr>
        <p:spPr>
          <a:xfrm flipH="1">
            <a:off x="1739721" y="0"/>
            <a:ext cx="3952233" cy="685800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13" name="平行四边形 12">
            <a:extLst>
              <a:ext uri="{FF2B5EF4-FFF2-40B4-BE49-F238E27FC236}">
                <a16:creationId xmlns:a16="http://schemas.microsoft.com/office/drawing/2014/main" id="{2CCBB89C-5C40-418B-AC8C-3F7746D1FE26}"/>
              </a:ext>
            </a:extLst>
          </p:cNvPr>
          <p:cNvSpPr/>
          <p:nvPr/>
        </p:nvSpPr>
        <p:spPr>
          <a:xfrm>
            <a:off x="2483992" y="4007617"/>
            <a:ext cx="995991" cy="1402664"/>
          </a:xfrm>
          <a:prstGeom prst="parallelogram">
            <a:avLst>
              <a:gd name="adj" fmla="val 81010"/>
            </a:avLst>
          </a:prstGeom>
          <a:solidFill>
            <a:srgbClr val="FF99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任意多边形: 形状 20">
            <a:extLst>
              <a:ext uri="{FF2B5EF4-FFF2-40B4-BE49-F238E27FC236}">
                <a16:creationId xmlns:a16="http://schemas.microsoft.com/office/drawing/2014/main" id="{238BC879-81A2-4D7E-B902-82D6633A6280}"/>
              </a:ext>
            </a:extLst>
          </p:cNvPr>
          <p:cNvSpPr/>
          <p:nvPr/>
        </p:nvSpPr>
        <p:spPr>
          <a:xfrm rot="10800000" flipH="1" flipV="1">
            <a:off x="-5703389" y="-958822"/>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233091453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9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69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9000">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750" fill="hold"/>
                                            <p:tgtEl>
                                              <p:spTgt spid="20"/>
                                            </p:tgtEl>
                                            <p:attrNameLst>
                                              <p:attrName>ppt_x</p:attrName>
                                            </p:attrNameLst>
                                          </p:cBhvr>
                                          <p:tavLst>
                                            <p:tav tm="0">
                                              <p:val>
                                                <p:strVal val="1+#ppt_w/2"/>
                                              </p:val>
                                            </p:tav>
                                            <p:tav tm="100000">
                                              <p:val>
                                                <p:strVal val="#ppt_x"/>
                                              </p:val>
                                            </p:tav>
                                          </p:tavLst>
                                        </p:anim>
                                        <p:anim calcmode="lin" valueType="num">
                                          <p:cBhvr additive="base">
                                            <p:cTn id="21" dur="175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14:presetBounceEnd="6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60000">
                                          <p:cBhvr additive="base">
                                            <p:cTn id="39"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14:presetBounceEnd="60000">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14:bounceEnd="60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14:presetBounceEnd="60000">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14:bounceEnd="60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P spid="2" grpId="0" animBg="1"/>
          <p:bldP spid="13" grpId="0" animBg="1"/>
          <p:bldP spid="21"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750" fill="hold"/>
                                            <p:tgtEl>
                                              <p:spTgt spid="20"/>
                                            </p:tgtEl>
                                            <p:attrNameLst>
                                              <p:attrName>ppt_x</p:attrName>
                                            </p:attrNameLst>
                                          </p:cBhvr>
                                          <p:tavLst>
                                            <p:tav tm="0">
                                              <p:val>
                                                <p:strVal val="1+#ppt_w/2"/>
                                              </p:val>
                                            </p:tav>
                                            <p:tav tm="100000">
                                              <p:val>
                                                <p:strVal val="#ppt_x"/>
                                              </p:val>
                                            </p:tav>
                                          </p:tavLst>
                                        </p:anim>
                                        <p:anim calcmode="lin" valueType="num">
                                          <p:cBhvr additive="base">
                                            <p:cTn id="21" dur="175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500" fill="hold"/>
                                            <p:tgtEl>
                                              <p:spTgt spid="16"/>
                                            </p:tgtEl>
                                            <p:attrNameLst>
                                              <p:attrName>ppt_x</p:attrName>
                                            </p:attrNameLst>
                                          </p:cBhvr>
                                          <p:tavLst>
                                            <p:tav tm="0">
                                              <p:val>
                                                <p:strVal val="#ppt_x"/>
                                              </p:val>
                                            </p:tav>
                                            <p:tav tm="100000">
                                              <p:val>
                                                <p:strVal val="#ppt_x"/>
                                              </p:val>
                                            </p:tav>
                                          </p:tavLst>
                                        </p:anim>
                                        <p:anim calcmode="lin" valueType="num">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P spid="2" grpId="0" animBg="1"/>
          <p:bldP spid="13" grpId="0" animBg="1"/>
          <p:bldP spid="2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37B4F73-16CD-4A32-AA1E-FBEC5428E73F}"/>
              </a:ext>
            </a:extLst>
          </p:cNvPr>
          <p:cNvSpPr/>
          <p:nvPr/>
        </p:nvSpPr>
        <p:spPr>
          <a:xfrm>
            <a:off x="0" y="4114800"/>
            <a:ext cx="12192000" cy="2743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834E818F-590F-4843-86F4-C552137897F8}"/>
              </a:ext>
            </a:extLst>
          </p:cNvPr>
          <p:cNvSpPr txBox="1"/>
          <p:nvPr/>
        </p:nvSpPr>
        <p:spPr>
          <a:xfrm>
            <a:off x="4532242" y="4495266"/>
            <a:ext cx="3220279" cy="646331"/>
          </a:xfrm>
          <a:prstGeom prst="rect">
            <a:avLst/>
          </a:prstGeom>
          <a:noFill/>
        </p:spPr>
        <p:txBody>
          <a:bodyPr wrap="square" rtlCol="0">
            <a:spAutoFit/>
          </a:bodyPr>
          <a:lstStyle/>
          <a:p>
            <a:pPr algn="ctr"/>
            <a:r>
              <a:rPr lang="zh-CN" altLang="en-US" sz="2400" dirty="0">
                <a:solidFill>
                  <a:schemeClr val="bg1"/>
                </a:solidFill>
                <a:cs typeface="+mn-ea"/>
                <a:sym typeface="+mn-lt"/>
              </a:rPr>
              <a:t>Add the title here</a:t>
            </a:r>
            <a:endParaRPr lang="en-US" altLang="zh-CN" sz="2400" dirty="0">
              <a:solidFill>
                <a:schemeClr val="bg1"/>
              </a:solidFill>
              <a:cs typeface="+mn-ea"/>
              <a:sym typeface="+mn-lt"/>
            </a:endParaRPr>
          </a:p>
          <a:p>
            <a:pPr algn="ctr"/>
            <a:r>
              <a:rPr lang="en-US" altLang="zh-CN" sz="1200" dirty="0">
                <a:solidFill>
                  <a:schemeClr val="bg1"/>
                </a:solidFill>
                <a:cs typeface="+mn-ea"/>
                <a:sym typeface="+mn-lt"/>
              </a:rPr>
              <a:t>ADD THE TITLE HERE</a:t>
            </a:r>
            <a:endParaRPr lang="zh-CN" altLang="en-US" sz="1200" dirty="0">
              <a:solidFill>
                <a:schemeClr val="bg1"/>
              </a:solidFill>
              <a:cs typeface="+mn-ea"/>
              <a:sym typeface="+mn-lt"/>
            </a:endParaRPr>
          </a:p>
        </p:txBody>
      </p:sp>
      <p:sp>
        <p:nvSpPr>
          <p:cNvPr id="5" name="文本框 4">
            <a:extLst>
              <a:ext uri="{FF2B5EF4-FFF2-40B4-BE49-F238E27FC236}">
                <a16:creationId xmlns:a16="http://schemas.microsoft.com/office/drawing/2014/main" id="{BA3542D2-65FC-4A9E-BD85-81C4A89EF71A}"/>
              </a:ext>
            </a:extLst>
          </p:cNvPr>
          <p:cNvSpPr txBox="1"/>
          <p:nvPr/>
        </p:nvSpPr>
        <p:spPr>
          <a:xfrm>
            <a:off x="695325" y="5298888"/>
            <a:ext cx="10801350" cy="830997"/>
          </a:xfrm>
          <a:prstGeom prst="rect">
            <a:avLst/>
          </a:prstGeom>
          <a:noFill/>
        </p:spPr>
        <p:txBody>
          <a:bodyPr wrap="square" rtlCol="0">
            <a:spAutoFit/>
          </a:bodyPr>
          <a:lstStyle/>
          <a:p>
            <a:pPr algn="ctr"/>
            <a:r>
              <a:rPr lang="zh-CN" altLang="en-US" sz="1200" dirty="0">
                <a:solidFill>
                  <a:schemeClr val="bg1"/>
                </a:solidFill>
                <a:cs typeface="+mn-ea"/>
                <a:sym typeface="+mn-lt"/>
              </a:rPr>
              <a:t>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 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 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a:t>
            </a:r>
          </a:p>
        </p:txBody>
      </p:sp>
      <p:cxnSp>
        <p:nvCxnSpPr>
          <p:cNvPr id="7" name="直接连接符 6">
            <a:extLst>
              <a:ext uri="{FF2B5EF4-FFF2-40B4-BE49-F238E27FC236}">
                <a16:creationId xmlns:a16="http://schemas.microsoft.com/office/drawing/2014/main" id="{6103FAEE-FF1D-4961-86D2-8B485613C374}"/>
              </a:ext>
            </a:extLst>
          </p:cNvPr>
          <p:cNvCxnSpPr>
            <a:cxnSpLocks/>
          </p:cNvCxnSpPr>
          <p:nvPr/>
        </p:nvCxnSpPr>
        <p:spPr>
          <a:xfrm>
            <a:off x="5734012" y="5185209"/>
            <a:ext cx="723977"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33863DF1-FC97-4681-8659-AB408CD46748}"/>
              </a:ext>
            </a:extLst>
          </p:cNvPr>
          <p:cNvGrpSpPr/>
          <p:nvPr/>
        </p:nvGrpSpPr>
        <p:grpSpPr>
          <a:xfrm>
            <a:off x="695325" y="993756"/>
            <a:ext cx="2772861" cy="1877735"/>
            <a:chOff x="695325" y="1276956"/>
            <a:chExt cx="2772861" cy="1877735"/>
          </a:xfrm>
        </p:grpSpPr>
        <p:sp>
          <p:nvSpPr>
            <p:cNvPr id="9" name="椭圆 8">
              <a:extLst>
                <a:ext uri="{FF2B5EF4-FFF2-40B4-BE49-F238E27FC236}">
                  <a16:creationId xmlns:a16="http://schemas.microsoft.com/office/drawing/2014/main" id="{864C7CFA-9695-4E59-B66C-1D018B0690E5}"/>
                </a:ext>
              </a:extLst>
            </p:cNvPr>
            <p:cNvSpPr/>
            <p:nvPr/>
          </p:nvSpPr>
          <p:spPr>
            <a:xfrm>
              <a:off x="1431129" y="1571016"/>
              <a:ext cx="1298644" cy="129864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3" name="图表 12">
              <a:extLst>
                <a:ext uri="{FF2B5EF4-FFF2-40B4-BE49-F238E27FC236}">
                  <a16:creationId xmlns:a16="http://schemas.microsoft.com/office/drawing/2014/main" id="{50C6A4DF-96C5-412D-9DC8-5F8B0109B2B0}"/>
                </a:ext>
              </a:extLst>
            </p:cNvPr>
            <p:cNvGraphicFramePr/>
            <p:nvPr>
              <p:extLst>
                <p:ext uri="{D42A27DB-BD31-4B8C-83A1-F6EECF244321}">
                  <p14:modId xmlns:p14="http://schemas.microsoft.com/office/powerpoint/2010/main" val="846833608"/>
                </p:ext>
              </p:extLst>
            </p:nvPr>
          </p:nvGraphicFramePr>
          <p:xfrm>
            <a:off x="695325" y="1276956"/>
            <a:ext cx="2772861" cy="187773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8" name="组合 57">
            <a:extLst>
              <a:ext uri="{FF2B5EF4-FFF2-40B4-BE49-F238E27FC236}">
                <a16:creationId xmlns:a16="http://schemas.microsoft.com/office/drawing/2014/main" id="{7024B7B3-84C2-4F88-BEB6-C29AF664A036}"/>
              </a:ext>
            </a:extLst>
          </p:cNvPr>
          <p:cNvGrpSpPr/>
          <p:nvPr/>
        </p:nvGrpSpPr>
        <p:grpSpPr>
          <a:xfrm>
            <a:off x="1058569" y="2704737"/>
            <a:ext cx="2046372" cy="1041363"/>
            <a:chOff x="1058569" y="2704737"/>
            <a:chExt cx="2046372" cy="1041363"/>
          </a:xfrm>
        </p:grpSpPr>
        <p:sp>
          <p:nvSpPr>
            <p:cNvPr id="17" name="文本框 16">
              <a:extLst>
                <a:ext uri="{FF2B5EF4-FFF2-40B4-BE49-F238E27FC236}">
                  <a16:creationId xmlns:a16="http://schemas.microsoft.com/office/drawing/2014/main" id="{1EC8B22A-C88D-45CA-B85D-E2A1B5C8D39F}"/>
                </a:ext>
              </a:extLst>
            </p:cNvPr>
            <p:cNvSpPr txBox="1"/>
            <p:nvPr/>
          </p:nvSpPr>
          <p:spPr>
            <a:xfrm>
              <a:off x="1058569" y="2915103"/>
              <a:ext cx="2046372" cy="830997"/>
            </a:xfrm>
            <a:prstGeom prst="rect">
              <a:avLst/>
            </a:prstGeom>
            <a:noFill/>
          </p:spPr>
          <p:txBody>
            <a:bodyPr wrap="square" rtlCol="0">
              <a:spAutoFit/>
            </a:bodyPr>
            <a:lstStyle/>
            <a:p>
              <a:pPr algn="ctr"/>
              <a:r>
                <a:rPr lang="zh-CN" altLang="en-US" sz="1200" dirty="0">
                  <a:cs typeface="+mn-ea"/>
                  <a:sym typeface="+mn-lt"/>
                </a:rPr>
                <a:t>Add your detailed small paragraph text here, and keep it simple and generous with title-related and overall language style content.</a:t>
              </a:r>
            </a:p>
          </p:txBody>
        </p:sp>
        <p:sp>
          <p:nvSpPr>
            <p:cNvPr id="18" name="文本框 17">
              <a:extLst>
                <a:ext uri="{FF2B5EF4-FFF2-40B4-BE49-F238E27FC236}">
                  <a16:creationId xmlns:a16="http://schemas.microsoft.com/office/drawing/2014/main" id="{9C2964FF-E100-4E94-BCB0-2EC80C66A112}"/>
                </a:ext>
              </a:extLst>
            </p:cNvPr>
            <p:cNvSpPr txBox="1"/>
            <p:nvPr/>
          </p:nvSpPr>
          <p:spPr>
            <a:xfrm>
              <a:off x="1468520" y="2704737"/>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grpSp>
      <p:grpSp>
        <p:nvGrpSpPr>
          <p:cNvPr id="40" name="组合 39">
            <a:extLst>
              <a:ext uri="{FF2B5EF4-FFF2-40B4-BE49-F238E27FC236}">
                <a16:creationId xmlns:a16="http://schemas.microsoft.com/office/drawing/2014/main" id="{38578B5F-5642-44A3-BE6C-2418B418BA9B}"/>
              </a:ext>
            </a:extLst>
          </p:cNvPr>
          <p:cNvGrpSpPr/>
          <p:nvPr/>
        </p:nvGrpSpPr>
        <p:grpSpPr>
          <a:xfrm>
            <a:off x="8723814" y="993756"/>
            <a:ext cx="2772861" cy="1877735"/>
            <a:chOff x="695325" y="1276956"/>
            <a:chExt cx="2772861" cy="1877735"/>
          </a:xfrm>
        </p:grpSpPr>
        <p:sp>
          <p:nvSpPr>
            <p:cNvPr id="43" name="椭圆 42">
              <a:extLst>
                <a:ext uri="{FF2B5EF4-FFF2-40B4-BE49-F238E27FC236}">
                  <a16:creationId xmlns:a16="http://schemas.microsoft.com/office/drawing/2014/main" id="{E8249CF8-63B9-4A37-92F5-9D760E18490E}"/>
                </a:ext>
              </a:extLst>
            </p:cNvPr>
            <p:cNvSpPr/>
            <p:nvPr/>
          </p:nvSpPr>
          <p:spPr>
            <a:xfrm>
              <a:off x="1431129" y="1571016"/>
              <a:ext cx="1298644" cy="129864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4" name="图表 43">
              <a:extLst>
                <a:ext uri="{FF2B5EF4-FFF2-40B4-BE49-F238E27FC236}">
                  <a16:creationId xmlns:a16="http://schemas.microsoft.com/office/drawing/2014/main" id="{5AE626EC-A163-47E7-951D-F3F01519F8F7}"/>
                </a:ext>
              </a:extLst>
            </p:cNvPr>
            <p:cNvGraphicFramePr/>
            <p:nvPr>
              <p:extLst>
                <p:ext uri="{D42A27DB-BD31-4B8C-83A1-F6EECF244321}">
                  <p14:modId xmlns:p14="http://schemas.microsoft.com/office/powerpoint/2010/main" val="846833608"/>
                </p:ext>
              </p:extLst>
            </p:nvPr>
          </p:nvGraphicFramePr>
          <p:xfrm>
            <a:off x="695325" y="1276956"/>
            <a:ext cx="2772861" cy="1877735"/>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61" name="组合 60">
            <a:extLst>
              <a:ext uri="{FF2B5EF4-FFF2-40B4-BE49-F238E27FC236}">
                <a16:creationId xmlns:a16="http://schemas.microsoft.com/office/drawing/2014/main" id="{13510C04-03F7-49EA-9547-E68745358118}"/>
              </a:ext>
            </a:extLst>
          </p:cNvPr>
          <p:cNvGrpSpPr/>
          <p:nvPr/>
        </p:nvGrpSpPr>
        <p:grpSpPr>
          <a:xfrm>
            <a:off x="9087058" y="2704737"/>
            <a:ext cx="2046372" cy="1041363"/>
            <a:chOff x="9087058" y="2704737"/>
            <a:chExt cx="2046372" cy="1041363"/>
          </a:xfrm>
        </p:grpSpPr>
        <p:sp>
          <p:nvSpPr>
            <p:cNvPr id="41" name="文本框 40">
              <a:extLst>
                <a:ext uri="{FF2B5EF4-FFF2-40B4-BE49-F238E27FC236}">
                  <a16:creationId xmlns:a16="http://schemas.microsoft.com/office/drawing/2014/main" id="{F95542BF-BF5C-4A36-B23E-8220548D98CC}"/>
                </a:ext>
              </a:extLst>
            </p:cNvPr>
            <p:cNvSpPr txBox="1"/>
            <p:nvPr/>
          </p:nvSpPr>
          <p:spPr>
            <a:xfrm>
              <a:off x="9087058" y="2915103"/>
              <a:ext cx="2046372" cy="830997"/>
            </a:xfrm>
            <a:prstGeom prst="rect">
              <a:avLst/>
            </a:prstGeom>
            <a:noFill/>
          </p:spPr>
          <p:txBody>
            <a:bodyPr wrap="square" rtlCol="0">
              <a:spAutoFit/>
            </a:bodyPr>
            <a:lstStyle/>
            <a:p>
              <a:pPr algn="ctr"/>
              <a:r>
                <a:rPr lang="zh-CN" altLang="en-US" sz="1200" dirty="0">
                  <a:cs typeface="+mn-ea"/>
                  <a:sym typeface="+mn-lt"/>
                </a:rPr>
                <a:t>Add your detailed small paragraph text here, and keep it simple and generous with title-related and overall language style content.</a:t>
              </a:r>
            </a:p>
          </p:txBody>
        </p:sp>
        <p:sp>
          <p:nvSpPr>
            <p:cNvPr id="42" name="文本框 41">
              <a:extLst>
                <a:ext uri="{FF2B5EF4-FFF2-40B4-BE49-F238E27FC236}">
                  <a16:creationId xmlns:a16="http://schemas.microsoft.com/office/drawing/2014/main" id="{BE180C0A-0CC0-4F75-A925-6F3EBE3DC26E}"/>
                </a:ext>
              </a:extLst>
            </p:cNvPr>
            <p:cNvSpPr txBox="1"/>
            <p:nvPr/>
          </p:nvSpPr>
          <p:spPr>
            <a:xfrm>
              <a:off x="9497009" y="2704737"/>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grpSp>
      <p:grpSp>
        <p:nvGrpSpPr>
          <p:cNvPr id="46" name="组合 45">
            <a:extLst>
              <a:ext uri="{FF2B5EF4-FFF2-40B4-BE49-F238E27FC236}">
                <a16:creationId xmlns:a16="http://schemas.microsoft.com/office/drawing/2014/main" id="{0144F547-A21F-46D6-87F1-92B0094C9F9B}"/>
              </a:ext>
            </a:extLst>
          </p:cNvPr>
          <p:cNvGrpSpPr/>
          <p:nvPr/>
        </p:nvGrpSpPr>
        <p:grpSpPr>
          <a:xfrm>
            <a:off x="3371488" y="993756"/>
            <a:ext cx="2772861" cy="1877735"/>
            <a:chOff x="695325" y="1276956"/>
            <a:chExt cx="2772861" cy="1877735"/>
          </a:xfrm>
        </p:grpSpPr>
        <p:sp>
          <p:nvSpPr>
            <p:cNvPr id="49" name="椭圆 48">
              <a:extLst>
                <a:ext uri="{FF2B5EF4-FFF2-40B4-BE49-F238E27FC236}">
                  <a16:creationId xmlns:a16="http://schemas.microsoft.com/office/drawing/2014/main" id="{84E74EF3-78E6-44A0-AE70-461C0B53B293}"/>
                </a:ext>
              </a:extLst>
            </p:cNvPr>
            <p:cNvSpPr/>
            <p:nvPr/>
          </p:nvSpPr>
          <p:spPr>
            <a:xfrm>
              <a:off x="1431129" y="1571016"/>
              <a:ext cx="1298644" cy="129864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50" name="图表 49">
              <a:extLst>
                <a:ext uri="{FF2B5EF4-FFF2-40B4-BE49-F238E27FC236}">
                  <a16:creationId xmlns:a16="http://schemas.microsoft.com/office/drawing/2014/main" id="{1911C427-F092-41A2-A9B0-9BAC32CC50AA}"/>
                </a:ext>
              </a:extLst>
            </p:cNvPr>
            <p:cNvGraphicFramePr/>
            <p:nvPr>
              <p:extLst>
                <p:ext uri="{D42A27DB-BD31-4B8C-83A1-F6EECF244321}">
                  <p14:modId xmlns:p14="http://schemas.microsoft.com/office/powerpoint/2010/main" val="846833608"/>
                </p:ext>
              </p:extLst>
            </p:nvPr>
          </p:nvGraphicFramePr>
          <p:xfrm>
            <a:off x="695325" y="1276956"/>
            <a:ext cx="2772861" cy="1877735"/>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9" name="组合 58">
            <a:extLst>
              <a:ext uri="{FF2B5EF4-FFF2-40B4-BE49-F238E27FC236}">
                <a16:creationId xmlns:a16="http://schemas.microsoft.com/office/drawing/2014/main" id="{6ED83B9B-3DB6-4EBE-9BF2-05E344523D8B}"/>
              </a:ext>
            </a:extLst>
          </p:cNvPr>
          <p:cNvGrpSpPr/>
          <p:nvPr/>
        </p:nvGrpSpPr>
        <p:grpSpPr>
          <a:xfrm>
            <a:off x="3734732" y="2704737"/>
            <a:ext cx="2046372" cy="1041363"/>
            <a:chOff x="3734732" y="2704737"/>
            <a:chExt cx="2046372" cy="1041363"/>
          </a:xfrm>
        </p:grpSpPr>
        <p:sp>
          <p:nvSpPr>
            <p:cNvPr id="47" name="文本框 46">
              <a:extLst>
                <a:ext uri="{FF2B5EF4-FFF2-40B4-BE49-F238E27FC236}">
                  <a16:creationId xmlns:a16="http://schemas.microsoft.com/office/drawing/2014/main" id="{7BE8B64B-C9EE-4D41-AE1C-CF9E8C9F3CDE}"/>
                </a:ext>
              </a:extLst>
            </p:cNvPr>
            <p:cNvSpPr txBox="1"/>
            <p:nvPr/>
          </p:nvSpPr>
          <p:spPr>
            <a:xfrm>
              <a:off x="3734732" y="2915103"/>
              <a:ext cx="2046372" cy="830997"/>
            </a:xfrm>
            <a:prstGeom prst="rect">
              <a:avLst/>
            </a:prstGeom>
            <a:noFill/>
          </p:spPr>
          <p:txBody>
            <a:bodyPr wrap="square" rtlCol="0">
              <a:spAutoFit/>
            </a:bodyPr>
            <a:lstStyle/>
            <a:p>
              <a:pPr algn="ctr"/>
              <a:r>
                <a:rPr lang="zh-CN" altLang="en-US" sz="1200" dirty="0">
                  <a:cs typeface="+mn-ea"/>
                  <a:sym typeface="+mn-lt"/>
                </a:rPr>
                <a:t>Add your detailed small paragraph text here, and keep it simple and generous with title-related and overall language style content.</a:t>
              </a:r>
            </a:p>
          </p:txBody>
        </p:sp>
        <p:sp>
          <p:nvSpPr>
            <p:cNvPr id="48" name="文本框 47">
              <a:extLst>
                <a:ext uri="{FF2B5EF4-FFF2-40B4-BE49-F238E27FC236}">
                  <a16:creationId xmlns:a16="http://schemas.microsoft.com/office/drawing/2014/main" id="{13BA0798-6C6E-458B-B45C-35A5678F1AA7}"/>
                </a:ext>
              </a:extLst>
            </p:cNvPr>
            <p:cNvSpPr txBox="1"/>
            <p:nvPr/>
          </p:nvSpPr>
          <p:spPr>
            <a:xfrm>
              <a:off x="4144683" y="2704737"/>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grpSp>
      <p:grpSp>
        <p:nvGrpSpPr>
          <p:cNvPr id="52" name="组合 51">
            <a:extLst>
              <a:ext uri="{FF2B5EF4-FFF2-40B4-BE49-F238E27FC236}">
                <a16:creationId xmlns:a16="http://schemas.microsoft.com/office/drawing/2014/main" id="{B7C5F633-2E47-44DF-9C90-C5BFD70E194F}"/>
              </a:ext>
            </a:extLst>
          </p:cNvPr>
          <p:cNvGrpSpPr/>
          <p:nvPr/>
        </p:nvGrpSpPr>
        <p:grpSpPr>
          <a:xfrm>
            <a:off x="6047651" y="993756"/>
            <a:ext cx="2772861" cy="1877735"/>
            <a:chOff x="695325" y="1276956"/>
            <a:chExt cx="2772861" cy="1877735"/>
          </a:xfrm>
        </p:grpSpPr>
        <p:sp>
          <p:nvSpPr>
            <p:cNvPr id="55" name="椭圆 54">
              <a:extLst>
                <a:ext uri="{FF2B5EF4-FFF2-40B4-BE49-F238E27FC236}">
                  <a16:creationId xmlns:a16="http://schemas.microsoft.com/office/drawing/2014/main" id="{CF0AA458-12E2-4469-BB5D-FC73137D1D5A}"/>
                </a:ext>
              </a:extLst>
            </p:cNvPr>
            <p:cNvSpPr/>
            <p:nvPr/>
          </p:nvSpPr>
          <p:spPr>
            <a:xfrm>
              <a:off x="1431129" y="1571016"/>
              <a:ext cx="1298644" cy="129864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56" name="图表 55">
              <a:extLst>
                <a:ext uri="{FF2B5EF4-FFF2-40B4-BE49-F238E27FC236}">
                  <a16:creationId xmlns:a16="http://schemas.microsoft.com/office/drawing/2014/main" id="{98D3D4BD-3B8B-4FE6-8206-B0FB2E08DED1}"/>
                </a:ext>
              </a:extLst>
            </p:cNvPr>
            <p:cNvGraphicFramePr/>
            <p:nvPr>
              <p:extLst>
                <p:ext uri="{D42A27DB-BD31-4B8C-83A1-F6EECF244321}">
                  <p14:modId xmlns:p14="http://schemas.microsoft.com/office/powerpoint/2010/main" val="846833608"/>
                </p:ext>
              </p:extLst>
            </p:nvPr>
          </p:nvGraphicFramePr>
          <p:xfrm>
            <a:off x="695325" y="1276956"/>
            <a:ext cx="2772861" cy="1877735"/>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0" name="组合 59">
            <a:extLst>
              <a:ext uri="{FF2B5EF4-FFF2-40B4-BE49-F238E27FC236}">
                <a16:creationId xmlns:a16="http://schemas.microsoft.com/office/drawing/2014/main" id="{F6BE0C86-7408-4BAB-BF7F-D502C8B932B7}"/>
              </a:ext>
            </a:extLst>
          </p:cNvPr>
          <p:cNvGrpSpPr/>
          <p:nvPr/>
        </p:nvGrpSpPr>
        <p:grpSpPr>
          <a:xfrm>
            <a:off x="6410895" y="2704737"/>
            <a:ext cx="2046372" cy="1041363"/>
            <a:chOff x="6410895" y="2704737"/>
            <a:chExt cx="2046372" cy="1041363"/>
          </a:xfrm>
        </p:grpSpPr>
        <p:sp>
          <p:nvSpPr>
            <p:cNvPr id="53" name="文本框 52">
              <a:extLst>
                <a:ext uri="{FF2B5EF4-FFF2-40B4-BE49-F238E27FC236}">
                  <a16:creationId xmlns:a16="http://schemas.microsoft.com/office/drawing/2014/main" id="{1491E289-D29F-4259-9355-1B52DC3B48C3}"/>
                </a:ext>
              </a:extLst>
            </p:cNvPr>
            <p:cNvSpPr txBox="1"/>
            <p:nvPr/>
          </p:nvSpPr>
          <p:spPr>
            <a:xfrm>
              <a:off x="6410895" y="2915103"/>
              <a:ext cx="2046372" cy="830997"/>
            </a:xfrm>
            <a:prstGeom prst="rect">
              <a:avLst/>
            </a:prstGeom>
            <a:noFill/>
          </p:spPr>
          <p:txBody>
            <a:bodyPr wrap="square" rtlCol="0">
              <a:spAutoFit/>
            </a:bodyPr>
            <a:lstStyle/>
            <a:p>
              <a:pPr algn="ctr"/>
              <a:r>
                <a:rPr lang="zh-CN" altLang="en-US" sz="1200" dirty="0">
                  <a:cs typeface="+mn-ea"/>
                  <a:sym typeface="+mn-lt"/>
                </a:rPr>
                <a:t>Add your detailed small paragraph text here, and keep it simple and generous with title-related and overall language style content.</a:t>
              </a:r>
            </a:p>
          </p:txBody>
        </p:sp>
        <p:sp>
          <p:nvSpPr>
            <p:cNvPr id="54" name="文本框 53">
              <a:extLst>
                <a:ext uri="{FF2B5EF4-FFF2-40B4-BE49-F238E27FC236}">
                  <a16:creationId xmlns:a16="http://schemas.microsoft.com/office/drawing/2014/main" id="{A3269A3B-AB98-4FCD-9A87-9C674E5608B9}"/>
                </a:ext>
              </a:extLst>
            </p:cNvPr>
            <p:cNvSpPr txBox="1"/>
            <p:nvPr/>
          </p:nvSpPr>
          <p:spPr>
            <a:xfrm>
              <a:off x="6820846" y="2704737"/>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grpSp>
    </p:spTree>
    <p:extLst>
      <p:ext uri="{BB962C8B-B14F-4D97-AF65-F5344CB8AC3E}">
        <p14:creationId xmlns:p14="http://schemas.microsoft.com/office/powerpoint/2010/main" val="68854017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c="http://schemas.openxmlformats.org/drawingml/2006/chart"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6" presetClass="entr" presetSubtype="37"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75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0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par>
                          <p:cTn id="20" fill="hold">
                            <p:stCondLst>
                              <p:cond delay="2750"/>
                            </p:stCondLst>
                            <p:childTnLst>
                              <p:par>
                                <p:cTn id="21" presetID="47"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250"/>
                                        <p:tgtEl>
                                          <p:spTgt spid="40"/>
                                        </p:tgtEl>
                                      </p:cBhvr>
                                    </p:animEffect>
                                    <p:anim calcmode="lin" valueType="num">
                                      <p:cBhvr>
                                        <p:cTn id="24" dur="1250" fill="hold"/>
                                        <p:tgtEl>
                                          <p:spTgt spid="40"/>
                                        </p:tgtEl>
                                        <p:attrNameLst>
                                          <p:attrName>ppt_x</p:attrName>
                                        </p:attrNameLst>
                                      </p:cBhvr>
                                      <p:tavLst>
                                        <p:tav tm="0">
                                          <p:val>
                                            <p:strVal val="#ppt_x"/>
                                          </p:val>
                                        </p:tav>
                                        <p:tav tm="100000">
                                          <p:val>
                                            <p:strVal val="#ppt_x"/>
                                          </p:val>
                                        </p:tav>
                                      </p:tavLst>
                                    </p:anim>
                                    <p:anim calcmode="lin" valueType="num">
                                      <p:cBhvr>
                                        <p:cTn id="25" dur="1250" fill="hold"/>
                                        <p:tgtEl>
                                          <p:spTgt spid="4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250"/>
                                        <p:tgtEl>
                                          <p:spTgt spid="52"/>
                                        </p:tgtEl>
                                      </p:cBhvr>
                                    </p:animEffect>
                                    <p:anim calcmode="lin" valueType="num">
                                      <p:cBhvr>
                                        <p:cTn id="29" dur="1250" fill="hold"/>
                                        <p:tgtEl>
                                          <p:spTgt spid="52"/>
                                        </p:tgtEl>
                                        <p:attrNameLst>
                                          <p:attrName>ppt_x</p:attrName>
                                        </p:attrNameLst>
                                      </p:cBhvr>
                                      <p:tavLst>
                                        <p:tav tm="0">
                                          <p:val>
                                            <p:strVal val="#ppt_x"/>
                                          </p:val>
                                        </p:tav>
                                        <p:tav tm="100000">
                                          <p:val>
                                            <p:strVal val="#ppt_x"/>
                                          </p:val>
                                        </p:tav>
                                      </p:tavLst>
                                    </p:anim>
                                    <p:anim calcmode="lin" valueType="num">
                                      <p:cBhvr>
                                        <p:cTn id="30" dur="1250" fill="hold"/>
                                        <p:tgtEl>
                                          <p:spTgt spid="5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250"/>
                                        <p:tgtEl>
                                          <p:spTgt spid="46"/>
                                        </p:tgtEl>
                                      </p:cBhvr>
                                    </p:animEffect>
                                    <p:anim calcmode="lin" valueType="num">
                                      <p:cBhvr>
                                        <p:cTn id="34" dur="1250" fill="hold"/>
                                        <p:tgtEl>
                                          <p:spTgt spid="46"/>
                                        </p:tgtEl>
                                        <p:attrNameLst>
                                          <p:attrName>ppt_x</p:attrName>
                                        </p:attrNameLst>
                                      </p:cBhvr>
                                      <p:tavLst>
                                        <p:tav tm="0">
                                          <p:val>
                                            <p:strVal val="#ppt_x"/>
                                          </p:val>
                                        </p:tav>
                                        <p:tav tm="100000">
                                          <p:val>
                                            <p:strVal val="#ppt_x"/>
                                          </p:val>
                                        </p:tav>
                                      </p:tavLst>
                                    </p:anim>
                                    <p:anim calcmode="lin" valueType="num">
                                      <p:cBhvr>
                                        <p:cTn id="35" dur="1250" fill="hold"/>
                                        <p:tgtEl>
                                          <p:spTgt spid="4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250"/>
                                        <p:tgtEl>
                                          <p:spTgt spid="19"/>
                                        </p:tgtEl>
                                      </p:cBhvr>
                                    </p:animEffect>
                                    <p:anim calcmode="lin" valueType="num">
                                      <p:cBhvr>
                                        <p:cTn id="39" dur="1250" fill="hold"/>
                                        <p:tgtEl>
                                          <p:spTgt spid="19"/>
                                        </p:tgtEl>
                                        <p:attrNameLst>
                                          <p:attrName>ppt_x</p:attrName>
                                        </p:attrNameLst>
                                      </p:cBhvr>
                                      <p:tavLst>
                                        <p:tav tm="0">
                                          <p:val>
                                            <p:strVal val="#ppt_x"/>
                                          </p:val>
                                        </p:tav>
                                        <p:tav tm="100000">
                                          <p:val>
                                            <p:strVal val="#ppt_x"/>
                                          </p:val>
                                        </p:tav>
                                      </p:tavLst>
                                    </p:anim>
                                    <p:anim calcmode="lin" valueType="num">
                                      <p:cBhvr>
                                        <p:cTn id="40" dur="125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5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1250"/>
                                        <p:tgtEl>
                                          <p:spTgt spid="58"/>
                                        </p:tgtEl>
                                      </p:cBhvr>
                                    </p:animEffect>
                                    <p:anim calcmode="lin" valueType="num">
                                      <p:cBhvr>
                                        <p:cTn id="44" dur="1250" fill="hold"/>
                                        <p:tgtEl>
                                          <p:spTgt spid="58"/>
                                        </p:tgtEl>
                                        <p:attrNameLst>
                                          <p:attrName>ppt_x</p:attrName>
                                        </p:attrNameLst>
                                      </p:cBhvr>
                                      <p:tavLst>
                                        <p:tav tm="0">
                                          <p:val>
                                            <p:strVal val="#ppt_x"/>
                                          </p:val>
                                        </p:tav>
                                        <p:tav tm="100000">
                                          <p:val>
                                            <p:strVal val="#ppt_x"/>
                                          </p:val>
                                        </p:tav>
                                      </p:tavLst>
                                    </p:anim>
                                    <p:anim calcmode="lin" valueType="num">
                                      <p:cBhvr>
                                        <p:cTn id="45" dur="125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25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1250"/>
                                        <p:tgtEl>
                                          <p:spTgt spid="59"/>
                                        </p:tgtEl>
                                      </p:cBhvr>
                                    </p:animEffect>
                                    <p:anim calcmode="lin" valueType="num">
                                      <p:cBhvr>
                                        <p:cTn id="49" dur="1250" fill="hold"/>
                                        <p:tgtEl>
                                          <p:spTgt spid="59"/>
                                        </p:tgtEl>
                                        <p:attrNameLst>
                                          <p:attrName>ppt_x</p:attrName>
                                        </p:attrNameLst>
                                      </p:cBhvr>
                                      <p:tavLst>
                                        <p:tav tm="0">
                                          <p:val>
                                            <p:strVal val="#ppt_x"/>
                                          </p:val>
                                        </p:tav>
                                        <p:tav tm="100000">
                                          <p:val>
                                            <p:strVal val="#ppt_x"/>
                                          </p:val>
                                        </p:tav>
                                      </p:tavLst>
                                    </p:anim>
                                    <p:anim calcmode="lin" valueType="num">
                                      <p:cBhvr>
                                        <p:cTn id="50" dur="1250" fill="hold"/>
                                        <p:tgtEl>
                                          <p:spTgt spid="5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250"/>
                                        <p:tgtEl>
                                          <p:spTgt spid="60"/>
                                        </p:tgtEl>
                                      </p:cBhvr>
                                    </p:animEffect>
                                    <p:anim calcmode="lin" valueType="num">
                                      <p:cBhvr>
                                        <p:cTn id="54" dur="1250" fill="hold"/>
                                        <p:tgtEl>
                                          <p:spTgt spid="60"/>
                                        </p:tgtEl>
                                        <p:attrNameLst>
                                          <p:attrName>ppt_x</p:attrName>
                                        </p:attrNameLst>
                                      </p:cBhvr>
                                      <p:tavLst>
                                        <p:tav tm="0">
                                          <p:val>
                                            <p:strVal val="#ppt_x"/>
                                          </p:val>
                                        </p:tav>
                                        <p:tav tm="100000">
                                          <p:val>
                                            <p:strVal val="#ppt_x"/>
                                          </p:val>
                                        </p:tav>
                                      </p:tavLst>
                                    </p:anim>
                                    <p:anim calcmode="lin" valueType="num">
                                      <p:cBhvr>
                                        <p:cTn id="55" dur="1250" fill="hold"/>
                                        <p:tgtEl>
                                          <p:spTgt spid="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5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250"/>
                                        <p:tgtEl>
                                          <p:spTgt spid="61"/>
                                        </p:tgtEl>
                                      </p:cBhvr>
                                    </p:animEffect>
                                    <p:anim calcmode="lin" valueType="num">
                                      <p:cBhvr>
                                        <p:cTn id="59" dur="1250" fill="hold"/>
                                        <p:tgtEl>
                                          <p:spTgt spid="61"/>
                                        </p:tgtEl>
                                        <p:attrNameLst>
                                          <p:attrName>ppt_x</p:attrName>
                                        </p:attrNameLst>
                                      </p:cBhvr>
                                      <p:tavLst>
                                        <p:tav tm="0">
                                          <p:val>
                                            <p:strVal val="#ppt_x"/>
                                          </p:val>
                                        </p:tav>
                                        <p:tav tm="100000">
                                          <p:val>
                                            <p:strVal val="#ppt_x"/>
                                          </p:val>
                                        </p:tav>
                                      </p:tavLst>
                                    </p:anim>
                                    <p:anim calcmode="lin" valueType="num">
                                      <p:cBhvr>
                                        <p:cTn id="60" dur="125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B95CD257-8E47-49EA-A2F2-4CA364DB714E}"/>
              </a:ext>
            </a:extLst>
          </p:cNvPr>
          <p:cNvSpPr/>
          <p:nvPr/>
        </p:nvSpPr>
        <p:spPr>
          <a:xfrm>
            <a:off x="9169703" y="1817087"/>
            <a:ext cx="2678842" cy="4012282"/>
          </a:xfrm>
          <a:prstGeom prst="rect">
            <a:avLst/>
          </a:prstGeom>
          <a:solidFill>
            <a:srgbClr val="002060"/>
          </a:solidFill>
          <a:ln>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矩形 10">
            <a:extLst>
              <a:ext uri="{FF2B5EF4-FFF2-40B4-BE49-F238E27FC236}">
                <a16:creationId xmlns:a16="http://schemas.microsoft.com/office/drawing/2014/main" id="{F0013635-6D37-4201-931D-FDC3A0E7EFBA}"/>
              </a:ext>
            </a:extLst>
          </p:cNvPr>
          <p:cNvSpPr/>
          <p:nvPr/>
        </p:nvSpPr>
        <p:spPr>
          <a:xfrm>
            <a:off x="348185" y="1817087"/>
            <a:ext cx="2678842" cy="4012282"/>
          </a:xfrm>
          <a:prstGeom prst="rect">
            <a:avLst/>
          </a:prstGeom>
          <a:solidFill>
            <a:srgbClr val="002060"/>
          </a:solidFill>
          <a:ln>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 name="矩形 5">
            <a:extLst>
              <a:ext uri="{FF2B5EF4-FFF2-40B4-BE49-F238E27FC236}">
                <a16:creationId xmlns:a16="http://schemas.microsoft.com/office/drawing/2014/main" id="{8BA637CB-781D-4472-A4D3-FE7FADC157FA}"/>
              </a:ext>
            </a:extLst>
          </p:cNvPr>
          <p:cNvSpPr/>
          <p:nvPr/>
        </p:nvSpPr>
        <p:spPr>
          <a:xfrm>
            <a:off x="1482196" y="1515533"/>
            <a:ext cx="3081514" cy="4615391"/>
          </a:xfrm>
          <a:prstGeom prst="rect">
            <a:avLst/>
          </a:prstGeom>
          <a:solidFill>
            <a:srgbClr val="002060"/>
          </a:solidFill>
          <a:ln>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9687E9EB-AF37-4FF8-A806-413A00703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8595" y="2017986"/>
            <a:ext cx="2208751" cy="1474078"/>
          </a:xfrm>
          <a:prstGeom prst="rect">
            <a:avLst/>
          </a:prstGeom>
          <a:ln>
            <a:solidFill>
              <a:srgbClr val="FF9900"/>
            </a:solidFill>
          </a:ln>
          <a:effectLst>
            <a:innerShdw blurRad="114300">
              <a:prstClr val="black"/>
            </a:innerShdw>
          </a:effectLst>
        </p:spPr>
      </p:pic>
      <p:sp>
        <p:nvSpPr>
          <p:cNvPr id="31" name="文本框 30">
            <a:extLst>
              <a:ext uri="{FF2B5EF4-FFF2-40B4-BE49-F238E27FC236}">
                <a16:creationId xmlns:a16="http://schemas.microsoft.com/office/drawing/2014/main" id="{0BB8F63E-F8EF-46B3-B316-E6959CADD4C4}"/>
              </a:ext>
            </a:extLst>
          </p:cNvPr>
          <p:cNvSpPr txBox="1"/>
          <p:nvPr/>
        </p:nvSpPr>
        <p:spPr>
          <a:xfrm>
            <a:off x="2299229" y="3995923"/>
            <a:ext cx="1447448" cy="369332"/>
          </a:xfrm>
          <a:prstGeom prst="rect">
            <a:avLst/>
          </a:prstGeom>
          <a:noFill/>
        </p:spPr>
        <p:txBody>
          <a:bodyPr wrap="square" rtlCol="0">
            <a:spAutoFit/>
          </a:bodyPr>
          <a:lstStyle/>
          <a:p>
            <a:pPr algn="ctr"/>
            <a:r>
              <a:rPr lang="zh-CN" altLang="en-US" dirty="0">
                <a:solidFill>
                  <a:schemeClr val="bg1"/>
                </a:solidFill>
                <a:cs typeface="+mn-ea"/>
                <a:sym typeface="+mn-lt"/>
              </a:rPr>
              <a:t>Add a title</a:t>
            </a:r>
            <a:endParaRPr lang="en-US" altLang="zh-CN" dirty="0">
              <a:solidFill>
                <a:schemeClr val="bg1"/>
              </a:solidFill>
              <a:cs typeface="+mn-ea"/>
              <a:sym typeface="+mn-lt"/>
            </a:endParaRPr>
          </a:p>
        </p:txBody>
      </p:sp>
      <p:sp>
        <p:nvSpPr>
          <p:cNvPr id="32" name="文本框 31">
            <a:extLst>
              <a:ext uri="{FF2B5EF4-FFF2-40B4-BE49-F238E27FC236}">
                <a16:creationId xmlns:a16="http://schemas.microsoft.com/office/drawing/2014/main" id="{28AEE932-0F87-45C9-BCB2-FF5D253DF5FB}"/>
              </a:ext>
            </a:extLst>
          </p:cNvPr>
          <p:cNvSpPr txBox="1"/>
          <p:nvPr/>
        </p:nvSpPr>
        <p:spPr>
          <a:xfrm>
            <a:off x="2001128" y="4429769"/>
            <a:ext cx="2043650" cy="646331"/>
          </a:xfrm>
          <a:prstGeom prst="rect">
            <a:avLst/>
          </a:prstGeom>
          <a:noFill/>
        </p:spPr>
        <p:txBody>
          <a:bodyPr wrap="square" rtlCol="0">
            <a:spAutoFit/>
          </a:bodyPr>
          <a:lstStyle/>
          <a:p>
            <a:pPr algn="ctr"/>
            <a:r>
              <a:rPr lang="zh-CN" altLang="en-US" sz="1200" dirty="0">
                <a:solidFill>
                  <a:schemeClr val="bg1"/>
                </a:solidFill>
                <a:cs typeface="+mn-ea"/>
                <a:sym typeface="+mn-lt"/>
              </a:rPr>
              <a:t>Add your detailed small paragraph text content here</a:t>
            </a:r>
          </a:p>
        </p:txBody>
      </p:sp>
      <p:cxnSp>
        <p:nvCxnSpPr>
          <p:cNvPr id="33" name="直接连接符 32">
            <a:extLst>
              <a:ext uri="{FF2B5EF4-FFF2-40B4-BE49-F238E27FC236}">
                <a16:creationId xmlns:a16="http://schemas.microsoft.com/office/drawing/2014/main" id="{9457BA14-C98A-43B8-8757-19010736D178}"/>
              </a:ext>
            </a:extLst>
          </p:cNvPr>
          <p:cNvCxnSpPr>
            <a:cxnSpLocks/>
          </p:cNvCxnSpPr>
          <p:nvPr/>
        </p:nvCxnSpPr>
        <p:spPr>
          <a:xfrm>
            <a:off x="2792457" y="4365543"/>
            <a:ext cx="460993"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2DD5505E-02A5-4E89-BF2D-57CCE77E526C}"/>
              </a:ext>
            </a:extLst>
          </p:cNvPr>
          <p:cNvSpPr/>
          <p:nvPr/>
        </p:nvSpPr>
        <p:spPr>
          <a:xfrm>
            <a:off x="7628290" y="1515533"/>
            <a:ext cx="3081514" cy="4615391"/>
          </a:xfrm>
          <a:prstGeom prst="rect">
            <a:avLst/>
          </a:prstGeom>
          <a:solidFill>
            <a:srgbClr val="002060"/>
          </a:solidFill>
          <a:ln>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13" name="图片 12">
            <a:extLst>
              <a:ext uri="{FF2B5EF4-FFF2-40B4-BE49-F238E27FC236}">
                <a16:creationId xmlns:a16="http://schemas.microsoft.com/office/drawing/2014/main" id="{2A900FEF-580C-4254-B82D-FE42DAD307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4656" y="2017986"/>
            <a:ext cx="2208717" cy="1472478"/>
          </a:xfrm>
          <a:prstGeom prst="rect">
            <a:avLst/>
          </a:prstGeom>
          <a:ln>
            <a:solidFill>
              <a:srgbClr val="FF9900"/>
            </a:solidFill>
          </a:ln>
          <a:effectLst>
            <a:innerShdw blurRad="114300">
              <a:prstClr val="black"/>
            </a:innerShdw>
          </a:effectLst>
        </p:spPr>
      </p:pic>
      <p:sp>
        <p:nvSpPr>
          <p:cNvPr id="35" name="文本框 34">
            <a:extLst>
              <a:ext uri="{FF2B5EF4-FFF2-40B4-BE49-F238E27FC236}">
                <a16:creationId xmlns:a16="http://schemas.microsoft.com/office/drawing/2014/main" id="{02682293-EA6F-4CE7-803F-B9682834B800}"/>
              </a:ext>
            </a:extLst>
          </p:cNvPr>
          <p:cNvSpPr txBox="1"/>
          <p:nvPr/>
        </p:nvSpPr>
        <p:spPr>
          <a:xfrm>
            <a:off x="8445323" y="3995923"/>
            <a:ext cx="1447448" cy="369332"/>
          </a:xfrm>
          <a:prstGeom prst="rect">
            <a:avLst/>
          </a:prstGeom>
          <a:noFill/>
        </p:spPr>
        <p:txBody>
          <a:bodyPr wrap="square" rtlCol="0">
            <a:spAutoFit/>
          </a:bodyPr>
          <a:lstStyle/>
          <a:p>
            <a:pPr algn="ctr"/>
            <a:r>
              <a:rPr lang="zh-CN" altLang="en-US" dirty="0">
                <a:solidFill>
                  <a:schemeClr val="bg1"/>
                </a:solidFill>
                <a:cs typeface="+mn-ea"/>
                <a:sym typeface="+mn-lt"/>
              </a:rPr>
              <a:t>Add a title</a:t>
            </a:r>
            <a:endParaRPr lang="en-US" altLang="zh-CN" dirty="0">
              <a:solidFill>
                <a:schemeClr val="bg1"/>
              </a:solidFill>
              <a:cs typeface="+mn-ea"/>
              <a:sym typeface="+mn-lt"/>
            </a:endParaRPr>
          </a:p>
        </p:txBody>
      </p:sp>
      <p:sp>
        <p:nvSpPr>
          <p:cNvPr id="36" name="文本框 35">
            <a:extLst>
              <a:ext uri="{FF2B5EF4-FFF2-40B4-BE49-F238E27FC236}">
                <a16:creationId xmlns:a16="http://schemas.microsoft.com/office/drawing/2014/main" id="{E887BDD4-2E74-4791-B7E3-1F7D60A4794E}"/>
              </a:ext>
            </a:extLst>
          </p:cNvPr>
          <p:cNvSpPr txBox="1"/>
          <p:nvPr/>
        </p:nvSpPr>
        <p:spPr>
          <a:xfrm>
            <a:off x="8147222" y="4429769"/>
            <a:ext cx="2043650" cy="646331"/>
          </a:xfrm>
          <a:prstGeom prst="rect">
            <a:avLst/>
          </a:prstGeom>
          <a:noFill/>
        </p:spPr>
        <p:txBody>
          <a:bodyPr wrap="square" rtlCol="0">
            <a:spAutoFit/>
          </a:bodyPr>
          <a:lstStyle/>
          <a:p>
            <a:pPr algn="ctr"/>
            <a:r>
              <a:rPr lang="zh-CN" altLang="en-US" sz="1200" dirty="0">
                <a:solidFill>
                  <a:schemeClr val="bg1"/>
                </a:solidFill>
                <a:cs typeface="+mn-ea"/>
                <a:sym typeface="+mn-lt"/>
              </a:rPr>
              <a:t>Add your detailed small paragraph text content here</a:t>
            </a:r>
          </a:p>
        </p:txBody>
      </p:sp>
      <p:cxnSp>
        <p:nvCxnSpPr>
          <p:cNvPr id="37" name="直接连接符 36">
            <a:extLst>
              <a:ext uri="{FF2B5EF4-FFF2-40B4-BE49-F238E27FC236}">
                <a16:creationId xmlns:a16="http://schemas.microsoft.com/office/drawing/2014/main" id="{1D389628-6913-475E-80AE-A8421A4DD04D}"/>
              </a:ext>
            </a:extLst>
          </p:cNvPr>
          <p:cNvCxnSpPr>
            <a:cxnSpLocks/>
          </p:cNvCxnSpPr>
          <p:nvPr/>
        </p:nvCxnSpPr>
        <p:spPr>
          <a:xfrm>
            <a:off x="8938551" y="4365543"/>
            <a:ext cx="460993"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38F7F30-A786-4ADC-BEEF-0ECC8706D5AD}"/>
              </a:ext>
            </a:extLst>
          </p:cNvPr>
          <p:cNvSpPr/>
          <p:nvPr/>
        </p:nvSpPr>
        <p:spPr>
          <a:xfrm>
            <a:off x="4436534" y="1337733"/>
            <a:ext cx="3318934" cy="4970991"/>
          </a:xfrm>
          <a:prstGeom prst="rect">
            <a:avLst/>
          </a:prstGeom>
          <a:solidFill>
            <a:srgbClr val="002060"/>
          </a:solidFill>
          <a:ln>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D87B4633-D32C-4633-915E-704CE1C3451F}"/>
              </a:ext>
            </a:extLst>
          </p:cNvPr>
          <p:cNvSpPr txBox="1"/>
          <p:nvPr/>
        </p:nvSpPr>
        <p:spPr>
          <a:xfrm>
            <a:off x="5041895" y="3849021"/>
            <a:ext cx="2108210" cy="646331"/>
          </a:xfrm>
          <a:prstGeom prst="rect">
            <a:avLst/>
          </a:prstGeom>
          <a:noFill/>
        </p:spPr>
        <p:txBody>
          <a:bodyPr wrap="square" rtlCol="0">
            <a:spAutoFit/>
          </a:bodyPr>
          <a:lstStyle/>
          <a:p>
            <a:pPr algn="ctr"/>
            <a:r>
              <a:rPr lang="zh-CN" altLang="en-US" sz="2400" dirty="0">
                <a:solidFill>
                  <a:schemeClr val="bg1"/>
                </a:solidFill>
                <a:cs typeface="+mn-ea"/>
                <a:sym typeface="+mn-lt"/>
              </a:rPr>
              <a:t>Add </a:t>
            </a:r>
            <a:r>
              <a:rPr lang="en-US" altLang="zh-CN" sz="2400" dirty="0">
                <a:solidFill>
                  <a:schemeClr val="bg1"/>
                </a:solidFill>
                <a:cs typeface="+mn-ea"/>
                <a:sym typeface="+mn-lt"/>
              </a:rPr>
              <a:t>a</a:t>
            </a:r>
            <a:r>
              <a:rPr lang="zh-CN" altLang="en-US" sz="2400" dirty="0">
                <a:solidFill>
                  <a:schemeClr val="bg1"/>
                </a:solidFill>
                <a:cs typeface="+mn-ea"/>
                <a:sym typeface="+mn-lt"/>
              </a:rPr>
              <a:t> title </a:t>
            </a:r>
            <a:r>
              <a:rPr lang="en-US" altLang="zh-CN" sz="1200" dirty="0">
                <a:solidFill>
                  <a:schemeClr val="bg1"/>
                </a:solidFill>
                <a:cs typeface="+mn-ea"/>
                <a:sym typeface="+mn-lt"/>
              </a:rPr>
              <a:t>ADD THE TITLE HERE</a:t>
            </a:r>
            <a:endParaRPr lang="zh-CN" altLang="en-US" sz="1200" dirty="0">
              <a:solidFill>
                <a:schemeClr val="bg1"/>
              </a:solidFill>
              <a:cs typeface="+mn-ea"/>
              <a:sym typeface="+mn-lt"/>
            </a:endParaRPr>
          </a:p>
        </p:txBody>
      </p:sp>
      <p:sp>
        <p:nvSpPr>
          <p:cNvPr id="21" name="文本框 20">
            <a:extLst>
              <a:ext uri="{FF2B5EF4-FFF2-40B4-BE49-F238E27FC236}">
                <a16:creationId xmlns:a16="http://schemas.microsoft.com/office/drawing/2014/main" id="{4F64A09B-B629-4A5B-8FAE-7ED04BD381C3}"/>
              </a:ext>
            </a:extLst>
          </p:cNvPr>
          <p:cNvSpPr txBox="1"/>
          <p:nvPr/>
        </p:nvSpPr>
        <p:spPr>
          <a:xfrm>
            <a:off x="4729142" y="4652643"/>
            <a:ext cx="2733716" cy="461665"/>
          </a:xfrm>
          <a:prstGeom prst="rect">
            <a:avLst/>
          </a:prstGeom>
          <a:noFill/>
        </p:spPr>
        <p:txBody>
          <a:bodyPr wrap="square" rtlCol="0">
            <a:spAutoFit/>
          </a:bodyPr>
          <a:lstStyle/>
          <a:p>
            <a:pPr algn="ctr"/>
            <a:r>
              <a:rPr lang="zh-CN" altLang="en-US" sz="1200" dirty="0">
                <a:solidFill>
                  <a:schemeClr val="bg1"/>
                </a:solidFill>
                <a:cs typeface="+mn-ea"/>
                <a:sym typeface="+mn-lt"/>
              </a:rPr>
              <a:t>Add your detailed small paragraph text content here</a:t>
            </a:r>
          </a:p>
        </p:txBody>
      </p:sp>
      <p:cxnSp>
        <p:nvCxnSpPr>
          <p:cNvPr id="22" name="直接连接符 21">
            <a:extLst>
              <a:ext uri="{FF2B5EF4-FFF2-40B4-BE49-F238E27FC236}">
                <a16:creationId xmlns:a16="http://schemas.microsoft.com/office/drawing/2014/main" id="{7BED7E9A-E23F-4CCF-8013-5094C8298384}"/>
              </a:ext>
            </a:extLst>
          </p:cNvPr>
          <p:cNvCxnSpPr>
            <a:cxnSpLocks/>
          </p:cNvCxnSpPr>
          <p:nvPr/>
        </p:nvCxnSpPr>
        <p:spPr>
          <a:xfrm>
            <a:off x="5734012" y="4538964"/>
            <a:ext cx="723977"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pic>
        <p:nvPicPr>
          <p:cNvPr id="29" name="图片 28">
            <a:extLst>
              <a:ext uri="{FF2B5EF4-FFF2-40B4-BE49-F238E27FC236}">
                <a16:creationId xmlns:a16="http://schemas.microsoft.com/office/drawing/2014/main" id="{75550469-48B2-497B-828E-407151F06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1643" y="1734525"/>
            <a:ext cx="2208717" cy="1474078"/>
          </a:xfrm>
          <a:prstGeom prst="rect">
            <a:avLst/>
          </a:prstGeom>
          <a:ln>
            <a:solidFill>
              <a:srgbClr val="FF9900"/>
            </a:solidFill>
          </a:ln>
          <a:effectLst>
            <a:innerShdw blurRad="114300">
              <a:prstClr val="black"/>
            </a:innerShdw>
          </a:effectLst>
        </p:spPr>
      </p:pic>
    </p:spTree>
    <p:extLst>
      <p:ext uri="{BB962C8B-B14F-4D97-AF65-F5344CB8AC3E}">
        <p14:creationId xmlns:p14="http://schemas.microsoft.com/office/powerpoint/2010/main" val="2773532949"/>
      </p:ext>
    </p:extLst>
  </p:cSld>
  <p:clrMapOvr>
    <a:masterClrMapping/>
  </p:clrMapOvr>
  <p:transition spd="slow" advClick="0" advTm="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1+#ppt_w/2"/>
                                          </p:val>
                                        </p:tav>
                                        <p:tav tm="100000">
                                          <p:val>
                                            <p:strVal val="#ppt_x"/>
                                          </p:val>
                                        </p:tav>
                                      </p:tavLst>
                                    </p:anim>
                                    <p:anim calcmode="lin" valueType="num">
                                      <p:cBhvr additive="base">
                                        <p:cTn id="20" dur="1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500" fill="hold"/>
                                        <p:tgtEl>
                                          <p:spTgt spid="38"/>
                                        </p:tgtEl>
                                        <p:attrNameLst>
                                          <p:attrName>ppt_x</p:attrName>
                                        </p:attrNameLst>
                                      </p:cBhvr>
                                      <p:tavLst>
                                        <p:tav tm="0">
                                          <p:val>
                                            <p:strVal val="1+#ppt_w/2"/>
                                          </p:val>
                                        </p:tav>
                                        <p:tav tm="100000">
                                          <p:val>
                                            <p:strVal val="#ppt_x"/>
                                          </p:val>
                                        </p:tav>
                                      </p:tavLst>
                                    </p:anim>
                                    <p:anim calcmode="lin" valueType="num">
                                      <p:cBhvr additive="base">
                                        <p:cTn id="24" dur="1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55"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par>
                                <p:cTn id="31" presetID="5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0.70"/>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par>
                                <p:cTn id="36" presetID="55"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0.70"/>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childTnLst>
                          </p:cTn>
                        </p:par>
                        <p:par>
                          <p:cTn id="41" fill="hold">
                            <p:stCondLst>
                              <p:cond delay="4500"/>
                            </p:stCondLst>
                            <p:childTnLst>
                              <p:par>
                                <p:cTn id="42" presetID="16" presetClass="entr" presetSubtype="37"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outVertical)">
                                      <p:cBhvr>
                                        <p:cTn id="44" dur="500"/>
                                        <p:tgtEl>
                                          <p:spTgt spid="33"/>
                                        </p:tgtEl>
                                      </p:cBhvr>
                                    </p:animEffect>
                                  </p:childTnLst>
                                </p:cTn>
                              </p:par>
                              <p:par>
                                <p:cTn id="45" presetID="16" presetClass="entr" presetSubtype="37"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outVertical)">
                                      <p:cBhvr>
                                        <p:cTn id="47" dur="500"/>
                                        <p:tgtEl>
                                          <p:spTgt spid="37"/>
                                        </p:tgtEl>
                                      </p:cBhvr>
                                    </p:animEffect>
                                  </p:childTnLst>
                                </p:cTn>
                              </p:par>
                              <p:par>
                                <p:cTn id="48" presetID="16" presetClass="entr" presetSubtype="37"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outVertical)">
                                      <p:cBhvr>
                                        <p:cTn id="50" dur="500"/>
                                        <p:tgtEl>
                                          <p:spTgt spid="22"/>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1000"/>
                                        <p:tgtEl>
                                          <p:spTgt spid="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10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1000"/>
                                        <p:tgtEl>
                                          <p:spTgt spid="3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1000"/>
                                        <p:tgtEl>
                                          <p:spTgt spid="21"/>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1000"/>
                                        <p:tgtEl>
                                          <p:spTgt spid="3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up)">
                                      <p:cBhvr>
                                        <p:cTn id="6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1" grpId="0" animBg="1"/>
      <p:bldP spid="6" grpId="0" animBg="1"/>
      <p:bldP spid="31" grpId="0"/>
      <p:bldP spid="32" grpId="0"/>
      <p:bldP spid="5" grpId="0" animBg="1"/>
      <p:bldP spid="35" grpId="0"/>
      <p:bldP spid="36" grpId="0"/>
      <p:bldP spid="2"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1C9C9905-9E8A-461B-A5F6-56CB9F75E157}"/>
              </a:ext>
            </a:extLst>
          </p:cNvPr>
          <p:cNvGraphicFramePr/>
          <p:nvPr>
            <p:extLst>
              <p:ext uri="{D42A27DB-BD31-4B8C-83A1-F6EECF244321}">
                <p14:modId xmlns:p14="http://schemas.microsoft.com/office/powerpoint/2010/main" val="883229524"/>
              </p:ext>
            </p:extLst>
          </p:nvPr>
        </p:nvGraphicFramePr>
        <p:xfrm>
          <a:off x="695324" y="1196975"/>
          <a:ext cx="5400675" cy="511175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a:extLst>
              <a:ext uri="{FF2B5EF4-FFF2-40B4-BE49-F238E27FC236}">
                <a16:creationId xmlns:a16="http://schemas.microsoft.com/office/drawing/2014/main" id="{C647125D-96C1-445F-B1F3-119944BC30BC}"/>
              </a:ext>
            </a:extLst>
          </p:cNvPr>
          <p:cNvGrpSpPr/>
          <p:nvPr/>
        </p:nvGrpSpPr>
        <p:grpSpPr>
          <a:xfrm>
            <a:off x="6484799" y="1875932"/>
            <a:ext cx="2044470" cy="1408184"/>
            <a:chOff x="6484799" y="1875932"/>
            <a:chExt cx="2044470" cy="1408184"/>
          </a:xfrm>
        </p:grpSpPr>
        <p:grpSp>
          <p:nvGrpSpPr>
            <p:cNvPr id="5" name="组合 4">
              <a:extLst>
                <a:ext uri="{FF2B5EF4-FFF2-40B4-BE49-F238E27FC236}">
                  <a16:creationId xmlns:a16="http://schemas.microsoft.com/office/drawing/2014/main" id="{5B93E1F1-06E1-4051-8AEA-C5F094772BF1}"/>
                </a:ext>
              </a:extLst>
            </p:cNvPr>
            <p:cNvGrpSpPr/>
            <p:nvPr/>
          </p:nvGrpSpPr>
          <p:grpSpPr>
            <a:xfrm>
              <a:off x="6484799" y="2439339"/>
              <a:ext cx="2044470" cy="844777"/>
              <a:chOff x="2101861" y="4432065"/>
              <a:chExt cx="2044470" cy="844777"/>
            </a:xfrm>
          </p:grpSpPr>
          <p:sp>
            <p:nvSpPr>
              <p:cNvPr id="7" name="文本框 6">
                <a:extLst>
                  <a:ext uri="{FF2B5EF4-FFF2-40B4-BE49-F238E27FC236}">
                    <a16:creationId xmlns:a16="http://schemas.microsoft.com/office/drawing/2014/main" id="{D5890991-4E75-4D5B-8B62-A895FE74D75B}"/>
                  </a:ext>
                </a:extLst>
              </p:cNvPr>
              <p:cNvSpPr txBox="1"/>
              <p:nvPr/>
            </p:nvSpPr>
            <p:spPr>
              <a:xfrm>
                <a:off x="2101861" y="4815177"/>
                <a:ext cx="2044470" cy="461665"/>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8" name="文本框 7">
                <a:extLst>
                  <a:ext uri="{FF2B5EF4-FFF2-40B4-BE49-F238E27FC236}">
                    <a16:creationId xmlns:a16="http://schemas.microsoft.com/office/drawing/2014/main" id="{EAFA6035-5670-444F-8C12-8AF07D401A55}"/>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sp>
          <p:nvSpPr>
            <p:cNvPr id="6" name="Freeform 40">
              <a:extLst>
                <a:ext uri="{FF2B5EF4-FFF2-40B4-BE49-F238E27FC236}">
                  <a16:creationId xmlns:a16="http://schemas.microsoft.com/office/drawing/2014/main" id="{9E9E6275-3B9F-44AA-8E1B-D680E6CB5133}"/>
                </a:ext>
              </a:extLst>
            </p:cNvPr>
            <p:cNvSpPr/>
            <p:nvPr/>
          </p:nvSpPr>
          <p:spPr>
            <a:xfrm>
              <a:off x="7261545" y="1875932"/>
              <a:ext cx="490979" cy="442843"/>
            </a:xfrm>
            <a:custGeom>
              <a:avLst/>
              <a:gdLst/>
              <a:ahLst/>
              <a:cxnLst>
                <a:cxn ang="0">
                  <a:pos x="wd2" y="hd2"/>
                </a:cxn>
                <a:cxn ang="5400000">
                  <a:pos x="wd2" y="hd2"/>
                </a:cxn>
                <a:cxn ang="10800000">
                  <a:pos x="wd2" y="hd2"/>
                </a:cxn>
                <a:cxn ang="16200000">
                  <a:pos x="wd2" y="hd2"/>
                </a:cxn>
              </a:cxnLst>
              <a:rect l="0" t="0" r="r" b="b"/>
              <a:pathLst>
                <a:path w="21600" h="21600" extrusionOk="0">
                  <a:moveTo>
                    <a:pt x="18502" y="7364"/>
                  </a:moveTo>
                  <a:cubicBezTo>
                    <a:pt x="16908" y="6480"/>
                    <a:pt x="16908" y="6480"/>
                    <a:pt x="16908" y="6480"/>
                  </a:cubicBezTo>
                  <a:cubicBezTo>
                    <a:pt x="16200" y="6971"/>
                    <a:pt x="16200" y="6971"/>
                    <a:pt x="16200" y="6971"/>
                  </a:cubicBezTo>
                  <a:cubicBezTo>
                    <a:pt x="16820" y="8051"/>
                    <a:pt x="17174" y="9425"/>
                    <a:pt x="17174" y="10800"/>
                  </a:cubicBezTo>
                  <a:cubicBezTo>
                    <a:pt x="17174" y="15316"/>
                    <a:pt x="13810" y="19047"/>
                    <a:pt x="9738" y="19047"/>
                  </a:cubicBezTo>
                  <a:cubicBezTo>
                    <a:pt x="5754" y="19047"/>
                    <a:pt x="2390" y="15316"/>
                    <a:pt x="2390" y="10800"/>
                  </a:cubicBezTo>
                  <a:cubicBezTo>
                    <a:pt x="2390" y="6284"/>
                    <a:pt x="5754" y="2651"/>
                    <a:pt x="9738" y="2651"/>
                  </a:cubicBezTo>
                  <a:cubicBezTo>
                    <a:pt x="12128" y="2651"/>
                    <a:pt x="14164" y="3829"/>
                    <a:pt x="15492" y="5695"/>
                  </a:cubicBezTo>
                  <a:cubicBezTo>
                    <a:pt x="14341" y="6578"/>
                    <a:pt x="14341" y="6578"/>
                    <a:pt x="14341" y="6578"/>
                  </a:cubicBezTo>
                  <a:cubicBezTo>
                    <a:pt x="13279" y="5105"/>
                    <a:pt x="11597" y="4124"/>
                    <a:pt x="9738" y="4124"/>
                  </a:cubicBezTo>
                  <a:cubicBezTo>
                    <a:pt x="6462" y="4124"/>
                    <a:pt x="3807" y="7167"/>
                    <a:pt x="3807" y="10800"/>
                  </a:cubicBezTo>
                  <a:cubicBezTo>
                    <a:pt x="3807" y="14531"/>
                    <a:pt x="6462" y="17476"/>
                    <a:pt x="9738" y="17476"/>
                  </a:cubicBezTo>
                  <a:cubicBezTo>
                    <a:pt x="13102" y="17476"/>
                    <a:pt x="15757" y="14531"/>
                    <a:pt x="15757" y="10800"/>
                  </a:cubicBezTo>
                  <a:cubicBezTo>
                    <a:pt x="15757" y="9720"/>
                    <a:pt x="15580" y="8640"/>
                    <a:pt x="15138" y="7756"/>
                  </a:cubicBezTo>
                  <a:cubicBezTo>
                    <a:pt x="13190" y="9131"/>
                    <a:pt x="13190" y="9131"/>
                    <a:pt x="13190" y="9131"/>
                  </a:cubicBezTo>
                  <a:cubicBezTo>
                    <a:pt x="13367" y="9622"/>
                    <a:pt x="13544" y="10211"/>
                    <a:pt x="13544" y="10800"/>
                  </a:cubicBezTo>
                  <a:cubicBezTo>
                    <a:pt x="13544" y="13156"/>
                    <a:pt x="11862" y="15022"/>
                    <a:pt x="9738" y="15022"/>
                  </a:cubicBezTo>
                  <a:cubicBezTo>
                    <a:pt x="7702" y="15022"/>
                    <a:pt x="6020" y="13156"/>
                    <a:pt x="6020" y="10800"/>
                  </a:cubicBezTo>
                  <a:cubicBezTo>
                    <a:pt x="6020" y="8542"/>
                    <a:pt x="7702" y="6676"/>
                    <a:pt x="9738" y="6676"/>
                  </a:cubicBezTo>
                  <a:cubicBezTo>
                    <a:pt x="10800" y="6676"/>
                    <a:pt x="11774" y="7167"/>
                    <a:pt x="12482" y="7953"/>
                  </a:cubicBezTo>
                  <a:cubicBezTo>
                    <a:pt x="11154" y="8836"/>
                    <a:pt x="11154" y="8836"/>
                    <a:pt x="11154" y="8836"/>
                  </a:cubicBezTo>
                  <a:cubicBezTo>
                    <a:pt x="10800" y="8542"/>
                    <a:pt x="10269" y="8345"/>
                    <a:pt x="9738" y="8345"/>
                  </a:cubicBezTo>
                  <a:cubicBezTo>
                    <a:pt x="8498" y="8345"/>
                    <a:pt x="7525" y="9425"/>
                    <a:pt x="7525" y="10800"/>
                  </a:cubicBezTo>
                  <a:cubicBezTo>
                    <a:pt x="7525" y="12175"/>
                    <a:pt x="8498" y="13353"/>
                    <a:pt x="9738" y="13353"/>
                  </a:cubicBezTo>
                  <a:cubicBezTo>
                    <a:pt x="11066" y="13353"/>
                    <a:pt x="12039" y="12175"/>
                    <a:pt x="12039" y="10800"/>
                  </a:cubicBezTo>
                  <a:cubicBezTo>
                    <a:pt x="12039" y="10604"/>
                    <a:pt x="11951" y="10309"/>
                    <a:pt x="11951" y="10113"/>
                  </a:cubicBezTo>
                  <a:cubicBezTo>
                    <a:pt x="10092" y="11389"/>
                    <a:pt x="10092" y="11389"/>
                    <a:pt x="10092" y="11389"/>
                  </a:cubicBezTo>
                  <a:cubicBezTo>
                    <a:pt x="9826" y="10996"/>
                    <a:pt x="9826" y="10996"/>
                    <a:pt x="9826" y="10996"/>
                  </a:cubicBezTo>
                  <a:cubicBezTo>
                    <a:pt x="16997" y="5695"/>
                    <a:pt x="16997" y="5695"/>
                    <a:pt x="16997" y="5695"/>
                  </a:cubicBezTo>
                  <a:cubicBezTo>
                    <a:pt x="18767" y="6578"/>
                    <a:pt x="18767" y="6578"/>
                    <a:pt x="18767" y="6578"/>
                  </a:cubicBezTo>
                  <a:cubicBezTo>
                    <a:pt x="21600" y="4516"/>
                    <a:pt x="21600" y="4516"/>
                    <a:pt x="21600" y="4516"/>
                  </a:cubicBezTo>
                  <a:cubicBezTo>
                    <a:pt x="19830" y="3633"/>
                    <a:pt x="19830" y="3633"/>
                    <a:pt x="19830" y="3633"/>
                  </a:cubicBezTo>
                  <a:cubicBezTo>
                    <a:pt x="20361" y="3338"/>
                    <a:pt x="20361" y="3338"/>
                    <a:pt x="20361" y="3338"/>
                  </a:cubicBezTo>
                  <a:cubicBezTo>
                    <a:pt x="19918" y="2553"/>
                    <a:pt x="19918" y="2553"/>
                    <a:pt x="19918" y="2553"/>
                  </a:cubicBezTo>
                  <a:cubicBezTo>
                    <a:pt x="19387" y="2847"/>
                    <a:pt x="19387" y="2847"/>
                    <a:pt x="19387" y="2847"/>
                  </a:cubicBezTo>
                  <a:cubicBezTo>
                    <a:pt x="19387" y="785"/>
                    <a:pt x="19387" y="785"/>
                    <a:pt x="19387" y="785"/>
                  </a:cubicBezTo>
                  <a:cubicBezTo>
                    <a:pt x="16554" y="2847"/>
                    <a:pt x="16554" y="2847"/>
                    <a:pt x="16554" y="2847"/>
                  </a:cubicBezTo>
                  <a:cubicBezTo>
                    <a:pt x="16554" y="4909"/>
                    <a:pt x="16554" y="4909"/>
                    <a:pt x="16554" y="4909"/>
                  </a:cubicBezTo>
                  <a:cubicBezTo>
                    <a:pt x="15934" y="5400"/>
                    <a:pt x="15934" y="5400"/>
                    <a:pt x="15934" y="5400"/>
                  </a:cubicBezTo>
                  <a:cubicBezTo>
                    <a:pt x="15934" y="3044"/>
                    <a:pt x="15934" y="3044"/>
                    <a:pt x="15934" y="3044"/>
                  </a:cubicBezTo>
                  <a:cubicBezTo>
                    <a:pt x="16200" y="2749"/>
                    <a:pt x="16200" y="2749"/>
                    <a:pt x="16200" y="2749"/>
                  </a:cubicBezTo>
                  <a:cubicBezTo>
                    <a:pt x="14518" y="1080"/>
                    <a:pt x="12216" y="0"/>
                    <a:pt x="9738" y="0"/>
                  </a:cubicBezTo>
                  <a:cubicBezTo>
                    <a:pt x="4426" y="0"/>
                    <a:pt x="0" y="4909"/>
                    <a:pt x="0" y="10800"/>
                  </a:cubicBezTo>
                  <a:cubicBezTo>
                    <a:pt x="0" y="16789"/>
                    <a:pt x="4426" y="21600"/>
                    <a:pt x="9738" y="21600"/>
                  </a:cubicBezTo>
                  <a:cubicBezTo>
                    <a:pt x="15138" y="21600"/>
                    <a:pt x="19475" y="16789"/>
                    <a:pt x="19475" y="10800"/>
                  </a:cubicBezTo>
                  <a:cubicBezTo>
                    <a:pt x="19475" y="9524"/>
                    <a:pt x="19298" y="8247"/>
                    <a:pt x="18856" y="7069"/>
                  </a:cubicBezTo>
                  <a:lnTo>
                    <a:pt x="18502" y="7364"/>
                  </a:lnTo>
                  <a:close/>
                </a:path>
              </a:pathLst>
            </a:custGeom>
            <a:solidFill>
              <a:srgbClr val="FF9F1B"/>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51" name="组合 50">
            <a:extLst>
              <a:ext uri="{FF2B5EF4-FFF2-40B4-BE49-F238E27FC236}">
                <a16:creationId xmlns:a16="http://schemas.microsoft.com/office/drawing/2014/main" id="{A4B43C9B-B8A8-4419-BD74-3B5F2F8AE82C}"/>
              </a:ext>
            </a:extLst>
          </p:cNvPr>
          <p:cNvGrpSpPr/>
          <p:nvPr/>
        </p:nvGrpSpPr>
        <p:grpSpPr>
          <a:xfrm>
            <a:off x="9282862" y="1897892"/>
            <a:ext cx="2044470" cy="1386224"/>
            <a:chOff x="9282862" y="1897892"/>
            <a:chExt cx="2044470" cy="1386224"/>
          </a:xfrm>
        </p:grpSpPr>
        <p:grpSp>
          <p:nvGrpSpPr>
            <p:cNvPr id="10" name="组合 9">
              <a:extLst>
                <a:ext uri="{FF2B5EF4-FFF2-40B4-BE49-F238E27FC236}">
                  <a16:creationId xmlns:a16="http://schemas.microsoft.com/office/drawing/2014/main" id="{2D79B00C-2189-4DD3-8BAD-11533F072450}"/>
                </a:ext>
              </a:extLst>
            </p:cNvPr>
            <p:cNvGrpSpPr/>
            <p:nvPr/>
          </p:nvGrpSpPr>
          <p:grpSpPr>
            <a:xfrm>
              <a:off x="10044643" y="1897892"/>
              <a:ext cx="520908" cy="420883"/>
              <a:chOff x="-1920514" y="4215008"/>
              <a:chExt cx="1018077" cy="822585"/>
            </a:xfrm>
            <a:solidFill>
              <a:srgbClr val="FF9F1B"/>
            </a:solidFill>
          </p:grpSpPr>
          <p:sp>
            <p:nvSpPr>
              <p:cNvPr id="14" name="Freeform 45">
                <a:extLst>
                  <a:ext uri="{FF2B5EF4-FFF2-40B4-BE49-F238E27FC236}">
                    <a16:creationId xmlns:a16="http://schemas.microsoft.com/office/drawing/2014/main" id="{BDFFE0D5-6346-46F7-9018-6FCE20581901}"/>
                  </a:ext>
                </a:extLst>
              </p:cNvPr>
              <p:cNvSpPr/>
              <p:nvPr/>
            </p:nvSpPr>
            <p:spPr>
              <a:xfrm>
                <a:off x="-1819337" y="4525771"/>
                <a:ext cx="354357" cy="68990"/>
              </a:xfrm>
              <a:custGeom>
                <a:avLst/>
                <a:gdLst/>
                <a:ahLst/>
                <a:cxnLst>
                  <a:cxn ang="0">
                    <a:pos x="wd2" y="hd2"/>
                  </a:cxn>
                  <a:cxn ang="5400000">
                    <a:pos x="wd2" y="hd2"/>
                  </a:cxn>
                  <a:cxn ang="10800000">
                    <a:pos x="wd2" y="hd2"/>
                  </a:cxn>
                  <a:cxn ang="16200000">
                    <a:pos x="wd2" y="hd2"/>
                  </a:cxn>
                </a:cxnLst>
                <a:rect l="0" t="0" r="r" b="b"/>
                <a:pathLst>
                  <a:path w="21600" h="21600" extrusionOk="0">
                    <a:moveTo>
                      <a:pt x="19440" y="21600"/>
                    </a:moveTo>
                    <a:cubicBezTo>
                      <a:pt x="2160" y="21600"/>
                      <a:pt x="2160" y="21600"/>
                      <a:pt x="2160" y="21600"/>
                    </a:cubicBezTo>
                    <a:cubicBezTo>
                      <a:pt x="960" y="21600"/>
                      <a:pt x="0" y="16800"/>
                      <a:pt x="0" y="10800"/>
                    </a:cubicBezTo>
                    <a:cubicBezTo>
                      <a:pt x="0" y="4800"/>
                      <a:pt x="960" y="0"/>
                      <a:pt x="2160" y="0"/>
                    </a:cubicBezTo>
                    <a:cubicBezTo>
                      <a:pt x="19440" y="0"/>
                      <a:pt x="19440" y="0"/>
                      <a:pt x="19440" y="0"/>
                    </a:cubicBezTo>
                    <a:cubicBezTo>
                      <a:pt x="20640" y="0"/>
                      <a:pt x="21600" y="4800"/>
                      <a:pt x="21600" y="10800"/>
                    </a:cubicBezTo>
                    <a:cubicBezTo>
                      <a:pt x="21600" y="16800"/>
                      <a:pt x="20640" y="21600"/>
                      <a:pt x="19440"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5" name="Freeform 46">
                <a:extLst>
                  <a:ext uri="{FF2B5EF4-FFF2-40B4-BE49-F238E27FC236}">
                    <a16:creationId xmlns:a16="http://schemas.microsoft.com/office/drawing/2014/main" id="{722CAB69-0798-4F0D-9DA8-A1B92F0A2662}"/>
                  </a:ext>
                </a:extLst>
              </p:cNvPr>
              <p:cNvSpPr/>
              <p:nvPr/>
            </p:nvSpPr>
            <p:spPr>
              <a:xfrm>
                <a:off x="-1775435" y="4532041"/>
                <a:ext cx="65856" cy="144253"/>
              </a:xfrm>
              <a:custGeom>
                <a:avLst/>
                <a:gdLst/>
                <a:ahLst/>
                <a:cxnLst>
                  <a:cxn ang="0">
                    <a:pos x="wd2" y="hd2"/>
                  </a:cxn>
                  <a:cxn ang="5400000">
                    <a:pos x="wd2" y="hd2"/>
                  </a:cxn>
                  <a:cxn ang="10800000">
                    <a:pos x="wd2" y="hd2"/>
                  </a:cxn>
                  <a:cxn ang="16200000">
                    <a:pos x="wd2" y="hd2"/>
                  </a:cxn>
                </a:cxnLst>
                <a:rect l="0" t="0" r="r" b="b"/>
                <a:pathLst>
                  <a:path w="21600" h="21600" extrusionOk="0">
                    <a:moveTo>
                      <a:pt x="11435" y="21600"/>
                    </a:moveTo>
                    <a:cubicBezTo>
                      <a:pt x="5082" y="21600"/>
                      <a:pt x="0" y="19265"/>
                      <a:pt x="0" y="16346"/>
                    </a:cubicBezTo>
                    <a:cubicBezTo>
                      <a:pt x="0" y="5254"/>
                      <a:pt x="0" y="5254"/>
                      <a:pt x="0" y="5254"/>
                    </a:cubicBezTo>
                    <a:cubicBezTo>
                      <a:pt x="0" y="2335"/>
                      <a:pt x="5082" y="0"/>
                      <a:pt x="11435" y="0"/>
                    </a:cubicBezTo>
                    <a:cubicBezTo>
                      <a:pt x="16518" y="0"/>
                      <a:pt x="21600" y="2335"/>
                      <a:pt x="21600" y="5254"/>
                    </a:cubicBezTo>
                    <a:cubicBezTo>
                      <a:pt x="21600" y="16346"/>
                      <a:pt x="21600" y="16346"/>
                      <a:pt x="21600" y="16346"/>
                    </a:cubicBezTo>
                    <a:cubicBezTo>
                      <a:pt x="21600" y="19265"/>
                      <a:pt x="16518" y="21600"/>
                      <a:pt x="11435"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6" name="Freeform 47">
                <a:extLst>
                  <a:ext uri="{FF2B5EF4-FFF2-40B4-BE49-F238E27FC236}">
                    <a16:creationId xmlns:a16="http://schemas.microsoft.com/office/drawing/2014/main" id="{9D830270-4F77-44BE-9D12-609E8ED4806E}"/>
                  </a:ext>
                </a:extLst>
              </p:cNvPr>
              <p:cNvSpPr/>
              <p:nvPr/>
            </p:nvSpPr>
            <p:spPr>
              <a:xfrm>
                <a:off x="-1693901" y="4532041"/>
                <a:ext cx="72127" cy="1442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00" y="21600"/>
                      <a:pt x="0" y="19265"/>
                      <a:pt x="0" y="16346"/>
                    </a:cubicBezTo>
                    <a:cubicBezTo>
                      <a:pt x="0" y="5254"/>
                      <a:pt x="0" y="5254"/>
                      <a:pt x="0" y="5254"/>
                    </a:cubicBezTo>
                    <a:cubicBezTo>
                      <a:pt x="0" y="2335"/>
                      <a:pt x="4800" y="0"/>
                      <a:pt x="10800" y="0"/>
                    </a:cubicBezTo>
                    <a:cubicBezTo>
                      <a:pt x="16800" y="0"/>
                      <a:pt x="21600" y="2335"/>
                      <a:pt x="21600" y="5254"/>
                    </a:cubicBezTo>
                    <a:cubicBezTo>
                      <a:pt x="21600" y="16346"/>
                      <a:pt x="21600" y="16346"/>
                      <a:pt x="21600" y="16346"/>
                    </a:cubicBezTo>
                    <a:cubicBezTo>
                      <a:pt x="21600" y="19265"/>
                      <a:pt x="16800" y="21600"/>
                      <a:pt x="10800"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7" name="Freeform 48">
                <a:extLst>
                  <a:ext uri="{FF2B5EF4-FFF2-40B4-BE49-F238E27FC236}">
                    <a16:creationId xmlns:a16="http://schemas.microsoft.com/office/drawing/2014/main" id="{78D1516F-1605-43C0-B096-072E45FE1B84}"/>
                  </a:ext>
                </a:extLst>
              </p:cNvPr>
              <p:cNvSpPr/>
              <p:nvPr/>
            </p:nvSpPr>
            <p:spPr>
              <a:xfrm>
                <a:off x="-1521427" y="4409742"/>
                <a:ext cx="200697" cy="301046"/>
              </a:xfrm>
              <a:custGeom>
                <a:avLst/>
                <a:gdLst/>
                <a:ahLst/>
                <a:cxnLst>
                  <a:cxn ang="0">
                    <a:pos x="wd2" y="hd2"/>
                  </a:cxn>
                  <a:cxn ang="5400000">
                    <a:pos x="wd2" y="hd2"/>
                  </a:cxn>
                  <a:cxn ang="10800000">
                    <a:pos x="wd2" y="hd2"/>
                  </a:cxn>
                  <a:cxn ang="16200000">
                    <a:pos x="wd2" y="hd2"/>
                  </a:cxn>
                </a:cxnLst>
                <a:rect l="0" t="0" r="r" b="b"/>
                <a:pathLst>
                  <a:path w="21600" h="21600" extrusionOk="0">
                    <a:moveTo>
                      <a:pt x="10588" y="21600"/>
                    </a:moveTo>
                    <a:cubicBezTo>
                      <a:pt x="4659" y="21600"/>
                      <a:pt x="0" y="18189"/>
                      <a:pt x="0" y="14211"/>
                    </a:cubicBezTo>
                    <a:cubicBezTo>
                      <a:pt x="0" y="7389"/>
                      <a:pt x="0" y="7389"/>
                      <a:pt x="0" y="7389"/>
                    </a:cubicBezTo>
                    <a:cubicBezTo>
                      <a:pt x="0" y="3411"/>
                      <a:pt x="4659" y="0"/>
                      <a:pt x="10588" y="0"/>
                    </a:cubicBezTo>
                    <a:cubicBezTo>
                      <a:pt x="16941" y="0"/>
                      <a:pt x="21600" y="3411"/>
                      <a:pt x="21600" y="7389"/>
                    </a:cubicBezTo>
                    <a:cubicBezTo>
                      <a:pt x="21600" y="14211"/>
                      <a:pt x="21600" y="14211"/>
                      <a:pt x="21600" y="14211"/>
                    </a:cubicBezTo>
                    <a:cubicBezTo>
                      <a:pt x="21600" y="18189"/>
                      <a:pt x="16941" y="21600"/>
                      <a:pt x="10588" y="21600"/>
                    </a:cubicBezTo>
                    <a:close/>
                    <a:moveTo>
                      <a:pt x="10588" y="5116"/>
                    </a:moveTo>
                    <a:cubicBezTo>
                      <a:pt x="8894" y="5116"/>
                      <a:pt x="7200" y="6253"/>
                      <a:pt x="7200" y="7389"/>
                    </a:cubicBezTo>
                    <a:cubicBezTo>
                      <a:pt x="7200" y="14211"/>
                      <a:pt x="7200" y="14211"/>
                      <a:pt x="7200" y="14211"/>
                    </a:cubicBezTo>
                    <a:cubicBezTo>
                      <a:pt x="7200" y="15632"/>
                      <a:pt x="8894" y="16484"/>
                      <a:pt x="10588" y="16484"/>
                    </a:cubicBezTo>
                    <a:cubicBezTo>
                      <a:pt x="12706" y="16484"/>
                      <a:pt x="14400" y="15632"/>
                      <a:pt x="14400" y="14211"/>
                    </a:cubicBezTo>
                    <a:cubicBezTo>
                      <a:pt x="14400" y="7389"/>
                      <a:pt x="14400" y="7389"/>
                      <a:pt x="14400" y="7389"/>
                    </a:cubicBezTo>
                    <a:cubicBezTo>
                      <a:pt x="14400" y="6253"/>
                      <a:pt x="12706" y="5116"/>
                      <a:pt x="10588" y="5116"/>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8" name="Freeform 49">
                <a:extLst>
                  <a:ext uri="{FF2B5EF4-FFF2-40B4-BE49-F238E27FC236}">
                    <a16:creationId xmlns:a16="http://schemas.microsoft.com/office/drawing/2014/main" id="{7D5AC92A-2208-42D7-9F16-C36CF298B292}"/>
                  </a:ext>
                </a:extLst>
              </p:cNvPr>
              <p:cNvSpPr/>
              <p:nvPr/>
            </p:nvSpPr>
            <p:spPr>
              <a:xfrm>
                <a:off x="-1920514" y="4215008"/>
                <a:ext cx="1018077" cy="822585"/>
              </a:xfrm>
              <a:custGeom>
                <a:avLst/>
                <a:gdLst/>
                <a:ahLst/>
                <a:cxnLst>
                  <a:cxn ang="0">
                    <a:pos x="wd2" y="hd2"/>
                  </a:cxn>
                  <a:cxn ang="5400000">
                    <a:pos x="wd2" y="hd2"/>
                  </a:cxn>
                  <a:cxn ang="10800000">
                    <a:pos x="wd2" y="hd2"/>
                  </a:cxn>
                  <a:cxn ang="16200000">
                    <a:pos x="wd2" y="hd2"/>
                  </a:cxn>
                </a:cxnLst>
                <a:rect l="0" t="0" r="r" b="b"/>
                <a:pathLst>
                  <a:path w="20625" h="20679" extrusionOk="0">
                    <a:moveTo>
                      <a:pt x="19898" y="17075"/>
                    </a:moveTo>
                    <a:cubicBezTo>
                      <a:pt x="15753" y="13706"/>
                      <a:pt x="15753" y="13706"/>
                      <a:pt x="15753" y="13706"/>
                    </a:cubicBezTo>
                    <a:cubicBezTo>
                      <a:pt x="15354" y="13409"/>
                      <a:pt x="14956" y="13409"/>
                      <a:pt x="14557" y="13508"/>
                    </a:cubicBezTo>
                    <a:cubicBezTo>
                      <a:pt x="14398" y="13508"/>
                      <a:pt x="14239" y="13607"/>
                      <a:pt x="14159" y="13706"/>
                    </a:cubicBezTo>
                    <a:cubicBezTo>
                      <a:pt x="13441" y="13112"/>
                      <a:pt x="13441" y="13112"/>
                      <a:pt x="13441" y="13112"/>
                    </a:cubicBezTo>
                    <a:cubicBezTo>
                      <a:pt x="14239" y="11229"/>
                      <a:pt x="14557" y="9049"/>
                      <a:pt x="14159" y="6770"/>
                    </a:cubicBezTo>
                    <a:cubicBezTo>
                      <a:pt x="13202" y="2014"/>
                      <a:pt x="9297" y="-859"/>
                      <a:pt x="5471" y="231"/>
                    </a:cubicBezTo>
                    <a:cubicBezTo>
                      <a:pt x="1645" y="1420"/>
                      <a:pt x="-746" y="6275"/>
                      <a:pt x="210" y="11031"/>
                    </a:cubicBezTo>
                    <a:cubicBezTo>
                      <a:pt x="1167" y="15787"/>
                      <a:pt x="4993" y="18660"/>
                      <a:pt x="8898" y="17570"/>
                    </a:cubicBezTo>
                    <a:cubicBezTo>
                      <a:pt x="10413" y="17075"/>
                      <a:pt x="11688" y="16084"/>
                      <a:pt x="12644" y="14697"/>
                    </a:cubicBezTo>
                    <a:cubicBezTo>
                      <a:pt x="13362" y="15291"/>
                      <a:pt x="13362" y="15291"/>
                      <a:pt x="13362" y="15291"/>
                    </a:cubicBezTo>
                    <a:cubicBezTo>
                      <a:pt x="13282" y="15886"/>
                      <a:pt x="13521" y="16580"/>
                      <a:pt x="13999" y="16976"/>
                    </a:cubicBezTo>
                    <a:cubicBezTo>
                      <a:pt x="18224" y="20345"/>
                      <a:pt x="18224" y="20345"/>
                      <a:pt x="18224" y="20345"/>
                    </a:cubicBezTo>
                    <a:cubicBezTo>
                      <a:pt x="18543" y="20642"/>
                      <a:pt x="19021" y="20741"/>
                      <a:pt x="19419" y="20642"/>
                    </a:cubicBezTo>
                    <a:cubicBezTo>
                      <a:pt x="19818" y="20543"/>
                      <a:pt x="20137" y="20246"/>
                      <a:pt x="20376" y="19750"/>
                    </a:cubicBezTo>
                    <a:cubicBezTo>
                      <a:pt x="20854" y="18858"/>
                      <a:pt x="20615" y="17669"/>
                      <a:pt x="19898" y="17075"/>
                    </a:cubicBezTo>
                    <a:close/>
                    <a:moveTo>
                      <a:pt x="8579" y="15985"/>
                    </a:moveTo>
                    <a:cubicBezTo>
                      <a:pt x="5391" y="16877"/>
                      <a:pt x="2283" y="14499"/>
                      <a:pt x="1486" y="10635"/>
                    </a:cubicBezTo>
                    <a:cubicBezTo>
                      <a:pt x="768" y="6671"/>
                      <a:pt x="2681" y="2807"/>
                      <a:pt x="5790" y="1816"/>
                    </a:cubicBezTo>
                    <a:cubicBezTo>
                      <a:pt x="8898" y="924"/>
                      <a:pt x="12086" y="3302"/>
                      <a:pt x="12804" y="7167"/>
                    </a:cubicBezTo>
                    <a:cubicBezTo>
                      <a:pt x="13601" y="11130"/>
                      <a:pt x="11688" y="14994"/>
                      <a:pt x="8579" y="15985"/>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11" name="组合 10">
              <a:extLst>
                <a:ext uri="{FF2B5EF4-FFF2-40B4-BE49-F238E27FC236}">
                  <a16:creationId xmlns:a16="http://schemas.microsoft.com/office/drawing/2014/main" id="{FBE7D754-AE25-4333-957D-B1A8E6E37D6E}"/>
                </a:ext>
              </a:extLst>
            </p:cNvPr>
            <p:cNvGrpSpPr/>
            <p:nvPr/>
          </p:nvGrpSpPr>
          <p:grpSpPr>
            <a:xfrm>
              <a:off x="9282862" y="2439339"/>
              <a:ext cx="2044470" cy="844777"/>
              <a:chOff x="2101861" y="4432065"/>
              <a:chExt cx="2044470" cy="844777"/>
            </a:xfrm>
          </p:grpSpPr>
          <p:sp>
            <p:nvSpPr>
              <p:cNvPr id="12" name="文本框 11">
                <a:extLst>
                  <a:ext uri="{FF2B5EF4-FFF2-40B4-BE49-F238E27FC236}">
                    <a16:creationId xmlns:a16="http://schemas.microsoft.com/office/drawing/2014/main" id="{D1C25B1B-E0B3-42E8-A695-1992DF0F49E2}"/>
                  </a:ext>
                </a:extLst>
              </p:cNvPr>
              <p:cNvSpPr txBox="1"/>
              <p:nvPr/>
            </p:nvSpPr>
            <p:spPr>
              <a:xfrm>
                <a:off x="2101861" y="4815177"/>
                <a:ext cx="2044470" cy="461665"/>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13" name="文本框 12">
                <a:extLst>
                  <a:ext uri="{FF2B5EF4-FFF2-40B4-BE49-F238E27FC236}">
                    <a16:creationId xmlns:a16="http://schemas.microsoft.com/office/drawing/2014/main" id="{69990E37-B43A-42DB-B697-1B958B1FC666}"/>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grpSp>
      <p:grpSp>
        <p:nvGrpSpPr>
          <p:cNvPr id="53" name="组合 52">
            <a:extLst>
              <a:ext uri="{FF2B5EF4-FFF2-40B4-BE49-F238E27FC236}">
                <a16:creationId xmlns:a16="http://schemas.microsoft.com/office/drawing/2014/main" id="{F579F751-99B4-40A5-89B9-C00EBB0F7D2A}"/>
              </a:ext>
            </a:extLst>
          </p:cNvPr>
          <p:cNvGrpSpPr/>
          <p:nvPr/>
        </p:nvGrpSpPr>
        <p:grpSpPr>
          <a:xfrm>
            <a:off x="6484799" y="4465510"/>
            <a:ext cx="2044470" cy="1330702"/>
            <a:chOff x="6484799" y="4465510"/>
            <a:chExt cx="2044470" cy="1330702"/>
          </a:xfrm>
        </p:grpSpPr>
        <p:grpSp>
          <p:nvGrpSpPr>
            <p:cNvPr id="20" name="组合 19">
              <a:extLst>
                <a:ext uri="{FF2B5EF4-FFF2-40B4-BE49-F238E27FC236}">
                  <a16:creationId xmlns:a16="http://schemas.microsoft.com/office/drawing/2014/main" id="{6698A161-DEAB-41F5-BA30-3EF97C7E88AA}"/>
                </a:ext>
              </a:extLst>
            </p:cNvPr>
            <p:cNvGrpSpPr/>
            <p:nvPr/>
          </p:nvGrpSpPr>
          <p:grpSpPr>
            <a:xfrm>
              <a:off x="7236676" y="4465510"/>
              <a:ext cx="540717" cy="462291"/>
              <a:chOff x="4527702" y="8994411"/>
              <a:chExt cx="1056794" cy="903515"/>
            </a:xfrm>
            <a:solidFill>
              <a:srgbClr val="FF9F1B"/>
            </a:solidFill>
          </p:grpSpPr>
          <p:sp>
            <p:nvSpPr>
              <p:cNvPr id="24" name="Freeform 212">
                <a:extLst>
                  <a:ext uri="{FF2B5EF4-FFF2-40B4-BE49-F238E27FC236}">
                    <a16:creationId xmlns:a16="http://schemas.microsoft.com/office/drawing/2014/main" id="{763ECC0C-B878-468B-9F59-EDF568B52AE1}"/>
                  </a:ext>
                </a:extLst>
              </p:cNvPr>
              <p:cNvSpPr/>
              <p:nvPr/>
            </p:nvSpPr>
            <p:spPr>
              <a:xfrm>
                <a:off x="4882057" y="8994411"/>
                <a:ext cx="702439" cy="627179"/>
              </a:xfrm>
              <a:custGeom>
                <a:avLst/>
                <a:gdLst/>
                <a:ahLst/>
                <a:cxnLst>
                  <a:cxn ang="0">
                    <a:pos x="wd2" y="hd2"/>
                  </a:cxn>
                  <a:cxn ang="5400000">
                    <a:pos x="wd2" y="hd2"/>
                  </a:cxn>
                  <a:cxn ang="10800000">
                    <a:pos x="wd2" y="hd2"/>
                  </a:cxn>
                  <a:cxn ang="16200000">
                    <a:pos x="wd2" y="hd2"/>
                  </a:cxn>
                </a:cxnLst>
                <a:rect l="0" t="0" r="r" b="b"/>
                <a:pathLst>
                  <a:path w="21600" h="21600" extrusionOk="0">
                    <a:moveTo>
                      <a:pt x="1207" y="21600"/>
                    </a:moveTo>
                    <a:cubicBezTo>
                      <a:pt x="3017" y="15758"/>
                      <a:pt x="3017" y="15758"/>
                      <a:pt x="3017" y="15758"/>
                    </a:cubicBezTo>
                    <a:cubicBezTo>
                      <a:pt x="1086" y="13992"/>
                      <a:pt x="0" y="11683"/>
                      <a:pt x="0" y="9374"/>
                    </a:cubicBezTo>
                    <a:cubicBezTo>
                      <a:pt x="0" y="4211"/>
                      <a:pt x="4827" y="0"/>
                      <a:pt x="10860" y="0"/>
                    </a:cubicBezTo>
                    <a:cubicBezTo>
                      <a:pt x="16773" y="0"/>
                      <a:pt x="21600" y="4211"/>
                      <a:pt x="21600" y="9374"/>
                    </a:cubicBezTo>
                    <a:cubicBezTo>
                      <a:pt x="21600" y="14400"/>
                      <a:pt x="16773" y="18611"/>
                      <a:pt x="10860" y="18611"/>
                    </a:cubicBezTo>
                    <a:cubicBezTo>
                      <a:pt x="9533" y="18611"/>
                      <a:pt x="8206" y="18475"/>
                      <a:pt x="6999" y="18068"/>
                    </a:cubicBezTo>
                    <a:cubicBezTo>
                      <a:pt x="6516" y="18340"/>
                      <a:pt x="4706" y="19291"/>
                      <a:pt x="3379" y="20242"/>
                    </a:cubicBezTo>
                    <a:cubicBezTo>
                      <a:pt x="1207" y="21600"/>
                      <a:pt x="1207" y="21600"/>
                      <a:pt x="1207" y="21600"/>
                    </a:cubicBezTo>
                    <a:close/>
                    <a:moveTo>
                      <a:pt x="10860" y="2038"/>
                    </a:moveTo>
                    <a:cubicBezTo>
                      <a:pt x="5792" y="2038"/>
                      <a:pt x="1810" y="5298"/>
                      <a:pt x="1810" y="9374"/>
                    </a:cubicBezTo>
                    <a:cubicBezTo>
                      <a:pt x="1810" y="11275"/>
                      <a:pt x="2775" y="13177"/>
                      <a:pt x="4585" y="14536"/>
                    </a:cubicBezTo>
                    <a:cubicBezTo>
                      <a:pt x="5189" y="14943"/>
                      <a:pt x="5189" y="14943"/>
                      <a:pt x="5189" y="14943"/>
                    </a:cubicBezTo>
                    <a:cubicBezTo>
                      <a:pt x="4585" y="17117"/>
                      <a:pt x="4585" y="17117"/>
                      <a:pt x="4585" y="17117"/>
                    </a:cubicBezTo>
                    <a:cubicBezTo>
                      <a:pt x="6516" y="15894"/>
                      <a:pt x="6878" y="15894"/>
                      <a:pt x="6999" y="15894"/>
                    </a:cubicBezTo>
                    <a:cubicBezTo>
                      <a:pt x="7240" y="15894"/>
                      <a:pt x="7240" y="15894"/>
                      <a:pt x="7240" y="15894"/>
                    </a:cubicBezTo>
                    <a:cubicBezTo>
                      <a:pt x="7361" y="16030"/>
                      <a:pt x="7361" y="16030"/>
                      <a:pt x="7361" y="16030"/>
                    </a:cubicBezTo>
                    <a:cubicBezTo>
                      <a:pt x="8447" y="16302"/>
                      <a:pt x="9654" y="16574"/>
                      <a:pt x="10860" y="16574"/>
                    </a:cubicBezTo>
                    <a:cubicBezTo>
                      <a:pt x="15808" y="16574"/>
                      <a:pt x="19790" y="13313"/>
                      <a:pt x="19790" y="9374"/>
                    </a:cubicBezTo>
                    <a:cubicBezTo>
                      <a:pt x="19790" y="5298"/>
                      <a:pt x="15808" y="2038"/>
                      <a:pt x="10860" y="2038"/>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5" name="Freeform 213">
                <a:extLst>
                  <a:ext uri="{FF2B5EF4-FFF2-40B4-BE49-F238E27FC236}">
                    <a16:creationId xmlns:a16="http://schemas.microsoft.com/office/drawing/2014/main" id="{6E9C6D9D-ED92-4797-AA65-A5A36EE27417}"/>
                  </a:ext>
                </a:extLst>
              </p:cNvPr>
              <p:cNvSpPr/>
              <p:nvPr/>
            </p:nvSpPr>
            <p:spPr>
              <a:xfrm>
                <a:off x="5073348" y="9176294"/>
                <a:ext cx="335541" cy="31360"/>
              </a:xfrm>
              <a:prstGeom prst="rect">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6" name="Freeform 214">
                <a:extLst>
                  <a:ext uri="{FF2B5EF4-FFF2-40B4-BE49-F238E27FC236}">
                    <a16:creationId xmlns:a16="http://schemas.microsoft.com/office/drawing/2014/main" id="{CF8F9DC9-23A9-4309-A0D5-C2F87EE69B0E}"/>
                  </a:ext>
                </a:extLst>
              </p:cNvPr>
              <p:cNvSpPr/>
              <p:nvPr/>
            </p:nvSpPr>
            <p:spPr>
              <a:xfrm>
                <a:off x="5073348" y="9239010"/>
                <a:ext cx="335541" cy="31359"/>
              </a:xfrm>
              <a:prstGeom prst="rect">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7" name="Freeform 215">
                <a:extLst>
                  <a:ext uri="{FF2B5EF4-FFF2-40B4-BE49-F238E27FC236}">
                    <a16:creationId xmlns:a16="http://schemas.microsoft.com/office/drawing/2014/main" id="{5B605227-DFF1-4DC5-97CC-94E44F9B26DA}"/>
                  </a:ext>
                </a:extLst>
              </p:cNvPr>
              <p:cNvSpPr/>
              <p:nvPr/>
            </p:nvSpPr>
            <p:spPr>
              <a:xfrm>
                <a:off x="5073348" y="9301729"/>
                <a:ext cx="335541" cy="31360"/>
              </a:xfrm>
              <a:prstGeom prst="rect">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8" name="Freeform 216">
                <a:extLst>
                  <a:ext uri="{FF2B5EF4-FFF2-40B4-BE49-F238E27FC236}">
                    <a16:creationId xmlns:a16="http://schemas.microsoft.com/office/drawing/2014/main" id="{1DF0E45C-20AE-4F2B-AFAC-2315EC815A95}"/>
                  </a:ext>
                </a:extLst>
              </p:cNvPr>
              <p:cNvSpPr/>
              <p:nvPr/>
            </p:nvSpPr>
            <p:spPr>
              <a:xfrm>
                <a:off x="4527702" y="9371140"/>
                <a:ext cx="495442" cy="526786"/>
              </a:xfrm>
              <a:custGeom>
                <a:avLst/>
                <a:gdLst/>
                <a:ahLst/>
                <a:cxnLst>
                  <a:cxn ang="0">
                    <a:pos x="wd2" y="hd2"/>
                  </a:cxn>
                  <a:cxn ang="5400000">
                    <a:pos x="wd2" y="hd2"/>
                  </a:cxn>
                  <a:cxn ang="10800000">
                    <a:pos x="wd2" y="hd2"/>
                  </a:cxn>
                  <a:cxn ang="16200000">
                    <a:pos x="wd2" y="hd2"/>
                  </a:cxn>
                </a:cxnLst>
                <a:rect l="0" t="0" r="r" b="b"/>
                <a:pathLst>
                  <a:path w="21463" h="20974" extrusionOk="0">
                    <a:moveTo>
                      <a:pt x="20409" y="14479"/>
                    </a:moveTo>
                    <a:cubicBezTo>
                      <a:pt x="18198" y="13539"/>
                      <a:pt x="15817" y="12913"/>
                      <a:pt x="13436" y="12757"/>
                    </a:cubicBezTo>
                    <a:cubicBezTo>
                      <a:pt x="13606" y="12131"/>
                      <a:pt x="13606" y="11661"/>
                      <a:pt x="13776" y="11192"/>
                    </a:cubicBezTo>
                    <a:cubicBezTo>
                      <a:pt x="14287" y="10879"/>
                      <a:pt x="14627" y="10409"/>
                      <a:pt x="14627" y="9939"/>
                    </a:cubicBezTo>
                    <a:cubicBezTo>
                      <a:pt x="14627" y="9470"/>
                      <a:pt x="14797" y="9000"/>
                      <a:pt x="14797" y="8531"/>
                    </a:cubicBezTo>
                    <a:cubicBezTo>
                      <a:pt x="14967" y="8687"/>
                      <a:pt x="14967" y="8687"/>
                      <a:pt x="15137" y="8687"/>
                    </a:cubicBezTo>
                    <a:cubicBezTo>
                      <a:pt x="15307" y="8687"/>
                      <a:pt x="15647" y="8531"/>
                      <a:pt x="15647" y="8374"/>
                    </a:cubicBezTo>
                    <a:cubicBezTo>
                      <a:pt x="15817" y="6026"/>
                      <a:pt x="15817" y="6026"/>
                      <a:pt x="15817" y="6026"/>
                    </a:cubicBezTo>
                    <a:cubicBezTo>
                      <a:pt x="15817" y="5870"/>
                      <a:pt x="15647" y="5557"/>
                      <a:pt x="15477" y="5557"/>
                    </a:cubicBezTo>
                    <a:cubicBezTo>
                      <a:pt x="15307" y="5557"/>
                      <a:pt x="15307" y="5557"/>
                      <a:pt x="15137" y="5713"/>
                    </a:cubicBezTo>
                    <a:cubicBezTo>
                      <a:pt x="15307" y="5244"/>
                      <a:pt x="15307" y="4774"/>
                      <a:pt x="15307" y="4305"/>
                    </a:cubicBezTo>
                    <a:cubicBezTo>
                      <a:pt x="15477" y="3835"/>
                      <a:pt x="15647" y="2270"/>
                      <a:pt x="14457" y="1174"/>
                    </a:cubicBezTo>
                    <a:cubicBezTo>
                      <a:pt x="12756" y="-391"/>
                      <a:pt x="8844" y="-391"/>
                      <a:pt x="7143" y="1174"/>
                    </a:cubicBezTo>
                    <a:cubicBezTo>
                      <a:pt x="5783" y="2270"/>
                      <a:pt x="6123" y="3835"/>
                      <a:pt x="6293" y="4305"/>
                    </a:cubicBezTo>
                    <a:cubicBezTo>
                      <a:pt x="6293" y="4774"/>
                      <a:pt x="6293" y="5244"/>
                      <a:pt x="6293" y="5713"/>
                    </a:cubicBezTo>
                    <a:cubicBezTo>
                      <a:pt x="6293" y="5557"/>
                      <a:pt x="6123" y="5557"/>
                      <a:pt x="6123" y="5557"/>
                    </a:cubicBezTo>
                    <a:cubicBezTo>
                      <a:pt x="5783" y="5557"/>
                      <a:pt x="5613" y="5870"/>
                      <a:pt x="5783" y="6026"/>
                    </a:cubicBezTo>
                    <a:cubicBezTo>
                      <a:pt x="5953" y="8374"/>
                      <a:pt x="5953" y="8374"/>
                      <a:pt x="5953" y="8374"/>
                    </a:cubicBezTo>
                    <a:cubicBezTo>
                      <a:pt x="5953" y="8531"/>
                      <a:pt x="6123" y="8687"/>
                      <a:pt x="6463" y="8687"/>
                    </a:cubicBezTo>
                    <a:cubicBezTo>
                      <a:pt x="6633" y="8687"/>
                      <a:pt x="6633" y="8687"/>
                      <a:pt x="6803" y="8531"/>
                    </a:cubicBezTo>
                    <a:cubicBezTo>
                      <a:pt x="6803" y="9000"/>
                      <a:pt x="6803" y="9470"/>
                      <a:pt x="6973" y="9939"/>
                    </a:cubicBezTo>
                    <a:cubicBezTo>
                      <a:pt x="6973" y="10409"/>
                      <a:pt x="7313" y="10879"/>
                      <a:pt x="7824" y="11192"/>
                    </a:cubicBezTo>
                    <a:cubicBezTo>
                      <a:pt x="7994" y="11661"/>
                      <a:pt x="7994" y="12131"/>
                      <a:pt x="8164" y="12757"/>
                    </a:cubicBezTo>
                    <a:cubicBezTo>
                      <a:pt x="5783" y="12913"/>
                      <a:pt x="3402" y="13539"/>
                      <a:pt x="1191" y="14479"/>
                    </a:cubicBezTo>
                    <a:cubicBezTo>
                      <a:pt x="510" y="14948"/>
                      <a:pt x="0" y="15731"/>
                      <a:pt x="0" y="16513"/>
                    </a:cubicBezTo>
                    <a:cubicBezTo>
                      <a:pt x="170" y="17296"/>
                      <a:pt x="170" y="18079"/>
                      <a:pt x="340" y="18861"/>
                    </a:cubicBezTo>
                    <a:cubicBezTo>
                      <a:pt x="340" y="19487"/>
                      <a:pt x="1020" y="20113"/>
                      <a:pt x="1701" y="20270"/>
                    </a:cubicBezTo>
                    <a:cubicBezTo>
                      <a:pt x="7824" y="21209"/>
                      <a:pt x="13776" y="21209"/>
                      <a:pt x="19899" y="20270"/>
                    </a:cubicBezTo>
                    <a:cubicBezTo>
                      <a:pt x="20580" y="20113"/>
                      <a:pt x="21260" y="19487"/>
                      <a:pt x="21260" y="18861"/>
                    </a:cubicBezTo>
                    <a:cubicBezTo>
                      <a:pt x="21260" y="18079"/>
                      <a:pt x="21430" y="17296"/>
                      <a:pt x="21430" y="16513"/>
                    </a:cubicBezTo>
                    <a:cubicBezTo>
                      <a:pt x="21600" y="15731"/>
                      <a:pt x="21090" y="14948"/>
                      <a:pt x="20409" y="14479"/>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21" name="组合 20">
              <a:extLst>
                <a:ext uri="{FF2B5EF4-FFF2-40B4-BE49-F238E27FC236}">
                  <a16:creationId xmlns:a16="http://schemas.microsoft.com/office/drawing/2014/main" id="{3BF71817-5C07-45B8-8C6F-1C2FCDE18C46}"/>
                </a:ext>
              </a:extLst>
            </p:cNvPr>
            <p:cNvGrpSpPr/>
            <p:nvPr/>
          </p:nvGrpSpPr>
          <p:grpSpPr>
            <a:xfrm>
              <a:off x="6484799" y="4951435"/>
              <a:ext cx="2044470" cy="844777"/>
              <a:chOff x="2101861" y="4432065"/>
              <a:chExt cx="2044470" cy="844777"/>
            </a:xfrm>
          </p:grpSpPr>
          <p:sp>
            <p:nvSpPr>
              <p:cNvPr id="22" name="文本框 21">
                <a:extLst>
                  <a:ext uri="{FF2B5EF4-FFF2-40B4-BE49-F238E27FC236}">
                    <a16:creationId xmlns:a16="http://schemas.microsoft.com/office/drawing/2014/main" id="{97D57FB2-09D7-40A8-83F1-5CAABB44CEAD}"/>
                  </a:ext>
                </a:extLst>
              </p:cNvPr>
              <p:cNvSpPr txBox="1"/>
              <p:nvPr/>
            </p:nvSpPr>
            <p:spPr>
              <a:xfrm>
                <a:off x="2101861" y="4815177"/>
                <a:ext cx="2044470" cy="461665"/>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23" name="文本框 22">
                <a:extLst>
                  <a:ext uri="{FF2B5EF4-FFF2-40B4-BE49-F238E27FC236}">
                    <a16:creationId xmlns:a16="http://schemas.microsoft.com/office/drawing/2014/main" id="{4E03FF7D-B353-4F18-AC72-8D856EE578D5}"/>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grpSp>
      <p:grpSp>
        <p:nvGrpSpPr>
          <p:cNvPr id="52" name="组合 51">
            <a:extLst>
              <a:ext uri="{FF2B5EF4-FFF2-40B4-BE49-F238E27FC236}">
                <a16:creationId xmlns:a16="http://schemas.microsoft.com/office/drawing/2014/main" id="{C88C9F89-61B9-485E-9C83-04E42B6F2B45}"/>
              </a:ext>
            </a:extLst>
          </p:cNvPr>
          <p:cNvGrpSpPr/>
          <p:nvPr/>
        </p:nvGrpSpPr>
        <p:grpSpPr>
          <a:xfrm>
            <a:off x="9282862" y="4489770"/>
            <a:ext cx="2044470" cy="1306442"/>
            <a:chOff x="9282862" y="4489770"/>
            <a:chExt cx="2044470" cy="1306442"/>
          </a:xfrm>
        </p:grpSpPr>
        <p:grpSp>
          <p:nvGrpSpPr>
            <p:cNvPr id="30" name="组合 29">
              <a:extLst>
                <a:ext uri="{FF2B5EF4-FFF2-40B4-BE49-F238E27FC236}">
                  <a16:creationId xmlns:a16="http://schemas.microsoft.com/office/drawing/2014/main" id="{640FCB03-5BD5-4E99-9FF2-74998F35211C}"/>
                </a:ext>
              </a:extLst>
            </p:cNvPr>
            <p:cNvGrpSpPr/>
            <p:nvPr/>
          </p:nvGrpSpPr>
          <p:grpSpPr>
            <a:xfrm>
              <a:off x="10090896" y="4489770"/>
              <a:ext cx="428403" cy="438031"/>
              <a:chOff x="6772999" y="4234131"/>
              <a:chExt cx="837283" cy="856100"/>
            </a:xfrm>
          </p:grpSpPr>
          <p:sp>
            <p:nvSpPr>
              <p:cNvPr id="34" name="Freeform 345">
                <a:extLst>
                  <a:ext uri="{FF2B5EF4-FFF2-40B4-BE49-F238E27FC236}">
                    <a16:creationId xmlns:a16="http://schemas.microsoft.com/office/drawing/2014/main" id="{429BAC74-9C22-4B0F-8DFE-68B2431031E5}"/>
                  </a:ext>
                </a:extLst>
              </p:cNvPr>
              <p:cNvSpPr/>
              <p:nvPr/>
            </p:nvSpPr>
            <p:spPr>
              <a:xfrm>
                <a:off x="6772999" y="4560263"/>
                <a:ext cx="370035" cy="529968"/>
              </a:xfrm>
              <a:custGeom>
                <a:avLst/>
                <a:gdLst/>
                <a:ahLst/>
                <a:cxnLst>
                  <a:cxn ang="0">
                    <a:pos x="wd2" y="hd2"/>
                  </a:cxn>
                  <a:cxn ang="5400000">
                    <a:pos x="wd2" y="hd2"/>
                  </a:cxn>
                  <a:cxn ang="10800000">
                    <a:pos x="wd2" y="hd2"/>
                  </a:cxn>
                  <a:cxn ang="16200000">
                    <a:pos x="wd2" y="hd2"/>
                  </a:cxn>
                </a:cxnLst>
                <a:rect l="0" t="0" r="r" b="b"/>
                <a:pathLst>
                  <a:path w="21600" h="21600" extrusionOk="0">
                    <a:moveTo>
                      <a:pt x="11898" y="1917"/>
                    </a:moveTo>
                    <a:lnTo>
                      <a:pt x="18488" y="17766"/>
                    </a:lnTo>
                    <a:lnTo>
                      <a:pt x="9702" y="19555"/>
                    </a:lnTo>
                    <a:lnTo>
                      <a:pt x="2929" y="3834"/>
                    </a:lnTo>
                    <a:lnTo>
                      <a:pt x="11898" y="1917"/>
                    </a:lnTo>
                    <a:close/>
                    <a:moveTo>
                      <a:pt x="13546" y="0"/>
                    </a:moveTo>
                    <a:lnTo>
                      <a:pt x="11532" y="256"/>
                    </a:lnTo>
                    <a:lnTo>
                      <a:pt x="2197" y="2173"/>
                    </a:lnTo>
                    <a:lnTo>
                      <a:pt x="0" y="2684"/>
                    </a:lnTo>
                    <a:lnTo>
                      <a:pt x="732" y="4346"/>
                    </a:lnTo>
                    <a:lnTo>
                      <a:pt x="7322" y="20066"/>
                    </a:lnTo>
                    <a:lnTo>
                      <a:pt x="8054" y="21600"/>
                    </a:lnTo>
                    <a:lnTo>
                      <a:pt x="10251" y="21089"/>
                    </a:lnTo>
                    <a:lnTo>
                      <a:pt x="19220" y="19172"/>
                    </a:lnTo>
                    <a:lnTo>
                      <a:pt x="21600" y="18916"/>
                    </a:lnTo>
                    <a:lnTo>
                      <a:pt x="20868" y="17254"/>
                    </a:lnTo>
                    <a:lnTo>
                      <a:pt x="14278" y="1406"/>
                    </a:lnTo>
                    <a:lnTo>
                      <a:pt x="13546" y="0"/>
                    </a:lnTo>
                    <a:close/>
                  </a:path>
                </a:pathLst>
              </a:custGeom>
              <a:solidFill>
                <a:srgbClr val="FF9F1B"/>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5" name="Freeform 346">
                <a:extLst>
                  <a:ext uri="{FF2B5EF4-FFF2-40B4-BE49-F238E27FC236}">
                    <a16:creationId xmlns:a16="http://schemas.microsoft.com/office/drawing/2014/main" id="{A402EE2D-142B-4E62-90F4-C691BBBD970C}"/>
                  </a:ext>
                </a:extLst>
              </p:cNvPr>
              <p:cNvSpPr/>
              <p:nvPr/>
            </p:nvSpPr>
            <p:spPr>
              <a:xfrm>
                <a:off x="6772999" y="4560263"/>
                <a:ext cx="370035" cy="529968"/>
              </a:xfrm>
              <a:custGeom>
                <a:avLst/>
                <a:gdLst/>
                <a:ahLst/>
                <a:cxnLst>
                  <a:cxn ang="0">
                    <a:pos x="wd2" y="hd2"/>
                  </a:cxn>
                  <a:cxn ang="5400000">
                    <a:pos x="wd2" y="hd2"/>
                  </a:cxn>
                  <a:cxn ang="10800000">
                    <a:pos x="wd2" y="hd2"/>
                  </a:cxn>
                  <a:cxn ang="16200000">
                    <a:pos x="wd2" y="hd2"/>
                  </a:cxn>
                </a:cxnLst>
                <a:rect l="0" t="0" r="r" b="b"/>
                <a:pathLst>
                  <a:path w="21600" h="21600" extrusionOk="0">
                    <a:moveTo>
                      <a:pt x="11898" y="1917"/>
                    </a:moveTo>
                    <a:lnTo>
                      <a:pt x="18488" y="17766"/>
                    </a:lnTo>
                    <a:lnTo>
                      <a:pt x="9702" y="19555"/>
                    </a:lnTo>
                    <a:lnTo>
                      <a:pt x="2929" y="3834"/>
                    </a:lnTo>
                    <a:lnTo>
                      <a:pt x="11898" y="1917"/>
                    </a:lnTo>
                    <a:moveTo>
                      <a:pt x="13546" y="0"/>
                    </a:moveTo>
                    <a:lnTo>
                      <a:pt x="11532" y="256"/>
                    </a:lnTo>
                    <a:lnTo>
                      <a:pt x="2197" y="2173"/>
                    </a:lnTo>
                    <a:lnTo>
                      <a:pt x="0" y="2684"/>
                    </a:lnTo>
                    <a:lnTo>
                      <a:pt x="732" y="4346"/>
                    </a:lnTo>
                    <a:lnTo>
                      <a:pt x="7322" y="20066"/>
                    </a:lnTo>
                    <a:lnTo>
                      <a:pt x="8054" y="21600"/>
                    </a:lnTo>
                    <a:lnTo>
                      <a:pt x="10251" y="21089"/>
                    </a:lnTo>
                    <a:lnTo>
                      <a:pt x="19220" y="19172"/>
                    </a:lnTo>
                    <a:lnTo>
                      <a:pt x="21600" y="18916"/>
                    </a:lnTo>
                    <a:lnTo>
                      <a:pt x="20868" y="17254"/>
                    </a:lnTo>
                    <a:lnTo>
                      <a:pt x="14278" y="1406"/>
                    </a:lnTo>
                    <a:lnTo>
                      <a:pt x="13546" y="0"/>
                    </a:lnTo>
                  </a:path>
                </a:pathLst>
              </a:custGeom>
              <a:solidFill>
                <a:srgbClr val="FF9F1B"/>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6" name="Freeform 347">
                <a:extLst>
                  <a:ext uri="{FF2B5EF4-FFF2-40B4-BE49-F238E27FC236}">
                    <a16:creationId xmlns:a16="http://schemas.microsoft.com/office/drawing/2014/main" id="{1BB56670-087A-4D6A-8722-99D44E1AE1F5}"/>
                  </a:ext>
                </a:extLst>
              </p:cNvPr>
              <p:cNvSpPr/>
              <p:nvPr/>
            </p:nvSpPr>
            <p:spPr>
              <a:xfrm>
                <a:off x="7020733" y="4234131"/>
                <a:ext cx="589549" cy="671082"/>
              </a:xfrm>
              <a:custGeom>
                <a:avLst/>
                <a:gdLst/>
                <a:ahLst/>
                <a:cxnLst>
                  <a:cxn ang="0">
                    <a:pos x="wd2" y="hd2"/>
                  </a:cxn>
                  <a:cxn ang="5400000">
                    <a:pos x="wd2" y="hd2"/>
                  </a:cxn>
                  <a:cxn ang="10800000">
                    <a:pos x="wd2" y="hd2"/>
                  </a:cxn>
                  <a:cxn ang="16200000">
                    <a:pos x="wd2" y="hd2"/>
                  </a:cxn>
                </a:cxnLst>
                <a:rect l="0" t="0" r="r" b="b"/>
                <a:pathLst>
                  <a:path w="21600" h="21600" extrusionOk="0">
                    <a:moveTo>
                      <a:pt x="20736" y="15284"/>
                    </a:moveTo>
                    <a:cubicBezTo>
                      <a:pt x="20736" y="16042"/>
                      <a:pt x="20160" y="16800"/>
                      <a:pt x="19440" y="17179"/>
                    </a:cubicBezTo>
                    <a:cubicBezTo>
                      <a:pt x="19440" y="17305"/>
                      <a:pt x="19440" y="17558"/>
                      <a:pt x="19440" y="17684"/>
                    </a:cubicBezTo>
                    <a:cubicBezTo>
                      <a:pt x="19440" y="18695"/>
                      <a:pt x="18576" y="19579"/>
                      <a:pt x="17568" y="19832"/>
                    </a:cubicBezTo>
                    <a:cubicBezTo>
                      <a:pt x="17568" y="20084"/>
                      <a:pt x="17568" y="20337"/>
                      <a:pt x="17424" y="20589"/>
                    </a:cubicBezTo>
                    <a:cubicBezTo>
                      <a:pt x="16992" y="21347"/>
                      <a:pt x="15840" y="21600"/>
                      <a:pt x="14688" y="21600"/>
                    </a:cubicBezTo>
                    <a:cubicBezTo>
                      <a:pt x="14400" y="21600"/>
                      <a:pt x="13968" y="21600"/>
                      <a:pt x="13680" y="21600"/>
                    </a:cubicBezTo>
                    <a:cubicBezTo>
                      <a:pt x="12528" y="21474"/>
                      <a:pt x="10224" y="21347"/>
                      <a:pt x="7776" y="21095"/>
                    </a:cubicBezTo>
                    <a:cubicBezTo>
                      <a:pt x="7056" y="21095"/>
                      <a:pt x="6336" y="20968"/>
                      <a:pt x="5760" y="20968"/>
                    </a:cubicBezTo>
                    <a:cubicBezTo>
                      <a:pt x="4464" y="20968"/>
                      <a:pt x="3600" y="21095"/>
                      <a:pt x="3024" y="21221"/>
                    </a:cubicBezTo>
                    <a:cubicBezTo>
                      <a:pt x="0" y="12126"/>
                      <a:pt x="0" y="12126"/>
                      <a:pt x="0" y="12126"/>
                    </a:cubicBezTo>
                    <a:cubicBezTo>
                      <a:pt x="2016" y="10737"/>
                      <a:pt x="5328" y="7453"/>
                      <a:pt x="6480" y="5684"/>
                    </a:cubicBezTo>
                    <a:cubicBezTo>
                      <a:pt x="7200" y="3789"/>
                      <a:pt x="6912" y="1516"/>
                      <a:pt x="6912" y="1011"/>
                    </a:cubicBezTo>
                    <a:cubicBezTo>
                      <a:pt x="6768" y="126"/>
                      <a:pt x="8784" y="0"/>
                      <a:pt x="9072" y="0"/>
                    </a:cubicBezTo>
                    <a:cubicBezTo>
                      <a:pt x="10224" y="0"/>
                      <a:pt x="11520" y="1768"/>
                      <a:pt x="11232" y="5053"/>
                    </a:cubicBezTo>
                    <a:cubicBezTo>
                      <a:pt x="11088" y="5432"/>
                      <a:pt x="10944" y="6063"/>
                      <a:pt x="10944" y="6568"/>
                    </a:cubicBezTo>
                    <a:cubicBezTo>
                      <a:pt x="10944" y="7074"/>
                      <a:pt x="10944" y="7453"/>
                      <a:pt x="10800" y="7832"/>
                    </a:cubicBezTo>
                    <a:cubicBezTo>
                      <a:pt x="10800" y="9095"/>
                      <a:pt x="15984" y="9221"/>
                      <a:pt x="17712" y="9221"/>
                    </a:cubicBezTo>
                    <a:cubicBezTo>
                      <a:pt x="18144" y="9221"/>
                      <a:pt x="18288" y="9095"/>
                      <a:pt x="18288" y="9095"/>
                    </a:cubicBezTo>
                    <a:cubicBezTo>
                      <a:pt x="20160" y="9095"/>
                      <a:pt x="21600" y="10484"/>
                      <a:pt x="21600" y="12000"/>
                    </a:cubicBezTo>
                    <a:cubicBezTo>
                      <a:pt x="21600" y="12884"/>
                      <a:pt x="21168" y="13642"/>
                      <a:pt x="20592" y="14147"/>
                    </a:cubicBezTo>
                    <a:cubicBezTo>
                      <a:pt x="20736" y="14526"/>
                      <a:pt x="20736" y="14905"/>
                      <a:pt x="20736" y="15284"/>
                    </a:cubicBezTo>
                    <a:close/>
                  </a:path>
                </a:pathLst>
              </a:custGeom>
              <a:solidFill>
                <a:srgbClr val="FF9F1B"/>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31" name="组合 30">
              <a:extLst>
                <a:ext uri="{FF2B5EF4-FFF2-40B4-BE49-F238E27FC236}">
                  <a16:creationId xmlns:a16="http://schemas.microsoft.com/office/drawing/2014/main" id="{1DE9CDD9-B3F3-43F2-B325-3207E406EA70}"/>
                </a:ext>
              </a:extLst>
            </p:cNvPr>
            <p:cNvGrpSpPr/>
            <p:nvPr/>
          </p:nvGrpSpPr>
          <p:grpSpPr>
            <a:xfrm>
              <a:off x="9282862" y="4951435"/>
              <a:ext cx="2044470" cy="844777"/>
              <a:chOff x="2101861" y="4432065"/>
              <a:chExt cx="2044470" cy="844777"/>
            </a:xfrm>
          </p:grpSpPr>
          <p:sp>
            <p:nvSpPr>
              <p:cNvPr id="32" name="文本框 31">
                <a:extLst>
                  <a:ext uri="{FF2B5EF4-FFF2-40B4-BE49-F238E27FC236}">
                    <a16:creationId xmlns:a16="http://schemas.microsoft.com/office/drawing/2014/main" id="{75A243A3-4917-4044-87B1-4E57CE042895}"/>
                  </a:ext>
                </a:extLst>
              </p:cNvPr>
              <p:cNvSpPr txBox="1"/>
              <p:nvPr/>
            </p:nvSpPr>
            <p:spPr>
              <a:xfrm>
                <a:off x="2101861" y="4815177"/>
                <a:ext cx="2044470" cy="461665"/>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33" name="文本框 32">
                <a:extLst>
                  <a:ext uri="{FF2B5EF4-FFF2-40B4-BE49-F238E27FC236}">
                    <a16:creationId xmlns:a16="http://schemas.microsoft.com/office/drawing/2014/main" id="{55B6AF56-FF44-4F8A-B596-504798322DC0}"/>
                  </a:ext>
                </a:extLst>
              </p:cNvPr>
              <p:cNvSpPr txBox="1"/>
              <p:nvPr/>
            </p:nvSpPr>
            <p:spPr>
              <a:xfrm>
                <a:off x="2220251" y="4432065"/>
                <a:ext cx="1807691" cy="369332"/>
              </a:xfrm>
              <a:prstGeom prst="rect">
                <a:avLst/>
              </a:prstGeom>
              <a:noFill/>
            </p:spPr>
            <p:txBody>
              <a:bodyPr wrap="square" rtlCol="0">
                <a:spAutoFit/>
              </a:bodyPr>
              <a:lstStyle/>
              <a:p>
                <a:pPr algn="ctr"/>
                <a:r>
                  <a:rPr lang="zh-CN" altLang="en-US" dirty="0">
                    <a:cs typeface="+mn-ea"/>
                    <a:sym typeface="+mn-lt"/>
                  </a:rPr>
                  <a:t>Add a title</a:t>
                </a:r>
              </a:p>
            </p:txBody>
          </p:sp>
        </p:grpSp>
      </p:grpSp>
    </p:spTree>
    <p:extLst>
      <p:ext uri="{BB962C8B-B14F-4D97-AF65-F5344CB8AC3E}">
        <p14:creationId xmlns:p14="http://schemas.microsoft.com/office/powerpoint/2010/main" val="92336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500" fill="hold"/>
                                        <p:tgtEl>
                                          <p:spTgt spid="51"/>
                                        </p:tgtEl>
                                        <p:attrNameLst>
                                          <p:attrName>ppt_x</p:attrName>
                                        </p:attrNameLst>
                                      </p:cBhvr>
                                      <p:tavLst>
                                        <p:tav tm="0">
                                          <p:val>
                                            <p:strVal val="#ppt_x"/>
                                          </p:val>
                                        </p:tav>
                                        <p:tav tm="100000">
                                          <p:val>
                                            <p:strVal val="#ppt_x"/>
                                          </p:val>
                                        </p:tav>
                                      </p:tavLst>
                                    </p:anim>
                                    <p:anim calcmode="lin" valueType="num">
                                      <p:cBhvr additive="base">
                                        <p:cTn id="16" dur="1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0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500" fill="hold"/>
                                        <p:tgtEl>
                                          <p:spTgt spid="53"/>
                                        </p:tgtEl>
                                        <p:attrNameLst>
                                          <p:attrName>ppt_x</p:attrName>
                                        </p:attrNameLst>
                                      </p:cBhvr>
                                      <p:tavLst>
                                        <p:tav tm="0">
                                          <p:val>
                                            <p:strVal val="#ppt_x"/>
                                          </p:val>
                                        </p:tav>
                                        <p:tav tm="100000">
                                          <p:val>
                                            <p:strVal val="#ppt_x"/>
                                          </p:val>
                                        </p:tav>
                                      </p:tavLst>
                                    </p:anim>
                                    <p:anim calcmode="lin" valueType="num">
                                      <p:cBhvr additive="base">
                                        <p:cTn id="20" dur="1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25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1500" fill="hold"/>
                                        <p:tgtEl>
                                          <p:spTgt spid="52"/>
                                        </p:tgtEl>
                                        <p:attrNameLst>
                                          <p:attrName>ppt_x</p:attrName>
                                        </p:attrNameLst>
                                      </p:cBhvr>
                                      <p:tavLst>
                                        <p:tav tm="0">
                                          <p:val>
                                            <p:strVal val="#ppt_x"/>
                                          </p:val>
                                        </p:tav>
                                        <p:tav tm="100000">
                                          <p:val>
                                            <p:strVal val="#ppt_x"/>
                                          </p:val>
                                        </p:tav>
                                      </p:tavLst>
                                    </p:anim>
                                    <p:anim calcmode="lin" valueType="num">
                                      <p:cBhvr additive="base">
                                        <p:cTn id="24" dur="1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4F3D8D9-B5DF-4884-BB93-7D5FB2AE02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2300" y="0"/>
            <a:ext cx="5219700" cy="6858000"/>
          </a:xfrm>
          <a:prstGeom prst="rect">
            <a:avLst/>
          </a:prstGeom>
        </p:spPr>
      </p:pic>
      <p:grpSp>
        <p:nvGrpSpPr>
          <p:cNvPr id="9" name="组合 8">
            <a:extLst>
              <a:ext uri="{FF2B5EF4-FFF2-40B4-BE49-F238E27FC236}">
                <a16:creationId xmlns:a16="http://schemas.microsoft.com/office/drawing/2014/main" id="{677B6368-A524-4BCD-AB36-E47EAFD614B7}"/>
              </a:ext>
            </a:extLst>
          </p:cNvPr>
          <p:cNvGrpSpPr/>
          <p:nvPr/>
        </p:nvGrpSpPr>
        <p:grpSpPr>
          <a:xfrm>
            <a:off x="1193331" y="1562197"/>
            <a:ext cx="4902669" cy="672031"/>
            <a:chOff x="6265182" y="1857475"/>
            <a:chExt cx="4902669" cy="672031"/>
          </a:xfrm>
        </p:grpSpPr>
        <p:sp>
          <p:nvSpPr>
            <p:cNvPr id="10" name="文本框 9">
              <a:extLst>
                <a:ext uri="{FF2B5EF4-FFF2-40B4-BE49-F238E27FC236}">
                  <a16:creationId xmlns:a16="http://schemas.microsoft.com/office/drawing/2014/main" id="{6C967871-7631-4214-8DEF-3CE575BA0491}"/>
                </a:ext>
              </a:extLst>
            </p:cNvPr>
            <p:cNvSpPr txBox="1"/>
            <p:nvPr/>
          </p:nvSpPr>
          <p:spPr>
            <a:xfrm>
              <a:off x="6265183" y="2067841"/>
              <a:ext cx="490266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a:t>
              </a:r>
            </a:p>
          </p:txBody>
        </p:sp>
        <p:sp>
          <p:nvSpPr>
            <p:cNvPr id="11" name="文本框 10">
              <a:extLst>
                <a:ext uri="{FF2B5EF4-FFF2-40B4-BE49-F238E27FC236}">
                  <a16:creationId xmlns:a16="http://schemas.microsoft.com/office/drawing/2014/main" id="{AF82419F-BA5F-4665-AB5D-42EDC11C2E6A}"/>
                </a:ext>
              </a:extLst>
            </p:cNvPr>
            <p:cNvSpPr txBox="1"/>
            <p:nvPr/>
          </p:nvSpPr>
          <p:spPr>
            <a:xfrm>
              <a:off x="6265182" y="1857475"/>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47" name="组合 46">
            <a:extLst>
              <a:ext uri="{FF2B5EF4-FFF2-40B4-BE49-F238E27FC236}">
                <a16:creationId xmlns:a16="http://schemas.microsoft.com/office/drawing/2014/main" id="{EFE8E780-ADEF-44AB-BB10-8C2B4B1940DF}"/>
              </a:ext>
            </a:extLst>
          </p:cNvPr>
          <p:cNvGrpSpPr/>
          <p:nvPr/>
        </p:nvGrpSpPr>
        <p:grpSpPr>
          <a:xfrm>
            <a:off x="1193331" y="5566354"/>
            <a:ext cx="4902669" cy="672031"/>
            <a:chOff x="6265182" y="1857475"/>
            <a:chExt cx="4902669" cy="672031"/>
          </a:xfrm>
        </p:grpSpPr>
        <p:sp>
          <p:nvSpPr>
            <p:cNvPr id="48" name="文本框 47">
              <a:extLst>
                <a:ext uri="{FF2B5EF4-FFF2-40B4-BE49-F238E27FC236}">
                  <a16:creationId xmlns:a16="http://schemas.microsoft.com/office/drawing/2014/main" id="{199E5A60-414B-4F77-9978-E3DA11F1D727}"/>
                </a:ext>
              </a:extLst>
            </p:cNvPr>
            <p:cNvSpPr txBox="1"/>
            <p:nvPr/>
          </p:nvSpPr>
          <p:spPr>
            <a:xfrm>
              <a:off x="6265183" y="2067841"/>
              <a:ext cx="490266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a:t>
              </a:r>
            </a:p>
          </p:txBody>
        </p:sp>
        <p:sp>
          <p:nvSpPr>
            <p:cNvPr id="49" name="文本框 48">
              <a:extLst>
                <a:ext uri="{FF2B5EF4-FFF2-40B4-BE49-F238E27FC236}">
                  <a16:creationId xmlns:a16="http://schemas.microsoft.com/office/drawing/2014/main" id="{4B34724E-3138-4CE1-89C1-1CC6AC1CAAC5}"/>
                </a:ext>
              </a:extLst>
            </p:cNvPr>
            <p:cNvSpPr txBox="1"/>
            <p:nvPr/>
          </p:nvSpPr>
          <p:spPr>
            <a:xfrm>
              <a:off x="6265182" y="1857475"/>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56" name="组合 55">
            <a:extLst>
              <a:ext uri="{FF2B5EF4-FFF2-40B4-BE49-F238E27FC236}">
                <a16:creationId xmlns:a16="http://schemas.microsoft.com/office/drawing/2014/main" id="{0E55B494-970C-443C-B584-2B2E60CF0EB4}"/>
              </a:ext>
            </a:extLst>
          </p:cNvPr>
          <p:cNvGrpSpPr/>
          <p:nvPr/>
        </p:nvGrpSpPr>
        <p:grpSpPr>
          <a:xfrm>
            <a:off x="1193331" y="4231635"/>
            <a:ext cx="4902669" cy="672031"/>
            <a:chOff x="6265182" y="1857475"/>
            <a:chExt cx="4902669" cy="672031"/>
          </a:xfrm>
        </p:grpSpPr>
        <p:sp>
          <p:nvSpPr>
            <p:cNvPr id="57" name="文本框 56">
              <a:extLst>
                <a:ext uri="{FF2B5EF4-FFF2-40B4-BE49-F238E27FC236}">
                  <a16:creationId xmlns:a16="http://schemas.microsoft.com/office/drawing/2014/main" id="{7A7AC3B5-5C2D-4130-9BE4-38CEB087C80D}"/>
                </a:ext>
              </a:extLst>
            </p:cNvPr>
            <p:cNvSpPr txBox="1"/>
            <p:nvPr/>
          </p:nvSpPr>
          <p:spPr>
            <a:xfrm>
              <a:off x="6265183" y="2067841"/>
              <a:ext cx="490266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a:t>
              </a:r>
            </a:p>
          </p:txBody>
        </p:sp>
        <p:sp>
          <p:nvSpPr>
            <p:cNvPr id="58" name="文本框 57">
              <a:extLst>
                <a:ext uri="{FF2B5EF4-FFF2-40B4-BE49-F238E27FC236}">
                  <a16:creationId xmlns:a16="http://schemas.microsoft.com/office/drawing/2014/main" id="{B51C1493-091D-4163-BAD4-17053BC341C6}"/>
                </a:ext>
              </a:extLst>
            </p:cNvPr>
            <p:cNvSpPr txBox="1"/>
            <p:nvPr/>
          </p:nvSpPr>
          <p:spPr>
            <a:xfrm>
              <a:off x="6265182" y="1857475"/>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65" name="组合 64">
            <a:extLst>
              <a:ext uri="{FF2B5EF4-FFF2-40B4-BE49-F238E27FC236}">
                <a16:creationId xmlns:a16="http://schemas.microsoft.com/office/drawing/2014/main" id="{218959CC-CB9E-499C-A335-823A551A8AE6}"/>
              </a:ext>
            </a:extLst>
          </p:cNvPr>
          <p:cNvGrpSpPr/>
          <p:nvPr/>
        </p:nvGrpSpPr>
        <p:grpSpPr>
          <a:xfrm>
            <a:off x="1193331" y="2896916"/>
            <a:ext cx="4902669" cy="672031"/>
            <a:chOff x="6265182" y="1857475"/>
            <a:chExt cx="4902669" cy="672031"/>
          </a:xfrm>
        </p:grpSpPr>
        <p:sp>
          <p:nvSpPr>
            <p:cNvPr id="66" name="文本框 65">
              <a:extLst>
                <a:ext uri="{FF2B5EF4-FFF2-40B4-BE49-F238E27FC236}">
                  <a16:creationId xmlns:a16="http://schemas.microsoft.com/office/drawing/2014/main" id="{931BF8BD-9644-46CF-9323-824AE68D7A9C}"/>
                </a:ext>
              </a:extLst>
            </p:cNvPr>
            <p:cNvSpPr txBox="1"/>
            <p:nvPr/>
          </p:nvSpPr>
          <p:spPr>
            <a:xfrm>
              <a:off x="6265183" y="2067841"/>
              <a:ext cx="490266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a:t>
              </a:r>
            </a:p>
          </p:txBody>
        </p:sp>
        <p:sp>
          <p:nvSpPr>
            <p:cNvPr id="67" name="文本框 66">
              <a:extLst>
                <a:ext uri="{FF2B5EF4-FFF2-40B4-BE49-F238E27FC236}">
                  <a16:creationId xmlns:a16="http://schemas.microsoft.com/office/drawing/2014/main" id="{CA2EB221-9601-4DEA-B560-DB63685F8AC8}"/>
                </a:ext>
              </a:extLst>
            </p:cNvPr>
            <p:cNvSpPr txBox="1"/>
            <p:nvPr/>
          </p:nvSpPr>
          <p:spPr>
            <a:xfrm>
              <a:off x="6265182" y="1857475"/>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101" name="组合 100">
            <a:extLst>
              <a:ext uri="{FF2B5EF4-FFF2-40B4-BE49-F238E27FC236}">
                <a16:creationId xmlns:a16="http://schemas.microsoft.com/office/drawing/2014/main" id="{D1A36891-7783-47DC-B07F-747DFC1423DC}"/>
              </a:ext>
            </a:extLst>
          </p:cNvPr>
          <p:cNvGrpSpPr/>
          <p:nvPr/>
        </p:nvGrpSpPr>
        <p:grpSpPr>
          <a:xfrm>
            <a:off x="8734096" y="0"/>
            <a:ext cx="3457903" cy="6857999"/>
            <a:chOff x="8734096" y="0"/>
            <a:chExt cx="3457903" cy="6857999"/>
          </a:xfrm>
        </p:grpSpPr>
        <p:sp>
          <p:nvSpPr>
            <p:cNvPr id="72" name="矩形 71">
              <a:extLst>
                <a:ext uri="{FF2B5EF4-FFF2-40B4-BE49-F238E27FC236}">
                  <a16:creationId xmlns:a16="http://schemas.microsoft.com/office/drawing/2014/main" id="{AE2CD73B-8A45-4B41-AC03-75D1C351620C}"/>
                </a:ext>
              </a:extLst>
            </p:cNvPr>
            <p:cNvSpPr/>
            <p:nvPr/>
          </p:nvSpPr>
          <p:spPr>
            <a:xfrm>
              <a:off x="8734096" y="0"/>
              <a:ext cx="3457903" cy="6857999"/>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3" name="组合 72">
              <a:extLst>
                <a:ext uri="{FF2B5EF4-FFF2-40B4-BE49-F238E27FC236}">
                  <a16:creationId xmlns:a16="http://schemas.microsoft.com/office/drawing/2014/main" id="{E1ABC1BD-9161-4B2D-82C3-C13BD7AE8E00}"/>
                </a:ext>
              </a:extLst>
            </p:cNvPr>
            <p:cNvGrpSpPr/>
            <p:nvPr/>
          </p:nvGrpSpPr>
          <p:grpSpPr>
            <a:xfrm>
              <a:off x="10189595" y="1276371"/>
              <a:ext cx="546905" cy="545099"/>
              <a:chOff x="19696979" y="5473947"/>
              <a:chExt cx="553988" cy="552159"/>
            </a:xfrm>
            <a:solidFill>
              <a:srgbClr val="FF9900"/>
            </a:solidFill>
          </p:grpSpPr>
          <p:sp>
            <p:nvSpPr>
              <p:cNvPr id="74" name="Freeform 105">
                <a:extLst>
                  <a:ext uri="{FF2B5EF4-FFF2-40B4-BE49-F238E27FC236}">
                    <a16:creationId xmlns:a16="http://schemas.microsoft.com/office/drawing/2014/main" id="{7AF326FF-6240-4360-AD95-64B092B3F780}"/>
                  </a:ext>
                </a:extLst>
              </p:cNvPr>
              <p:cNvSpPr/>
              <p:nvPr/>
            </p:nvSpPr>
            <p:spPr>
              <a:xfrm>
                <a:off x="19696979" y="5473947"/>
                <a:ext cx="553987" cy="552159"/>
              </a:xfrm>
              <a:custGeom>
                <a:avLst/>
                <a:gdLst/>
                <a:ahLst/>
                <a:cxnLst>
                  <a:cxn ang="0">
                    <a:pos x="wd2" y="hd2"/>
                  </a:cxn>
                  <a:cxn ang="5400000">
                    <a:pos x="wd2" y="hd2"/>
                  </a:cxn>
                  <a:cxn ang="10800000">
                    <a:pos x="wd2" y="hd2"/>
                  </a:cxn>
                  <a:cxn ang="16200000">
                    <a:pos x="wd2" y="hd2"/>
                  </a:cxn>
                </a:cxnLst>
                <a:rect l="0" t="0" r="r" b="b"/>
                <a:pathLst>
                  <a:path w="21600" h="21600" extrusionOk="0">
                    <a:moveTo>
                      <a:pt x="21263" y="20756"/>
                    </a:moveTo>
                    <a:cubicBezTo>
                      <a:pt x="844" y="20756"/>
                      <a:pt x="844" y="20756"/>
                      <a:pt x="844" y="20756"/>
                    </a:cubicBezTo>
                    <a:cubicBezTo>
                      <a:pt x="844" y="337"/>
                      <a:pt x="844" y="337"/>
                      <a:pt x="844" y="337"/>
                    </a:cubicBezTo>
                    <a:cubicBezTo>
                      <a:pt x="844" y="169"/>
                      <a:pt x="675" y="0"/>
                      <a:pt x="337" y="0"/>
                    </a:cubicBezTo>
                    <a:cubicBezTo>
                      <a:pt x="169" y="0"/>
                      <a:pt x="0" y="169"/>
                      <a:pt x="0" y="337"/>
                    </a:cubicBezTo>
                    <a:cubicBezTo>
                      <a:pt x="0" y="21263"/>
                      <a:pt x="0" y="21263"/>
                      <a:pt x="0" y="21263"/>
                    </a:cubicBezTo>
                    <a:cubicBezTo>
                      <a:pt x="0" y="21431"/>
                      <a:pt x="169" y="21600"/>
                      <a:pt x="337" y="21600"/>
                    </a:cubicBezTo>
                    <a:cubicBezTo>
                      <a:pt x="21263" y="21600"/>
                      <a:pt x="21263" y="21600"/>
                      <a:pt x="21263" y="21600"/>
                    </a:cubicBezTo>
                    <a:cubicBezTo>
                      <a:pt x="21431" y="21600"/>
                      <a:pt x="21600" y="21431"/>
                      <a:pt x="21600" y="21263"/>
                    </a:cubicBezTo>
                    <a:cubicBezTo>
                      <a:pt x="21600" y="20925"/>
                      <a:pt x="21431" y="20756"/>
                      <a:pt x="21263" y="20756"/>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75" name="Freeform 106">
                <a:extLst>
                  <a:ext uri="{FF2B5EF4-FFF2-40B4-BE49-F238E27FC236}">
                    <a16:creationId xmlns:a16="http://schemas.microsoft.com/office/drawing/2014/main" id="{923C6A39-8F7F-4660-BC12-A9622ECE7813}"/>
                  </a:ext>
                </a:extLst>
              </p:cNvPr>
              <p:cNvSpPr/>
              <p:nvPr/>
            </p:nvSpPr>
            <p:spPr>
              <a:xfrm>
                <a:off x="19762799" y="5577417"/>
                <a:ext cx="488168" cy="314137"/>
              </a:xfrm>
              <a:custGeom>
                <a:avLst/>
                <a:gdLst/>
                <a:ahLst/>
                <a:cxnLst>
                  <a:cxn ang="0">
                    <a:pos x="wd2" y="hd2"/>
                  </a:cxn>
                  <a:cxn ang="5400000">
                    <a:pos x="wd2" y="hd2"/>
                  </a:cxn>
                  <a:cxn ang="10800000">
                    <a:pos x="wd2" y="hd2"/>
                  </a:cxn>
                  <a:cxn ang="16200000">
                    <a:pos x="wd2" y="hd2"/>
                  </a:cxn>
                </a:cxnLst>
                <a:rect l="0" t="0" r="r" b="b"/>
                <a:pathLst>
                  <a:path w="21600" h="21452" extrusionOk="0">
                    <a:moveTo>
                      <a:pt x="382" y="14425"/>
                    </a:moveTo>
                    <a:cubicBezTo>
                      <a:pt x="3058" y="14425"/>
                      <a:pt x="3058" y="14425"/>
                      <a:pt x="3058" y="14425"/>
                    </a:cubicBezTo>
                    <a:cubicBezTo>
                      <a:pt x="6690" y="21230"/>
                      <a:pt x="6690" y="21230"/>
                      <a:pt x="6690" y="21230"/>
                    </a:cubicBezTo>
                    <a:cubicBezTo>
                      <a:pt x="6881" y="21526"/>
                      <a:pt x="7264" y="21526"/>
                      <a:pt x="7455" y="21230"/>
                    </a:cubicBezTo>
                    <a:cubicBezTo>
                      <a:pt x="17777" y="1701"/>
                      <a:pt x="17777" y="1701"/>
                      <a:pt x="17777" y="1701"/>
                    </a:cubicBezTo>
                    <a:cubicBezTo>
                      <a:pt x="20835" y="7323"/>
                      <a:pt x="20835" y="7323"/>
                      <a:pt x="20835" y="7323"/>
                    </a:cubicBezTo>
                    <a:cubicBezTo>
                      <a:pt x="20835" y="7323"/>
                      <a:pt x="21027" y="7619"/>
                      <a:pt x="21218" y="7619"/>
                    </a:cubicBezTo>
                    <a:cubicBezTo>
                      <a:pt x="21409" y="7619"/>
                      <a:pt x="21600" y="7323"/>
                      <a:pt x="21600" y="6731"/>
                    </a:cubicBezTo>
                    <a:cubicBezTo>
                      <a:pt x="21600" y="6731"/>
                      <a:pt x="21409" y="6436"/>
                      <a:pt x="21409" y="6436"/>
                    </a:cubicBezTo>
                    <a:cubicBezTo>
                      <a:pt x="18159" y="222"/>
                      <a:pt x="18159" y="222"/>
                      <a:pt x="18159" y="222"/>
                    </a:cubicBezTo>
                    <a:cubicBezTo>
                      <a:pt x="17968" y="-74"/>
                      <a:pt x="17586" y="-74"/>
                      <a:pt x="17395" y="222"/>
                    </a:cubicBezTo>
                    <a:cubicBezTo>
                      <a:pt x="7073" y="19751"/>
                      <a:pt x="7073" y="19751"/>
                      <a:pt x="7073" y="19751"/>
                    </a:cubicBezTo>
                    <a:cubicBezTo>
                      <a:pt x="3632" y="13241"/>
                      <a:pt x="3632" y="13241"/>
                      <a:pt x="3632" y="13241"/>
                    </a:cubicBezTo>
                    <a:cubicBezTo>
                      <a:pt x="3632" y="12945"/>
                      <a:pt x="3441" y="12945"/>
                      <a:pt x="3250" y="12945"/>
                    </a:cubicBezTo>
                    <a:cubicBezTo>
                      <a:pt x="382" y="12945"/>
                      <a:pt x="382" y="12945"/>
                      <a:pt x="382" y="12945"/>
                    </a:cubicBezTo>
                    <a:cubicBezTo>
                      <a:pt x="191" y="12945"/>
                      <a:pt x="0" y="13241"/>
                      <a:pt x="0" y="13537"/>
                    </a:cubicBezTo>
                    <a:cubicBezTo>
                      <a:pt x="0" y="14129"/>
                      <a:pt x="191" y="14425"/>
                      <a:pt x="382" y="14425"/>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80" name="组合 79">
              <a:extLst>
                <a:ext uri="{FF2B5EF4-FFF2-40B4-BE49-F238E27FC236}">
                  <a16:creationId xmlns:a16="http://schemas.microsoft.com/office/drawing/2014/main" id="{B4F8751B-2AA4-4144-B8D2-104DC1AF077D}"/>
                </a:ext>
              </a:extLst>
            </p:cNvPr>
            <p:cNvGrpSpPr/>
            <p:nvPr/>
          </p:nvGrpSpPr>
          <p:grpSpPr>
            <a:xfrm>
              <a:off x="9938233" y="2904186"/>
              <a:ext cx="1049629" cy="1049629"/>
              <a:chOff x="9998753" y="2991990"/>
              <a:chExt cx="1049629" cy="1049629"/>
            </a:xfrm>
          </p:grpSpPr>
          <p:sp>
            <p:nvSpPr>
              <p:cNvPr id="76" name="椭圆 75">
                <a:extLst>
                  <a:ext uri="{FF2B5EF4-FFF2-40B4-BE49-F238E27FC236}">
                    <a16:creationId xmlns:a16="http://schemas.microsoft.com/office/drawing/2014/main" id="{E2E3FDF5-3B52-4F41-80B4-F48946B6F470}"/>
                  </a:ext>
                </a:extLst>
              </p:cNvPr>
              <p:cNvSpPr/>
              <p:nvPr/>
            </p:nvSpPr>
            <p:spPr>
              <a:xfrm>
                <a:off x="9998753" y="2991990"/>
                <a:ext cx="1049629" cy="1049629"/>
              </a:xfrm>
              <a:prstGeom prst="ellipse">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Freeform 96">
                <a:extLst>
                  <a:ext uri="{FF2B5EF4-FFF2-40B4-BE49-F238E27FC236}">
                    <a16:creationId xmlns:a16="http://schemas.microsoft.com/office/drawing/2014/main" id="{18C0D01E-8397-4DE1-9581-59EF04007FAA}"/>
                  </a:ext>
                </a:extLst>
              </p:cNvPr>
              <p:cNvSpPr/>
              <p:nvPr/>
            </p:nvSpPr>
            <p:spPr>
              <a:xfrm>
                <a:off x="10251917" y="3244255"/>
                <a:ext cx="543300" cy="5450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3375" y="4050"/>
                    </a:moveTo>
                    <a:cubicBezTo>
                      <a:pt x="3544" y="3881"/>
                      <a:pt x="3544" y="3881"/>
                      <a:pt x="3713" y="3712"/>
                    </a:cubicBezTo>
                    <a:cubicBezTo>
                      <a:pt x="4556" y="2869"/>
                      <a:pt x="5738" y="2025"/>
                      <a:pt x="6919" y="1519"/>
                    </a:cubicBezTo>
                    <a:cubicBezTo>
                      <a:pt x="7256" y="1350"/>
                      <a:pt x="7763" y="1181"/>
                      <a:pt x="8100" y="1181"/>
                    </a:cubicBezTo>
                    <a:cubicBezTo>
                      <a:pt x="9113" y="844"/>
                      <a:pt x="9113" y="844"/>
                      <a:pt x="9113" y="844"/>
                    </a:cubicBezTo>
                    <a:cubicBezTo>
                      <a:pt x="8269" y="1519"/>
                      <a:pt x="8269" y="1519"/>
                      <a:pt x="8269" y="1519"/>
                    </a:cubicBezTo>
                    <a:cubicBezTo>
                      <a:pt x="7256" y="2531"/>
                      <a:pt x="6244" y="3712"/>
                      <a:pt x="5569" y="5062"/>
                    </a:cubicBezTo>
                    <a:cubicBezTo>
                      <a:pt x="5400" y="5231"/>
                      <a:pt x="5400" y="5231"/>
                      <a:pt x="5400" y="5231"/>
                    </a:cubicBezTo>
                    <a:cubicBezTo>
                      <a:pt x="5231" y="5062"/>
                      <a:pt x="5231" y="5062"/>
                      <a:pt x="5231" y="5062"/>
                    </a:cubicBezTo>
                    <a:cubicBezTo>
                      <a:pt x="4556" y="4894"/>
                      <a:pt x="4050" y="4725"/>
                      <a:pt x="3544" y="4387"/>
                    </a:cubicBezTo>
                    <a:cubicBezTo>
                      <a:pt x="3206" y="4219"/>
                      <a:pt x="3206" y="4219"/>
                      <a:pt x="3206" y="4219"/>
                    </a:cubicBezTo>
                    <a:lnTo>
                      <a:pt x="3375" y="4050"/>
                    </a:lnTo>
                    <a:close/>
                    <a:moveTo>
                      <a:pt x="844" y="10125"/>
                    </a:moveTo>
                    <a:cubicBezTo>
                      <a:pt x="844" y="9112"/>
                      <a:pt x="1181" y="7931"/>
                      <a:pt x="1519" y="6919"/>
                    </a:cubicBezTo>
                    <a:cubicBezTo>
                      <a:pt x="1856" y="6244"/>
                      <a:pt x="2194" y="5569"/>
                      <a:pt x="2531" y="5062"/>
                    </a:cubicBezTo>
                    <a:cubicBezTo>
                      <a:pt x="2700" y="4894"/>
                      <a:pt x="2700" y="4894"/>
                      <a:pt x="2700" y="4894"/>
                    </a:cubicBezTo>
                    <a:cubicBezTo>
                      <a:pt x="2869" y="5062"/>
                      <a:pt x="2869" y="5062"/>
                      <a:pt x="2869" y="5062"/>
                    </a:cubicBezTo>
                    <a:cubicBezTo>
                      <a:pt x="3544" y="5231"/>
                      <a:pt x="4219" y="5569"/>
                      <a:pt x="4894" y="5737"/>
                    </a:cubicBezTo>
                    <a:cubicBezTo>
                      <a:pt x="5063" y="5906"/>
                      <a:pt x="5063" y="5906"/>
                      <a:pt x="5063" y="5906"/>
                    </a:cubicBezTo>
                    <a:cubicBezTo>
                      <a:pt x="4894" y="6075"/>
                      <a:pt x="4894" y="6075"/>
                      <a:pt x="4894" y="6075"/>
                    </a:cubicBezTo>
                    <a:cubicBezTo>
                      <a:pt x="4388" y="7425"/>
                      <a:pt x="4050" y="8775"/>
                      <a:pt x="4050" y="10125"/>
                    </a:cubicBezTo>
                    <a:cubicBezTo>
                      <a:pt x="4050" y="10462"/>
                      <a:pt x="4050" y="10462"/>
                      <a:pt x="4050" y="10462"/>
                    </a:cubicBezTo>
                    <a:cubicBezTo>
                      <a:pt x="844" y="10462"/>
                      <a:pt x="844" y="10462"/>
                      <a:pt x="844" y="10462"/>
                    </a:cubicBezTo>
                    <a:lnTo>
                      <a:pt x="844" y="10125"/>
                    </a:lnTo>
                    <a:close/>
                    <a:moveTo>
                      <a:pt x="2869" y="16538"/>
                    </a:moveTo>
                    <a:cubicBezTo>
                      <a:pt x="2700" y="16706"/>
                      <a:pt x="2700" y="16706"/>
                      <a:pt x="2700" y="16706"/>
                    </a:cubicBezTo>
                    <a:cubicBezTo>
                      <a:pt x="2531" y="16538"/>
                      <a:pt x="2531" y="16538"/>
                      <a:pt x="2531" y="16538"/>
                    </a:cubicBezTo>
                    <a:cubicBezTo>
                      <a:pt x="2194" y="16031"/>
                      <a:pt x="1856" y="15356"/>
                      <a:pt x="1519" y="14681"/>
                    </a:cubicBezTo>
                    <a:cubicBezTo>
                      <a:pt x="1181" y="13669"/>
                      <a:pt x="844" y="12488"/>
                      <a:pt x="844" y="11475"/>
                    </a:cubicBezTo>
                    <a:cubicBezTo>
                      <a:pt x="844" y="11138"/>
                      <a:pt x="844" y="11138"/>
                      <a:pt x="844" y="11138"/>
                    </a:cubicBezTo>
                    <a:cubicBezTo>
                      <a:pt x="4050" y="11138"/>
                      <a:pt x="4050" y="11138"/>
                      <a:pt x="4050" y="11138"/>
                    </a:cubicBezTo>
                    <a:cubicBezTo>
                      <a:pt x="4050" y="11475"/>
                      <a:pt x="4050" y="11475"/>
                      <a:pt x="4050" y="11475"/>
                    </a:cubicBezTo>
                    <a:cubicBezTo>
                      <a:pt x="4050" y="12825"/>
                      <a:pt x="4388" y="14175"/>
                      <a:pt x="4894" y="15525"/>
                    </a:cubicBezTo>
                    <a:cubicBezTo>
                      <a:pt x="5063" y="15694"/>
                      <a:pt x="5063" y="15694"/>
                      <a:pt x="5063" y="15694"/>
                    </a:cubicBezTo>
                    <a:cubicBezTo>
                      <a:pt x="4894" y="15863"/>
                      <a:pt x="4894" y="15863"/>
                      <a:pt x="4894" y="15863"/>
                    </a:cubicBezTo>
                    <a:cubicBezTo>
                      <a:pt x="4219" y="16031"/>
                      <a:pt x="3544" y="16369"/>
                      <a:pt x="2869" y="16538"/>
                    </a:cubicBezTo>
                    <a:close/>
                    <a:moveTo>
                      <a:pt x="8100" y="20419"/>
                    </a:moveTo>
                    <a:cubicBezTo>
                      <a:pt x="7763" y="20419"/>
                      <a:pt x="7256" y="20250"/>
                      <a:pt x="6919" y="20081"/>
                    </a:cubicBezTo>
                    <a:cubicBezTo>
                      <a:pt x="5738" y="19575"/>
                      <a:pt x="4556" y="18900"/>
                      <a:pt x="3713" y="17888"/>
                    </a:cubicBezTo>
                    <a:cubicBezTo>
                      <a:pt x="3544" y="17719"/>
                      <a:pt x="3544" y="17719"/>
                      <a:pt x="3375" y="17550"/>
                    </a:cubicBezTo>
                    <a:cubicBezTo>
                      <a:pt x="3206" y="17381"/>
                      <a:pt x="3206" y="17381"/>
                      <a:pt x="3206" y="17381"/>
                    </a:cubicBezTo>
                    <a:cubicBezTo>
                      <a:pt x="3544" y="17213"/>
                      <a:pt x="3544" y="17213"/>
                      <a:pt x="3544" y="17213"/>
                    </a:cubicBezTo>
                    <a:cubicBezTo>
                      <a:pt x="4050" y="16875"/>
                      <a:pt x="4556" y="16706"/>
                      <a:pt x="5231" y="16538"/>
                    </a:cubicBezTo>
                    <a:cubicBezTo>
                      <a:pt x="5400" y="16369"/>
                      <a:pt x="5400" y="16369"/>
                      <a:pt x="5400" y="16369"/>
                    </a:cubicBezTo>
                    <a:cubicBezTo>
                      <a:pt x="5569" y="16538"/>
                      <a:pt x="5569" y="16538"/>
                      <a:pt x="5569" y="16538"/>
                    </a:cubicBezTo>
                    <a:cubicBezTo>
                      <a:pt x="6244" y="17888"/>
                      <a:pt x="7256" y="19069"/>
                      <a:pt x="8269" y="20081"/>
                    </a:cubicBezTo>
                    <a:cubicBezTo>
                      <a:pt x="9113" y="20756"/>
                      <a:pt x="9113" y="20756"/>
                      <a:pt x="9113" y="20756"/>
                    </a:cubicBezTo>
                    <a:lnTo>
                      <a:pt x="8100" y="20419"/>
                    </a:lnTo>
                    <a:close/>
                    <a:moveTo>
                      <a:pt x="10463" y="20588"/>
                    </a:moveTo>
                    <a:cubicBezTo>
                      <a:pt x="10125" y="20419"/>
                      <a:pt x="10125" y="20419"/>
                      <a:pt x="10125" y="20419"/>
                    </a:cubicBezTo>
                    <a:cubicBezTo>
                      <a:pt x="9281" y="19913"/>
                      <a:pt x="8775" y="19406"/>
                      <a:pt x="8100" y="18900"/>
                    </a:cubicBezTo>
                    <a:cubicBezTo>
                      <a:pt x="7425" y="18056"/>
                      <a:pt x="6750" y="17381"/>
                      <a:pt x="6244" y="16369"/>
                    </a:cubicBezTo>
                    <a:cubicBezTo>
                      <a:pt x="6075" y="16200"/>
                      <a:pt x="6075" y="16200"/>
                      <a:pt x="6075" y="16200"/>
                    </a:cubicBezTo>
                    <a:cubicBezTo>
                      <a:pt x="6413" y="16031"/>
                      <a:pt x="6413" y="16031"/>
                      <a:pt x="6413" y="16031"/>
                    </a:cubicBezTo>
                    <a:cubicBezTo>
                      <a:pt x="7594" y="15863"/>
                      <a:pt x="8944" y="15694"/>
                      <a:pt x="10125" y="15525"/>
                    </a:cubicBezTo>
                    <a:cubicBezTo>
                      <a:pt x="10463" y="15525"/>
                      <a:pt x="10463" y="15525"/>
                      <a:pt x="10463" y="15525"/>
                    </a:cubicBezTo>
                    <a:lnTo>
                      <a:pt x="10463" y="20588"/>
                    </a:lnTo>
                    <a:close/>
                    <a:moveTo>
                      <a:pt x="10463" y="14850"/>
                    </a:moveTo>
                    <a:cubicBezTo>
                      <a:pt x="10125" y="14850"/>
                      <a:pt x="10125" y="14850"/>
                      <a:pt x="10125" y="14850"/>
                    </a:cubicBezTo>
                    <a:cubicBezTo>
                      <a:pt x="8775" y="14850"/>
                      <a:pt x="7425" y="15019"/>
                      <a:pt x="6075" y="15356"/>
                    </a:cubicBezTo>
                    <a:cubicBezTo>
                      <a:pt x="5738" y="15525"/>
                      <a:pt x="5738" y="15525"/>
                      <a:pt x="5738" y="15525"/>
                    </a:cubicBezTo>
                    <a:cubicBezTo>
                      <a:pt x="5738" y="15188"/>
                      <a:pt x="5738" y="15188"/>
                      <a:pt x="5738" y="15188"/>
                    </a:cubicBezTo>
                    <a:cubicBezTo>
                      <a:pt x="5231" y="14006"/>
                      <a:pt x="4894" y="12825"/>
                      <a:pt x="4894" y="11475"/>
                    </a:cubicBezTo>
                    <a:cubicBezTo>
                      <a:pt x="4894" y="11138"/>
                      <a:pt x="4894" y="11138"/>
                      <a:pt x="4894" y="11138"/>
                    </a:cubicBezTo>
                    <a:cubicBezTo>
                      <a:pt x="10463" y="11138"/>
                      <a:pt x="10463" y="11138"/>
                      <a:pt x="10463" y="11138"/>
                    </a:cubicBezTo>
                    <a:lnTo>
                      <a:pt x="10463" y="14850"/>
                    </a:lnTo>
                    <a:close/>
                    <a:moveTo>
                      <a:pt x="10463" y="10462"/>
                    </a:moveTo>
                    <a:cubicBezTo>
                      <a:pt x="4894" y="10462"/>
                      <a:pt x="4894" y="10462"/>
                      <a:pt x="4894" y="10462"/>
                    </a:cubicBezTo>
                    <a:cubicBezTo>
                      <a:pt x="4894" y="10125"/>
                      <a:pt x="4894" y="10125"/>
                      <a:pt x="4894" y="10125"/>
                    </a:cubicBezTo>
                    <a:cubicBezTo>
                      <a:pt x="4894" y="8775"/>
                      <a:pt x="5231" y="7594"/>
                      <a:pt x="5738" y="6412"/>
                    </a:cubicBezTo>
                    <a:cubicBezTo>
                      <a:pt x="5738" y="6244"/>
                      <a:pt x="5738" y="6244"/>
                      <a:pt x="5738" y="6244"/>
                    </a:cubicBezTo>
                    <a:cubicBezTo>
                      <a:pt x="6075" y="6244"/>
                      <a:pt x="6075" y="6244"/>
                      <a:pt x="6075" y="6244"/>
                    </a:cubicBezTo>
                    <a:cubicBezTo>
                      <a:pt x="7425" y="6581"/>
                      <a:pt x="8775" y="6750"/>
                      <a:pt x="10125" y="6750"/>
                    </a:cubicBezTo>
                    <a:cubicBezTo>
                      <a:pt x="10463" y="6750"/>
                      <a:pt x="10463" y="6750"/>
                      <a:pt x="10463" y="6750"/>
                    </a:cubicBezTo>
                    <a:lnTo>
                      <a:pt x="10463" y="10462"/>
                    </a:lnTo>
                    <a:close/>
                    <a:moveTo>
                      <a:pt x="10463" y="6075"/>
                    </a:moveTo>
                    <a:cubicBezTo>
                      <a:pt x="10125" y="6075"/>
                      <a:pt x="10125" y="6075"/>
                      <a:pt x="10125" y="6075"/>
                    </a:cubicBezTo>
                    <a:cubicBezTo>
                      <a:pt x="8944" y="5906"/>
                      <a:pt x="7594" y="5737"/>
                      <a:pt x="6413" y="5569"/>
                    </a:cubicBezTo>
                    <a:cubicBezTo>
                      <a:pt x="6075" y="5400"/>
                      <a:pt x="6075" y="5400"/>
                      <a:pt x="6075" y="5400"/>
                    </a:cubicBezTo>
                    <a:cubicBezTo>
                      <a:pt x="6244" y="5231"/>
                      <a:pt x="6244" y="5231"/>
                      <a:pt x="6244" y="5231"/>
                    </a:cubicBezTo>
                    <a:cubicBezTo>
                      <a:pt x="6750" y="4219"/>
                      <a:pt x="7425" y="3544"/>
                      <a:pt x="8100" y="2869"/>
                    </a:cubicBezTo>
                    <a:cubicBezTo>
                      <a:pt x="8775" y="2194"/>
                      <a:pt x="9281" y="1687"/>
                      <a:pt x="10125" y="1181"/>
                    </a:cubicBezTo>
                    <a:cubicBezTo>
                      <a:pt x="10463" y="1012"/>
                      <a:pt x="10463" y="1012"/>
                      <a:pt x="10463" y="1012"/>
                    </a:cubicBezTo>
                    <a:lnTo>
                      <a:pt x="10463" y="6075"/>
                    </a:lnTo>
                    <a:close/>
                    <a:moveTo>
                      <a:pt x="18731" y="5062"/>
                    </a:moveTo>
                    <a:cubicBezTo>
                      <a:pt x="18900" y="4894"/>
                      <a:pt x="18900" y="4894"/>
                      <a:pt x="18900" y="4894"/>
                    </a:cubicBezTo>
                    <a:cubicBezTo>
                      <a:pt x="19069" y="5062"/>
                      <a:pt x="19069" y="5062"/>
                      <a:pt x="19069" y="5062"/>
                    </a:cubicBezTo>
                    <a:cubicBezTo>
                      <a:pt x="19406" y="5569"/>
                      <a:pt x="19744" y="6244"/>
                      <a:pt x="20081" y="6919"/>
                    </a:cubicBezTo>
                    <a:cubicBezTo>
                      <a:pt x="20419" y="7931"/>
                      <a:pt x="20756" y="9112"/>
                      <a:pt x="20756" y="10125"/>
                    </a:cubicBezTo>
                    <a:cubicBezTo>
                      <a:pt x="20756" y="10462"/>
                      <a:pt x="20756" y="10462"/>
                      <a:pt x="20756" y="10462"/>
                    </a:cubicBezTo>
                    <a:cubicBezTo>
                      <a:pt x="17550" y="10462"/>
                      <a:pt x="17550" y="10462"/>
                      <a:pt x="17550" y="10462"/>
                    </a:cubicBezTo>
                    <a:cubicBezTo>
                      <a:pt x="17550" y="10125"/>
                      <a:pt x="17550" y="10125"/>
                      <a:pt x="17550" y="10125"/>
                    </a:cubicBezTo>
                    <a:cubicBezTo>
                      <a:pt x="17550" y="8775"/>
                      <a:pt x="17212" y="7425"/>
                      <a:pt x="16537" y="6075"/>
                    </a:cubicBezTo>
                    <a:cubicBezTo>
                      <a:pt x="16537" y="5906"/>
                      <a:pt x="16537" y="5906"/>
                      <a:pt x="16537" y="5906"/>
                    </a:cubicBezTo>
                    <a:cubicBezTo>
                      <a:pt x="16706" y="5737"/>
                      <a:pt x="16706" y="5737"/>
                      <a:pt x="16706" y="5737"/>
                    </a:cubicBezTo>
                    <a:cubicBezTo>
                      <a:pt x="17381" y="5569"/>
                      <a:pt x="18056" y="5231"/>
                      <a:pt x="18731" y="5062"/>
                    </a:cubicBezTo>
                    <a:close/>
                    <a:moveTo>
                      <a:pt x="13500" y="1181"/>
                    </a:moveTo>
                    <a:cubicBezTo>
                      <a:pt x="13837" y="1181"/>
                      <a:pt x="14344" y="1350"/>
                      <a:pt x="14681" y="1519"/>
                    </a:cubicBezTo>
                    <a:cubicBezTo>
                      <a:pt x="15862" y="2025"/>
                      <a:pt x="17044" y="2869"/>
                      <a:pt x="17887" y="3712"/>
                    </a:cubicBezTo>
                    <a:cubicBezTo>
                      <a:pt x="18056" y="3881"/>
                      <a:pt x="18056" y="3881"/>
                      <a:pt x="18225" y="4050"/>
                    </a:cubicBezTo>
                    <a:cubicBezTo>
                      <a:pt x="18394" y="4219"/>
                      <a:pt x="18394" y="4219"/>
                      <a:pt x="18394" y="4219"/>
                    </a:cubicBezTo>
                    <a:cubicBezTo>
                      <a:pt x="18056" y="4387"/>
                      <a:pt x="18056" y="4387"/>
                      <a:pt x="18056" y="4387"/>
                    </a:cubicBezTo>
                    <a:cubicBezTo>
                      <a:pt x="17550" y="4725"/>
                      <a:pt x="17044" y="4894"/>
                      <a:pt x="16369" y="5062"/>
                    </a:cubicBezTo>
                    <a:cubicBezTo>
                      <a:pt x="16200" y="5231"/>
                      <a:pt x="16200" y="5231"/>
                      <a:pt x="16200" y="5231"/>
                    </a:cubicBezTo>
                    <a:cubicBezTo>
                      <a:pt x="16031" y="5062"/>
                      <a:pt x="16031" y="5062"/>
                      <a:pt x="16031" y="5062"/>
                    </a:cubicBezTo>
                    <a:cubicBezTo>
                      <a:pt x="15356" y="3712"/>
                      <a:pt x="14344" y="2531"/>
                      <a:pt x="13331" y="1519"/>
                    </a:cubicBezTo>
                    <a:cubicBezTo>
                      <a:pt x="12487" y="844"/>
                      <a:pt x="12487" y="844"/>
                      <a:pt x="12487" y="844"/>
                    </a:cubicBezTo>
                    <a:lnTo>
                      <a:pt x="13500" y="1181"/>
                    </a:lnTo>
                    <a:close/>
                    <a:moveTo>
                      <a:pt x="11137" y="1012"/>
                    </a:moveTo>
                    <a:cubicBezTo>
                      <a:pt x="11475" y="1181"/>
                      <a:pt x="11475" y="1181"/>
                      <a:pt x="11475" y="1181"/>
                    </a:cubicBezTo>
                    <a:cubicBezTo>
                      <a:pt x="12319" y="1687"/>
                      <a:pt x="12825" y="2194"/>
                      <a:pt x="13500" y="2700"/>
                    </a:cubicBezTo>
                    <a:cubicBezTo>
                      <a:pt x="14175" y="3544"/>
                      <a:pt x="14850" y="4219"/>
                      <a:pt x="15356" y="5231"/>
                    </a:cubicBezTo>
                    <a:cubicBezTo>
                      <a:pt x="15356" y="5400"/>
                      <a:pt x="15356" y="5400"/>
                      <a:pt x="15356" y="5400"/>
                    </a:cubicBezTo>
                    <a:cubicBezTo>
                      <a:pt x="15187" y="5569"/>
                      <a:pt x="15187" y="5569"/>
                      <a:pt x="15187" y="5569"/>
                    </a:cubicBezTo>
                    <a:cubicBezTo>
                      <a:pt x="14006" y="5737"/>
                      <a:pt x="12656" y="5906"/>
                      <a:pt x="11475" y="6075"/>
                    </a:cubicBezTo>
                    <a:cubicBezTo>
                      <a:pt x="11137" y="6075"/>
                      <a:pt x="11137" y="6075"/>
                      <a:pt x="11137" y="6075"/>
                    </a:cubicBezTo>
                    <a:lnTo>
                      <a:pt x="11137" y="1012"/>
                    </a:lnTo>
                    <a:close/>
                    <a:moveTo>
                      <a:pt x="11137" y="6750"/>
                    </a:moveTo>
                    <a:cubicBezTo>
                      <a:pt x="11475" y="6750"/>
                      <a:pt x="11475" y="6750"/>
                      <a:pt x="11475" y="6750"/>
                    </a:cubicBezTo>
                    <a:cubicBezTo>
                      <a:pt x="12825" y="6750"/>
                      <a:pt x="14175" y="6581"/>
                      <a:pt x="15525" y="6244"/>
                    </a:cubicBezTo>
                    <a:cubicBezTo>
                      <a:pt x="15862" y="6075"/>
                      <a:pt x="15862" y="6075"/>
                      <a:pt x="15862" y="6075"/>
                    </a:cubicBezTo>
                    <a:cubicBezTo>
                      <a:pt x="15862" y="6412"/>
                      <a:pt x="15862" y="6412"/>
                      <a:pt x="15862" y="6412"/>
                    </a:cubicBezTo>
                    <a:cubicBezTo>
                      <a:pt x="16369" y="7594"/>
                      <a:pt x="16706" y="8775"/>
                      <a:pt x="16706" y="10125"/>
                    </a:cubicBezTo>
                    <a:cubicBezTo>
                      <a:pt x="16706" y="10462"/>
                      <a:pt x="16706" y="10462"/>
                      <a:pt x="16706" y="10462"/>
                    </a:cubicBezTo>
                    <a:cubicBezTo>
                      <a:pt x="11137" y="10462"/>
                      <a:pt x="11137" y="10462"/>
                      <a:pt x="11137" y="10462"/>
                    </a:cubicBezTo>
                    <a:lnTo>
                      <a:pt x="11137" y="6750"/>
                    </a:lnTo>
                    <a:close/>
                    <a:moveTo>
                      <a:pt x="11137" y="11138"/>
                    </a:moveTo>
                    <a:cubicBezTo>
                      <a:pt x="16706" y="11138"/>
                      <a:pt x="16706" y="11138"/>
                      <a:pt x="16706" y="11138"/>
                    </a:cubicBezTo>
                    <a:cubicBezTo>
                      <a:pt x="16706" y="11475"/>
                      <a:pt x="16706" y="11475"/>
                      <a:pt x="16706" y="11475"/>
                    </a:cubicBezTo>
                    <a:cubicBezTo>
                      <a:pt x="16706" y="12825"/>
                      <a:pt x="16369" y="14006"/>
                      <a:pt x="15862" y="15188"/>
                    </a:cubicBezTo>
                    <a:cubicBezTo>
                      <a:pt x="15862" y="15356"/>
                      <a:pt x="15862" y="15356"/>
                      <a:pt x="15862" y="15356"/>
                    </a:cubicBezTo>
                    <a:cubicBezTo>
                      <a:pt x="15525" y="15356"/>
                      <a:pt x="15525" y="15356"/>
                      <a:pt x="15525" y="15356"/>
                    </a:cubicBezTo>
                    <a:cubicBezTo>
                      <a:pt x="14175" y="15019"/>
                      <a:pt x="12825" y="14850"/>
                      <a:pt x="11475" y="14850"/>
                    </a:cubicBezTo>
                    <a:cubicBezTo>
                      <a:pt x="11137" y="14850"/>
                      <a:pt x="11137" y="14850"/>
                      <a:pt x="11137" y="14850"/>
                    </a:cubicBezTo>
                    <a:lnTo>
                      <a:pt x="11137" y="11138"/>
                    </a:lnTo>
                    <a:close/>
                    <a:moveTo>
                      <a:pt x="11137" y="20588"/>
                    </a:moveTo>
                    <a:cubicBezTo>
                      <a:pt x="11137" y="15525"/>
                      <a:pt x="11137" y="15525"/>
                      <a:pt x="11137" y="15525"/>
                    </a:cubicBezTo>
                    <a:cubicBezTo>
                      <a:pt x="11475" y="15525"/>
                      <a:pt x="11475" y="15525"/>
                      <a:pt x="11475" y="15525"/>
                    </a:cubicBezTo>
                    <a:cubicBezTo>
                      <a:pt x="12656" y="15694"/>
                      <a:pt x="14006" y="15863"/>
                      <a:pt x="15187" y="16031"/>
                    </a:cubicBezTo>
                    <a:cubicBezTo>
                      <a:pt x="15356" y="16200"/>
                      <a:pt x="15356" y="16200"/>
                      <a:pt x="15356" y="16200"/>
                    </a:cubicBezTo>
                    <a:cubicBezTo>
                      <a:pt x="15356" y="16369"/>
                      <a:pt x="15356" y="16369"/>
                      <a:pt x="15356" y="16369"/>
                    </a:cubicBezTo>
                    <a:cubicBezTo>
                      <a:pt x="14850" y="17381"/>
                      <a:pt x="14175" y="18056"/>
                      <a:pt x="13500" y="18900"/>
                    </a:cubicBezTo>
                    <a:cubicBezTo>
                      <a:pt x="12825" y="19406"/>
                      <a:pt x="12319" y="19913"/>
                      <a:pt x="11475" y="20419"/>
                    </a:cubicBezTo>
                    <a:lnTo>
                      <a:pt x="11137" y="20588"/>
                    </a:lnTo>
                    <a:close/>
                    <a:moveTo>
                      <a:pt x="18225" y="17550"/>
                    </a:moveTo>
                    <a:cubicBezTo>
                      <a:pt x="18056" y="17719"/>
                      <a:pt x="18056" y="17719"/>
                      <a:pt x="17887" y="17888"/>
                    </a:cubicBezTo>
                    <a:cubicBezTo>
                      <a:pt x="17044" y="18900"/>
                      <a:pt x="15862" y="19575"/>
                      <a:pt x="14681" y="20081"/>
                    </a:cubicBezTo>
                    <a:cubicBezTo>
                      <a:pt x="14344" y="20250"/>
                      <a:pt x="13837" y="20419"/>
                      <a:pt x="13500" y="20419"/>
                    </a:cubicBezTo>
                    <a:cubicBezTo>
                      <a:pt x="12487" y="20756"/>
                      <a:pt x="12487" y="20756"/>
                      <a:pt x="12487" y="20756"/>
                    </a:cubicBezTo>
                    <a:cubicBezTo>
                      <a:pt x="13331" y="20081"/>
                      <a:pt x="13331" y="20081"/>
                      <a:pt x="13331" y="20081"/>
                    </a:cubicBezTo>
                    <a:cubicBezTo>
                      <a:pt x="14344" y="19069"/>
                      <a:pt x="15356" y="17888"/>
                      <a:pt x="16031" y="16538"/>
                    </a:cubicBezTo>
                    <a:cubicBezTo>
                      <a:pt x="16200" y="16369"/>
                      <a:pt x="16200" y="16369"/>
                      <a:pt x="16200" y="16369"/>
                    </a:cubicBezTo>
                    <a:cubicBezTo>
                      <a:pt x="16369" y="16538"/>
                      <a:pt x="16369" y="16538"/>
                      <a:pt x="16369" y="16538"/>
                    </a:cubicBezTo>
                    <a:cubicBezTo>
                      <a:pt x="17044" y="16706"/>
                      <a:pt x="17550" y="16875"/>
                      <a:pt x="18056" y="17213"/>
                    </a:cubicBezTo>
                    <a:cubicBezTo>
                      <a:pt x="18394" y="17381"/>
                      <a:pt x="18394" y="17381"/>
                      <a:pt x="18394" y="17381"/>
                    </a:cubicBezTo>
                    <a:lnTo>
                      <a:pt x="18225" y="17550"/>
                    </a:lnTo>
                    <a:close/>
                    <a:moveTo>
                      <a:pt x="20756" y="11475"/>
                    </a:moveTo>
                    <a:cubicBezTo>
                      <a:pt x="20756" y="12488"/>
                      <a:pt x="20419" y="13669"/>
                      <a:pt x="20081" y="14681"/>
                    </a:cubicBezTo>
                    <a:cubicBezTo>
                      <a:pt x="19744" y="15356"/>
                      <a:pt x="19406" y="16031"/>
                      <a:pt x="19069" y="16538"/>
                    </a:cubicBezTo>
                    <a:cubicBezTo>
                      <a:pt x="18900" y="16706"/>
                      <a:pt x="18900" y="16706"/>
                      <a:pt x="18900" y="16706"/>
                    </a:cubicBezTo>
                    <a:cubicBezTo>
                      <a:pt x="18731" y="16538"/>
                      <a:pt x="18731" y="16538"/>
                      <a:pt x="18731" y="16538"/>
                    </a:cubicBezTo>
                    <a:cubicBezTo>
                      <a:pt x="18056" y="16369"/>
                      <a:pt x="17381" y="16031"/>
                      <a:pt x="16706" y="15863"/>
                    </a:cubicBezTo>
                    <a:cubicBezTo>
                      <a:pt x="16537" y="15694"/>
                      <a:pt x="16537" y="15694"/>
                      <a:pt x="16537" y="15694"/>
                    </a:cubicBezTo>
                    <a:cubicBezTo>
                      <a:pt x="16537" y="15525"/>
                      <a:pt x="16537" y="15525"/>
                      <a:pt x="16537" y="15525"/>
                    </a:cubicBezTo>
                    <a:cubicBezTo>
                      <a:pt x="17212" y="14175"/>
                      <a:pt x="17550" y="12825"/>
                      <a:pt x="17550" y="11475"/>
                    </a:cubicBezTo>
                    <a:cubicBezTo>
                      <a:pt x="17550" y="11138"/>
                      <a:pt x="17550" y="11138"/>
                      <a:pt x="17550" y="11138"/>
                    </a:cubicBezTo>
                    <a:cubicBezTo>
                      <a:pt x="20756" y="11138"/>
                      <a:pt x="20756" y="11138"/>
                      <a:pt x="20756" y="11138"/>
                    </a:cubicBezTo>
                    <a:lnTo>
                      <a:pt x="20756" y="11475"/>
                    </a:lnTo>
                    <a:close/>
                  </a:path>
                </a:pathLst>
              </a:custGeom>
              <a:solidFill>
                <a:srgbClr val="FF9900"/>
              </a:solidFill>
              <a:ln w="12700">
                <a:miter lim="400000"/>
              </a:ln>
            </p:spPr>
            <p:txBody>
              <a:bodyPr tIns="91439" bIns="91439"/>
              <a:lstStyle/>
              <a:p>
                <a:endParaRPr>
                  <a:cs typeface="+mn-ea"/>
                  <a:sym typeface="+mn-lt"/>
                </a:endParaRPr>
              </a:p>
            </p:txBody>
          </p:sp>
        </p:grpSp>
        <p:sp>
          <p:nvSpPr>
            <p:cNvPr id="82" name="椭圆 81">
              <a:extLst>
                <a:ext uri="{FF2B5EF4-FFF2-40B4-BE49-F238E27FC236}">
                  <a16:creationId xmlns:a16="http://schemas.microsoft.com/office/drawing/2014/main" id="{8960CE43-0A1E-42D7-8553-4F7B0F7798D0}"/>
                </a:ext>
              </a:extLst>
            </p:cNvPr>
            <p:cNvSpPr/>
            <p:nvPr/>
          </p:nvSpPr>
          <p:spPr>
            <a:xfrm>
              <a:off x="9938233" y="4983457"/>
              <a:ext cx="1049629" cy="1049629"/>
            </a:xfrm>
            <a:prstGeom prst="ellipse">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id="{016DDE94-9914-4140-A9BC-F2D26D4B9A4F}"/>
                </a:ext>
              </a:extLst>
            </p:cNvPr>
            <p:cNvSpPr/>
            <p:nvPr/>
          </p:nvSpPr>
          <p:spPr>
            <a:xfrm>
              <a:off x="9938233" y="1024106"/>
              <a:ext cx="1049629" cy="1049629"/>
            </a:xfrm>
            <a:prstGeom prst="ellipse">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Freeform 114">
              <a:extLst>
                <a:ext uri="{FF2B5EF4-FFF2-40B4-BE49-F238E27FC236}">
                  <a16:creationId xmlns:a16="http://schemas.microsoft.com/office/drawing/2014/main" id="{0E41396E-15B8-4F07-9232-133BF5C80341}"/>
                </a:ext>
              </a:extLst>
            </p:cNvPr>
            <p:cNvSpPr/>
            <p:nvPr/>
          </p:nvSpPr>
          <p:spPr>
            <a:xfrm>
              <a:off x="10191397" y="5236621"/>
              <a:ext cx="543300" cy="543301"/>
            </a:xfrm>
            <a:custGeom>
              <a:avLst/>
              <a:gdLst/>
              <a:ahLst/>
              <a:cxnLst>
                <a:cxn ang="0">
                  <a:pos x="wd2" y="hd2"/>
                </a:cxn>
                <a:cxn ang="5400000">
                  <a:pos x="wd2" y="hd2"/>
                </a:cxn>
                <a:cxn ang="10800000">
                  <a:pos x="wd2" y="hd2"/>
                </a:cxn>
                <a:cxn ang="16200000">
                  <a:pos x="wd2" y="hd2"/>
                </a:cxn>
              </a:cxnLst>
              <a:rect l="0" t="0" r="r" b="b"/>
              <a:pathLst>
                <a:path w="21558" h="21558" extrusionOk="0">
                  <a:moveTo>
                    <a:pt x="21389" y="169"/>
                  </a:moveTo>
                  <a:cubicBezTo>
                    <a:pt x="21389" y="0"/>
                    <a:pt x="21220" y="0"/>
                    <a:pt x="21052" y="0"/>
                  </a:cubicBezTo>
                  <a:cubicBezTo>
                    <a:pt x="18352" y="506"/>
                    <a:pt x="18352" y="506"/>
                    <a:pt x="18352" y="506"/>
                  </a:cubicBezTo>
                  <a:cubicBezTo>
                    <a:pt x="18183" y="506"/>
                    <a:pt x="18183" y="675"/>
                    <a:pt x="18183" y="675"/>
                  </a:cubicBezTo>
                  <a:cubicBezTo>
                    <a:pt x="13795" y="4894"/>
                    <a:pt x="13795" y="4894"/>
                    <a:pt x="13795" y="4894"/>
                  </a:cubicBezTo>
                  <a:cubicBezTo>
                    <a:pt x="1814" y="1350"/>
                    <a:pt x="1814" y="1350"/>
                    <a:pt x="1814" y="1350"/>
                  </a:cubicBezTo>
                  <a:cubicBezTo>
                    <a:pt x="1814" y="1350"/>
                    <a:pt x="1646" y="1350"/>
                    <a:pt x="1477" y="1519"/>
                  </a:cubicBezTo>
                  <a:cubicBezTo>
                    <a:pt x="127" y="2869"/>
                    <a:pt x="127" y="2869"/>
                    <a:pt x="127" y="2869"/>
                  </a:cubicBezTo>
                  <a:cubicBezTo>
                    <a:pt x="-42" y="3038"/>
                    <a:pt x="-42" y="3206"/>
                    <a:pt x="127" y="3375"/>
                  </a:cubicBezTo>
                  <a:cubicBezTo>
                    <a:pt x="127" y="3544"/>
                    <a:pt x="127" y="3544"/>
                    <a:pt x="127" y="3544"/>
                  </a:cubicBezTo>
                  <a:cubicBezTo>
                    <a:pt x="9071" y="9788"/>
                    <a:pt x="9071" y="9788"/>
                    <a:pt x="9071" y="9788"/>
                  </a:cubicBezTo>
                  <a:cubicBezTo>
                    <a:pt x="5189" y="13669"/>
                    <a:pt x="5189" y="13669"/>
                    <a:pt x="5189" y="13669"/>
                  </a:cubicBezTo>
                  <a:cubicBezTo>
                    <a:pt x="1814" y="12825"/>
                    <a:pt x="1814" y="12825"/>
                    <a:pt x="1814" y="12825"/>
                  </a:cubicBezTo>
                  <a:cubicBezTo>
                    <a:pt x="1646" y="12656"/>
                    <a:pt x="1477" y="12825"/>
                    <a:pt x="1477" y="12825"/>
                  </a:cubicBezTo>
                  <a:cubicBezTo>
                    <a:pt x="1308" y="12825"/>
                    <a:pt x="127" y="14175"/>
                    <a:pt x="127" y="14175"/>
                  </a:cubicBezTo>
                  <a:cubicBezTo>
                    <a:pt x="-42" y="14344"/>
                    <a:pt x="-42" y="14512"/>
                    <a:pt x="127" y="14681"/>
                  </a:cubicBezTo>
                  <a:cubicBezTo>
                    <a:pt x="127" y="14681"/>
                    <a:pt x="127" y="14681"/>
                    <a:pt x="127" y="14850"/>
                  </a:cubicBezTo>
                  <a:cubicBezTo>
                    <a:pt x="296" y="14850"/>
                    <a:pt x="296" y="14850"/>
                    <a:pt x="296" y="14850"/>
                  </a:cubicBezTo>
                  <a:cubicBezTo>
                    <a:pt x="4177" y="17550"/>
                    <a:pt x="4177" y="17550"/>
                    <a:pt x="4177" y="17550"/>
                  </a:cubicBezTo>
                  <a:cubicBezTo>
                    <a:pt x="6708" y="21262"/>
                    <a:pt x="6708" y="21262"/>
                    <a:pt x="6708" y="21262"/>
                  </a:cubicBezTo>
                  <a:cubicBezTo>
                    <a:pt x="6708" y="21262"/>
                    <a:pt x="6708" y="21262"/>
                    <a:pt x="6708" y="21262"/>
                  </a:cubicBezTo>
                  <a:cubicBezTo>
                    <a:pt x="6708" y="21431"/>
                    <a:pt x="6708" y="21431"/>
                    <a:pt x="6708" y="21431"/>
                  </a:cubicBezTo>
                  <a:cubicBezTo>
                    <a:pt x="6877" y="21431"/>
                    <a:pt x="6877" y="21431"/>
                    <a:pt x="6877" y="21431"/>
                  </a:cubicBezTo>
                  <a:cubicBezTo>
                    <a:pt x="7046" y="21600"/>
                    <a:pt x="7214" y="21600"/>
                    <a:pt x="7383" y="21431"/>
                  </a:cubicBezTo>
                  <a:cubicBezTo>
                    <a:pt x="8733" y="20081"/>
                    <a:pt x="8733" y="20081"/>
                    <a:pt x="8733" y="20081"/>
                  </a:cubicBezTo>
                  <a:cubicBezTo>
                    <a:pt x="8733" y="20081"/>
                    <a:pt x="8902" y="19912"/>
                    <a:pt x="8733" y="19744"/>
                  </a:cubicBezTo>
                  <a:cubicBezTo>
                    <a:pt x="7889" y="16369"/>
                    <a:pt x="7889" y="16369"/>
                    <a:pt x="7889" y="16369"/>
                  </a:cubicBezTo>
                  <a:cubicBezTo>
                    <a:pt x="11770" y="12487"/>
                    <a:pt x="11770" y="12487"/>
                    <a:pt x="11770" y="12487"/>
                  </a:cubicBezTo>
                  <a:cubicBezTo>
                    <a:pt x="18014" y="21431"/>
                    <a:pt x="18014" y="21431"/>
                    <a:pt x="18014" y="21431"/>
                  </a:cubicBezTo>
                  <a:cubicBezTo>
                    <a:pt x="18014" y="21431"/>
                    <a:pt x="18183" y="21431"/>
                    <a:pt x="18183" y="21431"/>
                  </a:cubicBezTo>
                  <a:cubicBezTo>
                    <a:pt x="18352" y="21600"/>
                    <a:pt x="18520" y="21600"/>
                    <a:pt x="18689" y="21431"/>
                  </a:cubicBezTo>
                  <a:cubicBezTo>
                    <a:pt x="19533" y="20587"/>
                    <a:pt x="19870" y="20250"/>
                    <a:pt x="20039" y="20081"/>
                  </a:cubicBezTo>
                  <a:cubicBezTo>
                    <a:pt x="20039" y="20081"/>
                    <a:pt x="20039" y="20081"/>
                    <a:pt x="20039" y="20081"/>
                  </a:cubicBezTo>
                  <a:cubicBezTo>
                    <a:pt x="20208" y="19912"/>
                    <a:pt x="20208" y="19744"/>
                    <a:pt x="20208" y="19744"/>
                  </a:cubicBezTo>
                  <a:cubicBezTo>
                    <a:pt x="16664" y="7763"/>
                    <a:pt x="16664" y="7763"/>
                    <a:pt x="16664" y="7763"/>
                  </a:cubicBezTo>
                  <a:cubicBezTo>
                    <a:pt x="20883" y="3375"/>
                    <a:pt x="20883" y="3375"/>
                    <a:pt x="20883" y="3375"/>
                  </a:cubicBezTo>
                  <a:cubicBezTo>
                    <a:pt x="20883" y="3375"/>
                    <a:pt x="21052" y="3375"/>
                    <a:pt x="21052" y="3206"/>
                  </a:cubicBezTo>
                  <a:cubicBezTo>
                    <a:pt x="21558" y="506"/>
                    <a:pt x="21558" y="506"/>
                    <a:pt x="21558" y="506"/>
                  </a:cubicBezTo>
                  <a:cubicBezTo>
                    <a:pt x="21558" y="338"/>
                    <a:pt x="21558" y="169"/>
                    <a:pt x="21389" y="169"/>
                  </a:cubicBezTo>
                  <a:close/>
                  <a:moveTo>
                    <a:pt x="19364" y="19744"/>
                  </a:moveTo>
                  <a:cubicBezTo>
                    <a:pt x="18520" y="20587"/>
                    <a:pt x="18520" y="20587"/>
                    <a:pt x="18520" y="20587"/>
                  </a:cubicBezTo>
                  <a:cubicBezTo>
                    <a:pt x="12445" y="11981"/>
                    <a:pt x="12445" y="11981"/>
                    <a:pt x="12445" y="11981"/>
                  </a:cubicBezTo>
                  <a:cubicBezTo>
                    <a:pt x="15989" y="8438"/>
                    <a:pt x="15989" y="8438"/>
                    <a:pt x="15989" y="8438"/>
                  </a:cubicBezTo>
                  <a:lnTo>
                    <a:pt x="19364" y="19744"/>
                  </a:lnTo>
                  <a:close/>
                  <a:moveTo>
                    <a:pt x="20208" y="3038"/>
                  </a:moveTo>
                  <a:cubicBezTo>
                    <a:pt x="20208" y="3038"/>
                    <a:pt x="20208" y="3038"/>
                    <a:pt x="20208" y="3038"/>
                  </a:cubicBezTo>
                  <a:cubicBezTo>
                    <a:pt x="7046" y="16200"/>
                    <a:pt x="7046" y="16200"/>
                    <a:pt x="7046" y="16200"/>
                  </a:cubicBezTo>
                  <a:cubicBezTo>
                    <a:pt x="8058" y="19744"/>
                    <a:pt x="8058" y="19744"/>
                    <a:pt x="8058" y="19744"/>
                  </a:cubicBezTo>
                  <a:cubicBezTo>
                    <a:pt x="7214" y="20587"/>
                    <a:pt x="7214" y="20587"/>
                    <a:pt x="7214" y="20587"/>
                  </a:cubicBezTo>
                  <a:cubicBezTo>
                    <a:pt x="4683" y="16875"/>
                    <a:pt x="4683" y="16875"/>
                    <a:pt x="4683" y="16875"/>
                  </a:cubicBezTo>
                  <a:cubicBezTo>
                    <a:pt x="971" y="14344"/>
                    <a:pt x="971" y="14344"/>
                    <a:pt x="971" y="14344"/>
                  </a:cubicBezTo>
                  <a:cubicBezTo>
                    <a:pt x="1814" y="13500"/>
                    <a:pt x="1814" y="13500"/>
                    <a:pt x="1814" y="13500"/>
                  </a:cubicBezTo>
                  <a:cubicBezTo>
                    <a:pt x="5358" y="14512"/>
                    <a:pt x="5358" y="14512"/>
                    <a:pt x="5358" y="14512"/>
                  </a:cubicBezTo>
                  <a:cubicBezTo>
                    <a:pt x="10252" y="9619"/>
                    <a:pt x="10252" y="9619"/>
                    <a:pt x="10252" y="9619"/>
                  </a:cubicBezTo>
                  <a:cubicBezTo>
                    <a:pt x="971" y="3038"/>
                    <a:pt x="971" y="3038"/>
                    <a:pt x="971" y="3038"/>
                  </a:cubicBezTo>
                  <a:cubicBezTo>
                    <a:pt x="1814" y="2194"/>
                    <a:pt x="1814" y="2194"/>
                    <a:pt x="1814" y="2194"/>
                  </a:cubicBezTo>
                  <a:cubicBezTo>
                    <a:pt x="13964" y="5906"/>
                    <a:pt x="13964" y="5906"/>
                    <a:pt x="13964" y="5906"/>
                  </a:cubicBezTo>
                  <a:cubicBezTo>
                    <a:pt x="18520" y="1350"/>
                    <a:pt x="18520" y="1350"/>
                    <a:pt x="18520" y="1350"/>
                  </a:cubicBezTo>
                  <a:cubicBezTo>
                    <a:pt x="20714" y="844"/>
                    <a:pt x="20714" y="844"/>
                    <a:pt x="20714" y="844"/>
                  </a:cubicBezTo>
                  <a:lnTo>
                    <a:pt x="20208" y="3038"/>
                  </a:lnTo>
                  <a:close/>
                </a:path>
              </a:pathLst>
            </a:custGeom>
            <a:solidFill>
              <a:srgbClr val="FF9900"/>
            </a:solidFill>
            <a:ln w="12700">
              <a:miter lim="400000"/>
            </a:ln>
          </p:spPr>
          <p:txBody>
            <a:bodyPr tIns="91439" bIns="91439"/>
            <a:lstStyle/>
            <a:p>
              <a:endParaRPr>
                <a:cs typeface="+mn-ea"/>
                <a:sym typeface="+mn-lt"/>
              </a:endParaRPr>
            </a:p>
          </p:txBody>
        </p:sp>
      </p:grpSp>
      <p:grpSp>
        <p:nvGrpSpPr>
          <p:cNvPr id="100" name="组合 99">
            <a:extLst>
              <a:ext uri="{FF2B5EF4-FFF2-40B4-BE49-F238E27FC236}">
                <a16:creationId xmlns:a16="http://schemas.microsoft.com/office/drawing/2014/main" id="{E8E22375-2423-4974-AF6D-8C68DDBD2727}"/>
              </a:ext>
            </a:extLst>
          </p:cNvPr>
          <p:cNvGrpSpPr/>
          <p:nvPr/>
        </p:nvGrpSpPr>
        <p:grpSpPr>
          <a:xfrm>
            <a:off x="713979" y="1562413"/>
            <a:ext cx="479352" cy="479352"/>
            <a:chOff x="713979" y="1632753"/>
            <a:chExt cx="479352" cy="479352"/>
          </a:xfrm>
        </p:grpSpPr>
        <p:sp>
          <p:nvSpPr>
            <p:cNvPr id="5" name="矩形 4">
              <a:extLst>
                <a:ext uri="{FF2B5EF4-FFF2-40B4-BE49-F238E27FC236}">
                  <a16:creationId xmlns:a16="http://schemas.microsoft.com/office/drawing/2014/main" id="{B62EC789-FC62-4CAB-AB22-F36EBC7B5499}"/>
                </a:ext>
              </a:extLst>
            </p:cNvPr>
            <p:cNvSpPr/>
            <p:nvPr/>
          </p:nvSpPr>
          <p:spPr>
            <a:xfrm>
              <a:off x="713979" y="1632753"/>
              <a:ext cx="479352" cy="479352"/>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sym typeface="+mn-lt"/>
              </a:endParaRPr>
            </a:p>
          </p:txBody>
        </p:sp>
        <p:grpSp>
          <p:nvGrpSpPr>
            <p:cNvPr id="88" name="组合 87">
              <a:extLst>
                <a:ext uri="{FF2B5EF4-FFF2-40B4-BE49-F238E27FC236}">
                  <a16:creationId xmlns:a16="http://schemas.microsoft.com/office/drawing/2014/main" id="{8377892D-4CD1-4C50-8761-CF78EB7CDCB4}"/>
                </a:ext>
              </a:extLst>
            </p:cNvPr>
            <p:cNvGrpSpPr/>
            <p:nvPr/>
          </p:nvGrpSpPr>
          <p:grpSpPr>
            <a:xfrm>
              <a:off x="824209" y="1718417"/>
              <a:ext cx="258892" cy="308024"/>
              <a:chOff x="13831994" y="4595959"/>
              <a:chExt cx="392279" cy="466725"/>
            </a:xfrm>
            <a:solidFill>
              <a:srgbClr val="FF9900"/>
            </a:solidFill>
          </p:grpSpPr>
          <p:sp>
            <p:nvSpPr>
              <p:cNvPr id="89" name="Freeform 295">
                <a:extLst>
                  <a:ext uri="{FF2B5EF4-FFF2-40B4-BE49-F238E27FC236}">
                    <a16:creationId xmlns:a16="http://schemas.microsoft.com/office/drawing/2014/main" id="{4B89D866-61DD-4785-ACF2-ABBEC4E4A395}"/>
                  </a:ext>
                </a:extLst>
              </p:cNvPr>
              <p:cNvSpPr/>
              <p:nvPr/>
            </p:nvSpPr>
            <p:spPr>
              <a:xfrm>
                <a:off x="13831994" y="4595959"/>
                <a:ext cx="392279" cy="466725"/>
              </a:xfrm>
              <a:custGeom>
                <a:avLst/>
                <a:gdLst/>
                <a:ahLst/>
                <a:cxnLst>
                  <a:cxn ang="0">
                    <a:pos x="wd2" y="hd2"/>
                  </a:cxn>
                  <a:cxn ang="5400000">
                    <a:pos x="wd2" y="hd2"/>
                  </a:cxn>
                  <a:cxn ang="10800000">
                    <a:pos x="wd2" y="hd2"/>
                  </a:cxn>
                  <a:cxn ang="16200000">
                    <a:pos x="wd2" y="hd2"/>
                  </a:cxn>
                </a:cxnLst>
                <a:rect l="0" t="0" r="r" b="b"/>
                <a:pathLst>
                  <a:path w="21600" h="21600" extrusionOk="0">
                    <a:moveTo>
                      <a:pt x="2160" y="21600"/>
                    </a:moveTo>
                    <a:cubicBezTo>
                      <a:pt x="19440" y="21600"/>
                      <a:pt x="19440" y="21600"/>
                      <a:pt x="19440" y="21600"/>
                    </a:cubicBezTo>
                    <a:cubicBezTo>
                      <a:pt x="20674" y="21600"/>
                      <a:pt x="21600" y="20819"/>
                      <a:pt x="21600" y="19778"/>
                    </a:cubicBezTo>
                    <a:cubicBezTo>
                      <a:pt x="21600" y="10149"/>
                      <a:pt x="21600" y="10149"/>
                      <a:pt x="21600" y="10149"/>
                    </a:cubicBezTo>
                    <a:cubicBezTo>
                      <a:pt x="21600" y="9108"/>
                      <a:pt x="20674" y="8067"/>
                      <a:pt x="19440" y="8067"/>
                    </a:cubicBezTo>
                    <a:cubicBezTo>
                      <a:pt x="5554" y="8067"/>
                      <a:pt x="5554" y="8067"/>
                      <a:pt x="5554" y="8067"/>
                    </a:cubicBezTo>
                    <a:cubicBezTo>
                      <a:pt x="5554" y="3643"/>
                      <a:pt x="5554" y="3643"/>
                      <a:pt x="5554" y="3643"/>
                    </a:cubicBezTo>
                    <a:cubicBezTo>
                      <a:pt x="5554" y="2082"/>
                      <a:pt x="6789" y="1041"/>
                      <a:pt x="8331" y="1041"/>
                    </a:cubicBezTo>
                    <a:cubicBezTo>
                      <a:pt x="13269" y="1041"/>
                      <a:pt x="13269" y="1041"/>
                      <a:pt x="13269" y="1041"/>
                    </a:cubicBezTo>
                    <a:cubicBezTo>
                      <a:pt x="13886" y="1041"/>
                      <a:pt x="14811" y="1301"/>
                      <a:pt x="15120" y="1822"/>
                    </a:cubicBezTo>
                    <a:cubicBezTo>
                      <a:pt x="15429" y="2082"/>
                      <a:pt x="15737" y="1822"/>
                      <a:pt x="16046" y="1822"/>
                    </a:cubicBezTo>
                    <a:cubicBezTo>
                      <a:pt x="16354" y="1561"/>
                      <a:pt x="16354" y="1301"/>
                      <a:pt x="16046" y="1041"/>
                    </a:cubicBezTo>
                    <a:cubicBezTo>
                      <a:pt x="15429" y="520"/>
                      <a:pt x="14194" y="0"/>
                      <a:pt x="13269" y="0"/>
                    </a:cubicBezTo>
                    <a:cubicBezTo>
                      <a:pt x="8331" y="0"/>
                      <a:pt x="8331" y="0"/>
                      <a:pt x="8331" y="0"/>
                    </a:cubicBezTo>
                    <a:cubicBezTo>
                      <a:pt x="6171" y="0"/>
                      <a:pt x="4320" y="1561"/>
                      <a:pt x="4320" y="3643"/>
                    </a:cubicBezTo>
                    <a:cubicBezTo>
                      <a:pt x="4320" y="8067"/>
                      <a:pt x="4320" y="8067"/>
                      <a:pt x="4320" y="8067"/>
                    </a:cubicBezTo>
                    <a:cubicBezTo>
                      <a:pt x="2160" y="8067"/>
                      <a:pt x="2160" y="8067"/>
                      <a:pt x="2160" y="8067"/>
                    </a:cubicBezTo>
                    <a:cubicBezTo>
                      <a:pt x="926" y="8067"/>
                      <a:pt x="0" y="9108"/>
                      <a:pt x="0" y="10149"/>
                    </a:cubicBezTo>
                    <a:cubicBezTo>
                      <a:pt x="0" y="19778"/>
                      <a:pt x="0" y="19778"/>
                      <a:pt x="0" y="19778"/>
                    </a:cubicBezTo>
                    <a:cubicBezTo>
                      <a:pt x="0" y="20819"/>
                      <a:pt x="926" y="21600"/>
                      <a:pt x="2160" y="21600"/>
                    </a:cubicBezTo>
                    <a:close/>
                    <a:moveTo>
                      <a:pt x="1234" y="10149"/>
                    </a:moveTo>
                    <a:cubicBezTo>
                      <a:pt x="1234" y="9629"/>
                      <a:pt x="1543" y="9108"/>
                      <a:pt x="2160" y="9108"/>
                    </a:cubicBezTo>
                    <a:cubicBezTo>
                      <a:pt x="4937" y="9108"/>
                      <a:pt x="4937" y="9108"/>
                      <a:pt x="4937" y="9108"/>
                    </a:cubicBezTo>
                    <a:cubicBezTo>
                      <a:pt x="19440" y="9108"/>
                      <a:pt x="19440" y="9108"/>
                      <a:pt x="19440" y="9108"/>
                    </a:cubicBezTo>
                    <a:cubicBezTo>
                      <a:pt x="20057" y="9108"/>
                      <a:pt x="20366" y="9629"/>
                      <a:pt x="20366" y="10149"/>
                    </a:cubicBezTo>
                    <a:cubicBezTo>
                      <a:pt x="20366" y="19778"/>
                      <a:pt x="20366" y="19778"/>
                      <a:pt x="20366" y="19778"/>
                    </a:cubicBezTo>
                    <a:cubicBezTo>
                      <a:pt x="20366" y="20299"/>
                      <a:pt x="20057" y="20559"/>
                      <a:pt x="19440" y="20559"/>
                    </a:cubicBezTo>
                    <a:cubicBezTo>
                      <a:pt x="2160" y="20559"/>
                      <a:pt x="2160" y="20559"/>
                      <a:pt x="2160" y="20559"/>
                    </a:cubicBezTo>
                    <a:cubicBezTo>
                      <a:pt x="1543" y="20559"/>
                      <a:pt x="1234" y="20299"/>
                      <a:pt x="1234" y="19778"/>
                    </a:cubicBezTo>
                    <a:lnTo>
                      <a:pt x="1234" y="10149"/>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90" name="Freeform 296">
                <a:extLst>
                  <a:ext uri="{FF2B5EF4-FFF2-40B4-BE49-F238E27FC236}">
                    <a16:creationId xmlns:a16="http://schemas.microsoft.com/office/drawing/2014/main" id="{38EB8C60-BD8B-42E6-9EC8-93A189D2ABE1}"/>
                  </a:ext>
                </a:extLst>
              </p:cNvPr>
              <p:cNvSpPr/>
              <p:nvPr/>
            </p:nvSpPr>
            <p:spPr>
              <a:xfrm>
                <a:off x="13983751" y="4842206"/>
                <a:ext cx="88765" cy="151758"/>
              </a:xfrm>
              <a:custGeom>
                <a:avLst/>
                <a:gdLst/>
                <a:ahLst/>
                <a:cxnLst>
                  <a:cxn ang="0">
                    <a:pos x="wd2" y="hd2"/>
                  </a:cxn>
                  <a:cxn ang="5400000">
                    <a:pos x="wd2" y="hd2"/>
                  </a:cxn>
                  <a:cxn ang="10800000">
                    <a:pos x="wd2" y="hd2"/>
                  </a:cxn>
                  <a:cxn ang="16200000">
                    <a:pos x="wd2" y="hd2"/>
                  </a:cxn>
                </a:cxnLst>
                <a:rect l="0" t="0" r="r" b="b"/>
                <a:pathLst>
                  <a:path w="21600" h="21600" extrusionOk="0">
                    <a:moveTo>
                      <a:pt x="2700" y="16800"/>
                    </a:moveTo>
                    <a:cubicBezTo>
                      <a:pt x="2700" y="20000"/>
                      <a:pt x="6750" y="21600"/>
                      <a:pt x="10800" y="21600"/>
                    </a:cubicBezTo>
                    <a:cubicBezTo>
                      <a:pt x="14850" y="21600"/>
                      <a:pt x="18900" y="20000"/>
                      <a:pt x="18900" y="16800"/>
                    </a:cubicBezTo>
                    <a:cubicBezTo>
                      <a:pt x="18900" y="10400"/>
                      <a:pt x="18900" y="10400"/>
                      <a:pt x="18900" y="10400"/>
                    </a:cubicBezTo>
                    <a:cubicBezTo>
                      <a:pt x="20250" y="9600"/>
                      <a:pt x="21600" y="8000"/>
                      <a:pt x="21600" y="6400"/>
                    </a:cubicBezTo>
                    <a:cubicBezTo>
                      <a:pt x="21600" y="2400"/>
                      <a:pt x="16200" y="0"/>
                      <a:pt x="10800" y="0"/>
                    </a:cubicBezTo>
                    <a:cubicBezTo>
                      <a:pt x="5400" y="0"/>
                      <a:pt x="0" y="2400"/>
                      <a:pt x="0" y="6400"/>
                    </a:cubicBezTo>
                    <a:cubicBezTo>
                      <a:pt x="0" y="8000"/>
                      <a:pt x="1350" y="9600"/>
                      <a:pt x="2700" y="10400"/>
                    </a:cubicBezTo>
                    <a:lnTo>
                      <a:pt x="2700" y="16800"/>
                    </a:lnTo>
                    <a:close/>
                    <a:moveTo>
                      <a:pt x="10800" y="3200"/>
                    </a:moveTo>
                    <a:cubicBezTo>
                      <a:pt x="13500" y="3200"/>
                      <a:pt x="16200" y="4000"/>
                      <a:pt x="16200" y="6400"/>
                    </a:cubicBezTo>
                    <a:cubicBezTo>
                      <a:pt x="16200" y="7200"/>
                      <a:pt x="14850" y="8000"/>
                      <a:pt x="14850" y="8800"/>
                    </a:cubicBezTo>
                    <a:cubicBezTo>
                      <a:pt x="13500" y="8800"/>
                      <a:pt x="13500" y="8800"/>
                      <a:pt x="13500" y="8800"/>
                    </a:cubicBezTo>
                    <a:cubicBezTo>
                      <a:pt x="13500" y="16800"/>
                      <a:pt x="13500" y="16800"/>
                      <a:pt x="13500" y="16800"/>
                    </a:cubicBezTo>
                    <a:cubicBezTo>
                      <a:pt x="13500" y="17600"/>
                      <a:pt x="12150" y="18400"/>
                      <a:pt x="10800" y="18400"/>
                    </a:cubicBezTo>
                    <a:cubicBezTo>
                      <a:pt x="9450" y="18400"/>
                      <a:pt x="8100" y="17600"/>
                      <a:pt x="8100" y="16800"/>
                    </a:cubicBezTo>
                    <a:cubicBezTo>
                      <a:pt x="8100" y="8800"/>
                      <a:pt x="8100" y="8800"/>
                      <a:pt x="8100" y="8800"/>
                    </a:cubicBezTo>
                    <a:cubicBezTo>
                      <a:pt x="6750" y="8800"/>
                      <a:pt x="6750" y="8800"/>
                      <a:pt x="6750" y="8800"/>
                    </a:cubicBezTo>
                    <a:cubicBezTo>
                      <a:pt x="6750" y="8000"/>
                      <a:pt x="5400" y="7200"/>
                      <a:pt x="5400" y="6400"/>
                    </a:cubicBezTo>
                    <a:cubicBezTo>
                      <a:pt x="5400" y="4000"/>
                      <a:pt x="8100" y="3200"/>
                      <a:pt x="10800" y="32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99" name="组合 98">
            <a:extLst>
              <a:ext uri="{FF2B5EF4-FFF2-40B4-BE49-F238E27FC236}">
                <a16:creationId xmlns:a16="http://schemas.microsoft.com/office/drawing/2014/main" id="{F1B36EB5-7303-4D87-8A9E-08F2E323815B}"/>
              </a:ext>
            </a:extLst>
          </p:cNvPr>
          <p:cNvGrpSpPr/>
          <p:nvPr/>
        </p:nvGrpSpPr>
        <p:grpSpPr>
          <a:xfrm>
            <a:off x="713979" y="2897132"/>
            <a:ext cx="479352" cy="479352"/>
            <a:chOff x="713979" y="2967472"/>
            <a:chExt cx="479352" cy="479352"/>
          </a:xfrm>
        </p:grpSpPr>
        <p:sp>
          <p:nvSpPr>
            <p:cNvPr id="68" name="矩形 67">
              <a:extLst>
                <a:ext uri="{FF2B5EF4-FFF2-40B4-BE49-F238E27FC236}">
                  <a16:creationId xmlns:a16="http://schemas.microsoft.com/office/drawing/2014/main" id="{62788D3F-ABBA-4E16-8134-9BD247525CDF}"/>
                </a:ext>
              </a:extLst>
            </p:cNvPr>
            <p:cNvSpPr/>
            <p:nvPr/>
          </p:nvSpPr>
          <p:spPr>
            <a:xfrm>
              <a:off x="713979" y="2967472"/>
              <a:ext cx="479352" cy="479352"/>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sym typeface="+mn-lt"/>
              </a:endParaRPr>
            </a:p>
          </p:txBody>
        </p:sp>
        <p:sp>
          <p:nvSpPr>
            <p:cNvPr id="91" name="Freeform 305">
              <a:extLst>
                <a:ext uri="{FF2B5EF4-FFF2-40B4-BE49-F238E27FC236}">
                  <a16:creationId xmlns:a16="http://schemas.microsoft.com/office/drawing/2014/main" id="{2458869D-2AEF-4321-B351-5B9982556321}"/>
                </a:ext>
              </a:extLst>
            </p:cNvPr>
            <p:cNvSpPr/>
            <p:nvPr/>
          </p:nvSpPr>
          <p:spPr>
            <a:xfrm>
              <a:off x="824209" y="3022418"/>
              <a:ext cx="258892" cy="369460"/>
            </a:xfrm>
            <a:custGeom>
              <a:avLst/>
              <a:gdLst/>
              <a:ahLst/>
              <a:cxnLst>
                <a:cxn ang="0">
                  <a:pos x="wd2" y="hd2"/>
                </a:cxn>
                <a:cxn ang="5400000">
                  <a:pos x="wd2" y="hd2"/>
                </a:cxn>
                <a:cxn ang="10800000">
                  <a:pos x="wd2" y="hd2"/>
                </a:cxn>
                <a:cxn ang="16200000">
                  <a:pos x="wd2" y="hd2"/>
                </a:cxn>
              </a:cxnLst>
              <a:rect l="0" t="0" r="r" b="b"/>
              <a:pathLst>
                <a:path w="21600" h="21546" extrusionOk="0">
                  <a:moveTo>
                    <a:pt x="5246" y="17010"/>
                  </a:moveTo>
                  <a:cubicBezTo>
                    <a:pt x="3703" y="17010"/>
                    <a:pt x="3703" y="17010"/>
                    <a:pt x="3703" y="17010"/>
                  </a:cubicBezTo>
                  <a:cubicBezTo>
                    <a:pt x="3394" y="17010"/>
                    <a:pt x="3086" y="17226"/>
                    <a:pt x="3086" y="17442"/>
                  </a:cubicBezTo>
                  <a:cubicBezTo>
                    <a:pt x="3086" y="21114"/>
                    <a:pt x="3086" y="21114"/>
                    <a:pt x="3086" y="21114"/>
                  </a:cubicBezTo>
                  <a:cubicBezTo>
                    <a:pt x="3086" y="21330"/>
                    <a:pt x="3394" y="21546"/>
                    <a:pt x="3703" y="21546"/>
                  </a:cubicBezTo>
                  <a:cubicBezTo>
                    <a:pt x="17897" y="21546"/>
                    <a:pt x="17897" y="21546"/>
                    <a:pt x="17897" y="21546"/>
                  </a:cubicBezTo>
                  <a:cubicBezTo>
                    <a:pt x="18206" y="21546"/>
                    <a:pt x="18514" y="21330"/>
                    <a:pt x="18514" y="21114"/>
                  </a:cubicBezTo>
                  <a:cubicBezTo>
                    <a:pt x="18514" y="17442"/>
                    <a:pt x="18514" y="17442"/>
                    <a:pt x="18514" y="17442"/>
                  </a:cubicBezTo>
                  <a:cubicBezTo>
                    <a:pt x="18514" y="17226"/>
                    <a:pt x="18206" y="17010"/>
                    <a:pt x="17897" y="17010"/>
                  </a:cubicBezTo>
                  <a:cubicBezTo>
                    <a:pt x="16354" y="17010"/>
                    <a:pt x="16354" y="17010"/>
                    <a:pt x="16354" y="17010"/>
                  </a:cubicBezTo>
                  <a:cubicBezTo>
                    <a:pt x="16663" y="13554"/>
                    <a:pt x="20366" y="10098"/>
                    <a:pt x="21291" y="9018"/>
                  </a:cubicBezTo>
                  <a:cubicBezTo>
                    <a:pt x="21600" y="8802"/>
                    <a:pt x="21600" y="8802"/>
                    <a:pt x="21600" y="8586"/>
                  </a:cubicBezTo>
                  <a:cubicBezTo>
                    <a:pt x="21600" y="8370"/>
                    <a:pt x="21291" y="8370"/>
                    <a:pt x="21291" y="8370"/>
                  </a:cubicBezTo>
                  <a:cubicBezTo>
                    <a:pt x="14503" y="5994"/>
                    <a:pt x="11417" y="378"/>
                    <a:pt x="11417" y="162"/>
                  </a:cubicBezTo>
                  <a:cubicBezTo>
                    <a:pt x="11109" y="-54"/>
                    <a:pt x="10491" y="-54"/>
                    <a:pt x="10183" y="162"/>
                  </a:cubicBezTo>
                  <a:cubicBezTo>
                    <a:pt x="10183" y="378"/>
                    <a:pt x="7097" y="5994"/>
                    <a:pt x="309" y="8370"/>
                  </a:cubicBezTo>
                  <a:cubicBezTo>
                    <a:pt x="309" y="8370"/>
                    <a:pt x="0" y="8370"/>
                    <a:pt x="0" y="8586"/>
                  </a:cubicBezTo>
                  <a:cubicBezTo>
                    <a:pt x="0" y="8802"/>
                    <a:pt x="0" y="8802"/>
                    <a:pt x="309" y="9018"/>
                  </a:cubicBezTo>
                  <a:cubicBezTo>
                    <a:pt x="1234" y="10098"/>
                    <a:pt x="4937" y="13554"/>
                    <a:pt x="5246" y="17010"/>
                  </a:cubicBezTo>
                  <a:close/>
                  <a:moveTo>
                    <a:pt x="17280" y="17874"/>
                  </a:moveTo>
                  <a:cubicBezTo>
                    <a:pt x="17280" y="20682"/>
                    <a:pt x="17280" y="20682"/>
                    <a:pt x="17280" y="20682"/>
                  </a:cubicBezTo>
                  <a:cubicBezTo>
                    <a:pt x="4320" y="20682"/>
                    <a:pt x="4320" y="20682"/>
                    <a:pt x="4320" y="20682"/>
                  </a:cubicBezTo>
                  <a:cubicBezTo>
                    <a:pt x="4320" y="17874"/>
                    <a:pt x="4320" y="17874"/>
                    <a:pt x="4320" y="17874"/>
                  </a:cubicBezTo>
                  <a:cubicBezTo>
                    <a:pt x="5863" y="17874"/>
                    <a:pt x="5863" y="17874"/>
                    <a:pt x="5863" y="17874"/>
                  </a:cubicBezTo>
                  <a:cubicBezTo>
                    <a:pt x="15737" y="17874"/>
                    <a:pt x="15737" y="17874"/>
                    <a:pt x="15737" y="17874"/>
                  </a:cubicBezTo>
                  <a:lnTo>
                    <a:pt x="17280" y="17874"/>
                  </a:lnTo>
                  <a:close/>
                  <a:moveTo>
                    <a:pt x="12343" y="9018"/>
                  </a:moveTo>
                  <a:cubicBezTo>
                    <a:pt x="12343" y="9666"/>
                    <a:pt x="11726" y="10098"/>
                    <a:pt x="10800" y="10098"/>
                  </a:cubicBezTo>
                  <a:cubicBezTo>
                    <a:pt x="9874" y="10098"/>
                    <a:pt x="9257" y="9666"/>
                    <a:pt x="9257" y="9018"/>
                  </a:cubicBezTo>
                  <a:cubicBezTo>
                    <a:pt x="9257" y="8370"/>
                    <a:pt x="9874" y="7938"/>
                    <a:pt x="10800" y="7938"/>
                  </a:cubicBezTo>
                  <a:cubicBezTo>
                    <a:pt x="11726" y="7938"/>
                    <a:pt x="12343" y="8370"/>
                    <a:pt x="12343" y="9018"/>
                  </a:cubicBezTo>
                  <a:close/>
                  <a:moveTo>
                    <a:pt x="10183" y="2322"/>
                  </a:moveTo>
                  <a:cubicBezTo>
                    <a:pt x="10183" y="7074"/>
                    <a:pt x="10183" y="7074"/>
                    <a:pt x="10183" y="7074"/>
                  </a:cubicBezTo>
                  <a:cubicBezTo>
                    <a:pt x="8949" y="7290"/>
                    <a:pt x="8023" y="8154"/>
                    <a:pt x="8023" y="9018"/>
                  </a:cubicBezTo>
                  <a:cubicBezTo>
                    <a:pt x="8023" y="10098"/>
                    <a:pt x="9257" y="10962"/>
                    <a:pt x="10800" y="10962"/>
                  </a:cubicBezTo>
                  <a:cubicBezTo>
                    <a:pt x="12343" y="10962"/>
                    <a:pt x="13577" y="10098"/>
                    <a:pt x="13577" y="9018"/>
                  </a:cubicBezTo>
                  <a:cubicBezTo>
                    <a:pt x="13577" y="8154"/>
                    <a:pt x="12651" y="7290"/>
                    <a:pt x="11417" y="7074"/>
                  </a:cubicBezTo>
                  <a:cubicBezTo>
                    <a:pt x="11417" y="2322"/>
                    <a:pt x="11417" y="2322"/>
                    <a:pt x="11417" y="2322"/>
                  </a:cubicBezTo>
                  <a:cubicBezTo>
                    <a:pt x="12960" y="4266"/>
                    <a:pt x="15737" y="7074"/>
                    <a:pt x="20057" y="8802"/>
                  </a:cubicBezTo>
                  <a:cubicBezTo>
                    <a:pt x="18514" y="10314"/>
                    <a:pt x="15429" y="13770"/>
                    <a:pt x="15120" y="17010"/>
                  </a:cubicBezTo>
                  <a:cubicBezTo>
                    <a:pt x="6480" y="17010"/>
                    <a:pt x="6480" y="17010"/>
                    <a:pt x="6480" y="17010"/>
                  </a:cubicBezTo>
                  <a:cubicBezTo>
                    <a:pt x="6171" y="13770"/>
                    <a:pt x="3086" y="10314"/>
                    <a:pt x="1543" y="8802"/>
                  </a:cubicBezTo>
                  <a:cubicBezTo>
                    <a:pt x="5863" y="7074"/>
                    <a:pt x="8640" y="4266"/>
                    <a:pt x="10183" y="2322"/>
                  </a:cubicBezTo>
                  <a:close/>
                </a:path>
              </a:pathLst>
            </a:custGeom>
            <a:solidFill>
              <a:srgbClr val="FF9900"/>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98" name="组合 97">
            <a:extLst>
              <a:ext uri="{FF2B5EF4-FFF2-40B4-BE49-F238E27FC236}">
                <a16:creationId xmlns:a16="http://schemas.microsoft.com/office/drawing/2014/main" id="{FDF0F4F2-F91D-47A3-83BA-D8AB2E3BC86A}"/>
              </a:ext>
            </a:extLst>
          </p:cNvPr>
          <p:cNvGrpSpPr/>
          <p:nvPr/>
        </p:nvGrpSpPr>
        <p:grpSpPr>
          <a:xfrm>
            <a:off x="713979" y="4231851"/>
            <a:ext cx="479352" cy="479352"/>
            <a:chOff x="713979" y="4302191"/>
            <a:chExt cx="479352" cy="479352"/>
          </a:xfrm>
        </p:grpSpPr>
        <p:sp>
          <p:nvSpPr>
            <p:cNvPr id="59" name="矩形 58">
              <a:extLst>
                <a:ext uri="{FF2B5EF4-FFF2-40B4-BE49-F238E27FC236}">
                  <a16:creationId xmlns:a16="http://schemas.microsoft.com/office/drawing/2014/main" id="{C90C166B-55FB-4EB3-96ED-15C366DB8788}"/>
                </a:ext>
              </a:extLst>
            </p:cNvPr>
            <p:cNvSpPr/>
            <p:nvPr/>
          </p:nvSpPr>
          <p:spPr>
            <a:xfrm>
              <a:off x="713979" y="4302191"/>
              <a:ext cx="479352" cy="479352"/>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sym typeface="+mn-lt"/>
              </a:endParaRPr>
            </a:p>
          </p:txBody>
        </p:sp>
        <p:sp>
          <p:nvSpPr>
            <p:cNvPr id="95" name="Freeform 341">
              <a:extLst>
                <a:ext uri="{FF2B5EF4-FFF2-40B4-BE49-F238E27FC236}">
                  <a16:creationId xmlns:a16="http://schemas.microsoft.com/office/drawing/2014/main" id="{DD7FC9BA-0664-4B5B-AB81-06515D628C2E}"/>
                </a:ext>
              </a:extLst>
            </p:cNvPr>
            <p:cNvSpPr/>
            <p:nvPr/>
          </p:nvSpPr>
          <p:spPr>
            <a:xfrm>
              <a:off x="895059" y="4385966"/>
              <a:ext cx="117192" cy="311802"/>
            </a:xfrm>
            <a:custGeom>
              <a:avLst/>
              <a:gdLst/>
              <a:ahLst/>
              <a:cxnLst>
                <a:cxn ang="0">
                  <a:pos x="wd2" y="hd2"/>
                </a:cxn>
                <a:cxn ang="5400000">
                  <a:pos x="wd2" y="hd2"/>
                </a:cxn>
                <a:cxn ang="10800000">
                  <a:pos x="wd2" y="hd2"/>
                </a:cxn>
                <a:cxn ang="16200000">
                  <a:pos x="wd2" y="hd2"/>
                </a:cxn>
              </a:cxnLst>
              <a:rect l="0" t="0" r="r" b="b"/>
              <a:pathLst>
                <a:path w="21263" h="21600" extrusionOk="0">
                  <a:moveTo>
                    <a:pt x="1856" y="18000"/>
                  </a:moveTo>
                  <a:cubicBezTo>
                    <a:pt x="3206" y="19029"/>
                    <a:pt x="4556" y="20314"/>
                    <a:pt x="6581" y="20829"/>
                  </a:cubicBezTo>
                  <a:cubicBezTo>
                    <a:pt x="7931" y="21343"/>
                    <a:pt x="9956" y="21600"/>
                    <a:pt x="11981" y="21600"/>
                  </a:cubicBezTo>
                  <a:cubicBezTo>
                    <a:pt x="13331" y="21600"/>
                    <a:pt x="14006" y="21343"/>
                    <a:pt x="14681" y="21343"/>
                  </a:cubicBezTo>
                  <a:cubicBezTo>
                    <a:pt x="15356" y="21343"/>
                    <a:pt x="18731" y="21086"/>
                    <a:pt x="19406" y="21086"/>
                  </a:cubicBezTo>
                  <a:cubicBezTo>
                    <a:pt x="20081" y="20829"/>
                    <a:pt x="20081" y="20829"/>
                    <a:pt x="20756" y="19286"/>
                  </a:cubicBezTo>
                  <a:cubicBezTo>
                    <a:pt x="21431" y="18771"/>
                    <a:pt x="21431" y="17743"/>
                    <a:pt x="20756" y="16971"/>
                  </a:cubicBezTo>
                  <a:cubicBezTo>
                    <a:pt x="20756" y="15686"/>
                    <a:pt x="20081" y="15686"/>
                    <a:pt x="20081" y="15686"/>
                  </a:cubicBezTo>
                  <a:cubicBezTo>
                    <a:pt x="19406" y="15429"/>
                    <a:pt x="19406" y="15429"/>
                    <a:pt x="14006" y="15429"/>
                  </a:cubicBezTo>
                  <a:cubicBezTo>
                    <a:pt x="12656" y="15429"/>
                    <a:pt x="11306" y="14400"/>
                    <a:pt x="10631" y="13371"/>
                  </a:cubicBezTo>
                  <a:cubicBezTo>
                    <a:pt x="10631" y="11829"/>
                    <a:pt x="10631" y="9514"/>
                    <a:pt x="10631" y="8229"/>
                  </a:cubicBezTo>
                  <a:cubicBezTo>
                    <a:pt x="11306" y="6943"/>
                    <a:pt x="12656" y="6171"/>
                    <a:pt x="14681" y="6171"/>
                  </a:cubicBezTo>
                  <a:cubicBezTo>
                    <a:pt x="19406" y="6171"/>
                    <a:pt x="19406" y="6171"/>
                    <a:pt x="20081" y="5914"/>
                  </a:cubicBezTo>
                  <a:cubicBezTo>
                    <a:pt x="20081" y="5914"/>
                    <a:pt x="20756" y="5657"/>
                    <a:pt x="20756" y="4371"/>
                  </a:cubicBezTo>
                  <a:cubicBezTo>
                    <a:pt x="21431" y="3857"/>
                    <a:pt x="21431" y="2829"/>
                    <a:pt x="20756" y="2057"/>
                  </a:cubicBezTo>
                  <a:cubicBezTo>
                    <a:pt x="20081" y="771"/>
                    <a:pt x="20081" y="771"/>
                    <a:pt x="20081" y="514"/>
                  </a:cubicBezTo>
                  <a:cubicBezTo>
                    <a:pt x="19406" y="514"/>
                    <a:pt x="19406" y="514"/>
                    <a:pt x="14681" y="0"/>
                  </a:cubicBezTo>
                  <a:cubicBezTo>
                    <a:pt x="14006" y="0"/>
                    <a:pt x="13331" y="0"/>
                    <a:pt x="12656" y="0"/>
                  </a:cubicBezTo>
                  <a:cubicBezTo>
                    <a:pt x="10631" y="0"/>
                    <a:pt x="7931" y="257"/>
                    <a:pt x="6581" y="514"/>
                  </a:cubicBezTo>
                  <a:cubicBezTo>
                    <a:pt x="4556" y="1029"/>
                    <a:pt x="3206" y="2314"/>
                    <a:pt x="1856" y="3600"/>
                  </a:cubicBezTo>
                  <a:cubicBezTo>
                    <a:pt x="1181" y="4629"/>
                    <a:pt x="506" y="6686"/>
                    <a:pt x="506" y="8229"/>
                  </a:cubicBezTo>
                  <a:cubicBezTo>
                    <a:pt x="-169" y="9514"/>
                    <a:pt x="-169" y="11829"/>
                    <a:pt x="506" y="13371"/>
                  </a:cubicBezTo>
                  <a:cubicBezTo>
                    <a:pt x="506" y="14914"/>
                    <a:pt x="1181" y="16971"/>
                    <a:pt x="1856" y="18000"/>
                  </a:cubicBezTo>
                  <a:close/>
                  <a:moveTo>
                    <a:pt x="3206" y="8229"/>
                  </a:moveTo>
                  <a:cubicBezTo>
                    <a:pt x="3206" y="6686"/>
                    <a:pt x="3881" y="4886"/>
                    <a:pt x="4556" y="3857"/>
                  </a:cubicBezTo>
                  <a:cubicBezTo>
                    <a:pt x="5231" y="2829"/>
                    <a:pt x="7256" y="1800"/>
                    <a:pt x="7931" y="1543"/>
                  </a:cubicBezTo>
                  <a:cubicBezTo>
                    <a:pt x="9281" y="1286"/>
                    <a:pt x="10631" y="1029"/>
                    <a:pt x="12656" y="1029"/>
                  </a:cubicBezTo>
                  <a:cubicBezTo>
                    <a:pt x="13331" y="1029"/>
                    <a:pt x="13331" y="1029"/>
                    <a:pt x="14006" y="1029"/>
                  </a:cubicBezTo>
                  <a:cubicBezTo>
                    <a:pt x="16031" y="1286"/>
                    <a:pt x="17381" y="1286"/>
                    <a:pt x="18056" y="1286"/>
                  </a:cubicBezTo>
                  <a:cubicBezTo>
                    <a:pt x="18056" y="1543"/>
                    <a:pt x="18056" y="1800"/>
                    <a:pt x="18056" y="2314"/>
                  </a:cubicBezTo>
                  <a:cubicBezTo>
                    <a:pt x="18731" y="2829"/>
                    <a:pt x="18731" y="3857"/>
                    <a:pt x="18056" y="4371"/>
                  </a:cubicBezTo>
                  <a:cubicBezTo>
                    <a:pt x="18056" y="4629"/>
                    <a:pt x="18056" y="4886"/>
                    <a:pt x="18056" y="5143"/>
                  </a:cubicBezTo>
                  <a:cubicBezTo>
                    <a:pt x="17381" y="5143"/>
                    <a:pt x="16031" y="5143"/>
                    <a:pt x="14681" y="5143"/>
                  </a:cubicBezTo>
                  <a:cubicBezTo>
                    <a:pt x="11306" y="5143"/>
                    <a:pt x="8606" y="6429"/>
                    <a:pt x="7931" y="8229"/>
                  </a:cubicBezTo>
                  <a:cubicBezTo>
                    <a:pt x="7931" y="9514"/>
                    <a:pt x="7931" y="11829"/>
                    <a:pt x="7931" y="13371"/>
                  </a:cubicBezTo>
                  <a:cubicBezTo>
                    <a:pt x="8606" y="15171"/>
                    <a:pt x="11306" y="16457"/>
                    <a:pt x="14006" y="16457"/>
                  </a:cubicBezTo>
                  <a:cubicBezTo>
                    <a:pt x="16031" y="16457"/>
                    <a:pt x="17381" y="16457"/>
                    <a:pt x="18056" y="16457"/>
                  </a:cubicBezTo>
                  <a:cubicBezTo>
                    <a:pt x="18056" y="16714"/>
                    <a:pt x="18056" y="16971"/>
                    <a:pt x="18056" y="17229"/>
                  </a:cubicBezTo>
                  <a:cubicBezTo>
                    <a:pt x="18731" y="17743"/>
                    <a:pt x="18731" y="18771"/>
                    <a:pt x="18056" y="19286"/>
                  </a:cubicBezTo>
                  <a:cubicBezTo>
                    <a:pt x="18056" y="19543"/>
                    <a:pt x="18056" y="19800"/>
                    <a:pt x="18056" y="20057"/>
                  </a:cubicBezTo>
                  <a:cubicBezTo>
                    <a:pt x="16706" y="20057"/>
                    <a:pt x="15356" y="20314"/>
                    <a:pt x="14006" y="20314"/>
                  </a:cubicBezTo>
                  <a:cubicBezTo>
                    <a:pt x="11981" y="20571"/>
                    <a:pt x="9281" y="20314"/>
                    <a:pt x="7931" y="20057"/>
                  </a:cubicBezTo>
                  <a:cubicBezTo>
                    <a:pt x="7256" y="19800"/>
                    <a:pt x="5231" y="18771"/>
                    <a:pt x="4556" y="17743"/>
                  </a:cubicBezTo>
                  <a:cubicBezTo>
                    <a:pt x="3881" y="16714"/>
                    <a:pt x="3206" y="14657"/>
                    <a:pt x="3206" y="13371"/>
                  </a:cubicBezTo>
                  <a:cubicBezTo>
                    <a:pt x="2531" y="11829"/>
                    <a:pt x="2531" y="9514"/>
                    <a:pt x="3206" y="8229"/>
                  </a:cubicBezTo>
                  <a:close/>
                </a:path>
              </a:pathLst>
            </a:custGeom>
            <a:solidFill>
              <a:srgbClr val="FF9900"/>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97" name="组合 96">
            <a:extLst>
              <a:ext uri="{FF2B5EF4-FFF2-40B4-BE49-F238E27FC236}">
                <a16:creationId xmlns:a16="http://schemas.microsoft.com/office/drawing/2014/main" id="{FEBDC555-ADC3-4FB7-88FF-7DA2A30B2D1C}"/>
              </a:ext>
            </a:extLst>
          </p:cNvPr>
          <p:cNvGrpSpPr/>
          <p:nvPr/>
        </p:nvGrpSpPr>
        <p:grpSpPr>
          <a:xfrm>
            <a:off x="713979" y="5566570"/>
            <a:ext cx="479352" cy="479352"/>
            <a:chOff x="713979" y="5636910"/>
            <a:chExt cx="479352" cy="479352"/>
          </a:xfrm>
        </p:grpSpPr>
        <p:sp>
          <p:nvSpPr>
            <p:cNvPr id="50" name="矩形 49">
              <a:extLst>
                <a:ext uri="{FF2B5EF4-FFF2-40B4-BE49-F238E27FC236}">
                  <a16:creationId xmlns:a16="http://schemas.microsoft.com/office/drawing/2014/main" id="{AC66999A-38D4-40C2-80C1-7DCCE03EFF49}"/>
                </a:ext>
              </a:extLst>
            </p:cNvPr>
            <p:cNvSpPr/>
            <p:nvPr/>
          </p:nvSpPr>
          <p:spPr>
            <a:xfrm>
              <a:off x="713979" y="5636910"/>
              <a:ext cx="479352" cy="479352"/>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sym typeface="+mn-lt"/>
              </a:endParaRPr>
            </a:p>
          </p:txBody>
        </p:sp>
        <p:sp>
          <p:nvSpPr>
            <p:cNvPr id="96" name="Freeform 686">
              <a:extLst>
                <a:ext uri="{FF2B5EF4-FFF2-40B4-BE49-F238E27FC236}">
                  <a16:creationId xmlns:a16="http://schemas.microsoft.com/office/drawing/2014/main" id="{6BACF410-7614-43F6-B33B-AB428CC459A4}"/>
                </a:ext>
              </a:extLst>
            </p:cNvPr>
            <p:cNvSpPr/>
            <p:nvPr/>
          </p:nvSpPr>
          <p:spPr>
            <a:xfrm>
              <a:off x="864891" y="5745100"/>
              <a:ext cx="177528" cy="262973"/>
            </a:xfrm>
            <a:custGeom>
              <a:avLst/>
              <a:gdLst/>
              <a:ahLst/>
              <a:cxnLst>
                <a:cxn ang="0">
                  <a:pos x="wd2" y="hd2"/>
                </a:cxn>
                <a:cxn ang="5400000">
                  <a:pos x="wd2" y="hd2"/>
                </a:cxn>
                <a:cxn ang="10800000">
                  <a:pos x="wd2" y="hd2"/>
                </a:cxn>
                <a:cxn ang="16200000">
                  <a:pos x="wd2" y="hd2"/>
                </a:cxn>
              </a:cxnLst>
              <a:rect l="0" t="0" r="r" b="b"/>
              <a:pathLst>
                <a:path w="21600" h="21331" extrusionOk="0">
                  <a:moveTo>
                    <a:pt x="1350" y="13518"/>
                  </a:moveTo>
                  <a:cubicBezTo>
                    <a:pt x="675" y="13518"/>
                    <a:pt x="0" y="13978"/>
                    <a:pt x="0" y="14437"/>
                  </a:cubicBezTo>
                  <a:cubicBezTo>
                    <a:pt x="0" y="14897"/>
                    <a:pt x="675" y="15357"/>
                    <a:pt x="1350" y="15357"/>
                  </a:cubicBezTo>
                  <a:cubicBezTo>
                    <a:pt x="9450" y="15357"/>
                    <a:pt x="9450" y="15357"/>
                    <a:pt x="9450" y="15357"/>
                  </a:cubicBezTo>
                  <a:cubicBezTo>
                    <a:pt x="9450" y="20412"/>
                    <a:pt x="9450" y="20412"/>
                    <a:pt x="9450" y="20412"/>
                  </a:cubicBezTo>
                  <a:cubicBezTo>
                    <a:pt x="9450" y="20871"/>
                    <a:pt x="10125" y="21331"/>
                    <a:pt x="10800" y="21331"/>
                  </a:cubicBezTo>
                  <a:cubicBezTo>
                    <a:pt x="11475" y="21331"/>
                    <a:pt x="12150" y="20871"/>
                    <a:pt x="12150" y="20412"/>
                  </a:cubicBezTo>
                  <a:cubicBezTo>
                    <a:pt x="12150" y="15357"/>
                    <a:pt x="12150" y="15357"/>
                    <a:pt x="12150" y="15357"/>
                  </a:cubicBezTo>
                  <a:cubicBezTo>
                    <a:pt x="20250" y="15357"/>
                    <a:pt x="20250" y="15357"/>
                    <a:pt x="20250" y="15357"/>
                  </a:cubicBezTo>
                  <a:cubicBezTo>
                    <a:pt x="20925" y="15357"/>
                    <a:pt x="21600" y="14897"/>
                    <a:pt x="21600" y="14437"/>
                  </a:cubicBezTo>
                  <a:cubicBezTo>
                    <a:pt x="21600" y="13978"/>
                    <a:pt x="20925" y="13518"/>
                    <a:pt x="20250" y="13518"/>
                  </a:cubicBezTo>
                  <a:cubicBezTo>
                    <a:pt x="12150" y="13518"/>
                    <a:pt x="12150" y="13518"/>
                    <a:pt x="12150" y="13518"/>
                  </a:cubicBezTo>
                  <a:cubicBezTo>
                    <a:pt x="12150" y="12140"/>
                    <a:pt x="12150" y="12140"/>
                    <a:pt x="12150" y="12140"/>
                  </a:cubicBezTo>
                  <a:cubicBezTo>
                    <a:pt x="20250" y="12140"/>
                    <a:pt x="20250" y="12140"/>
                    <a:pt x="20250" y="12140"/>
                  </a:cubicBezTo>
                  <a:cubicBezTo>
                    <a:pt x="20925" y="12140"/>
                    <a:pt x="21600" y="11680"/>
                    <a:pt x="21600" y="11220"/>
                  </a:cubicBezTo>
                  <a:cubicBezTo>
                    <a:pt x="21600" y="10761"/>
                    <a:pt x="20925" y="10301"/>
                    <a:pt x="20250" y="10301"/>
                  </a:cubicBezTo>
                  <a:cubicBezTo>
                    <a:pt x="12150" y="10301"/>
                    <a:pt x="12150" y="10301"/>
                    <a:pt x="12150" y="10301"/>
                  </a:cubicBezTo>
                  <a:cubicBezTo>
                    <a:pt x="19575" y="1569"/>
                    <a:pt x="19575" y="1569"/>
                    <a:pt x="19575" y="1569"/>
                  </a:cubicBezTo>
                  <a:cubicBezTo>
                    <a:pt x="20250" y="1110"/>
                    <a:pt x="19575" y="191"/>
                    <a:pt x="18900" y="191"/>
                  </a:cubicBezTo>
                  <a:cubicBezTo>
                    <a:pt x="18225" y="-269"/>
                    <a:pt x="17550" y="191"/>
                    <a:pt x="17550" y="650"/>
                  </a:cubicBezTo>
                  <a:cubicBezTo>
                    <a:pt x="10800" y="8463"/>
                    <a:pt x="10800" y="8463"/>
                    <a:pt x="10800" y="8463"/>
                  </a:cubicBezTo>
                  <a:cubicBezTo>
                    <a:pt x="4050" y="650"/>
                    <a:pt x="4050" y="650"/>
                    <a:pt x="4050" y="650"/>
                  </a:cubicBezTo>
                  <a:cubicBezTo>
                    <a:pt x="4050" y="191"/>
                    <a:pt x="3375" y="-269"/>
                    <a:pt x="2700" y="191"/>
                  </a:cubicBezTo>
                  <a:cubicBezTo>
                    <a:pt x="2025" y="191"/>
                    <a:pt x="1350" y="1110"/>
                    <a:pt x="2025" y="1569"/>
                  </a:cubicBezTo>
                  <a:cubicBezTo>
                    <a:pt x="9450" y="10301"/>
                    <a:pt x="9450" y="10301"/>
                    <a:pt x="9450" y="10301"/>
                  </a:cubicBezTo>
                  <a:cubicBezTo>
                    <a:pt x="1350" y="10301"/>
                    <a:pt x="1350" y="10301"/>
                    <a:pt x="1350" y="10301"/>
                  </a:cubicBezTo>
                  <a:cubicBezTo>
                    <a:pt x="675" y="10301"/>
                    <a:pt x="0" y="10761"/>
                    <a:pt x="0" y="11220"/>
                  </a:cubicBezTo>
                  <a:cubicBezTo>
                    <a:pt x="0" y="11680"/>
                    <a:pt x="675" y="12140"/>
                    <a:pt x="1350" y="12140"/>
                  </a:cubicBezTo>
                  <a:cubicBezTo>
                    <a:pt x="9450" y="12140"/>
                    <a:pt x="9450" y="12140"/>
                    <a:pt x="9450" y="12140"/>
                  </a:cubicBezTo>
                  <a:cubicBezTo>
                    <a:pt x="9450" y="13518"/>
                    <a:pt x="9450" y="13518"/>
                    <a:pt x="9450" y="13518"/>
                  </a:cubicBezTo>
                  <a:lnTo>
                    <a:pt x="1350" y="13518"/>
                  </a:lnTo>
                  <a:close/>
                </a:path>
              </a:pathLst>
            </a:custGeom>
            <a:solidFill>
              <a:srgbClr val="FF9900"/>
            </a:solidFill>
            <a:ln w="12700" cap="flat">
              <a:noFill/>
              <a:miter lim="400000"/>
            </a:ln>
            <a:effectLst/>
          </p:spPr>
          <p:txBody>
            <a:bodyPr wrap="square" lIns="91439" tIns="91439" rIns="91439" bIns="91439" numCol="1" anchor="t">
              <a:noAutofit/>
            </a:bodyPr>
            <a:lstStyle/>
            <a:p>
              <a:endParaRPr>
                <a:cs typeface="+mn-ea"/>
                <a:sym typeface="+mn-lt"/>
              </a:endParaRPr>
            </a:p>
          </p:txBody>
        </p:sp>
      </p:grpSp>
    </p:spTree>
    <p:extLst>
      <p:ext uri="{BB962C8B-B14F-4D97-AF65-F5344CB8AC3E}">
        <p14:creationId xmlns:p14="http://schemas.microsoft.com/office/powerpoint/2010/main" val="395427826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1500" fill="hold"/>
                                        <p:tgtEl>
                                          <p:spTgt spid="101"/>
                                        </p:tgtEl>
                                        <p:attrNameLst>
                                          <p:attrName>ppt_x</p:attrName>
                                        </p:attrNameLst>
                                      </p:cBhvr>
                                      <p:tavLst>
                                        <p:tav tm="0">
                                          <p:val>
                                            <p:strVal val="1+#ppt_w/2"/>
                                          </p:val>
                                        </p:tav>
                                        <p:tav tm="100000">
                                          <p:val>
                                            <p:strVal val="#ppt_x"/>
                                          </p:val>
                                        </p:tav>
                                      </p:tavLst>
                                    </p:anim>
                                    <p:anim calcmode="lin" valueType="num">
                                      <p:cBhvr additive="base">
                                        <p:cTn id="12" dur="1500" fill="hold"/>
                                        <p:tgtEl>
                                          <p:spTgt spid="10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p:cTn id="16" dur="750" fill="hold"/>
                                        <p:tgtEl>
                                          <p:spTgt spid="100"/>
                                        </p:tgtEl>
                                        <p:attrNameLst>
                                          <p:attrName>ppt_w</p:attrName>
                                        </p:attrNameLst>
                                      </p:cBhvr>
                                      <p:tavLst>
                                        <p:tav tm="0">
                                          <p:val>
                                            <p:fltVal val="0"/>
                                          </p:val>
                                        </p:tav>
                                        <p:tav tm="100000">
                                          <p:val>
                                            <p:strVal val="#ppt_w"/>
                                          </p:val>
                                        </p:tav>
                                      </p:tavLst>
                                    </p:anim>
                                    <p:anim calcmode="lin" valueType="num">
                                      <p:cBhvr>
                                        <p:cTn id="17" dur="750" fill="hold"/>
                                        <p:tgtEl>
                                          <p:spTgt spid="100"/>
                                        </p:tgtEl>
                                        <p:attrNameLst>
                                          <p:attrName>ppt_h</p:attrName>
                                        </p:attrNameLst>
                                      </p:cBhvr>
                                      <p:tavLst>
                                        <p:tav tm="0">
                                          <p:val>
                                            <p:fltVal val="0"/>
                                          </p:val>
                                        </p:tav>
                                        <p:tav tm="100000">
                                          <p:val>
                                            <p:strVal val="#ppt_h"/>
                                          </p:val>
                                        </p:tav>
                                      </p:tavLst>
                                    </p:anim>
                                    <p:animEffect transition="in" filter="fade">
                                      <p:cBhvr>
                                        <p:cTn id="18" dur="750"/>
                                        <p:tgtEl>
                                          <p:spTgt spid="100"/>
                                        </p:tgtEl>
                                      </p:cBhvr>
                                    </p:animEffect>
                                  </p:childTnLst>
                                </p:cTn>
                              </p:par>
                              <p:par>
                                <p:cTn id="19" presetID="53" presetClass="entr" presetSubtype="16" fill="hold" nodeType="withEffect">
                                  <p:stCondLst>
                                    <p:cond delay="250"/>
                                  </p:stCondLst>
                                  <p:childTnLst>
                                    <p:set>
                                      <p:cBhvr>
                                        <p:cTn id="20" dur="1" fill="hold">
                                          <p:stCondLst>
                                            <p:cond delay="0"/>
                                          </p:stCondLst>
                                        </p:cTn>
                                        <p:tgtEl>
                                          <p:spTgt spid="99"/>
                                        </p:tgtEl>
                                        <p:attrNameLst>
                                          <p:attrName>style.visibility</p:attrName>
                                        </p:attrNameLst>
                                      </p:cBhvr>
                                      <p:to>
                                        <p:strVal val="visible"/>
                                      </p:to>
                                    </p:set>
                                    <p:anim calcmode="lin" valueType="num">
                                      <p:cBhvr>
                                        <p:cTn id="21" dur="750" fill="hold"/>
                                        <p:tgtEl>
                                          <p:spTgt spid="99"/>
                                        </p:tgtEl>
                                        <p:attrNameLst>
                                          <p:attrName>ppt_w</p:attrName>
                                        </p:attrNameLst>
                                      </p:cBhvr>
                                      <p:tavLst>
                                        <p:tav tm="0">
                                          <p:val>
                                            <p:fltVal val="0"/>
                                          </p:val>
                                        </p:tav>
                                        <p:tav tm="100000">
                                          <p:val>
                                            <p:strVal val="#ppt_w"/>
                                          </p:val>
                                        </p:tav>
                                      </p:tavLst>
                                    </p:anim>
                                    <p:anim calcmode="lin" valueType="num">
                                      <p:cBhvr>
                                        <p:cTn id="22" dur="750" fill="hold"/>
                                        <p:tgtEl>
                                          <p:spTgt spid="99"/>
                                        </p:tgtEl>
                                        <p:attrNameLst>
                                          <p:attrName>ppt_h</p:attrName>
                                        </p:attrNameLst>
                                      </p:cBhvr>
                                      <p:tavLst>
                                        <p:tav tm="0">
                                          <p:val>
                                            <p:fltVal val="0"/>
                                          </p:val>
                                        </p:tav>
                                        <p:tav tm="100000">
                                          <p:val>
                                            <p:strVal val="#ppt_h"/>
                                          </p:val>
                                        </p:tav>
                                      </p:tavLst>
                                    </p:anim>
                                    <p:animEffect transition="in" filter="fade">
                                      <p:cBhvr>
                                        <p:cTn id="23" dur="750"/>
                                        <p:tgtEl>
                                          <p:spTgt spid="99"/>
                                        </p:tgtEl>
                                      </p:cBhvr>
                                    </p:animEffect>
                                  </p:childTnLst>
                                </p:cTn>
                              </p:par>
                              <p:par>
                                <p:cTn id="24" presetID="53" presetClass="entr" presetSubtype="16" fill="hold" nodeType="withEffect">
                                  <p:stCondLst>
                                    <p:cond delay="50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750"/>
                                  </p:stCondLst>
                                  <p:childTnLst>
                                    <p:set>
                                      <p:cBhvr>
                                        <p:cTn id="30" dur="1" fill="hold">
                                          <p:stCondLst>
                                            <p:cond delay="0"/>
                                          </p:stCondLst>
                                        </p:cTn>
                                        <p:tgtEl>
                                          <p:spTgt spid="97"/>
                                        </p:tgtEl>
                                        <p:attrNameLst>
                                          <p:attrName>style.visibility</p:attrName>
                                        </p:attrNameLst>
                                      </p:cBhvr>
                                      <p:to>
                                        <p:strVal val="visible"/>
                                      </p:to>
                                    </p:set>
                                    <p:anim calcmode="lin" valueType="num">
                                      <p:cBhvr>
                                        <p:cTn id="31" dur="750" fill="hold"/>
                                        <p:tgtEl>
                                          <p:spTgt spid="97"/>
                                        </p:tgtEl>
                                        <p:attrNameLst>
                                          <p:attrName>ppt_w</p:attrName>
                                        </p:attrNameLst>
                                      </p:cBhvr>
                                      <p:tavLst>
                                        <p:tav tm="0">
                                          <p:val>
                                            <p:fltVal val="0"/>
                                          </p:val>
                                        </p:tav>
                                        <p:tav tm="100000">
                                          <p:val>
                                            <p:strVal val="#ppt_w"/>
                                          </p:val>
                                        </p:tav>
                                      </p:tavLst>
                                    </p:anim>
                                    <p:anim calcmode="lin" valueType="num">
                                      <p:cBhvr>
                                        <p:cTn id="32" dur="750" fill="hold"/>
                                        <p:tgtEl>
                                          <p:spTgt spid="97"/>
                                        </p:tgtEl>
                                        <p:attrNameLst>
                                          <p:attrName>ppt_h</p:attrName>
                                        </p:attrNameLst>
                                      </p:cBhvr>
                                      <p:tavLst>
                                        <p:tav tm="0">
                                          <p:val>
                                            <p:fltVal val="0"/>
                                          </p:val>
                                        </p:tav>
                                        <p:tav tm="100000">
                                          <p:val>
                                            <p:strVal val="#ppt_h"/>
                                          </p:val>
                                        </p:tav>
                                      </p:tavLst>
                                    </p:anim>
                                    <p:animEffect transition="in" filter="fade">
                                      <p:cBhvr>
                                        <p:cTn id="33" dur="750"/>
                                        <p:tgtEl>
                                          <p:spTgt spid="9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250"/>
                                        <p:tgtEl>
                                          <p:spTgt spid="9"/>
                                        </p:tgtEl>
                                      </p:cBhvr>
                                    </p:animEffect>
                                  </p:childTnLst>
                                </p:cTn>
                              </p:par>
                              <p:par>
                                <p:cTn id="38" presetID="22" presetClass="entr" presetSubtype="8" fill="hold" nodeType="withEffect">
                                  <p:stCondLst>
                                    <p:cond delay="25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1250"/>
                                        <p:tgtEl>
                                          <p:spTgt spid="65"/>
                                        </p:tgtEl>
                                      </p:cBhvr>
                                    </p:animEffect>
                                  </p:childTnLst>
                                </p:cTn>
                              </p:par>
                              <p:par>
                                <p:cTn id="41" presetID="22" presetClass="entr" presetSubtype="8" fill="hold" nodeType="withEffect">
                                  <p:stCondLst>
                                    <p:cond delay="50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1250"/>
                                        <p:tgtEl>
                                          <p:spTgt spid="56"/>
                                        </p:tgtEl>
                                      </p:cBhvr>
                                    </p:animEffect>
                                  </p:childTnLst>
                                </p:cTn>
                              </p:par>
                              <p:par>
                                <p:cTn id="44" presetID="22" presetClass="entr" presetSubtype="8" fill="hold" nodeType="withEffect">
                                  <p:stCondLst>
                                    <p:cond delay="75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32498E7-F588-4E5F-A3C9-F45245FB4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372" y="0"/>
            <a:ext cx="10639628" cy="6858000"/>
          </a:xfrm>
          <a:prstGeom prst="rect">
            <a:avLst/>
          </a:prstGeom>
        </p:spPr>
      </p:pic>
      <p:sp>
        <p:nvSpPr>
          <p:cNvPr id="17" name="任意多边形: 形状 16">
            <a:extLst>
              <a:ext uri="{FF2B5EF4-FFF2-40B4-BE49-F238E27FC236}">
                <a16:creationId xmlns:a16="http://schemas.microsoft.com/office/drawing/2014/main" id="{84B8FB8B-B7AD-40D6-BBE8-7F9508337542}"/>
              </a:ext>
            </a:extLst>
          </p:cNvPr>
          <p:cNvSpPr/>
          <p:nvPr/>
        </p:nvSpPr>
        <p:spPr>
          <a:xfrm>
            <a:off x="404353" y="3547242"/>
            <a:ext cx="11787648" cy="2443656"/>
          </a:xfrm>
          <a:custGeom>
            <a:avLst/>
            <a:gdLst>
              <a:gd name="connsiteX0" fmla="*/ 1402300 w 11787648"/>
              <a:gd name="connsiteY0" fmla="*/ 0 h 2443656"/>
              <a:gd name="connsiteX1" fmla="*/ 11787648 w 11787648"/>
              <a:gd name="connsiteY1" fmla="*/ 0 h 2443656"/>
              <a:gd name="connsiteX2" fmla="*/ 11787648 w 11787648"/>
              <a:gd name="connsiteY2" fmla="*/ 2443656 h 2443656"/>
              <a:gd name="connsiteX3" fmla="*/ 0 w 11787648"/>
              <a:gd name="connsiteY3" fmla="*/ 2443656 h 2443656"/>
            </a:gdLst>
            <a:ahLst/>
            <a:cxnLst>
              <a:cxn ang="0">
                <a:pos x="connsiteX0" y="connsiteY0"/>
              </a:cxn>
              <a:cxn ang="0">
                <a:pos x="connsiteX1" y="connsiteY1"/>
              </a:cxn>
              <a:cxn ang="0">
                <a:pos x="connsiteX2" y="connsiteY2"/>
              </a:cxn>
              <a:cxn ang="0">
                <a:pos x="connsiteX3" y="connsiteY3"/>
              </a:cxn>
            </a:cxnLst>
            <a:rect l="l" t="t" r="r" b="b"/>
            <a:pathLst>
              <a:path w="11787648" h="2443656">
                <a:moveTo>
                  <a:pt x="1402300" y="0"/>
                </a:moveTo>
                <a:lnTo>
                  <a:pt x="11787648" y="0"/>
                </a:lnTo>
                <a:lnTo>
                  <a:pt x="11787648" y="2443656"/>
                </a:lnTo>
                <a:lnTo>
                  <a:pt x="0" y="2443656"/>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19089507-A640-4EEA-91FF-104D3FE501CB}"/>
              </a:ext>
            </a:extLst>
          </p:cNvPr>
          <p:cNvSpPr txBox="1"/>
          <p:nvPr/>
        </p:nvSpPr>
        <p:spPr>
          <a:xfrm flipH="1">
            <a:off x="3898392" y="4338183"/>
            <a:ext cx="5722185" cy="861774"/>
          </a:xfrm>
          <a:prstGeom prst="rect">
            <a:avLst/>
          </a:prstGeom>
          <a:noFill/>
        </p:spPr>
        <p:txBody>
          <a:bodyPr wrap="square" rtlCol="0">
            <a:spAutoFit/>
          </a:bodyPr>
          <a:lstStyle/>
          <a:p>
            <a:pPr algn="r"/>
            <a:r>
              <a:rPr lang="zh-CN" altLang="en-US" sz="3200" dirty="0">
                <a:solidFill>
                  <a:srgbClr val="002060"/>
                </a:solidFill>
                <a:cs typeface="+mn-ea"/>
                <a:sym typeface="+mn-lt"/>
              </a:rPr>
              <a:t>Future development plans</a:t>
            </a:r>
            <a:endParaRPr lang="en-US" altLang="zh-CN" sz="3200" dirty="0">
              <a:solidFill>
                <a:srgbClr val="002060"/>
              </a:solidFill>
              <a:cs typeface="+mn-ea"/>
              <a:sym typeface="+mn-lt"/>
            </a:endParaRPr>
          </a:p>
          <a:p>
            <a:pPr algn="r"/>
            <a:r>
              <a:rPr lang="en-US" altLang="zh-CN" dirty="0">
                <a:solidFill>
                  <a:srgbClr val="002060"/>
                </a:solidFill>
                <a:cs typeface="+mn-ea"/>
                <a:sym typeface="+mn-lt"/>
              </a:rPr>
              <a:t>Future development planning</a:t>
            </a:r>
            <a:endParaRPr lang="zh-CN" altLang="en-US" dirty="0">
              <a:solidFill>
                <a:srgbClr val="002060"/>
              </a:solidFill>
              <a:cs typeface="+mn-ea"/>
              <a:sym typeface="+mn-lt"/>
            </a:endParaRPr>
          </a:p>
        </p:txBody>
      </p:sp>
      <p:grpSp>
        <p:nvGrpSpPr>
          <p:cNvPr id="3" name="组合 2">
            <a:extLst>
              <a:ext uri="{FF2B5EF4-FFF2-40B4-BE49-F238E27FC236}">
                <a16:creationId xmlns:a16="http://schemas.microsoft.com/office/drawing/2014/main" id="{EEE2CC03-6ACA-4429-BD21-92A0298575A7}"/>
              </a:ext>
            </a:extLst>
          </p:cNvPr>
          <p:cNvGrpSpPr/>
          <p:nvPr/>
        </p:nvGrpSpPr>
        <p:grpSpPr>
          <a:xfrm>
            <a:off x="9660675" y="3851070"/>
            <a:ext cx="1836000" cy="1836000"/>
            <a:chOff x="9620578" y="3901966"/>
            <a:chExt cx="1836000" cy="1836000"/>
          </a:xfrm>
        </p:grpSpPr>
        <p:sp>
          <p:nvSpPr>
            <p:cNvPr id="11" name="矩形 10">
              <a:extLst>
                <a:ext uri="{FF2B5EF4-FFF2-40B4-BE49-F238E27FC236}">
                  <a16:creationId xmlns:a16="http://schemas.microsoft.com/office/drawing/2014/main" id="{9468E86E-91DF-40FF-80AC-DCB7260C44CC}"/>
                </a:ext>
              </a:extLst>
            </p:cNvPr>
            <p:cNvSpPr/>
            <p:nvPr/>
          </p:nvSpPr>
          <p:spPr>
            <a:xfrm>
              <a:off x="9620578" y="3901966"/>
              <a:ext cx="1836000" cy="1836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CF1E4694-8B88-4449-8AE9-813B6C40A029}"/>
                </a:ext>
              </a:extLst>
            </p:cNvPr>
            <p:cNvSpPr txBox="1"/>
            <p:nvPr/>
          </p:nvSpPr>
          <p:spPr>
            <a:xfrm>
              <a:off x="10038987" y="4358301"/>
              <a:ext cx="999183" cy="923330"/>
            </a:xfrm>
            <a:prstGeom prst="rect">
              <a:avLst/>
            </a:prstGeom>
            <a:noFill/>
          </p:spPr>
          <p:txBody>
            <a:bodyPr wrap="square" rtlCol="0">
              <a:spAutoFit/>
            </a:bodyPr>
            <a:lstStyle/>
            <a:p>
              <a:pPr algn="ctr"/>
              <a:r>
                <a:rPr lang="en-US" altLang="zh-CN" sz="5400" dirty="0">
                  <a:solidFill>
                    <a:schemeClr val="bg1"/>
                  </a:solidFill>
                  <a:cs typeface="+mn-ea"/>
                  <a:sym typeface="+mn-lt"/>
                </a:rPr>
                <a:t>04</a:t>
              </a:r>
            </a:p>
          </p:txBody>
        </p:sp>
      </p:grpSp>
      <p:sp>
        <p:nvSpPr>
          <p:cNvPr id="2" name="任意多边形: 形状 1">
            <a:extLst>
              <a:ext uri="{FF2B5EF4-FFF2-40B4-BE49-F238E27FC236}">
                <a16:creationId xmlns:a16="http://schemas.microsoft.com/office/drawing/2014/main" id="{0FF3C5F6-36CC-4533-9D6B-70F55C98CF0B}"/>
              </a:ext>
            </a:extLst>
          </p:cNvPr>
          <p:cNvSpPr/>
          <p:nvPr/>
        </p:nvSpPr>
        <p:spPr>
          <a:xfrm rot="10800000" flipH="1" flipV="1">
            <a:off x="-3352068" y="0"/>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14" name="直接连接符 13">
            <a:extLst>
              <a:ext uri="{FF2B5EF4-FFF2-40B4-BE49-F238E27FC236}">
                <a16:creationId xmlns:a16="http://schemas.microsoft.com/office/drawing/2014/main" id="{E56ACB86-6645-4604-8B7A-F2818BD0C4E7}"/>
              </a:ext>
            </a:extLst>
          </p:cNvPr>
          <p:cNvCxnSpPr>
            <a:cxnSpLocks/>
          </p:cNvCxnSpPr>
          <p:nvPr/>
        </p:nvCxnSpPr>
        <p:spPr>
          <a:xfrm flipH="1">
            <a:off x="653211" y="5860509"/>
            <a:ext cx="574850" cy="9974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86D71DB-DCAD-4E60-8891-F20BC4BB6EBD}"/>
              </a:ext>
            </a:extLst>
          </p:cNvPr>
          <p:cNvCxnSpPr>
            <a:cxnSpLocks/>
          </p:cNvCxnSpPr>
          <p:nvPr/>
        </p:nvCxnSpPr>
        <p:spPr>
          <a:xfrm flipH="1">
            <a:off x="761896" y="5670729"/>
            <a:ext cx="466166" cy="8089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79E2DEB-179D-43EE-9F31-090241BD6378}"/>
              </a:ext>
            </a:extLst>
          </p:cNvPr>
          <p:cNvCxnSpPr>
            <a:cxnSpLocks/>
          </p:cNvCxnSpPr>
          <p:nvPr/>
        </p:nvCxnSpPr>
        <p:spPr>
          <a:xfrm flipH="1">
            <a:off x="4704111" y="-1"/>
            <a:ext cx="318036" cy="5518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12CE56F-4FC2-4F89-BCAE-72922C853D62}"/>
              </a:ext>
            </a:extLst>
          </p:cNvPr>
          <p:cNvCxnSpPr>
            <a:cxnSpLocks/>
          </p:cNvCxnSpPr>
          <p:nvPr/>
        </p:nvCxnSpPr>
        <p:spPr>
          <a:xfrm flipH="1">
            <a:off x="1739721" y="0"/>
            <a:ext cx="3952233" cy="685800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13" name="平行四边形 12">
            <a:extLst>
              <a:ext uri="{FF2B5EF4-FFF2-40B4-BE49-F238E27FC236}">
                <a16:creationId xmlns:a16="http://schemas.microsoft.com/office/drawing/2014/main" id="{2CCBB89C-5C40-418B-AC8C-3F7746D1FE26}"/>
              </a:ext>
            </a:extLst>
          </p:cNvPr>
          <p:cNvSpPr/>
          <p:nvPr/>
        </p:nvSpPr>
        <p:spPr>
          <a:xfrm>
            <a:off x="2483992" y="4007617"/>
            <a:ext cx="995991" cy="1402664"/>
          </a:xfrm>
          <a:prstGeom prst="parallelogram">
            <a:avLst>
              <a:gd name="adj" fmla="val 81010"/>
            </a:avLst>
          </a:prstGeom>
          <a:solidFill>
            <a:srgbClr val="FF99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任意多边形: 形状 20">
            <a:extLst>
              <a:ext uri="{FF2B5EF4-FFF2-40B4-BE49-F238E27FC236}">
                <a16:creationId xmlns:a16="http://schemas.microsoft.com/office/drawing/2014/main" id="{238BC879-81A2-4D7E-B902-82D6633A6280}"/>
              </a:ext>
            </a:extLst>
          </p:cNvPr>
          <p:cNvSpPr/>
          <p:nvPr/>
        </p:nvSpPr>
        <p:spPr>
          <a:xfrm rot="10800000" flipH="1" flipV="1">
            <a:off x="-5703389" y="-958822"/>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278658909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9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69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9000">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750" fill="hold"/>
                                            <p:tgtEl>
                                              <p:spTgt spid="17"/>
                                            </p:tgtEl>
                                            <p:attrNameLst>
                                              <p:attrName>ppt_x</p:attrName>
                                            </p:attrNameLst>
                                          </p:cBhvr>
                                          <p:tavLst>
                                            <p:tav tm="0">
                                              <p:val>
                                                <p:strVal val="1+#ppt_w/2"/>
                                              </p:val>
                                            </p:tav>
                                            <p:tav tm="100000">
                                              <p:val>
                                                <p:strVal val="#ppt_x"/>
                                              </p:val>
                                            </p:tav>
                                          </p:tavLst>
                                        </p:anim>
                                        <p:anim calcmode="lin" valueType="num">
                                          <p:cBhvr additive="base">
                                            <p:cTn id="21" dur="1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14:presetBounceEnd="6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60000">
                                          <p:cBhvr additive="base">
                                            <p:cTn id="39"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14:presetBounceEnd="60000">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14:bounceEnd="60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14:presetBounceEnd="60000">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14:bounceEnd="60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2" grpId="0" animBg="1"/>
          <p:bldP spid="13" grpId="0" animBg="1"/>
          <p:bldP spid="21"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750" fill="hold"/>
                                            <p:tgtEl>
                                              <p:spTgt spid="17"/>
                                            </p:tgtEl>
                                            <p:attrNameLst>
                                              <p:attrName>ppt_x</p:attrName>
                                            </p:attrNameLst>
                                          </p:cBhvr>
                                          <p:tavLst>
                                            <p:tav tm="0">
                                              <p:val>
                                                <p:strVal val="1+#ppt_w/2"/>
                                              </p:val>
                                            </p:tav>
                                            <p:tav tm="100000">
                                              <p:val>
                                                <p:strVal val="#ppt_x"/>
                                              </p:val>
                                            </p:tav>
                                          </p:tavLst>
                                        </p:anim>
                                        <p:anim calcmode="lin" valueType="num">
                                          <p:cBhvr additive="base">
                                            <p:cTn id="21" dur="1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500" fill="hold"/>
                                            <p:tgtEl>
                                              <p:spTgt spid="16"/>
                                            </p:tgtEl>
                                            <p:attrNameLst>
                                              <p:attrName>ppt_x</p:attrName>
                                            </p:attrNameLst>
                                          </p:cBhvr>
                                          <p:tavLst>
                                            <p:tav tm="0">
                                              <p:val>
                                                <p:strVal val="#ppt_x"/>
                                              </p:val>
                                            </p:tav>
                                            <p:tav tm="100000">
                                              <p:val>
                                                <p:strVal val="#ppt_x"/>
                                              </p:val>
                                            </p:tav>
                                          </p:tavLst>
                                        </p:anim>
                                        <p:anim calcmode="lin" valueType="num">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2" grpId="0" animBg="1"/>
          <p:bldP spid="13" grpId="0" animBg="1"/>
          <p:bldP spid="2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D1890C3-CD7F-42CE-95C2-488506F5FC7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1278834"/>
            <a:ext cx="12192000" cy="8136834"/>
          </a:xfrm>
          <a:prstGeom prst="rect">
            <a:avLst/>
          </a:prstGeom>
        </p:spPr>
      </p:pic>
      <p:sp>
        <p:nvSpPr>
          <p:cNvPr id="7" name="矩形 6">
            <a:extLst>
              <a:ext uri="{FF2B5EF4-FFF2-40B4-BE49-F238E27FC236}">
                <a16:creationId xmlns:a16="http://schemas.microsoft.com/office/drawing/2014/main" id="{7549D8C7-6598-4DAC-94EA-FE553B0451D2}"/>
              </a:ext>
            </a:extLst>
          </p:cNvPr>
          <p:cNvSpPr/>
          <p:nvPr/>
        </p:nvSpPr>
        <p:spPr>
          <a:xfrm>
            <a:off x="812746" y="1198179"/>
            <a:ext cx="10566509" cy="4461642"/>
          </a:xfrm>
          <a:prstGeom prst="rect">
            <a:avLst/>
          </a:prstGeom>
          <a:solidFill>
            <a:srgbClr val="002060"/>
          </a:solidFill>
          <a:ln>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矩形 7">
            <a:extLst>
              <a:ext uri="{FF2B5EF4-FFF2-40B4-BE49-F238E27FC236}">
                <a16:creationId xmlns:a16="http://schemas.microsoft.com/office/drawing/2014/main" id="{5EADEA88-5C70-4DCC-8BB2-65AE7AFD5864}"/>
              </a:ext>
            </a:extLst>
          </p:cNvPr>
          <p:cNvSpPr/>
          <p:nvPr/>
        </p:nvSpPr>
        <p:spPr>
          <a:xfrm>
            <a:off x="3228578" y="1707203"/>
            <a:ext cx="2500709" cy="762612"/>
          </a:xfrm>
          <a:prstGeom prst="rect">
            <a:avLst/>
          </a:prstGeom>
          <a:noFill/>
          <a:ln>
            <a:solidFill>
              <a:srgbClr val="FF99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sym typeface="+mn-lt"/>
            </a:endParaRPr>
          </a:p>
        </p:txBody>
      </p:sp>
      <p:grpSp>
        <p:nvGrpSpPr>
          <p:cNvPr id="14" name="组合 13">
            <a:extLst>
              <a:ext uri="{FF2B5EF4-FFF2-40B4-BE49-F238E27FC236}">
                <a16:creationId xmlns:a16="http://schemas.microsoft.com/office/drawing/2014/main" id="{0F7D86A8-3D94-42EB-B01A-60C470F95530}"/>
              </a:ext>
            </a:extLst>
          </p:cNvPr>
          <p:cNvGrpSpPr/>
          <p:nvPr/>
        </p:nvGrpSpPr>
        <p:grpSpPr>
          <a:xfrm>
            <a:off x="1885949" y="1995328"/>
            <a:ext cx="3790239" cy="2942028"/>
            <a:chOff x="1885949" y="1995328"/>
            <a:chExt cx="3790239" cy="2942028"/>
          </a:xfrm>
        </p:grpSpPr>
        <p:sp>
          <p:nvSpPr>
            <p:cNvPr id="4" name="文本框 3">
              <a:extLst>
                <a:ext uri="{FF2B5EF4-FFF2-40B4-BE49-F238E27FC236}">
                  <a16:creationId xmlns:a16="http://schemas.microsoft.com/office/drawing/2014/main" id="{DC84DF1D-AEAE-49DD-B3B8-D0C8571FCF60}"/>
                </a:ext>
              </a:extLst>
            </p:cNvPr>
            <p:cNvSpPr txBox="1"/>
            <p:nvPr/>
          </p:nvSpPr>
          <p:spPr>
            <a:xfrm>
              <a:off x="1885949" y="1995328"/>
              <a:ext cx="3790239" cy="646331"/>
            </a:xfrm>
            <a:prstGeom prst="rect">
              <a:avLst/>
            </a:prstGeom>
            <a:noFill/>
          </p:spPr>
          <p:txBody>
            <a:bodyPr wrap="square" rtlCol="0">
              <a:spAutoFit/>
            </a:bodyPr>
            <a:lstStyle/>
            <a:p>
              <a:r>
                <a:rPr lang="zh-CN" altLang="en-US" sz="2400" dirty="0">
                  <a:solidFill>
                    <a:schemeClr val="bg1"/>
                  </a:solidFill>
                  <a:cs typeface="+mn-ea"/>
                  <a:sym typeface="+mn-lt"/>
                </a:rPr>
                <a:t>Add the title here</a:t>
              </a:r>
              <a:endParaRPr lang="en-US" altLang="zh-CN" sz="2400" dirty="0">
                <a:solidFill>
                  <a:schemeClr val="bg1"/>
                </a:solidFill>
                <a:cs typeface="+mn-ea"/>
                <a:sym typeface="+mn-lt"/>
              </a:endParaRPr>
            </a:p>
            <a:p>
              <a:r>
                <a:rPr lang="en-US" altLang="zh-CN" sz="1200" dirty="0">
                  <a:solidFill>
                    <a:schemeClr val="bg1"/>
                  </a:solidFill>
                  <a:cs typeface="+mn-ea"/>
                  <a:sym typeface="+mn-lt"/>
                </a:rPr>
                <a:t>ADD THE TITLE HERE</a:t>
              </a:r>
              <a:endParaRPr lang="zh-CN" altLang="en-US" sz="1200" dirty="0">
                <a:solidFill>
                  <a:schemeClr val="bg1"/>
                </a:solidFill>
                <a:cs typeface="+mn-ea"/>
                <a:sym typeface="+mn-lt"/>
              </a:endParaRPr>
            </a:p>
          </p:txBody>
        </p:sp>
        <p:sp>
          <p:nvSpPr>
            <p:cNvPr id="5" name="文本框 4">
              <a:extLst>
                <a:ext uri="{FF2B5EF4-FFF2-40B4-BE49-F238E27FC236}">
                  <a16:creationId xmlns:a16="http://schemas.microsoft.com/office/drawing/2014/main" id="{62B86D69-C3C4-4FD5-85A0-0C55F9DAD1D9}"/>
                </a:ext>
              </a:extLst>
            </p:cNvPr>
            <p:cNvSpPr txBox="1"/>
            <p:nvPr/>
          </p:nvSpPr>
          <p:spPr>
            <a:xfrm>
              <a:off x="1885950" y="2798950"/>
              <a:ext cx="3714750" cy="1384995"/>
            </a:xfrm>
            <a:prstGeom prst="rect">
              <a:avLst/>
            </a:prstGeom>
            <a:noFill/>
          </p:spPr>
          <p:txBody>
            <a:bodyPr wrap="square" rtlCol="0">
              <a:spAutoFit/>
            </a:bodyPr>
            <a:lstStyle/>
            <a:p>
              <a:r>
                <a:rPr lang="zh-CN" altLang="en-US" sz="1200" dirty="0">
                  <a:solidFill>
                    <a:schemeClr val="bg1"/>
                  </a:solidFill>
                  <a:cs typeface="+mn-ea"/>
                  <a:sym typeface="+mn-lt"/>
                </a:rPr>
                <a:t>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 </a:t>
              </a:r>
            </a:p>
          </p:txBody>
        </p:sp>
        <p:cxnSp>
          <p:nvCxnSpPr>
            <p:cNvPr id="6" name="直接连接符 5">
              <a:extLst>
                <a:ext uri="{FF2B5EF4-FFF2-40B4-BE49-F238E27FC236}">
                  <a16:creationId xmlns:a16="http://schemas.microsoft.com/office/drawing/2014/main" id="{F15017FB-A45B-4CE8-B636-C86F7942C23F}"/>
                </a:ext>
              </a:extLst>
            </p:cNvPr>
            <p:cNvCxnSpPr>
              <a:cxnSpLocks/>
            </p:cNvCxnSpPr>
            <p:nvPr/>
          </p:nvCxnSpPr>
          <p:spPr>
            <a:xfrm>
              <a:off x="1983313" y="4937356"/>
              <a:ext cx="723977"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grpSp>
      <p:graphicFrame>
        <p:nvGraphicFramePr>
          <p:cNvPr id="13" name="图表 12">
            <a:extLst>
              <a:ext uri="{FF2B5EF4-FFF2-40B4-BE49-F238E27FC236}">
                <a16:creationId xmlns:a16="http://schemas.microsoft.com/office/drawing/2014/main" id="{64C6E1A8-629E-42B2-A042-41393C7EE7E7}"/>
              </a:ext>
            </a:extLst>
          </p:cNvPr>
          <p:cNvGraphicFramePr/>
          <p:nvPr>
            <p:extLst>
              <p:ext uri="{D42A27DB-BD31-4B8C-83A1-F6EECF244321}">
                <p14:modId xmlns:p14="http://schemas.microsoft.com/office/powerpoint/2010/main" val="2570316084"/>
              </p:ext>
            </p:extLst>
          </p:nvPr>
        </p:nvGraphicFramePr>
        <p:xfrm>
          <a:off x="6296025" y="2040824"/>
          <a:ext cx="4463394" cy="27763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151575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c="http://schemas.openxmlformats.org/drawingml/2006/chart"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250"/>
                                        <p:tgtEl>
                                          <p:spTgt spid="14"/>
                                        </p:tgtEl>
                                      </p:cBhvr>
                                    </p:animEffect>
                                  </p:childTnLst>
                                </p:cTn>
                              </p:par>
                            </p:childTnLst>
                          </p:cTn>
                        </p:par>
                        <p:par>
                          <p:cTn id="13" fill="hold">
                            <p:stCondLst>
                              <p:cond delay="27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32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Graphic spid="1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a:extLst>
              <a:ext uri="{FF2B5EF4-FFF2-40B4-BE49-F238E27FC236}">
                <a16:creationId xmlns:a16="http://schemas.microsoft.com/office/drawing/2014/main" id="{9DFC981C-104A-467B-8D1F-CC780D681AFD}"/>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5" name="矩形 74">
            <a:extLst>
              <a:ext uri="{FF2B5EF4-FFF2-40B4-BE49-F238E27FC236}">
                <a16:creationId xmlns:a16="http://schemas.microsoft.com/office/drawing/2014/main" id="{DD9EE919-4F0B-4A3F-A92F-01AABA3980E5}"/>
              </a:ext>
            </a:extLst>
          </p:cNvPr>
          <p:cNvSpPr/>
          <p:nvPr/>
        </p:nvSpPr>
        <p:spPr>
          <a:xfrm>
            <a:off x="-26504"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a16="http://schemas.microsoft.com/office/drawing/2014/main" id="{D1011B95-79F3-44A0-A9E8-128B4370ADEE}"/>
              </a:ext>
            </a:extLst>
          </p:cNvPr>
          <p:cNvSpPr/>
          <p:nvPr/>
        </p:nvSpPr>
        <p:spPr>
          <a:xfrm>
            <a:off x="695327" y="1102670"/>
            <a:ext cx="10801348" cy="5211882"/>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1EB9E383-8E60-4E7E-9A6E-BE04ED248B3D}"/>
              </a:ext>
            </a:extLst>
          </p:cNvPr>
          <p:cNvSpPr txBox="1"/>
          <p:nvPr/>
        </p:nvSpPr>
        <p:spPr>
          <a:xfrm>
            <a:off x="4267200" y="184500"/>
            <a:ext cx="3657600" cy="830997"/>
          </a:xfrm>
          <a:prstGeom prst="rect">
            <a:avLst/>
          </a:prstGeom>
          <a:noFill/>
        </p:spPr>
        <p:txBody>
          <a:bodyPr wrap="square" rtlCol="0">
            <a:spAutoFit/>
          </a:bodyPr>
          <a:lstStyle/>
          <a:p>
            <a:pPr algn="ctr"/>
            <a:r>
              <a:rPr lang="en-US" altLang="zh-CN" sz="4800" b="1" dirty="0">
                <a:solidFill>
                  <a:srgbClr val="002060">
                    <a:alpha val="10000"/>
                  </a:srgbClr>
                </a:solidFill>
                <a:cs typeface="+mn-ea"/>
                <a:sym typeface="+mn-lt"/>
              </a:rPr>
              <a:t>CONTENTS</a:t>
            </a:r>
            <a:endParaRPr lang="zh-CN" altLang="en-US" sz="4800" b="1" dirty="0">
              <a:solidFill>
                <a:srgbClr val="002060">
                  <a:alpha val="10000"/>
                </a:srgbClr>
              </a:solidFill>
              <a:cs typeface="+mn-ea"/>
              <a:sym typeface="+mn-lt"/>
            </a:endParaRPr>
          </a:p>
        </p:txBody>
      </p:sp>
      <p:sp>
        <p:nvSpPr>
          <p:cNvPr id="6" name="文本框 5">
            <a:extLst>
              <a:ext uri="{FF2B5EF4-FFF2-40B4-BE49-F238E27FC236}">
                <a16:creationId xmlns:a16="http://schemas.microsoft.com/office/drawing/2014/main" id="{0EC0D13B-FD06-42C8-A804-CE69E3B3E20F}"/>
              </a:ext>
            </a:extLst>
          </p:cNvPr>
          <p:cNvSpPr txBox="1"/>
          <p:nvPr/>
        </p:nvSpPr>
        <p:spPr>
          <a:xfrm>
            <a:off x="4180181" y="168497"/>
            <a:ext cx="3862597" cy="830997"/>
          </a:xfrm>
          <a:prstGeom prst="rect">
            <a:avLst/>
          </a:prstGeom>
          <a:noFill/>
        </p:spPr>
        <p:txBody>
          <a:bodyPr wrap="square" rtlCol="0">
            <a:spAutoFit/>
          </a:bodyPr>
          <a:lstStyle/>
          <a:p>
            <a:pPr algn="ctr"/>
            <a:r>
              <a:rPr lang="en-US" altLang="zh-CN" sz="4800" b="1" dirty="0">
                <a:solidFill>
                  <a:srgbClr val="002060"/>
                </a:solidFill>
                <a:cs typeface="+mn-ea"/>
                <a:sym typeface="+mn-lt"/>
              </a:rPr>
              <a:t>CONTENTS</a:t>
            </a:r>
            <a:endParaRPr lang="zh-CN" altLang="en-US" sz="4800" b="1" dirty="0">
              <a:solidFill>
                <a:srgbClr val="002060"/>
              </a:solidFill>
              <a:cs typeface="+mn-ea"/>
              <a:sym typeface="+mn-lt"/>
            </a:endParaRPr>
          </a:p>
        </p:txBody>
      </p:sp>
      <p:cxnSp>
        <p:nvCxnSpPr>
          <p:cNvPr id="36" name="直接连接符 35">
            <a:extLst>
              <a:ext uri="{FF2B5EF4-FFF2-40B4-BE49-F238E27FC236}">
                <a16:creationId xmlns:a16="http://schemas.microsoft.com/office/drawing/2014/main" id="{1433BD40-9454-4CE6-BA57-9120432FDBE1}"/>
              </a:ext>
            </a:extLst>
          </p:cNvPr>
          <p:cNvCxnSpPr>
            <a:cxnSpLocks/>
          </p:cNvCxnSpPr>
          <p:nvPr/>
        </p:nvCxnSpPr>
        <p:spPr>
          <a:xfrm flipH="1">
            <a:off x="982330" y="1102670"/>
            <a:ext cx="318036" cy="5518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81017E5-B17B-4FC7-A111-24F43138C4CB}"/>
              </a:ext>
            </a:extLst>
          </p:cNvPr>
          <p:cNvCxnSpPr>
            <a:cxnSpLocks/>
          </p:cNvCxnSpPr>
          <p:nvPr/>
        </p:nvCxnSpPr>
        <p:spPr>
          <a:xfrm flipH="1">
            <a:off x="11178639" y="4969029"/>
            <a:ext cx="318036" cy="5518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DB04C99-193D-495E-B789-FAE5C3D95809}"/>
              </a:ext>
            </a:extLst>
          </p:cNvPr>
          <p:cNvCxnSpPr>
            <a:cxnSpLocks/>
          </p:cNvCxnSpPr>
          <p:nvPr/>
        </p:nvCxnSpPr>
        <p:spPr>
          <a:xfrm flipH="1">
            <a:off x="5758183" y="1297850"/>
            <a:ext cx="675634" cy="0"/>
          </a:xfrm>
          <a:prstGeom prst="line">
            <a:avLst/>
          </a:prstGeom>
          <a:ln w="25400" cap="rnd">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49" name="组合 48">
            <a:extLst>
              <a:ext uri="{FF2B5EF4-FFF2-40B4-BE49-F238E27FC236}">
                <a16:creationId xmlns:a16="http://schemas.microsoft.com/office/drawing/2014/main" id="{2C4A123F-340C-4B2B-A0C3-2D1EBE3FA390}"/>
              </a:ext>
            </a:extLst>
          </p:cNvPr>
          <p:cNvGrpSpPr/>
          <p:nvPr/>
        </p:nvGrpSpPr>
        <p:grpSpPr>
          <a:xfrm>
            <a:off x="3996690" y="3105355"/>
            <a:ext cx="1724386" cy="1419713"/>
            <a:chOff x="4537536" y="3018182"/>
            <a:chExt cx="1724386" cy="1419713"/>
          </a:xfrm>
        </p:grpSpPr>
        <p:sp>
          <p:nvSpPr>
            <p:cNvPr id="42" name="文本框 41">
              <a:extLst>
                <a:ext uri="{FF2B5EF4-FFF2-40B4-BE49-F238E27FC236}">
                  <a16:creationId xmlns:a16="http://schemas.microsoft.com/office/drawing/2014/main" id="{BFEA5475-676E-4ABF-8A8A-A47D2D6BC315}"/>
                </a:ext>
              </a:extLst>
            </p:cNvPr>
            <p:cNvSpPr txBox="1"/>
            <p:nvPr/>
          </p:nvSpPr>
          <p:spPr>
            <a:xfrm>
              <a:off x="4900138" y="3018182"/>
              <a:ext cx="999183" cy="769441"/>
            </a:xfrm>
            <a:prstGeom prst="rect">
              <a:avLst/>
            </a:prstGeom>
            <a:noFill/>
          </p:spPr>
          <p:txBody>
            <a:bodyPr wrap="square" rtlCol="0">
              <a:spAutoFit/>
            </a:bodyPr>
            <a:lstStyle/>
            <a:p>
              <a:pPr algn="ctr"/>
              <a:r>
                <a:rPr lang="en-US" altLang="zh-CN" sz="4400" dirty="0">
                  <a:solidFill>
                    <a:schemeClr val="bg1"/>
                  </a:solidFill>
                  <a:cs typeface="+mn-ea"/>
                  <a:sym typeface="+mn-lt"/>
                </a:rPr>
                <a:t>02.</a:t>
              </a:r>
            </a:p>
          </p:txBody>
        </p:sp>
        <p:sp>
          <p:nvSpPr>
            <p:cNvPr id="43" name="文本框 42">
              <a:extLst>
                <a:ext uri="{FF2B5EF4-FFF2-40B4-BE49-F238E27FC236}">
                  <a16:creationId xmlns:a16="http://schemas.microsoft.com/office/drawing/2014/main" id="{C34A7FB9-5ECF-4A3E-A028-78F41B653A30}"/>
                </a:ext>
              </a:extLst>
            </p:cNvPr>
            <p:cNvSpPr txBox="1"/>
            <p:nvPr/>
          </p:nvSpPr>
          <p:spPr>
            <a:xfrm flipH="1">
              <a:off x="4537536" y="3668454"/>
              <a:ext cx="1724386" cy="769441"/>
            </a:xfrm>
            <a:prstGeom prst="rect">
              <a:avLst/>
            </a:prstGeom>
            <a:noFill/>
          </p:spPr>
          <p:txBody>
            <a:bodyPr wrap="square" rtlCol="0">
              <a:spAutoFit/>
            </a:bodyPr>
            <a:lstStyle/>
            <a:p>
              <a:pPr algn="ctr"/>
              <a:r>
                <a:rPr lang="en-US" altLang="zh-CN" sz="2000" dirty="0">
                  <a:solidFill>
                    <a:schemeClr val="bg1"/>
                  </a:solidFill>
                  <a:cs typeface="+mn-ea"/>
                  <a:sym typeface="+mn-lt"/>
                </a:rPr>
                <a:t>Tittle</a:t>
              </a:r>
            </a:p>
            <a:p>
              <a:pPr algn="ctr"/>
              <a:r>
                <a:rPr lang="en-US" altLang="zh-CN" sz="1200" dirty="0">
                  <a:solidFill>
                    <a:schemeClr val="bg1"/>
                  </a:solidFill>
                  <a:cs typeface="+mn-ea"/>
                  <a:sym typeface="+mn-lt"/>
                </a:rPr>
                <a:t>Project operation demonstration</a:t>
              </a:r>
              <a:endParaRPr lang="zh-CN" altLang="en-US" sz="1200" dirty="0">
                <a:solidFill>
                  <a:schemeClr val="bg1"/>
                </a:solidFill>
                <a:cs typeface="+mn-ea"/>
                <a:sym typeface="+mn-lt"/>
              </a:endParaRPr>
            </a:p>
          </p:txBody>
        </p:sp>
      </p:grpSp>
      <p:grpSp>
        <p:nvGrpSpPr>
          <p:cNvPr id="50" name="组合 49">
            <a:extLst>
              <a:ext uri="{FF2B5EF4-FFF2-40B4-BE49-F238E27FC236}">
                <a16:creationId xmlns:a16="http://schemas.microsoft.com/office/drawing/2014/main" id="{0B5D8CCF-A93F-41E6-AF82-10462F99A7B8}"/>
              </a:ext>
            </a:extLst>
          </p:cNvPr>
          <p:cNvGrpSpPr/>
          <p:nvPr/>
        </p:nvGrpSpPr>
        <p:grpSpPr>
          <a:xfrm>
            <a:off x="6465608" y="3105355"/>
            <a:ext cx="1724386" cy="1419713"/>
            <a:chOff x="6296480" y="3018182"/>
            <a:chExt cx="1724386" cy="1419713"/>
          </a:xfrm>
        </p:grpSpPr>
        <p:sp>
          <p:nvSpPr>
            <p:cNvPr id="44" name="文本框 43">
              <a:extLst>
                <a:ext uri="{FF2B5EF4-FFF2-40B4-BE49-F238E27FC236}">
                  <a16:creationId xmlns:a16="http://schemas.microsoft.com/office/drawing/2014/main" id="{468ECBBE-50CB-4A9A-92B7-CA0ECC716112}"/>
                </a:ext>
              </a:extLst>
            </p:cNvPr>
            <p:cNvSpPr txBox="1"/>
            <p:nvPr/>
          </p:nvSpPr>
          <p:spPr>
            <a:xfrm>
              <a:off x="6659082" y="3018182"/>
              <a:ext cx="999183" cy="769441"/>
            </a:xfrm>
            <a:prstGeom prst="rect">
              <a:avLst/>
            </a:prstGeom>
            <a:noFill/>
          </p:spPr>
          <p:txBody>
            <a:bodyPr wrap="square" rtlCol="0">
              <a:spAutoFit/>
            </a:bodyPr>
            <a:lstStyle/>
            <a:p>
              <a:pPr algn="ctr"/>
              <a:r>
                <a:rPr lang="en-US" altLang="zh-CN" sz="4400" dirty="0">
                  <a:solidFill>
                    <a:schemeClr val="bg1"/>
                  </a:solidFill>
                  <a:cs typeface="+mn-ea"/>
                  <a:sym typeface="+mn-lt"/>
                </a:rPr>
                <a:t>03.</a:t>
              </a:r>
            </a:p>
          </p:txBody>
        </p:sp>
        <p:sp>
          <p:nvSpPr>
            <p:cNvPr id="45" name="文本框 44">
              <a:extLst>
                <a:ext uri="{FF2B5EF4-FFF2-40B4-BE49-F238E27FC236}">
                  <a16:creationId xmlns:a16="http://schemas.microsoft.com/office/drawing/2014/main" id="{9E397111-3B22-481A-810C-464A726AFB88}"/>
                </a:ext>
              </a:extLst>
            </p:cNvPr>
            <p:cNvSpPr txBox="1"/>
            <p:nvPr/>
          </p:nvSpPr>
          <p:spPr>
            <a:xfrm flipH="1">
              <a:off x="6296480" y="3668454"/>
              <a:ext cx="1724386" cy="769441"/>
            </a:xfrm>
            <a:prstGeom prst="rect">
              <a:avLst/>
            </a:prstGeom>
            <a:noFill/>
          </p:spPr>
          <p:txBody>
            <a:bodyPr wrap="square" rtlCol="0">
              <a:spAutoFit/>
            </a:bodyPr>
            <a:lstStyle/>
            <a:p>
              <a:pPr algn="ctr"/>
              <a:r>
                <a:rPr lang="en-US" altLang="zh-CN" sz="2000" dirty="0">
                  <a:solidFill>
                    <a:schemeClr val="bg1"/>
                  </a:solidFill>
                  <a:cs typeface="+mn-ea"/>
                  <a:sym typeface="+mn-lt"/>
                </a:rPr>
                <a:t>Tittle </a:t>
              </a:r>
            </a:p>
            <a:p>
              <a:pPr algn="ctr"/>
              <a:r>
                <a:rPr lang="en-US" altLang="zh-CN" sz="1200" dirty="0">
                  <a:solidFill>
                    <a:schemeClr val="bg1"/>
                  </a:solidFill>
                  <a:cs typeface="+mn-ea"/>
                  <a:sym typeface="+mn-lt"/>
                </a:rPr>
                <a:t>Return on investment analysis</a:t>
              </a:r>
              <a:endParaRPr lang="zh-CN" altLang="en-US" sz="1200" dirty="0">
                <a:solidFill>
                  <a:schemeClr val="bg1"/>
                </a:solidFill>
                <a:cs typeface="+mn-ea"/>
                <a:sym typeface="+mn-lt"/>
              </a:endParaRPr>
            </a:p>
          </p:txBody>
        </p:sp>
      </p:grpSp>
      <p:grpSp>
        <p:nvGrpSpPr>
          <p:cNvPr id="48" name="组合 47">
            <a:extLst>
              <a:ext uri="{FF2B5EF4-FFF2-40B4-BE49-F238E27FC236}">
                <a16:creationId xmlns:a16="http://schemas.microsoft.com/office/drawing/2014/main" id="{95A4A92B-5D72-4B2E-B9AE-F7C349E8C69C}"/>
              </a:ext>
            </a:extLst>
          </p:cNvPr>
          <p:cNvGrpSpPr/>
          <p:nvPr/>
        </p:nvGrpSpPr>
        <p:grpSpPr>
          <a:xfrm>
            <a:off x="1527772" y="3105355"/>
            <a:ext cx="1724386" cy="1235047"/>
            <a:chOff x="2542814" y="3018182"/>
            <a:chExt cx="1724386" cy="1235047"/>
          </a:xfrm>
        </p:grpSpPr>
        <p:sp>
          <p:nvSpPr>
            <p:cNvPr id="30" name="文本框 29">
              <a:extLst>
                <a:ext uri="{FF2B5EF4-FFF2-40B4-BE49-F238E27FC236}">
                  <a16:creationId xmlns:a16="http://schemas.microsoft.com/office/drawing/2014/main" id="{5A0F4D58-EB00-4647-B5B3-F8514727611A}"/>
                </a:ext>
              </a:extLst>
            </p:cNvPr>
            <p:cNvSpPr txBox="1"/>
            <p:nvPr/>
          </p:nvSpPr>
          <p:spPr>
            <a:xfrm>
              <a:off x="2905416" y="3018182"/>
              <a:ext cx="999183" cy="769441"/>
            </a:xfrm>
            <a:prstGeom prst="rect">
              <a:avLst/>
            </a:prstGeom>
            <a:noFill/>
          </p:spPr>
          <p:txBody>
            <a:bodyPr wrap="square" rtlCol="0">
              <a:spAutoFit/>
            </a:bodyPr>
            <a:lstStyle/>
            <a:p>
              <a:pPr algn="ctr"/>
              <a:r>
                <a:rPr lang="en-US" altLang="zh-CN" sz="4400" dirty="0">
                  <a:solidFill>
                    <a:schemeClr val="bg1"/>
                  </a:solidFill>
                  <a:cs typeface="+mn-ea"/>
                  <a:sym typeface="+mn-lt"/>
                </a:rPr>
                <a:t>01.</a:t>
              </a:r>
            </a:p>
          </p:txBody>
        </p:sp>
        <p:sp>
          <p:nvSpPr>
            <p:cNvPr id="35" name="文本框 34">
              <a:extLst>
                <a:ext uri="{FF2B5EF4-FFF2-40B4-BE49-F238E27FC236}">
                  <a16:creationId xmlns:a16="http://schemas.microsoft.com/office/drawing/2014/main" id="{05165CDE-62DD-41BB-ABA2-CAF324DE7A8D}"/>
                </a:ext>
              </a:extLst>
            </p:cNvPr>
            <p:cNvSpPr txBox="1"/>
            <p:nvPr/>
          </p:nvSpPr>
          <p:spPr>
            <a:xfrm flipH="1">
              <a:off x="2542814" y="3668454"/>
              <a:ext cx="1724386" cy="584775"/>
            </a:xfrm>
            <a:prstGeom prst="rect">
              <a:avLst/>
            </a:prstGeom>
            <a:noFill/>
          </p:spPr>
          <p:txBody>
            <a:bodyPr wrap="square" rtlCol="0">
              <a:spAutoFit/>
            </a:bodyPr>
            <a:lstStyle/>
            <a:p>
              <a:pPr algn="ctr"/>
              <a:r>
                <a:rPr lang="en-US" altLang="zh-CN" sz="2000" dirty="0">
                  <a:solidFill>
                    <a:schemeClr val="bg1"/>
                  </a:solidFill>
                  <a:cs typeface="+mn-ea"/>
                  <a:sym typeface="+mn-lt"/>
                </a:rPr>
                <a:t>Tittle</a:t>
              </a:r>
            </a:p>
            <a:p>
              <a:pPr algn="ctr"/>
              <a:r>
                <a:rPr lang="en-US" altLang="zh-CN" sz="1200" dirty="0">
                  <a:solidFill>
                    <a:schemeClr val="bg1"/>
                  </a:solidFill>
                  <a:cs typeface="+mn-ea"/>
                  <a:sym typeface="+mn-lt"/>
                </a:rPr>
                <a:t>Project introduction</a:t>
              </a:r>
              <a:endParaRPr lang="zh-CN" altLang="en-US" sz="1200" dirty="0">
                <a:solidFill>
                  <a:schemeClr val="bg1"/>
                </a:solidFill>
                <a:cs typeface="+mn-ea"/>
                <a:sym typeface="+mn-lt"/>
              </a:endParaRPr>
            </a:p>
          </p:txBody>
        </p:sp>
      </p:grpSp>
      <p:grpSp>
        <p:nvGrpSpPr>
          <p:cNvPr id="55" name="组合 54">
            <a:extLst>
              <a:ext uri="{FF2B5EF4-FFF2-40B4-BE49-F238E27FC236}">
                <a16:creationId xmlns:a16="http://schemas.microsoft.com/office/drawing/2014/main" id="{9BDDEB0F-B1A1-4EB9-824B-A874BAE501FE}"/>
              </a:ext>
            </a:extLst>
          </p:cNvPr>
          <p:cNvGrpSpPr/>
          <p:nvPr/>
        </p:nvGrpSpPr>
        <p:grpSpPr>
          <a:xfrm>
            <a:off x="8934529" y="3105355"/>
            <a:ext cx="1724386" cy="1419713"/>
            <a:chOff x="8716193" y="3018182"/>
            <a:chExt cx="1724386" cy="1419713"/>
          </a:xfrm>
        </p:grpSpPr>
        <p:sp>
          <p:nvSpPr>
            <p:cNvPr id="46" name="文本框 45">
              <a:extLst>
                <a:ext uri="{FF2B5EF4-FFF2-40B4-BE49-F238E27FC236}">
                  <a16:creationId xmlns:a16="http://schemas.microsoft.com/office/drawing/2014/main" id="{3A500339-7C83-4445-9F5F-3CD1ED681779}"/>
                </a:ext>
              </a:extLst>
            </p:cNvPr>
            <p:cNvSpPr txBox="1"/>
            <p:nvPr/>
          </p:nvSpPr>
          <p:spPr>
            <a:xfrm>
              <a:off x="9078795" y="3018182"/>
              <a:ext cx="999183" cy="769441"/>
            </a:xfrm>
            <a:prstGeom prst="rect">
              <a:avLst/>
            </a:prstGeom>
            <a:noFill/>
          </p:spPr>
          <p:txBody>
            <a:bodyPr wrap="square" rtlCol="0">
              <a:spAutoFit/>
            </a:bodyPr>
            <a:lstStyle/>
            <a:p>
              <a:pPr algn="ctr"/>
              <a:r>
                <a:rPr lang="en-US" altLang="zh-CN" sz="4400" dirty="0">
                  <a:solidFill>
                    <a:schemeClr val="bg1"/>
                  </a:solidFill>
                  <a:cs typeface="+mn-ea"/>
                  <a:sym typeface="+mn-lt"/>
                </a:rPr>
                <a:t>04.</a:t>
              </a:r>
            </a:p>
          </p:txBody>
        </p:sp>
        <p:sp>
          <p:nvSpPr>
            <p:cNvPr id="47" name="文本框 46">
              <a:extLst>
                <a:ext uri="{FF2B5EF4-FFF2-40B4-BE49-F238E27FC236}">
                  <a16:creationId xmlns:a16="http://schemas.microsoft.com/office/drawing/2014/main" id="{86C2CC97-BD0F-41A5-A91E-2D21CDD4101D}"/>
                </a:ext>
              </a:extLst>
            </p:cNvPr>
            <p:cNvSpPr txBox="1"/>
            <p:nvPr/>
          </p:nvSpPr>
          <p:spPr>
            <a:xfrm flipH="1">
              <a:off x="8716193" y="3668454"/>
              <a:ext cx="1724386" cy="769441"/>
            </a:xfrm>
            <a:prstGeom prst="rect">
              <a:avLst/>
            </a:prstGeom>
            <a:noFill/>
          </p:spPr>
          <p:txBody>
            <a:bodyPr wrap="square" rtlCol="0">
              <a:spAutoFit/>
            </a:bodyPr>
            <a:lstStyle/>
            <a:p>
              <a:pPr algn="ctr"/>
              <a:r>
                <a:rPr lang="en-US" altLang="zh-CN" sz="2000" dirty="0">
                  <a:solidFill>
                    <a:schemeClr val="bg1"/>
                  </a:solidFill>
                  <a:cs typeface="+mn-ea"/>
                  <a:sym typeface="+mn-lt"/>
                </a:rPr>
                <a:t>Tittle</a:t>
              </a:r>
            </a:p>
            <a:p>
              <a:pPr algn="ctr"/>
              <a:r>
                <a:rPr lang="en-US" altLang="zh-CN" sz="1200" dirty="0">
                  <a:solidFill>
                    <a:schemeClr val="bg1"/>
                  </a:solidFill>
                  <a:cs typeface="+mn-ea"/>
                  <a:sym typeface="+mn-lt"/>
                </a:rPr>
                <a:t>Future development planning</a:t>
              </a:r>
              <a:endParaRPr lang="zh-CN" altLang="en-US" sz="1200" dirty="0">
                <a:solidFill>
                  <a:schemeClr val="bg1"/>
                </a:solidFill>
                <a:cs typeface="+mn-ea"/>
                <a:sym typeface="+mn-lt"/>
              </a:endParaRPr>
            </a:p>
          </p:txBody>
        </p:sp>
      </p:grpSp>
      <p:sp>
        <p:nvSpPr>
          <p:cNvPr id="56" name="矩形 55">
            <a:extLst>
              <a:ext uri="{FF2B5EF4-FFF2-40B4-BE49-F238E27FC236}">
                <a16:creationId xmlns:a16="http://schemas.microsoft.com/office/drawing/2014/main" id="{654C7D92-4B2B-4C7E-9ED4-187570BE803F}"/>
              </a:ext>
            </a:extLst>
          </p:cNvPr>
          <p:cNvSpPr/>
          <p:nvPr/>
        </p:nvSpPr>
        <p:spPr>
          <a:xfrm>
            <a:off x="1251901" y="1571042"/>
            <a:ext cx="9688200" cy="42751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8" name="直接连接符 57">
            <a:extLst>
              <a:ext uri="{FF2B5EF4-FFF2-40B4-BE49-F238E27FC236}">
                <a16:creationId xmlns:a16="http://schemas.microsoft.com/office/drawing/2014/main" id="{983D54CE-69AD-45D7-AB62-752CEB6EC23C}"/>
              </a:ext>
            </a:extLst>
          </p:cNvPr>
          <p:cNvCxnSpPr>
            <a:cxnSpLocks/>
          </p:cNvCxnSpPr>
          <p:nvPr/>
        </p:nvCxnSpPr>
        <p:spPr>
          <a:xfrm flipH="1">
            <a:off x="4193433" y="6038620"/>
            <a:ext cx="159018" cy="275932"/>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1461C66F-E097-4EDC-8D47-D85B35D37B8A}"/>
              </a:ext>
            </a:extLst>
          </p:cNvPr>
          <p:cNvCxnSpPr>
            <a:cxnSpLocks/>
          </p:cNvCxnSpPr>
          <p:nvPr/>
        </p:nvCxnSpPr>
        <p:spPr>
          <a:xfrm flipH="1">
            <a:off x="10313248" y="1102670"/>
            <a:ext cx="159018" cy="2759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5F03EA1-B513-4899-BF09-FBA98B8179C5}"/>
              </a:ext>
            </a:extLst>
          </p:cNvPr>
          <p:cNvCxnSpPr>
            <a:cxnSpLocks/>
          </p:cNvCxnSpPr>
          <p:nvPr/>
        </p:nvCxnSpPr>
        <p:spPr>
          <a:xfrm flipH="1">
            <a:off x="4267200" y="5979938"/>
            <a:ext cx="159018" cy="275932"/>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5847EB52-1D41-44F5-B729-53CB7A12401F}"/>
              </a:ext>
            </a:extLst>
          </p:cNvPr>
          <p:cNvCxnSpPr>
            <a:cxnSpLocks/>
          </p:cNvCxnSpPr>
          <p:nvPr/>
        </p:nvCxnSpPr>
        <p:spPr>
          <a:xfrm>
            <a:off x="3624424" y="3400825"/>
            <a:ext cx="0" cy="1074022"/>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C8F284E9-26ED-4D76-85CB-49F987411396}"/>
              </a:ext>
            </a:extLst>
          </p:cNvPr>
          <p:cNvCxnSpPr>
            <a:cxnSpLocks/>
          </p:cNvCxnSpPr>
          <p:nvPr/>
        </p:nvCxnSpPr>
        <p:spPr>
          <a:xfrm>
            <a:off x="6093342" y="3400825"/>
            <a:ext cx="0" cy="1074022"/>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9B5E4B5A-E189-412C-837D-0A7AE52CD768}"/>
              </a:ext>
            </a:extLst>
          </p:cNvPr>
          <p:cNvCxnSpPr>
            <a:cxnSpLocks/>
          </p:cNvCxnSpPr>
          <p:nvPr/>
        </p:nvCxnSpPr>
        <p:spPr>
          <a:xfrm>
            <a:off x="8562260" y="3400825"/>
            <a:ext cx="0" cy="1074022"/>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0922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a16="http://schemas.microsoft.com/office/drawing/2014/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anim calcmode="lin" valueType="num">
                                          <p:cBhvr>
                                            <p:cTn id="12" dur="1250" fill="hold"/>
                                            <p:tgtEl>
                                              <p:spTgt spid="7"/>
                                            </p:tgtEl>
                                            <p:attrNameLst>
                                              <p:attrName>ppt_x</p:attrName>
                                            </p:attrNameLst>
                                          </p:cBhvr>
                                          <p:tavLst>
                                            <p:tav tm="0">
                                              <p:val>
                                                <p:strVal val="#ppt_x"/>
                                              </p:val>
                                            </p:tav>
                                            <p:tav tm="100000">
                                              <p:val>
                                                <p:strVal val="#ppt_x"/>
                                              </p:val>
                                            </p:tav>
                                          </p:tavLst>
                                        </p:anim>
                                        <p:anim calcmode="lin" valueType="num">
                                          <p:cBhvr>
                                            <p:cTn id="13" dur="1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750" fill="hold"/>
                                            <p:tgtEl>
                                              <p:spTgt spid="5"/>
                                            </p:tgtEl>
                                            <p:attrNameLst>
                                              <p:attrName>ppt_w</p:attrName>
                                            </p:attrNameLst>
                                          </p:cBhvr>
                                          <p:tavLst>
                                            <p:tav tm="0">
                                              <p:val>
                                                <p:fltVal val="0"/>
                                              </p:val>
                                            </p:tav>
                                            <p:tav tm="100000">
                                              <p:val>
                                                <p:strVal val="#ppt_w"/>
                                              </p:val>
                                            </p:tav>
                                          </p:tavLst>
                                        </p:anim>
                                        <p:anim calcmode="lin" valueType="num">
                                          <p:cBhvr>
                                            <p:cTn id="18" dur="1750" fill="hold"/>
                                            <p:tgtEl>
                                              <p:spTgt spid="5"/>
                                            </p:tgtEl>
                                            <p:attrNameLst>
                                              <p:attrName>ppt_h</p:attrName>
                                            </p:attrNameLst>
                                          </p:cBhvr>
                                          <p:tavLst>
                                            <p:tav tm="0">
                                              <p:val>
                                                <p:fltVal val="0"/>
                                              </p:val>
                                            </p:tav>
                                            <p:tav tm="100000">
                                              <p:val>
                                                <p:strVal val="#ppt_h"/>
                                              </p:val>
                                            </p:tav>
                                          </p:tavLst>
                                        </p:anim>
                                        <p:anim calcmode="lin" valueType="num">
                                          <p:cBhvr>
                                            <p:cTn id="19" dur="1750" fill="hold"/>
                                            <p:tgtEl>
                                              <p:spTgt spid="5"/>
                                            </p:tgtEl>
                                            <p:attrNameLst>
                                              <p:attrName>style.rotation</p:attrName>
                                            </p:attrNameLst>
                                          </p:cBhvr>
                                          <p:tavLst>
                                            <p:tav tm="0">
                                              <p:val>
                                                <p:fltVal val="360"/>
                                              </p:val>
                                            </p:tav>
                                            <p:tav tm="100000">
                                              <p:val>
                                                <p:fltVal val="0"/>
                                              </p:val>
                                            </p:tav>
                                          </p:tavLst>
                                        </p:anim>
                                        <p:animEffect transition="in" filter="fade">
                                          <p:cBhvr>
                                            <p:cTn id="20" dur="1750"/>
                                            <p:tgtEl>
                                              <p:spTgt spid="5"/>
                                            </p:tgtEl>
                                          </p:cBhvr>
                                        </p:animEffect>
                                      </p:childTnLst>
                                    </p:cTn>
                                  </p:par>
                                  <p:par>
                                    <p:cTn id="21" presetID="49" presetClass="entr" presetSubtype="0" decel="100000" fill="hold" grpId="0" nodeType="withEffect">
                                      <p:stCondLst>
                                        <p:cond delay="25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750" fill="hold"/>
                                            <p:tgtEl>
                                              <p:spTgt spid="56"/>
                                            </p:tgtEl>
                                            <p:attrNameLst>
                                              <p:attrName>ppt_w</p:attrName>
                                            </p:attrNameLst>
                                          </p:cBhvr>
                                          <p:tavLst>
                                            <p:tav tm="0">
                                              <p:val>
                                                <p:fltVal val="0"/>
                                              </p:val>
                                            </p:tav>
                                            <p:tav tm="100000">
                                              <p:val>
                                                <p:strVal val="#ppt_w"/>
                                              </p:val>
                                            </p:tav>
                                          </p:tavLst>
                                        </p:anim>
                                        <p:anim calcmode="lin" valueType="num">
                                          <p:cBhvr>
                                            <p:cTn id="24" dur="1750" fill="hold"/>
                                            <p:tgtEl>
                                              <p:spTgt spid="56"/>
                                            </p:tgtEl>
                                            <p:attrNameLst>
                                              <p:attrName>ppt_h</p:attrName>
                                            </p:attrNameLst>
                                          </p:cBhvr>
                                          <p:tavLst>
                                            <p:tav tm="0">
                                              <p:val>
                                                <p:fltVal val="0"/>
                                              </p:val>
                                            </p:tav>
                                            <p:tav tm="100000">
                                              <p:val>
                                                <p:strVal val="#ppt_h"/>
                                              </p:val>
                                            </p:tav>
                                          </p:tavLst>
                                        </p:anim>
                                        <p:anim calcmode="lin" valueType="num">
                                          <p:cBhvr>
                                            <p:cTn id="25" dur="1750" fill="hold"/>
                                            <p:tgtEl>
                                              <p:spTgt spid="56"/>
                                            </p:tgtEl>
                                            <p:attrNameLst>
                                              <p:attrName>style.rotation</p:attrName>
                                            </p:attrNameLst>
                                          </p:cBhvr>
                                          <p:tavLst>
                                            <p:tav tm="0">
                                              <p:val>
                                                <p:fltVal val="360"/>
                                              </p:val>
                                            </p:tav>
                                            <p:tav tm="100000">
                                              <p:val>
                                                <p:fltVal val="0"/>
                                              </p:val>
                                            </p:tav>
                                          </p:tavLst>
                                        </p:anim>
                                        <p:animEffect transition="in" filter="fade">
                                          <p:cBhvr>
                                            <p:cTn id="26" dur="1750"/>
                                            <p:tgtEl>
                                              <p:spTgt spid="56"/>
                                            </p:tgtEl>
                                          </p:cBhvr>
                                        </p:animEffect>
                                      </p:childTnLst>
                                    </p:cTn>
                                  </p:par>
                                </p:childTnLst>
                              </p:cTn>
                            </p:par>
                            <p:par>
                              <p:cTn id="27" fill="hold">
                                <p:stCondLst>
                                  <p:cond delay="3500"/>
                                </p:stCondLst>
                                <p:childTnLst>
                                  <p:par>
                                    <p:cTn id="28" presetID="16" presetClass="entr" presetSubtype="37"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4000"/>
                                </p:stCondLst>
                                <p:childTnLst>
                                  <p:par>
                                    <p:cTn id="32" presetID="16" presetClass="entr" presetSubtype="42"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Horizontal)">
                                          <p:cBhvr>
                                            <p:cTn id="34" dur="750"/>
                                            <p:tgtEl>
                                              <p:spTgt spid="62"/>
                                            </p:tgtEl>
                                          </p:cBhvr>
                                        </p:animEffect>
                                      </p:childTnLst>
                                    </p:cTn>
                                  </p:par>
                                  <p:par>
                                    <p:cTn id="35" presetID="16" presetClass="entr" presetSubtype="42"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arn(outHorizontal)">
                                          <p:cBhvr>
                                            <p:cTn id="37" dur="750"/>
                                            <p:tgtEl>
                                              <p:spTgt spid="67"/>
                                            </p:tgtEl>
                                          </p:cBhvr>
                                        </p:animEffect>
                                      </p:childTnLst>
                                    </p:cTn>
                                  </p:par>
                                  <p:par>
                                    <p:cTn id="38" presetID="16" presetClass="entr" presetSubtype="42"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barn(outHorizontal)">
                                          <p:cBhvr>
                                            <p:cTn id="40" dur="750"/>
                                            <p:tgtEl>
                                              <p:spTgt spid="68"/>
                                            </p:tgtEl>
                                          </p:cBhvr>
                                        </p:animEffect>
                                      </p:childTnLst>
                                    </p:cTn>
                                  </p:par>
                                </p:childTnLst>
                              </p:cTn>
                            </p:par>
                            <p:par>
                              <p:cTn id="41" fill="hold">
                                <p:stCondLst>
                                  <p:cond delay="4750"/>
                                </p:stCondLst>
                                <p:childTnLst>
                                  <p:par>
                                    <p:cTn id="42" presetID="22" presetClass="entr" presetSubtype="8"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1000"/>
                                            <p:tgtEl>
                                              <p:spTgt spid="48"/>
                                            </p:tgtEl>
                                          </p:cBhvr>
                                        </p:animEffect>
                                      </p:childTnLst>
                                    </p:cTn>
                                  </p:par>
                                  <p:par>
                                    <p:cTn id="45" presetID="22" presetClass="entr" presetSubtype="8" fill="hold" nodeType="withEffect">
                                      <p:stCondLst>
                                        <p:cond delay="25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1000"/>
                                            <p:tgtEl>
                                              <p:spTgt spid="49"/>
                                            </p:tgtEl>
                                          </p:cBhvr>
                                        </p:animEffect>
                                      </p:childTnLst>
                                    </p:cTn>
                                  </p:par>
                                  <p:par>
                                    <p:cTn id="48" presetID="22" presetClass="entr" presetSubtype="8" fill="hold" nodeType="withEffect">
                                      <p:stCondLst>
                                        <p:cond delay="50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1000"/>
                                            <p:tgtEl>
                                              <p:spTgt spid="50"/>
                                            </p:tgtEl>
                                          </p:cBhvr>
                                        </p:animEffect>
                                      </p:childTnLst>
                                    </p:cTn>
                                  </p:par>
                                  <p:par>
                                    <p:cTn id="51" presetID="22" presetClass="entr" presetSubtype="8" fill="hold" nodeType="withEffect">
                                      <p:stCondLst>
                                        <p:cond delay="75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1000"/>
                                            <p:tgtEl>
                                              <p:spTgt spid="55"/>
                                            </p:tgtEl>
                                          </p:cBhvr>
                                        </p:animEffect>
                                      </p:childTnLst>
                                    </p:cTn>
                                  </p:par>
                                </p:childTnLst>
                              </p:cTn>
                            </p:par>
                            <p:par>
                              <p:cTn id="54" fill="hold">
                                <p:stCondLst>
                                  <p:cond delay="6500"/>
                                </p:stCondLst>
                                <p:childTnLst>
                                  <p:par>
                                    <p:cTn id="55" presetID="2" presetClass="entr" presetSubtype="1" accel="40000" fill="hold" nodeType="afterEffect" p14:presetBounceEnd="6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60000">
                                          <p:cBhvr additive="base">
                                            <p:cTn id="57" dur="1500" fill="hold"/>
                                            <p:tgtEl>
                                              <p:spTgt spid="36"/>
                                            </p:tgtEl>
                                            <p:attrNameLst>
                                              <p:attrName>ppt_x</p:attrName>
                                            </p:attrNameLst>
                                          </p:cBhvr>
                                          <p:tavLst>
                                            <p:tav tm="0">
                                              <p:val>
                                                <p:strVal val="#ppt_x"/>
                                              </p:val>
                                            </p:tav>
                                            <p:tav tm="100000">
                                              <p:val>
                                                <p:strVal val="#ppt_x"/>
                                              </p:val>
                                            </p:tav>
                                          </p:tavLst>
                                        </p:anim>
                                        <p:anim calcmode="lin" valueType="num" p14:bounceEnd="60000">
                                          <p:cBhvr additive="base">
                                            <p:cTn id="58" dur="1500" fill="hold"/>
                                            <p:tgtEl>
                                              <p:spTgt spid="36"/>
                                            </p:tgtEl>
                                            <p:attrNameLst>
                                              <p:attrName>ppt_y</p:attrName>
                                            </p:attrNameLst>
                                          </p:cBhvr>
                                          <p:tavLst>
                                            <p:tav tm="0">
                                              <p:val>
                                                <p:strVal val="0-#ppt_h/2"/>
                                              </p:val>
                                            </p:tav>
                                            <p:tav tm="100000">
                                              <p:val>
                                                <p:strVal val="#ppt_y"/>
                                              </p:val>
                                            </p:tav>
                                          </p:tavLst>
                                        </p:anim>
                                      </p:childTnLst>
                                    </p:cTn>
                                  </p:par>
                                  <p:par>
                                    <p:cTn id="59" presetID="2" presetClass="entr" presetSubtype="1" accel="40000" fill="hold" nodeType="withEffect" p14:presetBounceEnd="60000">
                                      <p:stCondLst>
                                        <p:cond delay="500"/>
                                      </p:stCondLst>
                                      <p:childTnLst>
                                        <p:set>
                                          <p:cBhvr>
                                            <p:cTn id="60" dur="1" fill="hold">
                                              <p:stCondLst>
                                                <p:cond delay="0"/>
                                              </p:stCondLst>
                                            </p:cTn>
                                            <p:tgtEl>
                                              <p:spTgt spid="60"/>
                                            </p:tgtEl>
                                            <p:attrNameLst>
                                              <p:attrName>style.visibility</p:attrName>
                                            </p:attrNameLst>
                                          </p:cBhvr>
                                          <p:to>
                                            <p:strVal val="visible"/>
                                          </p:to>
                                        </p:set>
                                        <p:anim calcmode="lin" valueType="num" p14:bounceEnd="60000">
                                          <p:cBhvr additive="base">
                                            <p:cTn id="61" dur="1500" fill="hold"/>
                                            <p:tgtEl>
                                              <p:spTgt spid="60"/>
                                            </p:tgtEl>
                                            <p:attrNameLst>
                                              <p:attrName>ppt_x</p:attrName>
                                            </p:attrNameLst>
                                          </p:cBhvr>
                                          <p:tavLst>
                                            <p:tav tm="0">
                                              <p:val>
                                                <p:strVal val="#ppt_x"/>
                                              </p:val>
                                            </p:tav>
                                            <p:tav tm="100000">
                                              <p:val>
                                                <p:strVal val="#ppt_x"/>
                                              </p:val>
                                            </p:tav>
                                          </p:tavLst>
                                        </p:anim>
                                        <p:anim calcmode="lin" valueType="num" p14:bounceEnd="60000">
                                          <p:cBhvr additive="base">
                                            <p:cTn id="62" dur="1500" fill="hold"/>
                                            <p:tgtEl>
                                              <p:spTgt spid="60"/>
                                            </p:tgtEl>
                                            <p:attrNameLst>
                                              <p:attrName>ppt_y</p:attrName>
                                            </p:attrNameLst>
                                          </p:cBhvr>
                                          <p:tavLst>
                                            <p:tav tm="0">
                                              <p:val>
                                                <p:strVal val="0-#ppt_h/2"/>
                                              </p:val>
                                            </p:tav>
                                            <p:tav tm="100000">
                                              <p:val>
                                                <p:strVal val="#ppt_y"/>
                                              </p:val>
                                            </p:tav>
                                          </p:tavLst>
                                        </p:anim>
                                      </p:childTnLst>
                                    </p:cTn>
                                  </p:par>
                                  <p:par>
                                    <p:cTn id="63" presetID="2" presetClass="entr" presetSubtype="2" accel="40000" fill="hold" nodeType="withEffect" p14:presetBounceEnd="60000">
                                      <p:stCondLst>
                                        <p:cond delay="500"/>
                                      </p:stCondLst>
                                      <p:childTnLst>
                                        <p:set>
                                          <p:cBhvr>
                                            <p:cTn id="64" dur="1" fill="hold">
                                              <p:stCondLst>
                                                <p:cond delay="0"/>
                                              </p:stCondLst>
                                            </p:cTn>
                                            <p:tgtEl>
                                              <p:spTgt spid="37"/>
                                            </p:tgtEl>
                                            <p:attrNameLst>
                                              <p:attrName>style.visibility</p:attrName>
                                            </p:attrNameLst>
                                          </p:cBhvr>
                                          <p:to>
                                            <p:strVal val="visible"/>
                                          </p:to>
                                        </p:set>
                                        <p:anim calcmode="lin" valueType="num" p14:bounceEnd="60000">
                                          <p:cBhvr additive="base">
                                            <p:cTn id="65" dur="15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66" dur="1500" fill="hold"/>
                                            <p:tgtEl>
                                              <p:spTgt spid="37"/>
                                            </p:tgtEl>
                                            <p:attrNameLst>
                                              <p:attrName>ppt_y</p:attrName>
                                            </p:attrNameLst>
                                          </p:cBhvr>
                                          <p:tavLst>
                                            <p:tav tm="0">
                                              <p:val>
                                                <p:strVal val="#ppt_y"/>
                                              </p:val>
                                            </p:tav>
                                            <p:tav tm="100000">
                                              <p:val>
                                                <p:strVal val="#ppt_y"/>
                                              </p:val>
                                            </p:tav>
                                          </p:tavLst>
                                        </p:anim>
                                      </p:childTnLst>
                                    </p:cTn>
                                  </p:par>
                                  <p:par>
                                    <p:cTn id="67" presetID="2" presetClass="entr" presetSubtype="4" accel="40000" fill="hold" nodeType="withEffect" p14:presetBounceEnd="60000">
                                      <p:stCondLst>
                                        <p:cond delay="250"/>
                                      </p:stCondLst>
                                      <p:childTnLst>
                                        <p:set>
                                          <p:cBhvr>
                                            <p:cTn id="68" dur="1" fill="hold">
                                              <p:stCondLst>
                                                <p:cond delay="0"/>
                                              </p:stCondLst>
                                            </p:cTn>
                                            <p:tgtEl>
                                              <p:spTgt spid="61"/>
                                            </p:tgtEl>
                                            <p:attrNameLst>
                                              <p:attrName>style.visibility</p:attrName>
                                            </p:attrNameLst>
                                          </p:cBhvr>
                                          <p:to>
                                            <p:strVal val="visible"/>
                                          </p:to>
                                        </p:set>
                                        <p:anim calcmode="lin" valueType="num" p14:bounceEnd="60000">
                                          <p:cBhvr additive="base">
                                            <p:cTn id="69" dur="1500" fill="hold"/>
                                            <p:tgtEl>
                                              <p:spTgt spid="61"/>
                                            </p:tgtEl>
                                            <p:attrNameLst>
                                              <p:attrName>ppt_x</p:attrName>
                                            </p:attrNameLst>
                                          </p:cBhvr>
                                          <p:tavLst>
                                            <p:tav tm="0">
                                              <p:val>
                                                <p:strVal val="#ppt_x"/>
                                              </p:val>
                                            </p:tav>
                                            <p:tav tm="100000">
                                              <p:val>
                                                <p:strVal val="#ppt_x"/>
                                              </p:val>
                                            </p:tav>
                                          </p:tavLst>
                                        </p:anim>
                                        <p:anim calcmode="lin" valueType="num" p14:bounceEnd="60000">
                                          <p:cBhvr additive="base">
                                            <p:cTn id="70" dur="1500" fill="hold"/>
                                            <p:tgtEl>
                                              <p:spTgt spid="61"/>
                                            </p:tgtEl>
                                            <p:attrNameLst>
                                              <p:attrName>ppt_y</p:attrName>
                                            </p:attrNameLst>
                                          </p:cBhvr>
                                          <p:tavLst>
                                            <p:tav tm="0">
                                              <p:val>
                                                <p:strVal val="1+#ppt_h/2"/>
                                              </p:val>
                                            </p:tav>
                                            <p:tav tm="100000">
                                              <p:val>
                                                <p:strVal val="#ppt_y"/>
                                              </p:val>
                                            </p:tav>
                                          </p:tavLst>
                                        </p:anim>
                                      </p:childTnLst>
                                    </p:cTn>
                                  </p:par>
                                  <p:par>
                                    <p:cTn id="71" presetID="2" presetClass="entr" presetSubtype="4" accel="40000" fill="hold" nodeType="withEffect" p14:presetBounceEnd="60000">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14:bounceEnd="60000">
                                          <p:cBhvr additive="base">
                                            <p:cTn id="73" dur="1500" fill="hold"/>
                                            <p:tgtEl>
                                              <p:spTgt spid="58"/>
                                            </p:tgtEl>
                                            <p:attrNameLst>
                                              <p:attrName>ppt_x</p:attrName>
                                            </p:attrNameLst>
                                          </p:cBhvr>
                                          <p:tavLst>
                                            <p:tav tm="0">
                                              <p:val>
                                                <p:strVal val="#ppt_x"/>
                                              </p:val>
                                            </p:tav>
                                            <p:tav tm="100000">
                                              <p:val>
                                                <p:strVal val="#ppt_x"/>
                                              </p:val>
                                            </p:tav>
                                          </p:tavLst>
                                        </p:anim>
                                        <p:anim calcmode="lin" valueType="num" p14:bounceEnd="60000">
                                          <p:cBhvr additive="base">
                                            <p:cTn id="74" dur="1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P spid="56"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anim calcmode="lin" valueType="num">
                                          <p:cBhvr>
                                            <p:cTn id="12" dur="1250" fill="hold"/>
                                            <p:tgtEl>
                                              <p:spTgt spid="7"/>
                                            </p:tgtEl>
                                            <p:attrNameLst>
                                              <p:attrName>ppt_x</p:attrName>
                                            </p:attrNameLst>
                                          </p:cBhvr>
                                          <p:tavLst>
                                            <p:tav tm="0">
                                              <p:val>
                                                <p:strVal val="#ppt_x"/>
                                              </p:val>
                                            </p:tav>
                                            <p:tav tm="100000">
                                              <p:val>
                                                <p:strVal val="#ppt_x"/>
                                              </p:val>
                                            </p:tav>
                                          </p:tavLst>
                                        </p:anim>
                                        <p:anim calcmode="lin" valueType="num">
                                          <p:cBhvr>
                                            <p:cTn id="13" dur="1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750" fill="hold"/>
                                            <p:tgtEl>
                                              <p:spTgt spid="5"/>
                                            </p:tgtEl>
                                            <p:attrNameLst>
                                              <p:attrName>ppt_w</p:attrName>
                                            </p:attrNameLst>
                                          </p:cBhvr>
                                          <p:tavLst>
                                            <p:tav tm="0">
                                              <p:val>
                                                <p:fltVal val="0"/>
                                              </p:val>
                                            </p:tav>
                                            <p:tav tm="100000">
                                              <p:val>
                                                <p:strVal val="#ppt_w"/>
                                              </p:val>
                                            </p:tav>
                                          </p:tavLst>
                                        </p:anim>
                                        <p:anim calcmode="lin" valueType="num">
                                          <p:cBhvr>
                                            <p:cTn id="18" dur="1750" fill="hold"/>
                                            <p:tgtEl>
                                              <p:spTgt spid="5"/>
                                            </p:tgtEl>
                                            <p:attrNameLst>
                                              <p:attrName>ppt_h</p:attrName>
                                            </p:attrNameLst>
                                          </p:cBhvr>
                                          <p:tavLst>
                                            <p:tav tm="0">
                                              <p:val>
                                                <p:fltVal val="0"/>
                                              </p:val>
                                            </p:tav>
                                            <p:tav tm="100000">
                                              <p:val>
                                                <p:strVal val="#ppt_h"/>
                                              </p:val>
                                            </p:tav>
                                          </p:tavLst>
                                        </p:anim>
                                        <p:anim calcmode="lin" valueType="num">
                                          <p:cBhvr>
                                            <p:cTn id="19" dur="1750" fill="hold"/>
                                            <p:tgtEl>
                                              <p:spTgt spid="5"/>
                                            </p:tgtEl>
                                            <p:attrNameLst>
                                              <p:attrName>style.rotation</p:attrName>
                                            </p:attrNameLst>
                                          </p:cBhvr>
                                          <p:tavLst>
                                            <p:tav tm="0">
                                              <p:val>
                                                <p:fltVal val="360"/>
                                              </p:val>
                                            </p:tav>
                                            <p:tav tm="100000">
                                              <p:val>
                                                <p:fltVal val="0"/>
                                              </p:val>
                                            </p:tav>
                                          </p:tavLst>
                                        </p:anim>
                                        <p:animEffect transition="in" filter="fade">
                                          <p:cBhvr>
                                            <p:cTn id="20" dur="1750"/>
                                            <p:tgtEl>
                                              <p:spTgt spid="5"/>
                                            </p:tgtEl>
                                          </p:cBhvr>
                                        </p:animEffect>
                                      </p:childTnLst>
                                    </p:cTn>
                                  </p:par>
                                  <p:par>
                                    <p:cTn id="21" presetID="49" presetClass="entr" presetSubtype="0" decel="100000" fill="hold" grpId="0" nodeType="withEffect">
                                      <p:stCondLst>
                                        <p:cond delay="25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750" fill="hold"/>
                                            <p:tgtEl>
                                              <p:spTgt spid="56"/>
                                            </p:tgtEl>
                                            <p:attrNameLst>
                                              <p:attrName>ppt_w</p:attrName>
                                            </p:attrNameLst>
                                          </p:cBhvr>
                                          <p:tavLst>
                                            <p:tav tm="0">
                                              <p:val>
                                                <p:fltVal val="0"/>
                                              </p:val>
                                            </p:tav>
                                            <p:tav tm="100000">
                                              <p:val>
                                                <p:strVal val="#ppt_w"/>
                                              </p:val>
                                            </p:tav>
                                          </p:tavLst>
                                        </p:anim>
                                        <p:anim calcmode="lin" valueType="num">
                                          <p:cBhvr>
                                            <p:cTn id="24" dur="1750" fill="hold"/>
                                            <p:tgtEl>
                                              <p:spTgt spid="56"/>
                                            </p:tgtEl>
                                            <p:attrNameLst>
                                              <p:attrName>ppt_h</p:attrName>
                                            </p:attrNameLst>
                                          </p:cBhvr>
                                          <p:tavLst>
                                            <p:tav tm="0">
                                              <p:val>
                                                <p:fltVal val="0"/>
                                              </p:val>
                                            </p:tav>
                                            <p:tav tm="100000">
                                              <p:val>
                                                <p:strVal val="#ppt_h"/>
                                              </p:val>
                                            </p:tav>
                                          </p:tavLst>
                                        </p:anim>
                                        <p:anim calcmode="lin" valueType="num">
                                          <p:cBhvr>
                                            <p:cTn id="25" dur="1750" fill="hold"/>
                                            <p:tgtEl>
                                              <p:spTgt spid="56"/>
                                            </p:tgtEl>
                                            <p:attrNameLst>
                                              <p:attrName>style.rotation</p:attrName>
                                            </p:attrNameLst>
                                          </p:cBhvr>
                                          <p:tavLst>
                                            <p:tav tm="0">
                                              <p:val>
                                                <p:fltVal val="360"/>
                                              </p:val>
                                            </p:tav>
                                            <p:tav tm="100000">
                                              <p:val>
                                                <p:fltVal val="0"/>
                                              </p:val>
                                            </p:tav>
                                          </p:tavLst>
                                        </p:anim>
                                        <p:animEffect transition="in" filter="fade">
                                          <p:cBhvr>
                                            <p:cTn id="26" dur="1750"/>
                                            <p:tgtEl>
                                              <p:spTgt spid="56"/>
                                            </p:tgtEl>
                                          </p:cBhvr>
                                        </p:animEffect>
                                      </p:childTnLst>
                                    </p:cTn>
                                  </p:par>
                                </p:childTnLst>
                              </p:cTn>
                            </p:par>
                            <p:par>
                              <p:cTn id="27" fill="hold">
                                <p:stCondLst>
                                  <p:cond delay="3500"/>
                                </p:stCondLst>
                                <p:childTnLst>
                                  <p:par>
                                    <p:cTn id="28" presetID="16" presetClass="entr" presetSubtype="37"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4000"/>
                                </p:stCondLst>
                                <p:childTnLst>
                                  <p:par>
                                    <p:cTn id="32" presetID="16" presetClass="entr" presetSubtype="42"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Horizontal)">
                                          <p:cBhvr>
                                            <p:cTn id="34" dur="750"/>
                                            <p:tgtEl>
                                              <p:spTgt spid="62"/>
                                            </p:tgtEl>
                                          </p:cBhvr>
                                        </p:animEffect>
                                      </p:childTnLst>
                                    </p:cTn>
                                  </p:par>
                                  <p:par>
                                    <p:cTn id="35" presetID="16" presetClass="entr" presetSubtype="42"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arn(outHorizontal)">
                                          <p:cBhvr>
                                            <p:cTn id="37" dur="750"/>
                                            <p:tgtEl>
                                              <p:spTgt spid="67"/>
                                            </p:tgtEl>
                                          </p:cBhvr>
                                        </p:animEffect>
                                      </p:childTnLst>
                                    </p:cTn>
                                  </p:par>
                                  <p:par>
                                    <p:cTn id="38" presetID="16" presetClass="entr" presetSubtype="42"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barn(outHorizontal)">
                                          <p:cBhvr>
                                            <p:cTn id="40" dur="750"/>
                                            <p:tgtEl>
                                              <p:spTgt spid="68"/>
                                            </p:tgtEl>
                                          </p:cBhvr>
                                        </p:animEffect>
                                      </p:childTnLst>
                                    </p:cTn>
                                  </p:par>
                                </p:childTnLst>
                              </p:cTn>
                            </p:par>
                            <p:par>
                              <p:cTn id="41" fill="hold">
                                <p:stCondLst>
                                  <p:cond delay="4750"/>
                                </p:stCondLst>
                                <p:childTnLst>
                                  <p:par>
                                    <p:cTn id="42" presetID="22" presetClass="entr" presetSubtype="8"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1000"/>
                                            <p:tgtEl>
                                              <p:spTgt spid="48"/>
                                            </p:tgtEl>
                                          </p:cBhvr>
                                        </p:animEffect>
                                      </p:childTnLst>
                                    </p:cTn>
                                  </p:par>
                                  <p:par>
                                    <p:cTn id="45" presetID="22" presetClass="entr" presetSubtype="8" fill="hold" nodeType="withEffect">
                                      <p:stCondLst>
                                        <p:cond delay="25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1000"/>
                                            <p:tgtEl>
                                              <p:spTgt spid="49"/>
                                            </p:tgtEl>
                                          </p:cBhvr>
                                        </p:animEffect>
                                      </p:childTnLst>
                                    </p:cTn>
                                  </p:par>
                                  <p:par>
                                    <p:cTn id="48" presetID="22" presetClass="entr" presetSubtype="8" fill="hold" nodeType="withEffect">
                                      <p:stCondLst>
                                        <p:cond delay="50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1000"/>
                                            <p:tgtEl>
                                              <p:spTgt spid="50"/>
                                            </p:tgtEl>
                                          </p:cBhvr>
                                        </p:animEffect>
                                      </p:childTnLst>
                                    </p:cTn>
                                  </p:par>
                                  <p:par>
                                    <p:cTn id="51" presetID="22" presetClass="entr" presetSubtype="8" fill="hold" nodeType="withEffect">
                                      <p:stCondLst>
                                        <p:cond delay="75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1000"/>
                                            <p:tgtEl>
                                              <p:spTgt spid="55"/>
                                            </p:tgtEl>
                                          </p:cBhvr>
                                        </p:animEffect>
                                      </p:childTnLst>
                                    </p:cTn>
                                  </p:par>
                                </p:childTnLst>
                              </p:cTn>
                            </p:par>
                            <p:par>
                              <p:cTn id="54" fill="hold">
                                <p:stCondLst>
                                  <p:cond delay="6500"/>
                                </p:stCondLst>
                                <p:childTnLst>
                                  <p:par>
                                    <p:cTn id="55" presetID="2" presetClass="entr" presetSubtype="1" accel="4000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1500" fill="hold"/>
                                            <p:tgtEl>
                                              <p:spTgt spid="36"/>
                                            </p:tgtEl>
                                            <p:attrNameLst>
                                              <p:attrName>ppt_x</p:attrName>
                                            </p:attrNameLst>
                                          </p:cBhvr>
                                          <p:tavLst>
                                            <p:tav tm="0">
                                              <p:val>
                                                <p:strVal val="#ppt_x"/>
                                              </p:val>
                                            </p:tav>
                                            <p:tav tm="100000">
                                              <p:val>
                                                <p:strVal val="#ppt_x"/>
                                              </p:val>
                                            </p:tav>
                                          </p:tavLst>
                                        </p:anim>
                                        <p:anim calcmode="lin" valueType="num">
                                          <p:cBhvr additive="base">
                                            <p:cTn id="58" dur="1500" fill="hold"/>
                                            <p:tgtEl>
                                              <p:spTgt spid="36"/>
                                            </p:tgtEl>
                                            <p:attrNameLst>
                                              <p:attrName>ppt_y</p:attrName>
                                            </p:attrNameLst>
                                          </p:cBhvr>
                                          <p:tavLst>
                                            <p:tav tm="0">
                                              <p:val>
                                                <p:strVal val="0-#ppt_h/2"/>
                                              </p:val>
                                            </p:tav>
                                            <p:tav tm="100000">
                                              <p:val>
                                                <p:strVal val="#ppt_y"/>
                                              </p:val>
                                            </p:tav>
                                          </p:tavLst>
                                        </p:anim>
                                      </p:childTnLst>
                                    </p:cTn>
                                  </p:par>
                                  <p:par>
                                    <p:cTn id="59" presetID="2" presetClass="entr" presetSubtype="1" accel="40000" fill="hold" nodeType="withEffect">
                                      <p:stCondLst>
                                        <p:cond delay="50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1500" fill="hold"/>
                                            <p:tgtEl>
                                              <p:spTgt spid="60"/>
                                            </p:tgtEl>
                                            <p:attrNameLst>
                                              <p:attrName>ppt_x</p:attrName>
                                            </p:attrNameLst>
                                          </p:cBhvr>
                                          <p:tavLst>
                                            <p:tav tm="0">
                                              <p:val>
                                                <p:strVal val="#ppt_x"/>
                                              </p:val>
                                            </p:tav>
                                            <p:tav tm="100000">
                                              <p:val>
                                                <p:strVal val="#ppt_x"/>
                                              </p:val>
                                            </p:tav>
                                          </p:tavLst>
                                        </p:anim>
                                        <p:anim calcmode="lin" valueType="num">
                                          <p:cBhvr additive="base">
                                            <p:cTn id="62" dur="1500" fill="hold"/>
                                            <p:tgtEl>
                                              <p:spTgt spid="60"/>
                                            </p:tgtEl>
                                            <p:attrNameLst>
                                              <p:attrName>ppt_y</p:attrName>
                                            </p:attrNameLst>
                                          </p:cBhvr>
                                          <p:tavLst>
                                            <p:tav tm="0">
                                              <p:val>
                                                <p:strVal val="0-#ppt_h/2"/>
                                              </p:val>
                                            </p:tav>
                                            <p:tav tm="100000">
                                              <p:val>
                                                <p:strVal val="#ppt_y"/>
                                              </p:val>
                                            </p:tav>
                                          </p:tavLst>
                                        </p:anim>
                                      </p:childTnLst>
                                    </p:cTn>
                                  </p:par>
                                  <p:par>
                                    <p:cTn id="63" presetID="2" presetClass="entr" presetSubtype="2" accel="40000" fill="hold" nodeType="withEffect">
                                      <p:stCondLst>
                                        <p:cond delay="50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1500" fill="hold"/>
                                            <p:tgtEl>
                                              <p:spTgt spid="37"/>
                                            </p:tgtEl>
                                            <p:attrNameLst>
                                              <p:attrName>ppt_x</p:attrName>
                                            </p:attrNameLst>
                                          </p:cBhvr>
                                          <p:tavLst>
                                            <p:tav tm="0">
                                              <p:val>
                                                <p:strVal val="1+#ppt_w/2"/>
                                              </p:val>
                                            </p:tav>
                                            <p:tav tm="100000">
                                              <p:val>
                                                <p:strVal val="#ppt_x"/>
                                              </p:val>
                                            </p:tav>
                                          </p:tavLst>
                                        </p:anim>
                                        <p:anim calcmode="lin" valueType="num">
                                          <p:cBhvr additive="base">
                                            <p:cTn id="66" dur="1500" fill="hold"/>
                                            <p:tgtEl>
                                              <p:spTgt spid="37"/>
                                            </p:tgtEl>
                                            <p:attrNameLst>
                                              <p:attrName>ppt_y</p:attrName>
                                            </p:attrNameLst>
                                          </p:cBhvr>
                                          <p:tavLst>
                                            <p:tav tm="0">
                                              <p:val>
                                                <p:strVal val="#ppt_y"/>
                                              </p:val>
                                            </p:tav>
                                            <p:tav tm="100000">
                                              <p:val>
                                                <p:strVal val="#ppt_y"/>
                                              </p:val>
                                            </p:tav>
                                          </p:tavLst>
                                        </p:anim>
                                      </p:childTnLst>
                                    </p:cTn>
                                  </p:par>
                                  <p:par>
                                    <p:cTn id="67" presetID="2" presetClass="entr" presetSubtype="4" accel="40000" fill="hold" nodeType="withEffect">
                                      <p:stCondLst>
                                        <p:cond delay="25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1500" fill="hold"/>
                                            <p:tgtEl>
                                              <p:spTgt spid="61"/>
                                            </p:tgtEl>
                                            <p:attrNameLst>
                                              <p:attrName>ppt_x</p:attrName>
                                            </p:attrNameLst>
                                          </p:cBhvr>
                                          <p:tavLst>
                                            <p:tav tm="0">
                                              <p:val>
                                                <p:strVal val="#ppt_x"/>
                                              </p:val>
                                            </p:tav>
                                            <p:tav tm="100000">
                                              <p:val>
                                                <p:strVal val="#ppt_x"/>
                                              </p:val>
                                            </p:tav>
                                          </p:tavLst>
                                        </p:anim>
                                        <p:anim calcmode="lin" valueType="num">
                                          <p:cBhvr additive="base">
                                            <p:cTn id="70" dur="1500" fill="hold"/>
                                            <p:tgtEl>
                                              <p:spTgt spid="61"/>
                                            </p:tgtEl>
                                            <p:attrNameLst>
                                              <p:attrName>ppt_y</p:attrName>
                                            </p:attrNameLst>
                                          </p:cBhvr>
                                          <p:tavLst>
                                            <p:tav tm="0">
                                              <p:val>
                                                <p:strVal val="1+#ppt_h/2"/>
                                              </p:val>
                                            </p:tav>
                                            <p:tav tm="100000">
                                              <p:val>
                                                <p:strVal val="#ppt_y"/>
                                              </p:val>
                                            </p:tav>
                                          </p:tavLst>
                                        </p:anim>
                                      </p:childTnLst>
                                    </p:cTn>
                                  </p:par>
                                  <p:par>
                                    <p:cTn id="71" presetID="2" presetClass="entr" presetSubtype="4" accel="4000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1500" fill="hold"/>
                                            <p:tgtEl>
                                              <p:spTgt spid="58"/>
                                            </p:tgtEl>
                                            <p:attrNameLst>
                                              <p:attrName>ppt_x</p:attrName>
                                            </p:attrNameLst>
                                          </p:cBhvr>
                                          <p:tavLst>
                                            <p:tav tm="0">
                                              <p:val>
                                                <p:strVal val="#ppt_x"/>
                                              </p:val>
                                            </p:tav>
                                            <p:tav tm="100000">
                                              <p:val>
                                                <p:strVal val="#ppt_x"/>
                                              </p:val>
                                            </p:tav>
                                          </p:tavLst>
                                        </p:anim>
                                        <p:anim calcmode="lin" valueType="num">
                                          <p:cBhvr additive="base">
                                            <p:cTn id="74" dur="1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P spid="5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D85CCA26-798A-482D-A4A4-628003A06219}"/>
              </a:ext>
            </a:extLst>
          </p:cNvPr>
          <p:cNvGrpSpPr/>
          <p:nvPr/>
        </p:nvGrpSpPr>
        <p:grpSpPr>
          <a:xfrm>
            <a:off x="1758969" y="2335173"/>
            <a:ext cx="2801532" cy="672031"/>
            <a:chOff x="1384207" y="2248999"/>
            <a:chExt cx="2801532" cy="672031"/>
          </a:xfrm>
        </p:grpSpPr>
        <p:sp>
          <p:nvSpPr>
            <p:cNvPr id="11" name="文本框 10">
              <a:extLst>
                <a:ext uri="{FF2B5EF4-FFF2-40B4-BE49-F238E27FC236}">
                  <a16:creationId xmlns:a16="http://schemas.microsoft.com/office/drawing/2014/main" id="{3A292CF5-355A-4BD4-B92A-261EB5FC2C05}"/>
                </a:ext>
              </a:extLst>
            </p:cNvPr>
            <p:cNvSpPr txBox="1"/>
            <p:nvPr/>
          </p:nvSpPr>
          <p:spPr>
            <a:xfrm>
              <a:off x="1384207" y="2459365"/>
              <a:ext cx="2801532" cy="461665"/>
            </a:xfrm>
            <a:prstGeom prst="rect">
              <a:avLst/>
            </a:prstGeom>
            <a:noFill/>
          </p:spPr>
          <p:txBody>
            <a:bodyPr wrap="square" rtlCol="0">
              <a:spAutoFit/>
            </a:bodyPr>
            <a:lstStyle/>
            <a:p>
              <a:pPr algn="r"/>
              <a:r>
                <a:rPr lang="zh-CN" altLang="en-US" sz="1200" dirty="0">
                  <a:cs typeface="+mn-ea"/>
                  <a:sym typeface="+mn-lt"/>
                </a:rPr>
                <a:t>Add your detailed small paragraph text here</a:t>
              </a:r>
            </a:p>
          </p:txBody>
        </p:sp>
        <p:sp>
          <p:nvSpPr>
            <p:cNvPr id="12" name="文本框 11">
              <a:extLst>
                <a:ext uri="{FF2B5EF4-FFF2-40B4-BE49-F238E27FC236}">
                  <a16:creationId xmlns:a16="http://schemas.microsoft.com/office/drawing/2014/main" id="{B652B1C4-93BA-4ACE-B4B5-ED3A71C1BAE4}"/>
                </a:ext>
              </a:extLst>
            </p:cNvPr>
            <p:cNvSpPr txBox="1"/>
            <p:nvPr/>
          </p:nvSpPr>
          <p:spPr>
            <a:xfrm>
              <a:off x="2959269" y="2248999"/>
              <a:ext cx="1226470" cy="276999"/>
            </a:xfrm>
            <a:prstGeom prst="rect">
              <a:avLst/>
            </a:prstGeom>
            <a:noFill/>
          </p:spPr>
          <p:txBody>
            <a:bodyPr wrap="square" rtlCol="0">
              <a:spAutoFit/>
            </a:bodyPr>
            <a:lstStyle/>
            <a:p>
              <a:pPr algn="r"/>
              <a:r>
                <a:rPr lang="zh-CN" altLang="en-US" sz="1200" b="1" dirty="0">
                  <a:cs typeface="+mn-ea"/>
                  <a:sym typeface="+mn-lt"/>
                </a:rPr>
                <a:t>Add a title</a:t>
              </a:r>
            </a:p>
          </p:txBody>
        </p:sp>
      </p:grpSp>
      <p:grpSp>
        <p:nvGrpSpPr>
          <p:cNvPr id="14" name="组合 13">
            <a:extLst>
              <a:ext uri="{FF2B5EF4-FFF2-40B4-BE49-F238E27FC236}">
                <a16:creationId xmlns:a16="http://schemas.microsoft.com/office/drawing/2014/main" id="{802EA2E2-5DE3-4C23-BDEE-5B2CEA45D65F}"/>
              </a:ext>
            </a:extLst>
          </p:cNvPr>
          <p:cNvGrpSpPr/>
          <p:nvPr/>
        </p:nvGrpSpPr>
        <p:grpSpPr>
          <a:xfrm>
            <a:off x="1758969" y="3973717"/>
            <a:ext cx="2801532" cy="672031"/>
            <a:chOff x="1384207" y="2248999"/>
            <a:chExt cx="2801532" cy="672031"/>
          </a:xfrm>
        </p:grpSpPr>
        <p:sp>
          <p:nvSpPr>
            <p:cNvPr id="15" name="文本框 14">
              <a:extLst>
                <a:ext uri="{FF2B5EF4-FFF2-40B4-BE49-F238E27FC236}">
                  <a16:creationId xmlns:a16="http://schemas.microsoft.com/office/drawing/2014/main" id="{82BE627A-55B2-4B09-A57D-FF395CCEC557}"/>
                </a:ext>
              </a:extLst>
            </p:cNvPr>
            <p:cNvSpPr txBox="1"/>
            <p:nvPr/>
          </p:nvSpPr>
          <p:spPr>
            <a:xfrm>
              <a:off x="1384207" y="2459365"/>
              <a:ext cx="2801532" cy="461665"/>
            </a:xfrm>
            <a:prstGeom prst="rect">
              <a:avLst/>
            </a:prstGeom>
            <a:noFill/>
          </p:spPr>
          <p:txBody>
            <a:bodyPr wrap="square" rtlCol="0">
              <a:spAutoFit/>
            </a:bodyPr>
            <a:lstStyle/>
            <a:p>
              <a:pPr algn="r"/>
              <a:r>
                <a:rPr lang="zh-CN" altLang="en-US" sz="1200" dirty="0">
                  <a:cs typeface="+mn-ea"/>
                  <a:sym typeface="+mn-lt"/>
                </a:rPr>
                <a:t>Add your detailed small paragraph text here</a:t>
              </a:r>
            </a:p>
          </p:txBody>
        </p:sp>
        <p:sp>
          <p:nvSpPr>
            <p:cNvPr id="16" name="文本框 15">
              <a:extLst>
                <a:ext uri="{FF2B5EF4-FFF2-40B4-BE49-F238E27FC236}">
                  <a16:creationId xmlns:a16="http://schemas.microsoft.com/office/drawing/2014/main" id="{8DA9139E-074D-43B9-965A-873ADFB842C9}"/>
                </a:ext>
              </a:extLst>
            </p:cNvPr>
            <p:cNvSpPr txBox="1"/>
            <p:nvPr/>
          </p:nvSpPr>
          <p:spPr>
            <a:xfrm>
              <a:off x="2959269" y="2248999"/>
              <a:ext cx="1226470" cy="276999"/>
            </a:xfrm>
            <a:prstGeom prst="rect">
              <a:avLst/>
            </a:prstGeom>
            <a:noFill/>
          </p:spPr>
          <p:txBody>
            <a:bodyPr wrap="square" rtlCol="0">
              <a:spAutoFit/>
            </a:bodyPr>
            <a:lstStyle/>
            <a:p>
              <a:pPr algn="r"/>
              <a:r>
                <a:rPr lang="zh-CN" altLang="en-US" sz="1200" b="1" dirty="0">
                  <a:cs typeface="+mn-ea"/>
                  <a:sym typeface="+mn-lt"/>
                </a:rPr>
                <a:t>Add a title</a:t>
              </a:r>
            </a:p>
          </p:txBody>
        </p:sp>
      </p:grpSp>
      <p:grpSp>
        <p:nvGrpSpPr>
          <p:cNvPr id="23" name="组合 22">
            <a:extLst>
              <a:ext uri="{FF2B5EF4-FFF2-40B4-BE49-F238E27FC236}">
                <a16:creationId xmlns:a16="http://schemas.microsoft.com/office/drawing/2014/main" id="{E13CB06C-6765-492F-9C77-28BC62B33171}"/>
              </a:ext>
            </a:extLst>
          </p:cNvPr>
          <p:cNvGrpSpPr/>
          <p:nvPr/>
        </p:nvGrpSpPr>
        <p:grpSpPr>
          <a:xfrm>
            <a:off x="7631499" y="2335173"/>
            <a:ext cx="2801532" cy="672031"/>
            <a:chOff x="7631499" y="2114456"/>
            <a:chExt cx="2801532" cy="672031"/>
          </a:xfrm>
        </p:grpSpPr>
        <p:sp>
          <p:nvSpPr>
            <p:cNvPr id="18" name="文本框 17">
              <a:extLst>
                <a:ext uri="{FF2B5EF4-FFF2-40B4-BE49-F238E27FC236}">
                  <a16:creationId xmlns:a16="http://schemas.microsoft.com/office/drawing/2014/main" id="{5973EABD-6087-48CC-B9E7-E942E24B7D38}"/>
                </a:ext>
              </a:extLst>
            </p:cNvPr>
            <p:cNvSpPr txBox="1"/>
            <p:nvPr/>
          </p:nvSpPr>
          <p:spPr>
            <a:xfrm>
              <a:off x="7631499" y="2324822"/>
              <a:ext cx="2801532" cy="461665"/>
            </a:xfrm>
            <a:prstGeom prst="rect">
              <a:avLst/>
            </a:prstGeom>
            <a:noFill/>
          </p:spPr>
          <p:txBody>
            <a:bodyPr wrap="square" rtlCol="0">
              <a:spAutoFit/>
            </a:bodyPr>
            <a:lstStyle/>
            <a:p>
              <a:r>
                <a:rPr lang="zh-CN" altLang="en-US" sz="1200" dirty="0">
                  <a:cs typeface="+mn-ea"/>
                  <a:sym typeface="+mn-lt"/>
                </a:rPr>
                <a:t>Add your detailed small paragraph text here</a:t>
              </a:r>
            </a:p>
          </p:txBody>
        </p:sp>
        <p:sp>
          <p:nvSpPr>
            <p:cNvPr id="19" name="文本框 18">
              <a:extLst>
                <a:ext uri="{FF2B5EF4-FFF2-40B4-BE49-F238E27FC236}">
                  <a16:creationId xmlns:a16="http://schemas.microsoft.com/office/drawing/2014/main" id="{5A1D9AB7-C13A-4130-9EE2-BFB05CE07B27}"/>
                </a:ext>
              </a:extLst>
            </p:cNvPr>
            <p:cNvSpPr txBox="1"/>
            <p:nvPr/>
          </p:nvSpPr>
          <p:spPr>
            <a:xfrm>
              <a:off x="7631499" y="2114456"/>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24" name="组合 23">
            <a:extLst>
              <a:ext uri="{FF2B5EF4-FFF2-40B4-BE49-F238E27FC236}">
                <a16:creationId xmlns:a16="http://schemas.microsoft.com/office/drawing/2014/main" id="{636003DD-2821-4C19-B3EF-3CA61D965771}"/>
              </a:ext>
            </a:extLst>
          </p:cNvPr>
          <p:cNvGrpSpPr/>
          <p:nvPr/>
        </p:nvGrpSpPr>
        <p:grpSpPr>
          <a:xfrm>
            <a:off x="7631499" y="3973717"/>
            <a:ext cx="2801532" cy="672031"/>
            <a:chOff x="7631499" y="3753000"/>
            <a:chExt cx="2801532" cy="672031"/>
          </a:xfrm>
        </p:grpSpPr>
        <p:sp>
          <p:nvSpPr>
            <p:cNvPr id="21" name="文本框 20">
              <a:extLst>
                <a:ext uri="{FF2B5EF4-FFF2-40B4-BE49-F238E27FC236}">
                  <a16:creationId xmlns:a16="http://schemas.microsoft.com/office/drawing/2014/main" id="{C654F951-438D-4170-8AE5-43CAFD6343AD}"/>
                </a:ext>
              </a:extLst>
            </p:cNvPr>
            <p:cNvSpPr txBox="1"/>
            <p:nvPr/>
          </p:nvSpPr>
          <p:spPr>
            <a:xfrm>
              <a:off x="7631499" y="3963366"/>
              <a:ext cx="2801532" cy="461665"/>
            </a:xfrm>
            <a:prstGeom prst="rect">
              <a:avLst/>
            </a:prstGeom>
            <a:noFill/>
          </p:spPr>
          <p:txBody>
            <a:bodyPr wrap="square" rtlCol="0">
              <a:spAutoFit/>
            </a:bodyPr>
            <a:lstStyle/>
            <a:p>
              <a:r>
                <a:rPr lang="zh-CN" altLang="en-US" sz="1200" dirty="0">
                  <a:cs typeface="+mn-ea"/>
                  <a:sym typeface="+mn-lt"/>
                </a:rPr>
                <a:t>Add your detailed small paragraph text here</a:t>
              </a:r>
            </a:p>
          </p:txBody>
        </p:sp>
        <p:sp>
          <p:nvSpPr>
            <p:cNvPr id="22" name="文本框 21">
              <a:extLst>
                <a:ext uri="{FF2B5EF4-FFF2-40B4-BE49-F238E27FC236}">
                  <a16:creationId xmlns:a16="http://schemas.microsoft.com/office/drawing/2014/main" id="{99EA815E-6E92-4789-B341-3516BBFA73A4}"/>
                </a:ext>
              </a:extLst>
            </p:cNvPr>
            <p:cNvSpPr txBox="1"/>
            <p:nvPr/>
          </p:nvSpPr>
          <p:spPr>
            <a:xfrm>
              <a:off x="7631499" y="3753000"/>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40" name="组合 39">
            <a:extLst>
              <a:ext uri="{FF2B5EF4-FFF2-40B4-BE49-F238E27FC236}">
                <a16:creationId xmlns:a16="http://schemas.microsoft.com/office/drawing/2014/main" id="{004EFB2D-9A62-408C-AB20-7C7F6DE6FB52}"/>
              </a:ext>
            </a:extLst>
          </p:cNvPr>
          <p:cNvGrpSpPr/>
          <p:nvPr/>
        </p:nvGrpSpPr>
        <p:grpSpPr>
          <a:xfrm>
            <a:off x="4891181" y="2450512"/>
            <a:ext cx="1159908" cy="1159908"/>
            <a:chOff x="4891182" y="2450511"/>
            <a:chExt cx="1159908" cy="1159908"/>
          </a:xfrm>
        </p:grpSpPr>
        <p:sp>
          <p:nvSpPr>
            <p:cNvPr id="33" name="任意多边形: 形状 32">
              <a:extLst>
                <a:ext uri="{FF2B5EF4-FFF2-40B4-BE49-F238E27FC236}">
                  <a16:creationId xmlns:a16="http://schemas.microsoft.com/office/drawing/2014/main" id="{59581557-CE59-477B-ADD4-849BA7EE8FB1}"/>
                </a:ext>
              </a:extLst>
            </p:cNvPr>
            <p:cNvSpPr/>
            <p:nvPr/>
          </p:nvSpPr>
          <p:spPr>
            <a:xfrm rot="5400000">
              <a:off x="4891182" y="2450511"/>
              <a:ext cx="1159908" cy="1159908"/>
            </a:xfrm>
            <a:custGeom>
              <a:avLst/>
              <a:gdLst>
                <a:gd name="connsiteX0" fmla="*/ 0 w 1159908"/>
                <a:gd name="connsiteY0" fmla="*/ 1159907 h 1159908"/>
                <a:gd name="connsiteX1" fmla="*/ 0 w 1159908"/>
                <a:gd name="connsiteY1" fmla="*/ 579954 h 1159908"/>
                <a:gd name="connsiteX2" fmla="*/ 579954 w 1159908"/>
                <a:gd name="connsiteY2" fmla="*/ 0 h 1159908"/>
                <a:gd name="connsiteX3" fmla="*/ 879733 w 1159908"/>
                <a:gd name="connsiteY3" fmla="*/ 0 h 1159908"/>
                <a:gd name="connsiteX4" fmla="*/ 881788 w 1159908"/>
                <a:gd name="connsiteY4" fmla="*/ 20387 h 1159908"/>
                <a:gd name="connsiteX5" fmla="*/ 1133908 w 1159908"/>
                <a:gd name="connsiteY5" fmla="*/ 272507 h 1159908"/>
                <a:gd name="connsiteX6" fmla="*/ 1159908 w 1159908"/>
                <a:gd name="connsiteY6" fmla="*/ 275128 h 1159908"/>
                <a:gd name="connsiteX7" fmla="*/ 1159908 w 1159908"/>
                <a:gd name="connsiteY7" fmla="*/ 579954 h 1159908"/>
                <a:gd name="connsiteX8" fmla="*/ 579954 w 1159908"/>
                <a:gd name="connsiteY8" fmla="*/ 1159908 h 115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908" h="1159908">
                  <a:moveTo>
                    <a:pt x="0" y="1159907"/>
                  </a:moveTo>
                  <a:lnTo>
                    <a:pt x="0" y="579954"/>
                  </a:lnTo>
                  <a:cubicBezTo>
                    <a:pt x="0" y="259654"/>
                    <a:pt x="259654" y="0"/>
                    <a:pt x="579954" y="0"/>
                  </a:cubicBezTo>
                  <a:lnTo>
                    <a:pt x="879733" y="0"/>
                  </a:lnTo>
                  <a:lnTo>
                    <a:pt x="881788" y="20387"/>
                  </a:lnTo>
                  <a:cubicBezTo>
                    <a:pt x="907684" y="146937"/>
                    <a:pt x="1007359" y="246611"/>
                    <a:pt x="1133908" y="272507"/>
                  </a:cubicBezTo>
                  <a:lnTo>
                    <a:pt x="1159908" y="275128"/>
                  </a:lnTo>
                  <a:lnTo>
                    <a:pt x="1159908" y="579954"/>
                  </a:lnTo>
                  <a:cubicBezTo>
                    <a:pt x="1159908" y="900254"/>
                    <a:pt x="900254" y="1159908"/>
                    <a:pt x="579954" y="115990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a:extLst>
                <a:ext uri="{FF2B5EF4-FFF2-40B4-BE49-F238E27FC236}">
                  <a16:creationId xmlns:a16="http://schemas.microsoft.com/office/drawing/2014/main" id="{207E01BB-740E-4E2B-8052-447828C7AA26}"/>
                </a:ext>
              </a:extLst>
            </p:cNvPr>
            <p:cNvSpPr txBox="1"/>
            <p:nvPr/>
          </p:nvSpPr>
          <p:spPr>
            <a:xfrm>
              <a:off x="5071090" y="2738078"/>
              <a:ext cx="800093" cy="584775"/>
            </a:xfrm>
            <a:prstGeom prst="rect">
              <a:avLst/>
            </a:prstGeom>
            <a:noFill/>
          </p:spPr>
          <p:txBody>
            <a:bodyPr wrap="square" rtlCol="0">
              <a:spAutoFit/>
            </a:bodyPr>
            <a:lstStyle/>
            <a:p>
              <a:pPr algn="ctr"/>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grpSp>
      <p:grpSp>
        <p:nvGrpSpPr>
          <p:cNvPr id="41" name="组合 40">
            <a:extLst>
              <a:ext uri="{FF2B5EF4-FFF2-40B4-BE49-F238E27FC236}">
                <a16:creationId xmlns:a16="http://schemas.microsoft.com/office/drawing/2014/main" id="{019EF54E-3889-43F9-9090-12A859B74C15}"/>
              </a:ext>
            </a:extLst>
          </p:cNvPr>
          <p:cNvGrpSpPr/>
          <p:nvPr/>
        </p:nvGrpSpPr>
        <p:grpSpPr>
          <a:xfrm>
            <a:off x="6140912" y="2450512"/>
            <a:ext cx="1159907" cy="1159909"/>
            <a:chOff x="6140912" y="2450512"/>
            <a:chExt cx="1159907" cy="1159909"/>
          </a:xfrm>
        </p:grpSpPr>
        <p:sp>
          <p:nvSpPr>
            <p:cNvPr id="37" name="任意多边形: 形状 36">
              <a:extLst>
                <a:ext uri="{FF2B5EF4-FFF2-40B4-BE49-F238E27FC236}">
                  <a16:creationId xmlns:a16="http://schemas.microsoft.com/office/drawing/2014/main" id="{343715AC-1FC3-4132-BAEA-460D5E9F4DB7}"/>
                </a:ext>
              </a:extLst>
            </p:cNvPr>
            <p:cNvSpPr/>
            <p:nvPr/>
          </p:nvSpPr>
          <p:spPr>
            <a:xfrm>
              <a:off x="6140912" y="2450512"/>
              <a:ext cx="1159907" cy="1159909"/>
            </a:xfrm>
            <a:custGeom>
              <a:avLst/>
              <a:gdLst>
                <a:gd name="connsiteX0" fmla="*/ 579954 w 1159907"/>
                <a:gd name="connsiteY0" fmla="*/ 0 h 1159909"/>
                <a:gd name="connsiteX1" fmla="*/ 1159907 w 1159907"/>
                <a:gd name="connsiteY1" fmla="*/ 0 h 1159909"/>
                <a:gd name="connsiteX2" fmla="*/ 1159907 w 1159907"/>
                <a:gd name="connsiteY2" fmla="*/ 579955 h 1159909"/>
                <a:gd name="connsiteX3" fmla="*/ 579953 w 1159907"/>
                <a:gd name="connsiteY3" fmla="*/ 1159909 h 1159909"/>
                <a:gd name="connsiteX4" fmla="*/ 275127 w 1159907"/>
                <a:gd name="connsiteY4" fmla="*/ 1159909 h 1159909"/>
                <a:gd name="connsiteX5" fmla="*/ 272506 w 1159907"/>
                <a:gd name="connsiteY5" fmla="*/ 1133908 h 1159909"/>
                <a:gd name="connsiteX6" fmla="*/ 20386 w 1159907"/>
                <a:gd name="connsiteY6" fmla="*/ 881788 h 1159909"/>
                <a:gd name="connsiteX7" fmla="*/ 0 w 1159907"/>
                <a:gd name="connsiteY7" fmla="*/ 879733 h 1159909"/>
                <a:gd name="connsiteX8" fmla="*/ 0 w 1159907"/>
                <a:gd name="connsiteY8" fmla="*/ 579954 h 1159909"/>
                <a:gd name="connsiteX9" fmla="*/ 579954 w 1159907"/>
                <a:gd name="connsiteY9" fmla="*/ 0 h 115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907" h="1159909">
                  <a:moveTo>
                    <a:pt x="579954" y="0"/>
                  </a:moveTo>
                  <a:lnTo>
                    <a:pt x="1159907" y="0"/>
                  </a:lnTo>
                  <a:lnTo>
                    <a:pt x="1159907" y="579955"/>
                  </a:lnTo>
                  <a:cubicBezTo>
                    <a:pt x="1159907" y="900255"/>
                    <a:pt x="900253" y="1159909"/>
                    <a:pt x="579953" y="1159909"/>
                  </a:cubicBezTo>
                  <a:lnTo>
                    <a:pt x="275127" y="1159909"/>
                  </a:lnTo>
                  <a:lnTo>
                    <a:pt x="272506" y="1133908"/>
                  </a:lnTo>
                  <a:cubicBezTo>
                    <a:pt x="246610" y="1007358"/>
                    <a:pt x="146935" y="907684"/>
                    <a:pt x="20386" y="881788"/>
                  </a:cubicBezTo>
                  <a:lnTo>
                    <a:pt x="0" y="879733"/>
                  </a:lnTo>
                  <a:lnTo>
                    <a:pt x="0" y="579954"/>
                  </a:lnTo>
                  <a:cubicBezTo>
                    <a:pt x="0" y="259654"/>
                    <a:pt x="259654" y="0"/>
                    <a:pt x="57995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B0050DA4-C85F-48A4-BF66-B0B240BE0855}"/>
                </a:ext>
              </a:extLst>
            </p:cNvPr>
            <p:cNvSpPr txBox="1"/>
            <p:nvPr/>
          </p:nvSpPr>
          <p:spPr>
            <a:xfrm>
              <a:off x="6320819" y="2738079"/>
              <a:ext cx="800093" cy="584775"/>
            </a:xfrm>
            <a:prstGeom prst="rect">
              <a:avLst/>
            </a:prstGeom>
            <a:noFill/>
          </p:spPr>
          <p:txBody>
            <a:bodyPr wrap="square" rtlCol="0">
              <a:spAutoFit/>
            </a:bodyPr>
            <a:lstStyle/>
            <a:p>
              <a:pPr algn="ctr"/>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grpSp>
      <p:grpSp>
        <p:nvGrpSpPr>
          <p:cNvPr id="42" name="组合 41">
            <a:extLst>
              <a:ext uri="{FF2B5EF4-FFF2-40B4-BE49-F238E27FC236}">
                <a16:creationId xmlns:a16="http://schemas.microsoft.com/office/drawing/2014/main" id="{D09EEDBF-E845-435F-8829-C723F0C17DC7}"/>
              </a:ext>
            </a:extLst>
          </p:cNvPr>
          <p:cNvGrpSpPr/>
          <p:nvPr/>
        </p:nvGrpSpPr>
        <p:grpSpPr>
          <a:xfrm>
            <a:off x="4891182" y="3689014"/>
            <a:ext cx="1159907" cy="1159909"/>
            <a:chOff x="4891182" y="3689014"/>
            <a:chExt cx="1159907" cy="1159909"/>
          </a:xfrm>
        </p:grpSpPr>
        <p:sp>
          <p:nvSpPr>
            <p:cNvPr id="38" name="任意多边形: 形状 37">
              <a:extLst>
                <a:ext uri="{FF2B5EF4-FFF2-40B4-BE49-F238E27FC236}">
                  <a16:creationId xmlns:a16="http://schemas.microsoft.com/office/drawing/2014/main" id="{7BE068C2-7B5B-4D80-B875-A56D2C48FC56}"/>
                </a:ext>
              </a:extLst>
            </p:cNvPr>
            <p:cNvSpPr/>
            <p:nvPr/>
          </p:nvSpPr>
          <p:spPr>
            <a:xfrm rot="10800000">
              <a:off x="4891182" y="3689014"/>
              <a:ext cx="1159907" cy="1159909"/>
            </a:xfrm>
            <a:custGeom>
              <a:avLst/>
              <a:gdLst>
                <a:gd name="connsiteX0" fmla="*/ 579953 w 1159907"/>
                <a:gd name="connsiteY0" fmla="*/ 1159909 h 1159909"/>
                <a:gd name="connsiteX1" fmla="*/ 275127 w 1159907"/>
                <a:gd name="connsiteY1" fmla="*/ 1159909 h 1159909"/>
                <a:gd name="connsiteX2" fmla="*/ 272506 w 1159907"/>
                <a:gd name="connsiteY2" fmla="*/ 1133908 h 1159909"/>
                <a:gd name="connsiteX3" fmla="*/ 20386 w 1159907"/>
                <a:gd name="connsiteY3" fmla="*/ 881788 h 1159909"/>
                <a:gd name="connsiteX4" fmla="*/ 0 w 1159907"/>
                <a:gd name="connsiteY4" fmla="*/ 879733 h 1159909"/>
                <a:gd name="connsiteX5" fmla="*/ 0 w 1159907"/>
                <a:gd name="connsiteY5" fmla="*/ 579954 h 1159909"/>
                <a:gd name="connsiteX6" fmla="*/ 579954 w 1159907"/>
                <a:gd name="connsiteY6" fmla="*/ 0 h 1159909"/>
                <a:gd name="connsiteX7" fmla="*/ 1159907 w 1159907"/>
                <a:gd name="connsiteY7" fmla="*/ 0 h 1159909"/>
                <a:gd name="connsiteX8" fmla="*/ 1159907 w 1159907"/>
                <a:gd name="connsiteY8" fmla="*/ 579955 h 1159909"/>
                <a:gd name="connsiteX9" fmla="*/ 579953 w 1159907"/>
                <a:gd name="connsiteY9" fmla="*/ 1159909 h 115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907" h="1159909">
                  <a:moveTo>
                    <a:pt x="579953" y="1159909"/>
                  </a:moveTo>
                  <a:lnTo>
                    <a:pt x="275127" y="1159909"/>
                  </a:lnTo>
                  <a:lnTo>
                    <a:pt x="272506" y="1133908"/>
                  </a:lnTo>
                  <a:cubicBezTo>
                    <a:pt x="246611" y="1007358"/>
                    <a:pt x="146936" y="907684"/>
                    <a:pt x="20386" y="881788"/>
                  </a:cubicBezTo>
                  <a:lnTo>
                    <a:pt x="0" y="879733"/>
                  </a:lnTo>
                  <a:lnTo>
                    <a:pt x="0" y="579954"/>
                  </a:lnTo>
                  <a:cubicBezTo>
                    <a:pt x="0" y="259654"/>
                    <a:pt x="259654" y="0"/>
                    <a:pt x="579954" y="0"/>
                  </a:cubicBezTo>
                  <a:lnTo>
                    <a:pt x="1159907" y="0"/>
                  </a:lnTo>
                  <a:lnTo>
                    <a:pt x="1159907" y="579955"/>
                  </a:lnTo>
                  <a:cubicBezTo>
                    <a:pt x="1159907" y="900255"/>
                    <a:pt x="900253" y="1159909"/>
                    <a:pt x="579953" y="115990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A51F377F-C268-429E-B8B1-B1193C1397AB}"/>
                </a:ext>
              </a:extLst>
            </p:cNvPr>
            <p:cNvSpPr txBox="1"/>
            <p:nvPr/>
          </p:nvSpPr>
          <p:spPr>
            <a:xfrm>
              <a:off x="5071090" y="3976581"/>
              <a:ext cx="800093" cy="584775"/>
            </a:xfrm>
            <a:prstGeom prst="rect">
              <a:avLst/>
            </a:prstGeom>
            <a:noFill/>
          </p:spPr>
          <p:txBody>
            <a:bodyPr wrap="square" rtlCol="0">
              <a:spAutoFit/>
            </a:bodyPr>
            <a:lstStyle/>
            <a:p>
              <a:pPr algn="ctr"/>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grpSp>
      <p:grpSp>
        <p:nvGrpSpPr>
          <p:cNvPr id="43" name="组合 42">
            <a:extLst>
              <a:ext uri="{FF2B5EF4-FFF2-40B4-BE49-F238E27FC236}">
                <a16:creationId xmlns:a16="http://schemas.microsoft.com/office/drawing/2014/main" id="{477CE704-2B84-4C27-93A2-E56A743D3EAD}"/>
              </a:ext>
            </a:extLst>
          </p:cNvPr>
          <p:cNvGrpSpPr/>
          <p:nvPr/>
        </p:nvGrpSpPr>
        <p:grpSpPr>
          <a:xfrm>
            <a:off x="6140911" y="3689014"/>
            <a:ext cx="1159908" cy="1159908"/>
            <a:chOff x="6140911" y="3689014"/>
            <a:chExt cx="1159908" cy="1159908"/>
          </a:xfrm>
        </p:grpSpPr>
        <p:sp>
          <p:nvSpPr>
            <p:cNvPr id="39" name="任意多边形: 形状 38">
              <a:extLst>
                <a:ext uri="{FF2B5EF4-FFF2-40B4-BE49-F238E27FC236}">
                  <a16:creationId xmlns:a16="http://schemas.microsoft.com/office/drawing/2014/main" id="{1E9D995C-7C14-442B-B2CE-60E3A0FD3861}"/>
                </a:ext>
              </a:extLst>
            </p:cNvPr>
            <p:cNvSpPr/>
            <p:nvPr/>
          </p:nvSpPr>
          <p:spPr>
            <a:xfrm rot="16200000">
              <a:off x="6140911" y="3689014"/>
              <a:ext cx="1159908" cy="1159908"/>
            </a:xfrm>
            <a:custGeom>
              <a:avLst/>
              <a:gdLst>
                <a:gd name="connsiteX0" fmla="*/ 1159908 w 1159908"/>
                <a:gd name="connsiteY0" fmla="*/ 275127 h 1159908"/>
                <a:gd name="connsiteX1" fmla="*/ 1159908 w 1159908"/>
                <a:gd name="connsiteY1" fmla="*/ 579954 h 1159908"/>
                <a:gd name="connsiteX2" fmla="*/ 579954 w 1159908"/>
                <a:gd name="connsiteY2" fmla="*/ 1159908 h 1159908"/>
                <a:gd name="connsiteX3" fmla="*/ 0 w 1159908"/>
                <a:gd name="connsiteY3" fmla="*/ 1159907 h 1159908"/>
                <a:gd name="connsiteX4" fmla="*/ 0 w 1159908"/>
                <a:gd name="connsiteY4" fmla="*/ 579954 h 1159908"/>
                <a:gd name="connsiteX5" fmla="*/ 579954 w 1159908"/>
                <a:gd name="connsiteY5" fmla="*/ 0 h 1159908"/>
                <a:gd name="connsiteX6" fmla="*/ 879733 w 1159908"/>
                <a:gd name="connsiteY6" fmla="*/ 0 h 1159908"/>
                <a:gd name="connsiteX7" fmla="*/ 881788 w 1159908"/>
                <a:gd name="connsiteY7" fmla="*/ 20386 h 1159908"/>
                <a:gd name="connsiteX8" fmla="*/ 1133908 w 1159908"/>
                <a:gd name="connsiteY8" fmla="*/ 272506 h 115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908" h="1159908">
                  <a:moveTo>
                    <a:pt x="1159908" y="275127"/>
                  </a:moveTo>
                  <a:lnTo>
                    <a:pt x="1159908" y="579954"/>
                  </a:lnTo>
                  <a:cubicBezTo>
                    <a:pt x="1159908" y="900254"/>
                    <a:pt x="900254" y="1159908"/>
                    <a:pt x="579954" y="1159908"/>
                  </a:cubicBezTo>
                  <a:lnTo>
                    <a:pt x="0" y="1159907"/>
                  </a:lnTo>
                  <a:lnTo>
                    <a:pt x="0" y="579954"/>
                  </a:lnTo>
                  <a:cubicBezTo>
                    <a:pt x="0" y="259654"/>
                    <a:pt x="259654" y="0"/>
                    <a:pt x="579954" y="0"/>
                  </a:cubicBezTo>
                  <a:lnTo>
                    <a:pt x="879733" y="0"/>
                  </a:lnTo>
                  <a:lnTo>
                    <a:pt x="881788" y="20386"/>
                  </a:lnTo>
                  <a:cubicBezTo>
                    <a:pt x="907684" y="146936"/>
                    <a:pt x="1007359" y="246610"/>
                    <a:pt x="1133908" y="272506"/>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8200078E-3B8E-4909-8B56-3F308857E2FF}"/>
                </a:ext>
              </a:extLst>
            </p:cNvPr>
            <p:cNvSpPr txBox="1"/>
            <p:nvPr/>
          </p:nvSpPr>
          <p:spPr>
            <a:xfrm>
              <a:off x="6320819" y="3976581"/>
              <a:ext cx="800093" cy="584775"/>
            </a:xfrm>
            <a:prstGeom prst="rect">
              <a:avLst/>
            </a:prstGeom>
            <a:noFill/>
          </p:spPr>
          <p:txBody>
            <a:bodyPr wrap="square" rtlCol="0">
              <a:spAutoFit/>
            </a:bodyPr>
            <a:lstStyle/>
            <a:p>
              <a:pPr algn="ctr"/>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244237716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750" fill="hold"/>
                                        <p:tgtEl>
                                          <p:spTgt spid="40"/>
                                        </p:tgtEl>
                                        <p:attrNameLst>
                                          <p:attrName>ppt_w</p:attrName>
                                        </p:attrNameLst>
                                      </p:cBhvr>
                                      <p:tavLst>
                                        <p:tav tm="0">
                                          <p:val>
                                            <p:fltVal val="0"/>
                                          </p:val>
                                        </p:tav>
                                        <p:tav tm="100000">
                                          <p:val>
                                            <p:strVal val="#ppt_w"/>
                                          </p:val>
                                        </p:tav>
                                      </p:tavLst>
                                    </p:anim>
                                    <p:anim calcmode="lin" valueType="num">
                                      <p:cBhvr>
                                        <p:cTn id="8" dur="1750" fill="hold"/>
                                        <p:tgtEl>
                                          <p:spTgt spid="40"/>
                                        </p:tgtEl>
                                        <p:attrNameLst>
                                          <p:attrName>ppt_h</p:attrName>
                                        </p:attrNameLst>
                                      </p:cBhvr>
                                      <p:tavLst>
                                        <p:tav tm="0">
                                          <p:val>
                                            <p:fltVal val="0"/>
                                          </p:val>
                                        </p:tav>
                                        <p:tav tm="100000">
                                          <p:val>
                                            <p:strVal val="#ppt_h"/>
                                          </p:val>
                                        </p:tav>
                                      </p:tavLst>
                                    </p:anim>
                                    <p:anim calcmode="lin" valueType="num">
                                      <p:cBhvr>
                                        <p:cTn id="9" dur="1750" fill="hold"/>
                                        <p:tgtEl>
                                          <p:spTgt spid="40"/>
                                        </p:tgtEl>
                                        <p:attrNameLst>
                                          <p:attrName>style.rotation</p:attrName>
                                        </p:attrNameLst>
                                      </p:cBhvr>
                                      <p:tavLst>
                                        <p:tav tm="0">
                                          <p:val>
                                            <p:fltVal val="360"/>
                                          </p:val>
                                        </p:tav>
                                        <p:tav tm="100000">
                                          <p:val>
                                            <p:fltVal val="0"/>
                                          </p:val>
                                        </p:tav>
                                      </p:tavLst>
                                    </p:anim>
                                    <p:animEffect transition="in" filter="fade">
                                      <p:cBhvr>
                                        <p:cTn id="10" dur="1750"/>
                                        <p:tgtEl>
                                          <p:spTgt spid="40"/>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41"/>
                                        </p:tgtEl>
                                        <p:attrNameLst>
                                          <p:attrName>style.visibility</p:attrName>
                                        </p:attrNameLst>
                                      </p:cBhvr>
                                      <p:to>
                                        <p:strVal val="visible"/>
                                      </p:to>
                                    </p:set>
                                    <p:anim calcmode="lin" valueType="num">
                                      <p:cBhvr>
                                        <p:cTn id="13" dur="1750" fill="hold"/>
                                        <p:tgtEl>
                                          <p:spTgt spid="41"/>
                                        </p:tgtEl>
                                        <p:attrNameLst>
                                          <p:attrName>ppt_w</p:attrName>
                                        </p:attrNameLst>
                                      </p:cBhvr>
                                      <p:tavLst>
                                        <p:tav tm="0">
                                          <p:val>
                                            <p:fltVal val="0"/>
                                          </p:val>
                                        </p:tav>
                                        <p:tav tm="100000">
                                          <p:val>
                                            <p:strVal val="#ppt_w"/>
                                          </p:val>
                                        </p:tav>
                                      </p:tavLst>
                                    </p:anim>
                                    <p:anim calcmode="lin" valueType="num">
                                      <p:cBhvr>
                                        <p:cTn id="14" dur="1750" fill="hold"/>
                                        <p:tgtEl>
                                          <p:spTgt spid="41"/>
                                        </p:tgtEl>
                                        <p:attrNameLst>
                                          <p:attrName>ppt_h</p:attrName>
                                        </p:attrNameLst>
                                      </p:cBhvr>
                                      <p:tavLst>
                                        <p:tav tm="0">
                                          <p:val>
                                            <p:fltVal val="0"/>
                                          </p:val>
                                        </p:tav>
                                        <p:tav tm="100000">
                                          <p:val>
                                            <p:strVal val="#ppt_h"/>
                                          </p:val>
                                        </p:tav>
                                      </p:tavLst>
                                    </p:anim>
                                    <p:anim calcmode="lin" valueType="num">
                                      <p:cBhvr>
                                        <p:cTn id="15" dur="1750" fill="hold"/>
                                        <p:tgtEl>
                                          <p:spTgt spid="41"/>
                                        </p:tgtEl>
                                        <p:attrNameLst>
                                          <p:attrName>style.rotation</p:attrName>
                                        </p:attrNameLst>
                                      </p:cBhvr>
                                      <p:tavLst>
                                        <p:tav tm="0">
                                          <p:val>
                                            <p:fltVal val="360"/>
                                          </p:val>
                                        </p:tav>
                                        <p:tav tm="100000">
                                          <p:val>
                                            <p:fltVal val="0"/>
                                          </p:val>
                                        </p:tav>
                                      </p:tavLst>
                                    </p:anim>
                                    <p:animEffect transition="in" filter="fade">
                                      <p:cBhvr>
                                        <p:cTn id="16" dur="1750"/>
                                        <p:tgtEl>
                                          <p:spTgt spid="41"/>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750" fill="hold"/>
                                        <p:tgtEl>
                                          <p:spTgt spid="42"/>
                                        </p:tgtEl>
                                        <p:attrNameLst>
                                          <p:attrName>ppt_w</p:attrName>
                                        </p:attrNameLst>
                                      </p:cBhvr>
                                      <p:tavLst>
                                        <p:tav tm="0">
                                          <p:val>
                                            <p:fltVal val="0"/>
                                          </p:val>
                                        </p:tav>
                                        <p:tav tm="100000">
                                          <p:val>
                                            <p:strVal val="#ppt_w"/>
                                          </p:val>
                                        </p:tav>
                                      </p:tavLst>
                                    </p:anim>
                                    <p:anim calcmode="lin" valueType="num">
                                      <p:cBhvr>
                                        <p:cTn id="20" dur="1750" fill="hold"/>
                                        <p:tgtEl>
                                          <p:spTgt spid="42"/>
                                        </p:tgtEl>
                                        <p:attrNameLst>
                                          <p:attrName>ppt_h</p:attrName>
                                        </p:attrNameLst>
                                      </p:cBhvr>
                                      <p:tavLst>
                                        <p:tav tm="0">
                                          <p:val>
                                            <p:fltVal val="0"/>
                                          </p:val>
                                        </p:tav>
                                        <p:tav tm="100000">
                                          <p:val>
                                            <p:strVal val="#ppt_h"/>
                                          </p:val>
                                        </p:tav>
                                      </p:tavLst>
                                    </p:anim>
                                    <p:anim calcmode="lin" valueType="num">
                                      <p:cBhvr>
                                        <p:cTn id="21" dur="1750" fill="hold"/>
                                        <p:tgtEl>
                                          <p:spTgt spid="42"/>
                                        </p:tgtEl>
                                        <p:attrNameLst>
                                          <p:attrName>style.rotation</p:attrName>
                                        </p:attrNameLst>
                                      </p:cBhvr>
                                      <p:tavLst>
                                        <p:tav tm="0">
                                          <p:val>
                                            <p:fltVal val="360"/>
                                          </p:val>
                                        </p:tav>
                                        <p:tav tm="100000">
                                          <p:val>
                                            <p:fltVal val="0"/>
                                          </p:val>
                                        </p:tav>
                                      </p:tavLst>
                                    </p:anim>
                                    <p:animEffect transition="in" filter="fade">
                                      <p:cBhvr>
                                        <p:cTn id="22" dur="1750"/>
                                        <p:tgtEl>
                                          <p:spTgt spid="42"/>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43"/>
                                        </p:tgtEl>
                                        <p:attrNameLst>
                                          <p:attrName>style.visibility</p:attrName>
                                        </p:attrNameLst>
                                      </p:cBhvr>
                                      <p:to>
                                        <p:strVal val="visible"/>
                                      </p:to>
                                    </p:set>
                                    <p:anim calcmode="lin" valueType="num">
                                      <p:cBhvr>
                                        <p:cTn id="25" dur="1750" fill="hold"/>
                                        <p:tgtEl>
                                          <p:spTgt spid="43"/>
                                        </p:tgtEl>
                                        <p:attrNameLst>
                                          <p:attrName>ppt_w</p:attrName>
                                        </p:attrNameLst>
                                      </p:cBhvr>
                                      <p:tavLst>
                                        <p:tav tm="0">
                                          <p:val>
                                            <p:fltVal val="0"/>
                                          </p:val>
                                        </p:tav>
                                        <p:tav tm="100000">
                                          <p:val>
                                            <p:strVal val="#ppt_w"/>
                                          </p:val>
                                        </p:tav>
                                      </p:tavLst>
                                    </p:anim>
                                    <p:anim calcmode="lin" valueType="num">
                                      <p:cBhvr>
                                        <p:cTn id="26" dur="1750" fill="hold"/>
                                        <p:tgtEl>
                                          <p:spTgt spid="43"/>
                                        </p:tgtEl>
                                        <p:attrNameLst>
                                          <p:attrName>ppt_h</p:attrName>
                                        </p:attrNameLst>
                                      </p:cBhvr>
                                      <p:tavLst>
                                        <p:tav tm="0">
                                          <p:val>
                                            <p:fltVal val="0"/>
                                          </p:val>
                                        </p:tav>
                                        <p:tav tm="100000">
                                          <p:val>
                                            <p:strVal val="#ppt_h"/>
                                          </p:val>
                                        </p:tav>
                                      </p:tavLst>
                                    </p:anim>
                                    <p:anim calcmode="lin" valueType="num">
                                      <p:cBhvr>
                                        <p:cTn id="27" dur="1750" fill="hold"/>
                                        <p:tgtEl>
                                          <p:spTgt spid="43"/>
                                        </p:tgtEl>
                                        <p:attrNameLst>
                                          <p:attrName>style.rotation</p:attrName>
                                        </p:attrNameLst>
                                      </p:cBhvr>
                                      <p:tavLst>
                                        <p:tav tm="0">
                                          <p:val>
                                            <p:fltVal val="360"/>
                                          </p:val>
                                        </p:tav>
                                        <p:tav tm="100000">
                                          <p:val>
                                            <p:fltVal val="0"/>
                                          </p:val>
                                        </p:tav>
                                      </p:tavLst>
                                    </p:anim>
                                    <p:animEffect transition="in" filter="fade">
                                      <p:cBhvr>
                                        <p:cTn id="28" dur="1750"/>
                                        <p:tgtEl>
                                          <p:spTgt spid="43"/>
                                        </p:tgtEl>
                                      </p:cBhvr>
                                    </p:animEffect>
                                  </p:childTnLst>
                                </p:cTn>
                              </p:par>
                            </p:childTnLst>
                          </p:cTn>
                        </p:par>
                        <p:par>
                          <p:cTn id="29" fill="hold">
                            <p:stCondLst>
                              <p:cond delay="2500"/>
                            </p:stCondLst>
                            <p:childTnLst>
                              <p:par>
                                <p:cTn id="30" presetID="2" presetClass="entr" presetSubtype="8" decel="10000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500" fill="hold"/>
                                        <p:tgtEl>
                                          <p:spTgt spid="10"/>
                                        </p:tgtEl>
                                        <p:attrNameLst>
                                          <p:attrName>ppt_x</p:attrName>
                                        </p:attrNameLst>
                                      </p:cBhvr>
                                      <p:tavLst>
                                        <p:tav tm="0">
                                          <p:val>
                                            <p:strVal val="0-#ppt_w/2"/>
                                          </p:val>
                                        </p:tav>
                                        <p:tav tm="100000">
                                          <p:val>
                                            <p:strVal val="#ppt_x"/>
                                          </p:val>
                                        </p:tav>
                                      </p:tavLst>
                                    </p:anim>
                                    <p:anim calcmode="lin" valueType="num">
                                      <p:cBhvr additive="base">
                                        <p:cTn id="33" dur="1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500" fill="hold"/>
                                        <p:tgtEl>
                                          <p:spTgt spid="14"/>
                                        </p:tgtEl>
                                        <p:attrNameLst>
                                          <p:attrName>ppt_x</p:attrName>
                                        </p:attrNameLst>
                                      </p:cBhvr>
                                      <p:tavLst>
                                        <p:tav tm="0">
                                          <p:val>
                                            <p:strVal val="0-#ppt_w/2"/>
                                          </p:val>
                                        </p:tav>
                                        <p:tav tm="100000">
                                          <p:val>
                                            <p:strVal val="#ppt_x"/>
                                          </p:val>
                                        </p:tav>
                                      </p:tavLst>
                                    </p:anim>
                                    <p:anim calcmode="lin" valueType="num">
                                      <p:cBhvr additive="base">
                                        <p:cTn id="37" dur="1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500" fill="hold"/>
                                        <p:tgtEl>
                                          <p:spTgt spid="23"/>
                                        </p:tgtEl>
                                        <p:attrNameLst>
                                          <p:attrName>ppt_x</p:attrName>
                                        </p:attrNameLst>
                                      </p:cBhvr>
                                      <p:tavLst>
                                        <p:tav tm="0">
                                          <p:val>
                                            <p:strVal val="1+#ppt_w/2"/>
                                          </p:val>
                                        </p:tav>
                                        <p:tav tm="100000">
                                          <p:val>
                                            <p:strVal val="#ppt_x"/>
                                          </p:val>
                                        </p:tav>
                                      </p:tavLst>
                                    </p:anim>
                                    <p:anim calcmode="lin" valueType="num">
                                      <p:cBhvr additive="base">
                                        <p:cTn id="41" dur="150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75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1500" fill="hold"/>
                                        <p:tgtEl>
                                          <p:spTgt spid="24"/>
                                        </p:tgtEl>
                                        <p:attrNameLst>
                                          <p:attrName>ppt_x</p:attrName>
                                        </p:attrNameLst>
                                      </p:cBhvr>
                                      <p:tavLst>
                                        <p:tav tm="0">
                                          <p:val>
                                            <p:strVal val="1+#ppt_w/2"/>
                                          </p:val>
                                        </p:tav>
                                        <p:tav tm="100000">
                                          <p:val>
                                            <p:strVal val="#ppt_x"/>
                                          </p:val>
                                        </p:tav>
                                      </p:tavLst>
                                    </p:anim>
                                    <p:anim calcmode="lin" valueType="num">
                                      <p:cBhvr additive="base">
                                        <p:cTn id="45" dur="1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B41C6B6-628C-4606-9978-EE2404FDC2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24" y="2693398"/>
            <a:ext cx="5400675" cy="3615327"/>
          </a:xfrm>
          <a:prstGeom prst="rect">
            <a:avLst/>
          </a:prstGeom>
        </p:spPr>
      </p:pic>
      <p:grpSp>
        <p:nvGrpSpPr>
          <p:cNvPr id="18" name="组合 17">
            <a:extLst>
              <a:ext uri="{FF2B5EF4-FFF2-40B4-BE49-F238E27FC236}">
                <a16:creationId xmlns:a16="http://schemas.microsoft.com/office/drawing/2014/main" id="{70E2C0A9-C2DC-44F8-9B08-96B913DBD2BC}"/>
              </a:ext>
            </a:extLst>
          </p:cNvPr>
          <p:cNvGrpSpPr/>
          <p:nvPr/>
        </p:nvGrpSpPr>
        <p:grpSpPr>
          <a:xfrm>
            <a:off x="7407965" y="1592177"/>
            <a:ext cx="4088710" cy="800219"/>
            <a:chOff x="7407965" y="1592177"/>
            <a:chExt cx="4088710" cy="800219"/>
          </a:xfrm>
        </p:grpSpPr>
        <p:sp>
          <p:nvSpPr>
            <p:cNvPr id="8" name="文本框 7">
              <a:extLst>
                <a:ext uri="{FF2B5EF4-FFF2-40B4-BE49-F238E27FC236}">
                  <a16:creationId xmlns:a16="http://schemas.microsoft.com/office/drawing/2014/main" id="{3BC1BAB7-AEDA-4C21-9372-680C2BD5E866}"/>
                </a:ext>
              </a:extLst>
            </p:cNvPr>
            <p:cNvSpPr txBox="1"/>
            <p:nvPr/>
          </p:nvSpPr>
          <p:spPr>
            <a:xfrm>
              <a:off x="7407965" y="1592177"/>
              <a:ext cx="4088710" cy="800219"/>
            </a:xfrm>
            <a:prstGeom prst="rect">
              <a:avLst/>
            </a:prstGeom>
            <a:noFill/>
          </p:spPr>
          <p:txBody>
            <a:bodyPr wrap="square" rtlCol="0">
              <a:spAutoFit/>
            </a:bodyPr>
            <a:lstStyle/>
            <a:p>
              <a:pPr algn="r"/>
              <a:r>
                <a:rPr lang="zh-CN" altLang="en-US" sz="3200" dirty="0">
                  <a:cs typeface="+mn-ea"/>
                  <a:sym typeface="+mn-lt"/>
                </a:rPr>
                <a:t>Add the title here</a:t>
              </a:r>
              <a:endParaRPr lang="en-US" altLang="zh-CN" sz="3200" dirty="0">
                <a:cs typeface="+mn-ea"/>
                <a:sym typeface="+mn-lt"/>
              </a:endParaRPr>
            </a:p>
            <a:p>
              <a:pPr algn="r"/>
              <a:r>
                <a:rPr lang="en-US" altLang="zh-CN" sz="1400" dirty="0">
                  <a:cs typeface="+mn-ea"/>
                  <a:sym typeface="+mn-lt"/>
                </a:rPr>
                <a:t>ADD THE TITLE HERE</a:t>
              </a:r>
              <a:endParaRPr lang="zh-CN" altLang="en-US" sz="1400" dirty="0">
                <a:cs typeface="+mn-ea"/>
                <a:sym typeface="+mn-lt"/>
              </a:endParaRPr>
            </a:p>
          </p:txBody>
        </p:sp>
        <p:cxnSp>
          <p:nvCxnSpPr>
            <p:cNvPr id="9" name="直接连接符 8">
              <a:extLst>
                <a:ext uri="{FF2B5EF4-FFF2-40B4-BE49-F238E27FC236}">
                  <a16:creationId xmlns:a16="http://schemas.microsoft.com/office/drawing/2014/main" id="{06E904E0-A4AF-40F7-8A99-FA25E8C366EB}"/>
                </a:ext>
              </a:extLst>
            </p:cNvPr>
            <p:cNvCxnSpPr>
              <a:cxnSpLocks/>
            </p:cNvCxnSpPr>
            <p:nvPr/>
          </p:nvCxnSpPr>
          <p:spPr>
            <a:xfrm>
              <a:off x="10664748" y="2392396"/>
              <a:ext cx="723977"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CA9CE1EF-800B-4C37-AE55-7188B26E1C28}"/>
              </a:ext>
            </a:extLst>
          </p:cNvPr>
          <p:cNvGrpSpPr/>
          <p:nvPr/>
        </p:nvGrpSpPr>
        <p:grpSpPr>
          <a:xfrm>
            <a:off x="6390945" y="2693397"/>
            <a:ext cx="2405392" cy="3615327"/>
            <a:chOff x="6390945" y="2693397"/>
            <a:chExt cx="2405392" cy="3615327"/>
          </a:xfrm>
        </p:grpSpPr>
        <p:sp>
          <p:nvSpPr>
            <p:cNvPr id="4" name="矩形 3">
              <a:extLst>
                <a:ext uri="{FF2B5EF4-FFF2-40B4-BE49-F238E27FC236}">
                  <a16:creationId xmlns:a16="http://schemas.microsoft.com/office/drawing/2014/main" id="{ACF26C37-D84A-4864-A352-8AAB3E95D26D}"/>
                </a:ext>
              </a:extLst>
            </p:cNvPr>
            <p:cNvSpPr/>
            <p:nvPr/>
          </p:nvSpPr>
          <p:spPr>
            <a:xfrm>
              <a:off x="6390945" y="2693397"/>
              <a:ext cx="2405392" cy="36153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23A76023-6674-425E-A920-59C5CEA2CB95}"/>
                </a:ext>
              </a:extLst>
            </p:cNvPr>
            <p:cNvGrpSpPr/>
            <p:nvPr/>
          </p:nvGrpSpPr>
          <p:grpSpPr>
            <a:xfrm>
              <a:off x="6575188" y="3654674"/>
              <a:ext cx="2036906" cy="1323440"/>
              <a:chOff x="6575188" y="3794896"/>
              <a:chExt cx="2036906" cy="1323440"/>
            </a:xfrm>
          </p:grpSpPr>
          <p:sp>
            <p:nvSpPr>
              <p:cNvPr id="10" name="文本框 9">
                <a:extLst>
                  <a:ext uri="{FF2B5EF4-FFF2-40B4-BE49-F238E27FC236}">
                    <a16:creationId xmlns:a16="http://schemas.microsoft.com/office/drawing/2014/main" id="{E0A8C04A-5633-4F19-B6AC-82256DE000A8}"/>
                  </a:ext>
                </a:extLst>
              </p:cNvPr>
              <p:cNvSpPr txBox="1"/>
              <p:nvPr/>
            </p:nvSpPr>
            <p:spPr>
              <a:xfrm>
                <a:off x="6575188" y="4102673"/>
                <a:ext cx="2036906" cy="1015663"/>
              </a:xfrm>
              <a:prstGeom prst="rect">
                <a:avLst/>
              </a:prstGeom>
              <a:noFill/>
            </p:spPr>
            <p:txBody>
              <a:bodyPr wrap="square" rtlCol="0">
                <a:spAutoFit/>
              </a:bodyPr>
              <a:lstStyle/>
              <a:p>
                <a:pPr algn="ctr"/>
                <a:r>
                  <a:rPr lang="zh-CN" altLang="en-US" sz="1200" dirty="0">
                    <a:solidFill>
                      <a:schemeClr val="bg1"/>
                    </a:solidFill>
                    <a:cs typeface="+mn-ea"/>
                    <a:sym typeface="+mn-lt"/>
                  </a:rPr>
                  <a:t>Add your detailed small paragraph text here, and be concise about the title and conform to the overall language style</a:t>
                </a:r>
              </a:p>
            </p:txBody>
          </p:sp>
          <p:sp>
            <p:nvSpPr>
              <p:cNvPr id="11" name="文本框 10">
                <a:extLst>
                  <a:ext uri="{FF2B5EF4-FFF2-40B4-BE49-F238E27FC236}">
                    <a16:creationId xmlns:a16="http://schemas.microsoft.com/office/drawing/2014/main" id="{C6DB98E4-19A1-4683-912A-D0715E712653}"/>
                  </a:ext>
                </a:extLst>
              </p:cNvPr>
              <p:cNvSpPr txBox="1"/>
              <p:nvPr/>
            </p:nvSpPr>
            <p:spPr>
              <a:xfrm>
                <a:off x="6957391" y="3794896"/>
                <a:ext cx="1172197" cy="307777"/>
              </a:xfrm>
              <a:prstGeom prst="rect">
                <a:avLst/>
              </a:prstGeom>
              <a:noFill/>
            </p:spPr>
            <p:txBody>
              <a:bodyPr wrap="square" rtlCol="0">
                <a:spAutoFit/>
              </a:bodyPr>
              <a:lstStyle/>
              <a:p>
                <a:pPr algn="ctr"/>
                <a:r>
                  <a:rPr lang="zh-CN" altLang="en-US" sz="1400" b="1" dirty="0">
                    <a:solidFill>
                      <a:schemeClr val="bg1"/>
                    </a:solidFill>
                    <a:cs typeface="+mn-ea"/>
                    <a:sym typeface="+mn-lt"/>
                  </a:rPr>
                  <a:t>Add a title</a:t>
                </a:r>
              </a:p>
            </p:txBody>
          </p:sp>
        </p:grpSp>
      </p:grpSp>
      <p:grpSp>
        <p:nvGrpSpPr>
          <p:cNvPr id="17" name="组合 16">
            <a:extLst>
              <a:ext uri="{FF2B5EF4-FFF2-40B4-BE49-F238E27FC236}">
                <a16:creationId xmlns:a16="http://schemas.microsoft.com/office/drawing/2014/main" id="{99647C4A-0F41-4C93-80D1-03BF8CD5C498}"/>
              </a:ext>
            </a:extLst>
          </p:cNvPr>
          <p:cNvGrpSpPr/>
          <p:nvPr/>
        </p:nvGrpSpPr>
        <p:grpSpPr>
          <a:xfrm>
            <a:off x="9091283" y="2693397"/>
            <a:ext cx="2405392" cy="3615327"/>
            <a:chOff x="9091283" y="2693397"/>
            <a:chExt cx="2405392" cy="3615327"/>
          </a:xfrm>
        </p:grpSpPr>
        <p:sp>
          <p:nvSpPr>
            <p:cNvPr id="5" name="矩形 4">
              <a:extLst>
                <a:ext uri="{FF2B5EF4-FFF2-40B4-BE49-F238E27FC236}">
                  <a16:creationId xmlns:a16="http://schemas.microsoft.com/office/drawing/2014/main" id="{A4063583-F9F9-4043-8E31-09C1AB30FD8E}"/>
                </a:ext>
              </a:extLst>
            </p:cNvPr>
            <p:cNvSpPr/>
            <p:nvPr/>
          </p:nvSpPr>
          <p:spPr>
            <a:xfrm>
              <a:off x="9091283" y="2693397"/>
              <a:ext cx="2405392" cy="36153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a:extLst>
                <a:ext uri="{FF2B5EF4-FFF2-40B4-BE49-F238E27FC236}">
                  <a16:creationId xmlns:a16="http://schemas.microsoft.com/office/drawing/2014/main" id="{0079A16D-D8FF-4A65-8E78-412E6BD508EA}"/>
                </a:ext>
              </a:extLst>
            </p:cNvPr>
            <p:cNvGrpSpPr/>
            <p:nvPr/>
          </p:nvGrpSpPr>
          <p:grpSpPr>
            <a:xfrm>
              <a:off x="9275526" y="3654674"/>
              <a:ext cx="2036906" cy="1323440"/>
              <a:chOff x="6575188" y="3794896"/>
              <a:chExt cx="2036906" cy="1323440"/>
            </a:xfrm>
          </p:grpSpPr>
          <p:sp>
            <p:nvSpPr>
              <p:cNvPr id="14" name="文本框 13">
                <a:extLst>
                  <a:ext uri="{FF2B5EF4-FFF2-40B4-BE49-F238E27FC236}">
                    <a16:creationId xmlns:a16="http://schemas.microsoft.com/office/drawing/2014/main" id="{EEE58C94-C57C-4003-B080-40B1F6FD4354}"/>
                  </a:ext>
                </a:extLst>
              </p:cNvPr>
              <p:cNvSpPr txBox="1"/>
              <p:nvPr/>
            </p:nvSpPr>
            <p:spPr>
              <a:xfrm>
                <a:off x="6575188" y="4102673"/>
                <a:ext cx="2036906" cy="1015663"/>
              </a:xfrm>
              <a:prstGeom prst="rect">
                <a:avLst/>
              </a:prstGeom>
              <a:noFill/>
            </p:spPr>
            <p:txBody>
              <a:bodyPr wrap="square" rtlCol="0">
                <a:spAutoFit/>
              </a:bodyPr>
              <a:lstStyle/>
              <a:p>
                <a:pPr algn="ctr"/>
                <a:r>
                  <a:rPr lang="zh-CN" altLang="en-US" sz="1200" dirty="0">
                    <a:solidFill>
                      <a:schemeClr val="bg1"/>
                    </a:solidFill>
                    <a:cs typeface="+mn-ea"/>
                    <a:sym typeface="+mn-lt"/>
                  </a:rPr>
                  <a:t>Add your detailed small paragraph text here, and be concise about the title and conform to the overall language style</a:t>
                </a:r>
              </a:p>
            </p:txBody>
          </p:sp>
          <p:sp>
            <p:nvSpPr>
              <p:cNvPr id="15" name="文本框 14">
                <a:extLst>
                  <a:ext uri="{FF2B5EF4-FFF2-40B4-BE49-F238E27FC236}">
                    <a16:creationId xmlns:a16="http://schemas.microsoft.com/office/drawing/2014/main" id="{97014A25-EB65-4125-8BB1-1CD7E94C39F5}"/>
                  </a:ext>
                </a:extLst>
              </p:cNvPr>
              <p:cNvSpPr txBox="1"/>
              <p:nvPr/>
            </p:nvSpPr>
            <p:spPr>
              <a:xfrm>
                <a:off x="6854479" y="3794896"/>
                <a:ext cx="1275109" cy="307777"/>
              </a:xfrm>
              <a:prstGeom prst="rect">
                <a:avLst/>
              </a:prstGeom>
              <a:noFill/>
            </p:spPr>
            <p:txBody>
              <a:bodyPr wrap="square" rtlCol="0">
                <a:spAutoFit/>
              </a:bodyPr>
              <a:lstStyle/>
              <a:p>
                <a:pPr algn="ctr"/>
                <a:r>
                  <a:rPr lang="zh-CN" altLang="en-US" sz="1400" b="1" dirty="0">
                    <a:solidFill>
                      <a:schemeClr val="bg1"/>
                    </a:solidFill>
                    <a:cs typeface="+mn-ea"/>
                    <a:sym typeface="+mn-lt"/>
                  </a:rPr>
                  <a:t>Add a title</a:t>
                </a:r>
              </a:p>
            </p:txBody>
          </p:sp>
        </p:grpSp>
      </p:grpSp>
    </p:spTree>
    <p:extLst>
      <p:ext uri="{BB962C8B-B14F-4D97-AF65-F5344CB8AC3E}">
        <p14:creationId xmlns:p14="http://schemas.microsoft.com/office/powerpoint/2010/main" val="164356580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1+#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2" presetClass="entr" presetSubtype="2"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46F9B762-0877-4ACA-A2D4-F2AAAF23F0D0}"/>
              </a:ext>
            </a:extLst>
          </p:cNvPr>
          <p:cNvGrpSpPr/>
          <p:nvPr/>
        </p:nvGrpSpPr>
        <p:grpSpPr>
          <a:xfrm>
            <a:off x="6753569" y="1695291"/>
            <a:ext cx="4400205" cy="2003951"/>
            <a:chOff x="1885949" y="1995328"/>
            <a:chExt cx="4400205" cy="2003951"/>
          </a:xfrm>
        </p:grpSpPr>
        <p:sp>
          <p:nvSpPr>
            <p:cNvPr id="40" name="文本框 39">
              <a:extLst>
                <a:ext uri="{FF2B5EF4-FFF2-40B4-BE49-F238E27FC236}">
                  <a16:creationId xmlns:a16="http://schemas.microsoft.com/office/drawing/2014/main" id="{28D77E53-47DA-4A06-A10A-2AEB6542B6DF}"/>
                </a:ext>
              </a:extLst>
            </p:cNvPr>
            <p:cNvSpPr txBox="1"/>
            <p:nvPr/>
          </p:nvSpPr>
          <p:spPr>
            <a:xfrm>
              <a:off x="1885949" y="1995328"/>
              <a:ext cx="2860509" cy="646331"/>
            </a:xfrm>
            <a:prstGeom prst="rect">
              <a:avLst/>
            </a:prstGeom>
            <a:noFill/>
          </p:spPr>
          <p:txBody>
            <a:bodyPr wrap="square" rtlCol="0">
              <a:spAutoFit/>
            </a:bodyPr>
            <a:lstStyle/>
            <a:p>
              <a:r>
                <a:rPr lang="zh-CN" altLang="en-US" sz="2400" dirty="0">
                  <a:cs typeface="+mn-ea"/>
                  <a:sym typeface="+mn-lt"/>
                </a:rPr>
                <a:t>Add the title here</a:t>
              </a:r>
              <a:endParaRPr lang="en-US" altLang="zh-CN" sz="2400" dirty="0">
                <a:cs typeface="+mn-ea"/>
                <a:sym typeface="+mn-lt"/>
              </a:endParaRPr>
            </a:p>
            <a:p>
              <a:r>
                <a:rPr lang="en-US" altLang="zh-CN" sz="1200" dirty="0">
                  <a:cs typeface="+mn-ea"/>
                  <a:sym typeface="+mn-lt"/>
                </a:rPr>
                <a:t>ADD THE TITLE HERE</a:t>
              </a:r>
              <a:endParaRPr lang="zh-CN" altLang="en-US" sz="1200" dirty="0">
                <a:cs typeface="+mn-ea"/>
                <a:sym typeface="+mn-lt"/>
              </a:endParaRPr>
            </a:p>
          </p:txBody>
        </p:sp>
        <p:sp>
          <p:nvSpPr>
            <p:cNvPr id="41" name="文本框 40">
              <a:extLst>
                <a:ext uri="{FF2B5EF4-FFF2-40B4-BE49-F238E27FC236}">
                  <a16:creationId xmlns:a16="http://schemas.microsoft.com/office/drawing/2014/main" id="{7CC7D1B3-FE6C-4467-83B8-8008D5AE94B0}"/>
                </a:ext>
              </a:extLst>
            </p:cNvPr>
            <p:cNvSpPr txBox="1"/>
            <p:nvPr/>
          </p:nvSpPr>
          <p:spPr>
            <a:xfrm>
              <a:off x="1885949" y="2798950"/>
              <a:ext cx="4400205" cy="1200329"/>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a:t>
              </a:r>
            </a:p>
          </p:txBody>
        </p:sp>
      </p:grpSp>
      <p:grpSp>
        <p:nvGrpSpPr>
          <p:cNvPr id="43" name="组合 42">
            <a:extLst>
              <a:ext uri="{FF2B5EF4-FFF2-40B4-BE49-F238E27FC236}">
                <a16:creationId xmlns:a16="http://schemas.microsoft.com/office/drawing/2014/main" id="{70F8C5FB-30C2-49D2-B61B-8784906809CD}"/>
              </a:ext>
            </a:extLst>
          </p:cNvPr>
          <p:cNvGrpSpPr/>
          <p:nvPr/>
        </p:nvGrpSpPr>
        <p:grpSpPr>
          <a:xfrm>
            <a:off x="6753570" y="3754528"/>
            <a:ext cx="4101605" cy="588938"/>
            <a:chOff x="7387750" y="2626485"/>
            <a:chExt cx="3602142" cy="588938"/>
          </a:xfrm>
        </p:grpSpPr>
        <p:sp>
          <p:nvSpPr>
            <p:cNvPr id="44" name="矩形 43">
              <a:extLst>
                <a:ext uri="{FF2B5EF4-FFF2-40B4-BE49-F238E27FC236}">
                  <a16:creationId xmlns:a16="http://schemas.microsoft.com/office/drawing/2014/main" id="{FA6BA9ED-A57C-4442-84BD-AF0A00EB158C}"/>
                </a:ext>
              </a:extLst>
            </p:cNvPr>
            <p:cNvSpPr/>
            <p:nvPr/>
          </p:nvSpPr>
          <p:spPr>
            <a:xfrm>
              <a:off x="7467186" y="3106666"/>
              <a:ext cx="3522706" cy="1087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F60ABDA5-F5C4-4F30-BF74-1C3BAD3578B0}"/>
                </a:ext>
              </a:extLst>
            </p:cNvPr>
            <p:cNvSpPr txBox="1"/>
            <p:nvPr/>
          </p:nvSpPr>
          <p:spPr>
            <a:xfrm>
              <a:off x="7387750" y="2626485"/>
              <a:ext cx="2669624" cy="307777"/>
            </a:xfrm>
            <a:prstGeom prst="rect">
              <a:avLst/>
            </a:prstGeom>
            <a:noFill/>
          </p:spPr>
          <p:txBody>
            <a:bodyPr wrap="square" rtlCol="0">
              <a:spAutoFit/>
            </a:bodyPr>
            <a:lstStyle/>
            <a:p>
              <a:pPr algn="l"/>
              <a:r>
                <a:rPr lang="zh-CN" altLang="en-US" sz="1400" dirty="0">
                  <a:cs typeface="+mn-ea"/>
                  <a:sym typeface="+mn-lt"/>
                </a:rPr>
                <a:t>Add a subheading</a:t>
              </a:r>
            </a:p>
          </p:txBody>
        </p:sp>
        <p:sp>
          <p:nvSpPr>
            <p:cNvPr id="46" name="矩形 45">
              <a:extLst>
                <a:ext uri="{FF2B5EF4-FFF2-40B4-BE49-F238E27FC236}">
                  <a16:creationId xmlns:a16="http://schemas.microsoft.com/office/drawing/2014/main" id="{DD93A5BA-AF4A-4C1C-BF28-8923F820480E}"/>
                </a:ext>
              </a:extLst>
            </p:cNvPr>
            <p:cNvSpPr/>
            <p:nvPr/>
          </p:nvSpPr>
          <p:spPr>
            <a:xfrm>
              <a:off x="7467186" y="3106665"/>
              <a:ext cx="2432742" cy="108757"/>
            </a:xfrm>
            <a:prstGeom prst="rect">
              <a:avLst/>
            </a:prstGeom>
            <a:solidFill>
              <a:srgbClr val="FF9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7" name="组合 46">
            <a:extLst>
              <a:ext uri="{FF2B5EF4-FFF2-40B4-BE49-F238E27FC236}">
                <a16:creationId xmlns:a16="http://schemas.microsoft.com/office/drawing/2014/main" id="{A0B0F2A4-0013-47E9-AF9D-8B82FA54E97A}"/>
              </a:ext>
            </a:extLst>
          </p:cNvPr>
          <p:cNvGrpSpPr/>
          <p:nvPr/>
        </p:nvGrpSpPr>
        <p:grpSpPr>
          <a:xfrm>
            <a:off x="6753569" y="5441017"/>
            <a:ext cx="4101605" cy="478364"/>
            <a:chOff x="7387750" y="3526528"/>
            <a:chExt cx="3602142" cy="478364"/>
          </a:xfrm>
        </p:grpSpPr>
        <p:sp>
          <p:nvSpPr>
            <p:cNvPr id="48" name="矩形 47">
              <a:extLst>
                <a:ext uri="{FF2B5EF4-FFF2-40B4-BE49-F238E27FC236}">
                  <a16:creationId xmlns:a16="http://schemas.microsoft.com/office/drawing/2014/main" id="{9EE2876D-3EE4-4E9B-AF29-2CB912368F62}"/>
                </a:ext>
              </a:extLst>
            </p:cNvPr>
            <p:cNvSpPr/>
            <p:nvPr/>
          </p:nvSpPr>
          <p:spPr>
            <a:xfrm>
              <a:off x="7467186" y="3896135"/>
              <a:ext cx="3522706" cy="1087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a16="http://schemas.microsoft.com/office/drawing/2014/main" id="{B80FB504-81E2-45F8-AA5A-45558921860E}"/>
                </a:ext>
              </a:extLst>
            </p:cNvPr>
            <p:cNvSpPr txBox="1"/>
            <p:nvPr/>
          </p:nvSpPr>
          <p:spPr>
            <a:xfrm>
              <a:off x="7387750" y="3526528"/>
              <a:ext cx="2099342" cy="307777"/>
            </a:xfrm>
            <a:prstGeom prst="rect">
              <a:avLst/>
            </a:prstGeom>
            <a:noFill/>
          </p:spPr>
          <p:txBody>
            <a:bodyPr wrap="square" rtlCol="0">
              <a:spAutoFit/>
            </a:bodyPr>
            <a:lstStyle/>
            <a:p>
              <a:pPr algn="l"/>
              <a:r>
                <a:rPr lang="zh-CN" altLang="en-US" sz="1400" dirty="0">
                  <a:cs typeface="+mn-ea"/>
                  <a:sym typeface="+mn-lt"/>
                </a:rPr>
                <a:t>Add a subheading</a:t>
              </a:r>
            </a:p>
          </p:txBody>
        </p:sp>
        <p:sp>
          <p:nvSpPr>
            <p:cNvPr id="50" name="矩形 49">
              <a:extLst>
                <a:ext uri="{FF2B5EF4-FFF2-40B4-BE49-F238E27FC236}">
                  <a16:creationId xmlns:a16="http://schemas.microsoft.com/office/drawing/2014/main" id="{A95230A3-45D1-443B-925C-1AF5EA2BC70A}"/>
                </a:ext>
              </a:extLst>
            </p:cNvPr>
            <p:cNvSpPr/>
            <p:nvPr/>
          </p:nvSpPr>
          <p:spPr>
            <a:xfrm>
              <a:off x="7467186" y="3896134"/>
              <a:ext cx="3018504" cy="108757"/>
            </a:xfrm>
            <a:prstGeom prst="rect">
              <a:avLst/>
            </a:prstGeom>
            <a:solidFill>
              <a:srgbClr val="FF9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a:extLst>
              <a:ext uri="{FF2B5EF4-FFF2-40B4-BE49-F238E27FC236}">
                <a16:creationId xmlns:a16="http://schemas.microsoft.com/office/drawing/2014/main" id="{89407E86-2A7C-4710-AFEB-2788E8800EC7}"/>
              </a:ext>
            </a:extLst>
          </p:cNvPr>
          <p:cNvGrpSpPr/>
          <p:nvPr/>
        </p:nvGrpSpPr>
        <p:grpSpPr>
          <a:xfrm>
            <a:off x="6753570" y="4597772"/>
            <a:ext cx="4101605" cy="533652"/>
            <a:chOff x="7387750" y="2681771"/>
            <a:chExt cx="3602142" cy="533652"/>
          </a:xfrm>
        </p:grpSpPr>
        <p:sp>
          <p:nvSpPr>
            <p:cNvPr id="52" name="矩形 51">
              <a:extLst>
                <a:ext uri="{FF2B5EF4-FFF2-40B4-BE49-F238E27FC236}">
                  <a16:creationId xmlns:a16="http://schemas.microsoft.com/office/drawing/2014/main" id="{48B6943C-FC60-43A5-B2C5-2FD7931B591F}"/>
                </a:ext>
              </a:extLst>
            </p:cNvPr>
            <p:cNvSpPr/>
            <p:nvPr/>
          </p:nvSpPr>
          <p:spPr>
            <a:xfrm>
              <a:off x="7467186" y="3106666"/>
              <a:ext cx="3522706" cy="1087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a:extLst>
                <a:ext uri="{FF2B5EF4-FFF2-40B4-BE49-F238E27FC236}">
                  <a16:creationId xmlns:a16="http://schemas.microsoft.com/office/drawing/2014/main" id="{7443DDC9-193C-4525-94CF-FB744EA21564}"/>
                </a:ext>
              </a:extLst>
            </p:cNvPr>
            <p:cNvSpPr txBox="1"/>
            <p:nvPr/>
          </p:nvSpPr>
          <p:spPr>
            <a:xfrm>
              <a:off x="7387750" y="2681771"/>
              <a:ext cx="2669624" cy="307777"/>
            </a:xfrm>
            <a:prstGeom prst="rect">
              <a:avLst/>
            </a:prstGeom>
            <a:noFill/>
          </p:spPr>
          <p:txBody>
            <a:bodyPr wrap="square" rtlCol="0">
              <a:spAutoFit/>
            </a:bodyPr>
            <a:lstStyle/>
            <a:p>
              <a:pPr algn="l"/>
              <a:r>
                <a:rPr lang="zh-CN" altLang="en-US" sz="1400" dirty="0">
                  <a:cs typeface="+mn-ea"/>
                  <a:sym typeface="+mn-lt"/>
                </a:rPr>
                <a:t>Add a subheading</a:t>
              </a:r>
            </a:p>
          </p:txBody>
        </p:sp>
        <p:sp>
          <p:nvSpPr>
            <p:cNvPr id="54" name="矩形 53">
              <a:extLst>
                <a:ext uri="{FF2B5EF4-FFF2-40B4-BE49-F238E27FC236}">
                  <a16:creationId xmlns:a16="http://schemas.microsoft.com/office/drawing/2014/main" id="{4FC244C6-777A-4FAB-B254-83B2F1FECEBB}"/>
                </a:ext>
              </a:extLst>
            </p:cNvPr>
            <p:cNvSpPr/>
            <p:nvPr/>
          </p:nvSpPr>
          <p:spPr>
            <a:xfrm>
              <a:off x="7467186" y="3106665"/>
              <a:ext cx="2432742" cy="108757"/>
            </a:xfrm>
            <a:prstGeom prst="rect">
              <a:avLst/>
            </a:prstGeom>
            <a:solidFill>
              <a:srgbClr val="FF9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42" name="图表 41">
            <a:extLst>
              <a:ext uri="{FF2B5EF4-FFF2-40B4-BE49-F238E27FC236}">
                <a16:creationId xmlns:a16="http://schemas.microsoft.com/office/drawing/2014/main" id="{8A9C95B1-CB6C-49F6-A31C-69BC456B21F1}"/>
              </a:ext>
            </a:extLst>
          </p:cNvPr>
          <p:cNvGraphicFramePr/>
          <p:nvPr>
            <p:extLst>
              <p:ext uri="{D42A27DB-BD31-4B8C-83A1-F6EECF244321}">
                <p14:modId xmlns:p14="http://schemas.microsoft.com/office/powerpoint/2010/main" val="2583761922"/>
              </p:ext>
            </p:extLst>
          </p:nvPr>
        </p:nvGraphicFramePr>
        <p:xfrm>
          <a:off x="481930" y="1843088"/>
          <a:ext cx="5917479" cy="4347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343499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Effect transition="in" filter="fade">
                                      <p:cBhvr>
                                        <p:cTn id="9" dur="1000"/>
                                        <p:tgtEl>
                                          <p:spTgt spid="4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250"/>
                                        <p:tgtEl>
                                          <p:spTgt spid="39"/>
                                        </p:tgtEl>
                                      </p:cBhvr>
                                    </p:animEffect>
                                  </p:childTnLst>
                                </p:cTn>
                              </p:par>
                            </p:childTnLst>
                          </p:cTn>
                        </p:par>
                        <p:par>
                          <p:cTn id="14" fill="hold">
                            <p:stCondLst>
                              <p:cond delay="225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1000"/>
                                        <p:tgtEl>
                                          <p:spTgt spid="47"/>
                                        </p:tgtEl>
                                      </p:cBhvr>
                                    </p:animEffect>
                                  </p:childTnLst>
                                </p:cTn>
                              </p:par>
                              <p:par>
                                <p:cTn id="18" presetID="22" presetClass="entr" presetSubtype="8"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1000"/>
                                        <p:tgtEl>
                                          <p:spTgt spid="43"/>
                                        </p:tgtEl>
                                      </p:cBhvr>
                                    </p:animEffect>
                                  </p:childTnLst>
                                </p:cTn>
                              </p:par>
                              <p:par>
                                <p:cTn id="21" presetID="22" presetClass="entr" presetSubtype="8"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a:extLst>
              <a:ext uri="{FF2B5EF4-FFF2-40B4-BE49-F238E27FC236}">
                <a16:creationId xmlns:a16="http://schemas.microsoft.com/office/drawing/2014/main" id="{B0126D33-A2AF-4B18-A39C-CEA16C7E1E75}"/>
              </a:ext>
            </a:extLst>
          </p:cNvPr>
          <p:cNvSpPr/>
          <p:nvPr/>
        </p:nvSpPr>
        <p:spPr>
          <a:xfrm>
            <a:off x="1804403" y="2898396"/>
            <a:ext cx="108000" cy="10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a:extLst>
              <a:ext uri="{FF2B5EF4-FFF2-40B4-BE49-F238E27FC236}">
                <a16:creationId xmlns:a16="http://schemas.microsoft.com/office/drawing/2014/main" id="{9E4AD80F-2068-44B8-9092-F82D33625CFB}"/>
              </a:ext>
            </a:extLst>
          </p:cNvPr>
          <p:cNvCxnSpPr>
            <a:cxnSpLocks/>
          </p:cNvCxnSpPr>
          <p:nvPr/>
        </p:nvCxnSpPr>
        <p:spPr>
          <a:xfrm>
            <a:off x="1858403" y="3043588"/>
            <a:ext cx="0" cy="947547"/>
          </a:xfrm>
          <a:prstGeom prst="line">
            <a:avLst/>
          </a:prstGeom>
          <a:ln w="158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id="{9E723EFF-7A5C-4BB7-B4EA-0E8B4F87AA62}"/>
              </a:ext>
            </a:extLst>
          </p:cNvPr>
          <p:cNvSpPr/>
          <p:nvPr/>
        </p:nvSpPr>
        <p:spPr>
          <a:xfrm>
            <a:off x="1673799" y="4028327"/>
            <a:ext cx="369208" cy="36920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id="{784B15B6-050D-4C1A-AA70-1395436BEF1A}"/>
              </a:ext>
            </a:extLst>
          </p:cNvPr>
          <p:cNvSpPr txBox="1"/>
          <p:nvPr/>
        </p:nvSpPr>
        <p:spPr>
          <a:xfrm>
            <a:off x="1001810" y="4645093"/>
            <a:ext cx="1713186" cy="646331"/>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31" name="文本框 30">
            <a:extLst>
              <a:ext uri="{FF2B5EF4-FFF2-40B4-BE49-F238E27FC236}">
                <a16:creationId xmlns:a16="http://schemas.microsoft.com/office/drawing/2014/main" id="{A895A43E-1466-4466-B7C7-D041AD28F5EC}"/>
              </a:ext>
            </a:extLst>
          </p:cNvPr>
          <p:cNvSpPr txBox="1"/>
          <p:nvPr/>
        </p:nvSpPr>
        <p:spPr>
          <a:xfrm>
            <a:off x="1245168" y="4434727"/>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sp>
        <p:nvSpPr>
          <p:cNvPr id="33" name="椭圆 32">
            <a:extLst>
              <a:ext uri="{FF2B5EF4-FFF2-40B4-BE49-F238E27FC236}">
                <a16:creationId xmlns:a16="http://schemas.microsoft.com/office/drawing/2014/main" id="{D6DF7487-AD5D-420E-A053-0334B7DA007C}"/>
              </a:ext>
            </a:extLst>
          </p:cNvPr>
          <p:cNvSpPr/>
          <p:nvPr/>
        </p:nvSpPr>
        <p:spPr>
          <a:xfrm>
            <a:off x="3923202" y="2898396"/>
            <a:ext cx="108000" cy="10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直接连接符 33">
            <a:extLst>
              <a:ext uri="{FF2B5EF4-FFF2-40B4-BE49-F238E27FC236}">
                <a16:creationId xmlns:a16="http://schemas.microsoft.com/office/drawing/2014/main" id="{64E4BA1C-BEFB-4BB7-AE31-CACEE155B177}"/>
              </a:ext>
            </a:extLst>
          </p:cNvPr>
          <p:cNvCxnSpPr>
            <a:cxnSpLocks/>
          </p:cNvCxnSpPr>
          <p:nvPr/>
        </p:nvCxnSpPr>
        <p:spPr>
          <a:xfrm>
            <a:off x="3977202" y="3043588"/>
            <a:ext cx="0" cy="947547"/>
          </a:xfrm>
          <a:prstGeom prst="line">
            <a:avLst/>
          </a:prstGeom>
          <a:ln w="158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E56148A2-5CFD-4883-AD68-786D67A880E7}"/>
              </a:ext>
            </a:extLst>
          </p:cNvPr>
          <p:cNvSpPr/>
          <p:nvPr/>
        </p:nvSpPr>
        <p:spPr>
          <a:xfrm>
            <a:off x="3697831" y="4028326"/>
            <a:ext cx="558743" cy="55874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59C60734-759D-4AD2-A846-6B875DF28DA2}"/>
              </a:ext>
            </a:extLst>
          </p:cNvPr>
          <p:cNvSpPr txBox="1"/>
          <p:nvPr/>
        </p:nvSpPr>
        <p:spPr>
          <a:xfrm>
            <a:off x="3120609" y="4832415"/>
            <a:ext cx="1713186" cy="646331"/>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37" name="文本框 36">
            <a:extLst>
              <a:ext uri="{FF2B5EF4-FFF2-40B4-BE49-F238E27FC236}">
                <a16:creationId xmlns:a16="http://schemas.microsoft.com/office/drawing/2014/main" id="{BE974CDE-52E8-421E-9C3E-381E61521CE5}"/>
              </a:ext>
            </a:extLst>
          </p:cNvPr>
          <p:cNvSpPr txBox="1"/>
          <p:nvPr/>
        </p:nvSpPr>
        <p:spPr>
          <a:xfrm>
            <a:off x="3363967" y="4622049"/>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sp>
        <p:nvSpPr>
          <p:cNvPr id="76" name="椭圆 75">
            <a:extLst>
              <a:ext uri="{FF2B5EF4-FFF2-40B4-BE49-F238E27FC236}">
                <a16:creationId xmlns:a16="http://schemas.microsoft.com/office/drawing/2014/main" id="{B9CD822D-73D4-46DB-80B5-8C61D6392B67}"/>
              </a:ext>
            </a:extLst>
          </p:cNvPr>
          <p:cNvSpPr/>
          <p:nvPr/>
        </p:nvSpPr>
        <p:spPr>
          <a:xfrm>
            <a:off x="6042000" y="2898396"/>
            <a:ext cx="108000" cy="10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7" name="直接连接符 76">
            <a:extLst>
              <a:ext uri="{FF2B5EF4-FFF2-40B4-BE49-F238E27FC236}">
                <a16:creationId xmlns:a16="http://schemas.microsoft.com/office/drawing/2014/main" id="{17058A38-EE19-433D-A65A-2374C4D0AB53}"/>
              </a:ext>
            </a:extLst>
          </p:cNvPr>
          <p:cNvCxnSpPr>
            <a:cxnSpLocks/>
          </p:cNvCxnSpPr>
          <p:nvPr/>
        </p:nvCxnSpPr>
        <p:spPr>
          <a:xfrm>
            <a:off x="6096000" y="3043588"/>
            <a:ext cx="0" cy="947547"/>
          </a:xfrm>
          <a:prstGeom prst="line">
            <a:avLst/>
          </a:prstGeom>
          <a:ln w="158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id="{E99BDB90-2F5C-4FA7-ADB0-009CEB9AA388}"/>
              </a:ext>
            </a:extLst>
          </p:cNvPr>
          <p:cNvSpPr/>
          <p:nvPr/>
        </p:nvSpPr>
        <p:spPr>
          <a:xfrm>
            <a:off x="5870630" y="4028327"/>
            <a:ext cx="450740" cy="450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文本框 78">
            <a:extLst>
              <a:ext uri="{FF2B5EF4-FFF2-40B4-BE49-F238E27FC236}">
                <a16:creationId xmlns:a16="http://schemas.microsoft.com/office/drawing/2014/main" id="{7DE48E44-E069-4606-8E14-A1E288F46F73}"/>
              </a:ext>
            </a:extLst>
          </p:cNvPr>
          <p:cNvSpPr txBox="1"/>
          <p:nvPr/>
        </p:nvSpPr>
        <p:spPr>
          <a:xfrm>
            <a:off x="5239407" y="4726625"/>
            <a:ext cx="1713186" cy="646331"/>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80" name="文本框 79">
            <a:extLst>
              <a:ext uri="{FF2B5EF4-FFF2-40B4-BE49-F238E27FC236}">
                <a16:creationId xmlns:a16="http://schemas.microsoft.com/office/drawing/2014/main" id="{C804B3D8-467E-4E0E-9FF5-F64315EF898A}"/>
              </a:ext>
            </a:extLst>
          </p:cNvPr>
          <p:cNvSpPr txBox="1"/>
          <p:nvPr/>
        </p:nvSpPr>
        <p:spPr>
          <a:xfrm>
            <a:off x="5482765" y="4516259"/>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sp>
        <p:nvSpPr>
          <p:cNvPr id="81" name="椭圆 80">
            <a:extLst>
              <a:ext uri="{FF2B5EF4-FFF2-40B4-BE49-F238E27FC236}">
                <a16:creationId xmlns:a16="http://schemas.microsoft.com/office/drawing/2014/main" id="{BC15F113-7245-4163-A692-38E46232D014}"/>
              </a:ext>
            </a:extLst>
          </p:cNvPr>
          <p:cNvSpPr/>
          <p:nvPr/>
        </p:nvSpPr>
        <p:spPr>
          <a:xfrm>
            <a:off x="8160799" y="2898396"/>
            <a:ext cx="108000" cy="10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2" name="直接连接符 81">
            <a:extLst>
              <a:ext uri="{FF2B5EF4-FFF2-40B4-BE49-F238E27FC236}">
                <a16:creationId xmlns:a16="http://schemas.microsoft.com/office/drawing/2014/main" id="{43F7928B-6403-4C4B-8E81-19633BEE6937}"/>
              </a:ext>
            </a:extLst>
          </p:cNvPr>
          <p:cNvCxnSpPr>
            <a:cxnSpLocks/>
          </p:cNvCxnSpPr>
          <p:nvPr/>
        </p:nvCxnSpPr>
        <p:spPr>
          <a:xfrm>
            <a:off x="8214799" y="3043588"/>
            <a:ext cx="0" cy="947547"/>
          </a:xfrm>
          <a:prstGeom prst="line">
            <a:avLst/>
          </a:prstGeom>
          <a:ln w="158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83" name="椭圆 82">
            <a:extLst>
              <a:ext uri="{FF2B5EF4-FFF2-40B4-BE49-F238E27FC236}">
                <a16:creationId xmlns:a16="http://schemas.microsoft.com/office/drawing/2014/main" id="{1D25C5CA-5AA1-47B4-9937-2B516473526F}"/>
              </a:ext>
            </a:extLst>
          </p:cNvPr>
          <p:cNvSpPr/>
          <p:nvPr/>
        </p:nvSpPr>
        <p:spPr>
          <a:xfrm>
            <a:off x="7935428" y="4028326"/>
            <a:ext cx="558743" cy="55874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文本框 83">
            <a:extLst>
              <a:ext uri="{FF2B5EF4-FFF2-40B4-BE49-F238E27FC236}">
                <a16:creationId xmlns:a16="http://schemas.microsoft.com/office/drawing/2014/main" id="{0D13DAA0-D744-4807-9DF1-C7C858D6882B}"/>
              </a:ext>
            </a:extLst>
          </p:cNvPr>
          <p:cNvSpPr txBox="1"/>
          <p:nvPr/>
        </p:nvSpPr>
        <p:spPr>
          <a:xfrm>
            <a:off x="7358206" y="4832415"/>
            <a:ext cx="1713186" cy="646331"/>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85" name="文本框 84">
            <a:extLst>
              <a:ext uri="{FF2B5EF4-FFF2-40B4-BE49-F238E27FC236}">
                <a16:creationId xmlns:a16="http://schemas.microsoft.com/office/drawing/2014/main" id="{E781EAC1-CD5F-4F4F-B0CE-7228ED1A1059}"/>
              </a:ext>
            </a:extLst>
          </p:cNvPr>
          <p:cNvSpPr txBox="1"/>
          <p:nvPr/>
        </p:nvSpPr>
        <p:spPr>
          <a:xfrm>
            <a:off x="7601564" y="4622049"/>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sp>
        <p:nvSpPr>
          <p:cNvPr id="87" name="椭圆 86">
            <a:extLst>
              <a:ext uri="{FF2B5EF4-FFF2-40B4-BE49-F238E27FC236}">
                <a16:creationId xmlns:a16="http://schemas.microsoft.com/office/drawing/2014/main" id="{3D2AA9F0-FF05-4642-A923-5899C9995D09}"/>
              </a:ext>
            </a:extLst>
          </p:cNvPr>
          <p:cNvSpPr/>
          <p:nvPr/>
        </p:nvSpPr>
        <p:spPr>
          <a:xfrm>
            <a:off x="10279597" y="2898396"/>
            <a:ext cx="108000" cy="10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8" name="直接连接符 87">
            <a:extLst>
              <a:ext uri="{FF2B5EF4-FFF2-40B4-BE49-F238E27FC236}">
                <a16:creationId xmlns:a16="http://schemas.microsoft.com/office/drawing/2014/main" id="{29876F32-1787-464D-8CCA-12EEB31E00D7}"/>
              </a:ext>
            </a:extLst>
          </p:cNvPr>
          <p:cNvCxnSpPr>
            <a:cxnSpLocks/>
          </p:cNvCxnSpPr>
          <p:nvPr/>
        </p:nvCxnSpPr>
        <p:spPr>
          <a:xfrm>
            <a:off x="10333597" y="3043588"/>
            <a:ext cx="0" cy="947547"/>
          </a:xfrm>
          <a:prstGeom prst="line">
            <a:avLst/>
          </a:prstGeom>
          <a:ln w="158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id="{C6A71914-7420-41A3-A8B9-E75AF145626D}"/>
              </a:ext>
            </a:extLst>
          </p:cNvPr>
          <p:cNvSpPr/>
          <p:nvPr/>
        </p:nvSpPr>
        <p:spPr>
          <a:xfrm>
            <a:off x="10148993" y="4028327"/>
            <a:ext cx="369208" cy="36920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a:extLst>
              <a:ext uri="{FF2B5EF4-FFF2-40B4-BE49-F238E27FC236}">
                <a16:creationId xmlns:a16="http://schemas.microsoft.com/office/drawing/2014/main" id="{5BB0ABD9-AA69-4026-A858-DA4ADBB87F3B}"/>
              </a:ext>
            </a:extLst>
          </p:cNvPr>
          <p:cNvSpPr txBox="1"/>
          <p:nvPr/>
        </p:nvSpPr>
        <p:spPr>
          <a:xfrm>
            <a:off x="9477004" y="4645093"/>
            <a:ext cx="1713186" cy="646331"/>
          </a:xfrm>
          <a:prstGeom prst="rect">
            <a:avLst/>
          </a:prstGeom>
          <a:noFill/>
        </p:spPr>
        <p:txBody>
          <a:bodyPr wrap="square" rtlCol="0">
            <a:spAutoFit/>
          </a:bodyPr>
          <a:lstStyle/>
          <a:p>
            <a:pPr algn="ctr"/>
            <a:r>
              <a:rPr lang="zh-CN" altLang="en-US" sz="1200" dirty="0">
                <a:cs typeface="+mn-ea"/>
                <a:sym typeface="+mn-lt"/>
              </a:rPr>
              <a:t>Add your detailed small paragraph text here</a:t>
            </a:r>
          </a:p>
        </p:txBody>
      </p:sp>
      <p:sp>
        <p:nvSpPr>
          <p:cNvPr id="91" name="文本框 90">
            <a:extLst>
              <a:ext uri="{FF2B5EF4-FFF2-40B4-BE49-F238E27FC236}">
                <a16:creationId xmlns:a16="http://schemas.microsoft.com/office/drawing/2014/main" id="{8C15F0AB-37F7-4D9C-BA04-3707DC372624}"/>
              </a:ext>
            </a:extLst>
          </p:cNvPr>
          <p:cNvSpPr txBox="1"/>
          <p:nvPr/>
        </p:nvSpPr>
        <p:spPr>
          <a:xfrm>
            <a:off x="9720362" y="4434727"/>
            <a:ext cx="1226470" cy="276999"/>
          </a:xfrm>
          <a:prstGeom prst="rect">
            <a:avLst/>
          </a:prstGeom>
          <a:noFill/>
        </p:spPr>
        <p:txBody>
          <a:bodyPr wrap="square" rtlCol="0">
            <a:spAutoFit/>
          </a:bodyPr>
          <a:lstStyle/>
          <a:p>
            <a:pPr algn="ctr"/>
            <a:r>
              <a:rPr lang="zh-CN" altLang="en-US" sz="1200" b="1" dirty="0">
                <a:cs typeface="+mn-ea"/>
                <a:sym typeface="+mn-lt"/>
              </a:rPr>
              <a:t>Add a title</a:t>
            </a:r>
          </a:p>
        </p:txBody>
      </p:sp>
      <p:sp>
        <p:nvSpPr>
          <p:cNvPr id="4" name="矩形 3">
            <a:extLst>
              <a:ext uri="{FF2B5EF4-FFF2-40B4-BE49-F238E27FC236}">
                <a16:creationId xmlns:a16="http://schemas.microsoft.com/office/drawing/2014/main" id="{77B6534E-6919-4C1E-AED5-FFCC84D092C2}"/>
              </a:ext>
            </a:extLst>
          </p:cNvPr>
          <p:cNvSpPr/>
          <p:nvPr/>
        </p:nvSpPr>
        <p:spPr>
          <a:xfrm>
            <a:off x="799004" y="2795394"/>
            <a:ext cx="211879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9B46A439-7DCF-49D6-BF03-9950653E9249}"/>
              </a:ext>
            </a:extLst>
          </p:cNvPr>
          <p:cNvSpPr/>
          <p:nvPr/>
        </p:nvSpPr>
        <p:spPr>
          <a:xfrm>
            <a:off x="2917803" y="2795393"/>
            <a:ext cx="2118799"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矩形 73">
            <a:extLst>
              <a:ext uri="{FF2B5EF4-FFF2-40B4-BE49-F238E27FC236}">
                <a16:creationId xmlns:a16="http://schemas.microsoft.com/office/drawing/2014/main" id="{9ACF264F-C987-4D96-B8FD-50DF991BF700}"/>
              </a:ext>
            </a:extLst>
          </p:cNvPr>
          <p:cNvSpPr/>
          <p:nvPr/>
        </p:nvSpPr>
        <p:spPr>
          <a:xfrm>
            <a:off x="5036601" y="2795394"/>
            <a:ext cx="211879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a:extLst>
              <a:ext uri="{FF2B5EF4-FFF2-40B4-BE49-F238E27FC236}">
                <a16:creationId xmlns:a16="http://schemas.microsoft.com/office/drawing/2014/main" id="{DA087F8C-CCB5-4B5A-B0FD-6BCBA8D7F7D0}"/>
              </a:ext>
            </a:extLst>
          </p:cNvPr>
          <p:cNvSpPr/>
          <p:nvPr/>
        </p:nvSpPr>
        <p:spPr>
          <a:xfrm>
            <a:off x="7155400" y="2795393"/>
            <a:ext cx="2118799"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矩形 85">
            <a:extLst>
              <a:ext uri="{FF2B5EF4-FFF2-40B4-BE49-F238E27FC236}">
                <a16:creationId xmlns:a16="http://schemas.microsoft.com/office/drawing/2014/main" id="{448C8539-51D6-4E30-80AA-833225BF2653}"/>
              </a:ext>
            </a:extLst>
          </p:cNvPr>
          <p:cNvSpPr/>
          <p:nvPr/>
        </p:nvSpPr>
        <p:spPr>
          <a:xfrm>
            <a:off x="9274198" y="2795394"/>
            <a:ext cx="211879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文本框 92">
            <a:extLst>
              <a:ext uri="{FF2B5EF4-FFF2-40B4-BE49-F238E27FC236}">
                <a16:creationId xmlns:a16="http://schemas.microsoft.com/office/drawing/2014/main" id="{5942BBBA-6E18-4625-BCC6-C7BE0FED6448}"/>
              </a:ext>
            </a:extLst>
          </p:cNvPr>
          <p:cNvSpPr txBox="1"/>
          <p:nvPr/>
        </p:nvSpPr>
        <p:spPr>
          <a:xfrm>
            <a:off x="1245168" y="2476740"/>
            <a:ext cx="1226470" cy="307777"/>
          </a:xfrm>
          <a:prstGeom prst="rect">
            <a:avLst/>
          </a:prstGeom>
          <a:noFill/>
        </p:spPr>
        <p:txBody>
          <a:bodyPr wrap="square" rtlCol="0">
            <a:spAutoFit/>
          </a:bodyPr>
          <a:lstStyle/>
          <a:p>
            <a:pPr algn="ctr"/>
            <a:r>
              <a:rPr lang="en-US" altLang="zh-CN" sz="1400" dirty="0">
                <a:solidFill>
                  <a:srgbClr val="002060"/>
                </a:solidFill>
                <a:cs typeface="+mn-ea"/>
                <a:sym typeface="+mn-lt"/>
              </a:rPr>
              <a:t>20XX.04</a:t>
            </a:r>
            <a:endParaRPr lang="zh-CN" altLang="en-US" sz="1400" dirty="0">
              <a:solidFill>
                <a:srgbClr val="002060"/>
              </a:solidFill>
              <a:cs typeface="+mn-ea"/>
              <a:sym typeface="+mn-lt"/>
            </a:endParaRPr>
          </a:p>
        </p:txBody>
      </p:sp>
      <p:sp>
        <p:nvSpPr>
          <p:cNvPr id="94" name="文本框 93">
            <a:extLst>
              <a:ext uri="{FF2B5EF4-FFF2-40B4-BE49-F238E27FC236}">
                <a16:creationId xmlns:a16="http://schemas.microsoft.com/office/drawing/2014/main" id="{4938AE70-5110-4175-A264-574508EB6872}"/>
              </a:ext>
            </a:extLst>
          </p:cNvPr>
          <p:cNvSpPr txBox="1"/>
          <p:nvPr/>
        </p:nvSpPr>
        <p:spPr>
          <a:xfrm>
            <a:off x="5482765" y="2476740"/>
            <a:ext cx="1226470" cy="307777"/>
          </a:xfrm>
          <a:prstGeom prst="rect">
            <a:avLst/>
          </a:prstGeom>
          <a:noFill/>
        </p:spPr>
        <p:txBody>
          <a:bodyPr wrap="square" rtlCol="0">
            <a:spAutoFit/>
          </a:bodyPr>
          <a:lstStyle/>
          <a:p>
            <a:pPr algn="ctr"/>
            <a:r>
              <a:rPr lang="en-US" altLang="zh-CN" sz="1400" dirty="0">
                <a:solidFill>
                  <a:srgbClr val="002060"/>
                </a:solidFill>
                <a:cs typeface="+mn-ea"/>
                <a:sym typeface="+mn-lt"/>
              </a:rPr>
              <a:t>20XX.08</a:t>
            </a:r>
            <a:endParaRPr lang="zh-CN" altLang="en-US" sz="1400" dirty="0">
              <a:solidFill>
                <a:srgbClr val="002060"/>
              </a:solidFill>
              <a:cs typeface="+mn-ea"/>
              <a:sym typeface="+mn-lt"/>
            </a:endParaRPr>
          </a:p>
        </p:txBody>
      </p:sp>
      <p:sp>
        <p:nvSpPr>
          <p:cNvPr id="95" name="文本框 94">
            <a:extLst>
              <a:ext uri="{FF2B5EF4-FFF2-40B4-BE49-F238E27FC236}">
                <a16:creationId xmlns:a16="http://schemas.microsoft.com/office/drawing/2014/main" id="{283A2E33-B093-40D7-B13A-1867D31CA182}"/>
              </a:ext>
            </a:extLst>
          </p:cNvPr>
          <p:cNvSpPr txBox="1"/>
          <p:nvPr/>
        </p:nvSpPr>
        <p:spPr>
          <a:xfrm>
            <a:off x="9720362" y="2476740"/>
            <a:ext cx="1226470" cy="307777"/>
          </a:xfrm>
          <a:prstGeom prst="rect">
            <a:avLst/>
          </a:prstGeom>
          <a:noFill/>
        </p:spPr>
        <p:txBody>
          <a:bodyPr wrap="square" rtlCol="0">
            <a:spAutoFit/>
          </a:bodyPr>
          <a:lstStyle/>
          <a:p>
            <a:pPr algn="ctr"/>
            <a:r>
              <a:rPr lang="en-US" altLang="zh-CN" sz="1400" dirty="0">
                <a:solidFill>
                  <a:srgbClr val="002060"/>
                </a:solidFill>
                <a:cs typeface="+mn-ea"/>
                <a:sym typeface="+mn-lt"/>
              </a:rPr>
              <a:t>20XX.12</a:t>
            </a:r>
            <a:endParaRPr lang="zh-CN" altLang="en-US" sz="1400" dirty="0">
              <a:solidFill>
                <a:srgbClr val="002060"/>
              </a:solidFill>
              <a:cs typeface="+mn-ea"/>
              <a:sym typeface="+mn-lt"/>
            </a:endParaRPr>
          </a:p>
        </p:txBody>
      </p:sp>
      <p:sp>
        <p:nvSpPr>
          <p:cNvPr id="96" name="文本框 95">
            <a:extLst>
              <a:ext uri="{FF2B5EF4-FFF2-40B4-BE49-F238E27FC236}">
                <a16:creationId xmlns:a16="http://schemas.microsoft.com/office/drawing/2014/main" id="{AD25F821-76CE-4342-8B28-5BFB832EFFA7}"/>
              </a:ext>
            </a:extLst>
          </p:cNvPr>
          <p:cNvSpPr txBox="1"/>
          <p:nvPr/>
        </p:nvSpPr>
        <p:spPr>
          <a:xfrm>
            <a:off x="3363967" y="2476740"/>
            <a:ext cx="1226470" cy="307777"/>
          </a:xfrm>
          <a:prstGeom prst="rect">
            <a:avLst/>
          </a:prstGeom>
          <a:noFill/>
        </p:spPr>
        <p:txBody>
          <a:bodyPr wrap="square" rtlCol="0">
            <a:spAutoFit/>
          </a:bodyPr>
          <a:lstStyle/>
          <a:p>
            <a:pPr algn="ctr"/>
            <a:r>
              <a:rPr lang="en-US" altLang="zh-CN" sz="1400" dirty="0">
                <a:solidFill>
                  <a:srgbClr val="FF9900"/>
                </a:solidFill>
                <a:cs typeface="+mn-ea"/>
                <a:sym typeface="+mn-lt"/>
              </a:rPr>
              <a:t>20XX.06</a:t>
            </a:r>
            <a:endParaRPr lang="zh-CN" altLang="en-US" sz="1400" dirty="0">
              <a:solidFill>
                <a:srgbClr val="FF9900"/>
              </a:solidFill>
              <a:cs typeface="+mn-ea"/>
              <a:sym typeface="+mn-lt"/>
            </a:endParaRPr>
          </a:p>
        </p:txBody>
      </p:sp>
      <p:sp>
        <p:nvSpPr>
          <p:cNvPr id="97" name="文本框 96">
            <a:extLst>
              <a:ext uri="{FF2B5EF4-FFF2-40B4-BE49-F238E27FC236}">
                <a16:creationId xmlns:a16="http://schemas.microsoft.com/office/drawing/2014/main" id="{4F4B9DB3-E81D-436D-9B63-58ABB1DF38F9}"/>
              </a:ext>
            </a:extLst>
          </p:cNvPr>
          <p:cNvSpPr txBox="1"/>
          <p:nvPr/>
        </p:nvSpPr>
        <p:spPr>
          <a:xfrm>
            <a:off x="7601564" y="2476740"/>
            <a:ext cx="1226470" cy="307777"/>
          </a:xfrm>
          <a:prstGeom prst="rect">
            <a:avLst/>
          </a:prstGeom>
          <a:noFill/>
        </p:spPr>
        <p:txBody>
          <a:bodyPr wrap="square" rtlCol="0">
            <a:spAutoFit/>
          </a:bodyPr>
          <a:lstStyle/>
          <a:p>
            <a:pPr algn="ctr"/>
            <a:r>
              <a:rPr lang="en-US" altLang="zh-CN" sz="1400" dirty="0">
                <a:solidFill>
                  <a:srgbClr val="FF9900"/>
                </a:solidFill>
                <a:cs typeface="+mn-ea"/>
                <a:sym typeface="+mn-lt"/>
              </a:rPr>
              <a:t>20XX.10</a:t>
            </a:r>
            <a:endParaRPr lang="zh-CN" altLang="en-US" sz="1400" dirty="0">
              <a:solidFill>
                <a:srgbClr val="FF9900"/>
              </a:solidFill>
              <a:cs typeface="+mn-ea"/>
              <a:sym typeface="+mn-lt"/>
            </a:endParaRPr>
          </a:p>
        </p:txBody>
      </p:sp>
    </p:spTree>
    <p:extLst>
      <p:ext uri="{BB962C8B-B14F-4D97-AF65-F5344CB8AC3E}">
        <p14:creationId xmlns:p14="http://schemas.microsoft.com/office/powerpoint/2010/main" val="57146655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250" fill="hold"/>
                                        <p:tgtEl>
                                          <p:spTgt spid="4"/>
                                        </p:tgtEl>
                                        <p:attrNameLst>
                                          <p:attrName>ppt_x</p:attrName>
                                        </p:attrNameLst>
                                      </p:cBhvr>
                                      <p:tavLst>
                                        <p:tav tm="0">
                                          <p:val>
                                            <p:strVal val="0-#ppt_w/2"/>
                                          </p:val>
                                        </p:tav>
                                        <p:tav tm="100000">
                                          <p:val>
                                            <p:strVal val="#ppt_x"/>
                                          </p:val>
                                        </p:tav>
                                      </p:tavLst>
                                    </p:anim>
                                    <p:anim calcmode="lin" valueType="num">
                                      <p:cBhvr additive="base">
                                        <p:cTn id="8" dur="2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250" fill="hold"/>
                                        <p:tgtEl>
                                          <p:spTgt spid="15"/>
                                        </p:tgtEl>
                                        <p:attrNameLst>
                                          <p:attrName>ppt_x</p:attrName>
                                        </p:attrNameLst>
                                      </p:cBhvr>
                                      <p:tavLst>
                                        <p:tav tm="0">
                                          <p:val>
                                            <p:strVal val="0-#ppt_w/2"/>
                                          </p:val>
                                        </p:tav>
                                        <p:tav tm="100000">
                                          <p:val>
                                            <p:strVal val="#ppt_x"/>
                                          </p:val>
                                        </p:tav>
                                      </p:tavLst>
                                    </p:anim>
                                    <p:anim calcmode="lin" valueType="num">
                                      <p:cBhvr additive="base">
                                        <p:cTn id="12" dur="22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2250" fill="hold"/>
                                        <p:tgtEl>
                                          <p:spTgt spid="74"/>
                                        </p:tgtEl>
                                        <p:attrNameLst>
                                          <p:attrName>ppt_x</p:attrName>
                                        </p:attrNameLst>
                                      </p:cBhvr>
                                      <p:tavLst>
                                        <p:tav tm="0">
                                          <p:val>
                                            <p:strVal val="0-#ppt_w/2"/>
                                          </p:val>
                                        </p:tav>
                                        <p:tav tm="100000">
                                          <p:val>
                                            <p:strVal val="#ppt_x"/>
                                          </p:val>
                                        </p:tav>
                                      </p:tavLst>
                                    </p:anim>
                                    <p:anim calcmode="lin" valueType="num">
                                      <p:cBhvr additive="base">
                                        <p:cTn id="16" dur="225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2250" fill="hold"/>
                                        <p:tgtEl>
                                          <p:spTgt spid="75"/>
                                        </p:tgtEl>
                                        <p:attrNameLst>
                                          <p:attrName>ppt_x</p:attrName>
                                        </p:attrNameLst>
                                      </p:cBhvr>
                                      <p:tavLst>
                                        <p:tav tm="0">
                                          <p:val>
                                            <p:strVal val="0-#ppt_w/2"/>
                                          </p:val>
                                        </p:tav>
                                        <p:tav tm="100000">
                                          <p:val>
                                            <p:strVal val="#ppt_x"/>
                                          </p:val>
                                        </p:tav>
                                      </p:tavLst>
                                    </p:anim>
                                    <p:anim calcmode="lin" valueType="num">
                                      <p:cBhvr additive="base">
                                        <p:cTn id="20" dur="2250" fill="hold"/>
                                        <p:tgtEl>
                                          <p:spTgt spid="7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2250" fill="hold"/>
                                        <p:tgtEl>
                                          <p:spTgt spid="86"/>
                                        </p:tgtEl>
                                        <p:attrNameLst>
                                          <p:attrName>ppt_x</p:attrName>
                                        </p:attrNameLst>
                                      </p:cBhvr>
                                      <p:tavLst>
                                        <p:tav tm="0">
                                          <p:val>
                                            <p:strVal val="0-#ppt_w/2"/>
                                          </p:val>
                                        </p:tav>
                                        <p:tav tm="100000">
                                          <p:val>
                                            <p:strVal val="#ppt_x"/>
                                          </p:val>
                                        </p:tav>
                                      </p:tavLst>
                                    </p:anim>
                                    <p:anim calcmode="lin" valueType="num">
                                      <p:cBhvr additive="base">
                                        <p:cTn id="24" dur="2250" fill="hold"/>
                                        <p:tgtEl>
                                          <p:spTgt spid="86"/>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childTnLst>
                          </p:cTn>
                        </p:par>
                        <p:par>
                          <p:cTn id="41" fill="hold">
                            <p:stCondLst>
                              <p:cond delay="2750"/>
                            </p:stCondLst>
                            <p:childTnLst>
                              <p:par>
                                <p:cTn id="42" presetID="16" presetClass="entr" presetSubtype="42"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outHorizontal)">
                                      <p:cBhvr>
                                        <p:cTn id="44" dur="1000"/>
                                        <p:tgtEl>
                                          <p:spTgt spid="26"/>
                                        </p:tgtEl>
                                      </p:cBhvr>
                                    </p:animEffect>
                                  </p:childTnLst>
                                </p:cTn>
                              </p:par>
                              <p:par>
                                <p:cTn id="45" presetID="16" presetClass="entr" presetSubtype="42"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outHorizontal)">
                                      <p:cBhvr>
                                        <p:cTn id="47" dur="1000"/>
                                        <p:tgtEl>
                                          <p:spTgt spid="34"/>
                                        </p:tgtEl>
                                      </p:cBhvr>
                                    </p:animEffect>
                                  </p:childTnLst>
                                </p:cTn>
                              </p:par>
                              <p:par>
                                <p:cTn id="48" presetID="16" presetClass="entr" presetSubtype="42"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barn(outHorizontal)">
                                      <p:cBhvr>
                                        <p:cTn id="50" dur="1000"/>
                                        <p:tgtEl>
                                          <p:spTgt spid="77"/>
                                        </p:tgtEl>
                                      </p:cBhvr>
                                    </p:animEffect>
                                  </p:childTnLst>
                                </p:cTn>
                              </p:par>
                              <p:par>
                                <p:cTn id="51" presetID="16" presetClass="entr" presetSubtype="42"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barn(outHorizontal)">
                                      <p:cBhvr>
                                        <p:cTn id="53" dur="1000"/>
                                        <p:tgtEl>
                                          <p:spTgt spid="82"/>
                                        </p:tgtEl>
                                      </p:cBhvr>
                                    </p:animEffect>
                                  </p:childTnLst>
                                </p:cTn>
                              </p:par>
                              <p:par>
                                <p:cTn id="54" presetID="16" presetClass="entr" presetSubtype="42" fill="hold"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barn(outHorizontal)">
                                      <p:cBhvr>
                                        <p:cTn id="56" dur="1000"/>
                                        <p:tgtEl>
                                          <p:spTgt spid="88"/>
                                        </p:tgtEl>
                                      </p:cBhvr>
                                    </p:animEffect>
                                  </p:childTnLst>
                                </p:cTn>
                              </p:par>
                            </p:childTnLst>
                          </p:cTn>
                        </p:par>
                        <p:par>
                          <p:cTn id="57" fill="hold">
                            <p:stCondLst>
                              <p:cond delay="3750"/>
                            </p:stCondLst>
                            <p:childTnLst>
                              <p:par>
                                <p:cTn id="58" presetID="53" presetClass="entr" presetSubtype="16"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76"/>
                                        </p:tgtEl>
                                        <p:attrNameLst>
                                          <p:attrName>style.visibility</p:attrName>
                                        </p:attrNameLst>
                                      </p:cBhvr>
                                      <p:to>
                                        <p:strVal val="visible"/>
                                      </p:to>
                                    </p:set>
                                    <p:anim calcmode="lin" valueType="num">
                                      <p:cBhvr>
                                        <p:cTn id="70" dur="500" fill="hold"/>
                                        <p:tgtEl>
                                          <p:spTgt spid="76"/>
                                        </p:tgtEl>
                                        <p:attrNameLst>
                                          <p:attrName>ppt_w</p:attrName>
                                        </p:attrNameLst>
                                      </p:cBhvr>
                                      <p:tavLst>
                                        <p:tav tm="0">
                                          <p:val>
                                            <p:fltVal val="0"/>
                                          </p:val>
                                        </p:tav>
                                        <p:tav tm="100000">
                                          <p:val>
                                            <p:strVal val="#ppt_w"/>
                                          </p:val>
                                        </p:tav>
                                      </p:tavLst>
                                    </p:anim>
                                    <p:anim calcmode="lin" valueType="num">
                                      <p:cBhvr>
                                        <p:cTn id="71" dur="500" fill="hold"/>
                                        <p:tgtEl>
                                          <p:spTgt spid="76"/>
                                        </p:tgtEl>
                                        <p:attrNameLst>
                                          <p:attrName>ppt_h</p:attrName>
                                        </p:attrNameLst>
                                      </p:cBhvr>
                                      <p:tavLst>
                                        <p:tav tm="0">
                                          <p:val>
                                            <p:fltVal val="0"/>
                                          </p:val>
                                        </p:tav>
                                        <p:tav tm="100000">
                                          <p:val>
                                            <p:strVal val="#ppt_h"/>
                                          </p:val>
                                        </p:tav>
                                      </p:tavLst>
                                    </p:anim>
                                    <p:animEffect transition="in" filter="fade">
                                      <p:cBhvr>
                                        <p:cTn id="72" dur="500"/>
                                        <p:tgtEl>
                                          <p:spTgt spid="7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 calcmode="lin" valueType="num">
                                      <p:cBhvr>
                                        <p:cTn id="75" dur="500" fill="hold"/>
                                        <p:tgtEl>
                                          <p:spTgt spid="81"/>
                                        </p:tgtEl>
                                        <p:attrNameLst>
                                          <p:attrName>ppt_w</p:attrName>
                                        </p:attrNameLst>
                                      </p:cBhvr>
                                      <p:tavLst>
                                        <p:tav tm="0">
                                          <p:val>
                                            <p:fltVal val="0"/>
                                          </p:val>
                                        </p:tav>
                                        <p:tav tm="100000">
                                          <p:val>
                                            <p:strVal val="#ppt_w"/>
                                          </p:val>
                                        </p:tav>
                                      </p:tavLst>
                                    </p:anim>
                                    <p:anim calcmode="lin" valueType="num">
                                      <p:cBhvr>
                                        <p:cTn id="76" dur="500" fill="hold"/>
                                        <p:tgtEl>
                                          <p:spTgt spid="81"/>
                                        </p:tgtEl>
                                        <p:attrNameLst>
                                          <p:attrName>ppt_h</p:attrName>
                                        </p:attrNameLst>
                                      </p:cBhvr>
                                      <p:tavLst>
                                        <p:tav tm="0">
                                          <p:val>
                                            <p:fltVal val="0"/>
                                          </p:val>
                                        </p:tav>
                                        <p:tav tm="100000">
                                          <p:val>
                                            <p:strVal val="#ppt_h"/>
                                          </p:val>
                                        </p:tav>
                                      </p:tavLst>
                                    </p:anim>
                                    <p:animEffect transition="in" filter="fade">
                                      <p:cBhvr>
                                        <p:cTn id="77" dur="500"/>
                                        <p:tgtEl>
                                          <p:spTgt spid="8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 calcmode="lin" valueType="num">
                                      <p:cBhvr>
                                        <p:cTn id="80" dur="500" fill="hold"/>
                                        <p:tgtEl>
                                          <p:spTgt spid="87"/>
                                        </p:tgtEl>
                                        <p:attrNameLst>
                                          <p:attrName>ppt_w</p:attrName>
                                        </p:attrNameLst>
                                      </p:cBhvr>
                                      <p:tavLst>
                                        <p:tav tm="0">
                                          <p:val>
                                            <p:fltVal val="0"/>
                                          </p:val>
                                        </p:tav>
                                        <p:tav tm="100000">
                                          <p:val>
                                            <p:strVal val="#ppt_w"/>
                                          </p:val>
                                        </p:tav>
                                      </p:tavLst>
                                    </p:anim>
                                    <p:anim calcmode="lin" valueType="num">
                                      <p:cBhvr>
                                        <p:cTn id="81" dur="500" fill="hold"/>
                                        <p:tgtEl>
                                          <p:spTgt spid="87"/>
                                        </p:tgtEl>
                                        <p:attrNameLst>
                                          <p:attrName>ppt_h</p:attrName>
                                        </p:attrNameLst>
                                      </p:cBhvr>
                                      <p:tavLst>
                                        <p:tav tm="0">
                                          <p:val>
                                            <p:fltVal val="0"/>
                                          </p:val>
                                        </p:tav>
                                        <p:tav tm="100000">
                                          <p:val>
                                            <p:strVal val="#ppt_h"/>
                                          </p:val>
                                        </p:tav>
                                      </p:tavLst>
                                    </p:anim>
                                    <p:animEffect transition="in" filter="fade">
                                      <p:cBhvr>
                                        <p:cTn id="82" dur="500"/>
                                        <p:tgtEl>
                                          <p:spTgt spid="87"/>
                                        </p:tgtEl>
                                      </p:cBhvr>
                                    </p:animEffect>
                                  </p:childTnLst>
                                </p:cTn>
                              </p:par>
                              <p:par>
                                <p:cTn id="83" presetID="53" presetClass="entr" presetSubtype="16" fill="hold" grpId="0" nodeType="withEffect">
                                  <p:stCondLst>
                                    <p:cond delay="250"/>
                                  </p:stCondLst>
                                  <p:childTnLst>
                                    <p:set>
                                      <p:cBhvr>
                                        <p:cTn id="84" dur="1" fill="hold">
                                          <p:stCondLst>
                                            <p:cond delay="0"/>
                                          </p:stCondLst>
                                        </p:cTn>
                                        <p:tgtEl>
                                          <p:spTgt spid="28"/>
                                        </p:tgtEl>
                                        <p:attrNameLst>
                                          <p:attrName>style.visibility</p:attrName>
                                        </p:attrNameLst>
                                      </p:cBhvr>
                                      <p:to>
                                        <p:strVal val="visible"/>
                                      </p:to>
                                    </p:set>
                                    <p:anim calcmode="lin" valueType="num">
                                      <p:cBhvr>
                                        <p:cTn id="85" dur="650" fill="hold"/>
                                        <p:tgtEl>
                                          <p:spTgt spid="28"/>
                                        </p:tgtEl>
                                        <p:attrNameLst>
                                          <p:attrName>ppt_w</p:attrName>
                                        </p:attrNameLst>
                                      </p:cBhvr>
                                      <p:tavLst>
                                        <p:tav tm="0">
                                          <p:val>
                                            <p:fltVal val="0"/>
                                          </p:val>
                                        </p:tav>
                                        <p:tav tm="100000">
                                          <p:val>
                                            <p:strVal val="#ppt_w"/>
                                          </p:val>
                                        </p:tav>
                                      </p:tavLst>
                                    </p:anim>
                                    <p:anim calcmode="lin" valueType="num">
                                      <p:cBhvr>
                                        <p:cTn id="86" dur="650" fill="hold"/>
                                        <p:tgtEl>
                                          <p:spTgt spid="28"/>
                                        </p:tgtEl>
                                        <p:attrNameLst>
                                          <p:attrName>ppt_h</p:attrName>
                                        </p:attrNameLst>
                                      </p:cBhvr>
                                      <p:tavLst>
                                        <p:tav tm="0">
                                          <p:val>
                                            <p:fltVal val="0"/>
                                          </p:val>
                                        </p:tav>
                                        <p:tav tm="100000">
                                          <p:val>
                                            <p:strVal val="#ppt_h"/>
                                          </p:val>
                                        </p:tav>
                                      </p:tavLst>
                                    </p:anim>
                                    <p:animEffect transition="in" filter="fade">
                                      <p:cBhvr>
                                        <p:cTn id="87" dur="650"/>
                                        <p:tgtEl>
                                          <p:spTgt spid="28"/>
                                        </p:tgtEl>
                                      </p:cBhvr>
                                    </p:animEffect>
                                  </p:childTnLst>
                                </p:cTn>
                              </p:par>
                              <p:par>
                                <p:cTn id="88" presetID="53" presetClass="entr" presetSubtype="16" fill="hold" grpId="0" nodeType="withEffect">
                                  <p:stCondLst>
                                    <p:cond delay="250"/>
                                  </p:stCondLst>
                                  <p:childTnLst>
                                    <p:set>
                                      <p:cBhvr>
                                        <p:cTn id="89" dur="1" fill="hold">
                                          <p:stCondLst>
                                            <p:cond delay="0"/>
                                          </p:stCondLst>
                                        </p:cTn>
                                        <p:tgtEl>
                                          <p:spTgt spid="35"/>
                                        </p:tgtEl>
                                        <p:attrNameLst>
                                          <p:attrName>style.visibility</p:attrName>
                                        </p:attrNameLst>
                                      </p:cBhvr>
                                      <p:to>
                                        <p:strVal val="visible"/>
                                      </p:to>
                                    </p:set>
                                    <p:anim calcmode="lin" valueType="num">
                                      <p:cBhvr>
                                        <p:cTn id="90" dur="650" fill="hold"/>
                                        <p:tgtEl>
                                          <p:spTgt spid="35"/>
                                        </p:tgtEl>
                                        <p:attrNameLst>
                                          <p:attrName>ppt_w</p:attrName>
                                        </p:attrNameLst>
                                      </p:cBhvr>
                                      <p:tavLst>
                                        <p:tav tm="0">
                                          <p:val>
                                            <p:fltVal val="0"/>
                                          </p:val>
                                        </p:tav>
                                        <p:tav tm="100000">
                                          <p:val>
                                            <p:strVal val="#ppt_w"/>
                                          </p:val>
                                        </p:tav>
                                      </p:tavLst>
                                    </p:anim>
                                    <p:anim calcmode="lin" valueType="num">
                                      <p:cBhvr>
                                        <p:cTn id="91" dur="650" fill="hold"/>
                                        <p:tgtEl>
                                          <p:spTgt spid="35"/>
                                        </p:tgtEl>
                                        <p:attrNameLst>
                                          <p:attrName>ppt_h</p:attrName>
                                        </p:attrNameLst>
                                      </p:cBhvr>
                                      <p:tavLst>
                                        <p:tav tm="0">
                                          <p:val>
                                            <p:fltVal val="0"/>
                                          </p:val>
                                        </p:tav>
                                        <p:tav tm="100000">
                                          <p:val>
                                            <p:strVal val="#ppt_h"/>
                                          </p:val>
                                        </p:tav>
                                      </p:tavLst>
                                    </p:anim>
                                    <p:animEffect transition="in" filter="fade">
                                      <p:cBhvr>
                                        <p:cTn id="92" dur="650"/>
                                        <p:tgtEl>
                                          <p:spTgt spid="35"/>
                                        </p:tgtEl>
                                      </p:cBhvr>
                                    </p:animEffect>
                                  </p:childTnLst>
                                </p:cTn>
                              </p:par>
                              <p:par>
                                <p:cTn id="93" presetID="53" presetClass="entr" presetSubtype="16" fill="hold" grpId="0" nodeType="withEffect">
                                  <p:stCondLst>
                                    <p:cond delay="250"/>
                                  </p:stCondLst>
                                  <p:childTnLst>
                                    <p:set>
                                      <p:cBhvr>
                                        <p:cTn id="94" dur="1" fill="hold">
                                          <p:stCondLst>
                                            <p:cond delay="0"/>
                                          </p:stCondLst>
                                        </p:cTn>
                                        <p:tgtEl>
                                          <p:spTgt spid="78"/>
                                        </p:tgtEl>
                                        <p:attrNameLst>
                                          <p:attrName>style.visibility</p:attrName>
                                        </p:attrNameLst>
                                      </p:cBhvr>
                                      <p:to>
                                        <p:strVal val="visible"/>
                                      </p:to>
                                    </p:set>
                                    <p:anim calcmode="lin" valueType="num">
                                      <p:cBhvr>
                                        <p:cTn id="95" dur="650" fill="hold"/>
                                        <p:tgtEl>
                                          <p:spTgt spid="78"/>
                                        </p:tgtEl>
                                        <p:attrNameLst>
                                          <p:attrName>ppt_w</p:attrName>
                                        </p:attrNameLst>
                                      </p:cBhvr>
                                      <p:tavLst>
                                        <p:tav tm="0">
                                          <p:val>
                                            <p:fltVal val="0"/>
                                          </p:val>
                                        </p:tav>
                                        <p:tav tm="100000">
                                          <p:val>
                                            <p:strVal val="#ppt_w"/>
                                          </p:val>
                                        </p:tav>
                                      </p:tavLst>
                                    </p:anim>
                                    <p:anim calcmode="lin" valueType="num">
                                      <p:cBhvr>
                                        <p:cTn id="96" dur="650" fill="hold"/>
                                        <p:tgtEl>
                                          <p:spTgt spid="78"/>
                                        </p:tgtEl>
                                        <p:attrNameLst>
                                          <p:attrName>ppt_h</p:attrName>
                                        </p:attrNameLst>
                                      </p:cBhvr>
                                      <p:tavLst>
                                        <p:tav tm="0">
                                          <p:val>
                                            <p:fltVal val="0"/>
                                          </p:val>
                                        </p:tav>
                                        <p:tav tm="100000">
                                          <p:val>
                                            <p:strVal val="#ppt_h"/>
                                          </p:val>
                                        </p:tav>
                                      </p:tavLst>
                                    </p:anim>
                                    <p:animEffect transition="in" filter="fade">
                                      <p:cBhvr>
                                        <p:cTn id="97" dur="650"/>
                                        <p:tgtEl>
                                          <p:spTgt spid="78"/>
                                        </p:tgtEl>
                                      </p:cBhvr>
                                    </p:animEffect>
                                  </p:childTnLst>
                                </p:cTn>
                              </p:par>
                              <p:par>
                                <p:cTn id="98" presetID="53" presetClass="entr" presetSubtype="16" fill="hold" grpId="0" nodeType="withEffect">
                                  <p:stCondLst>
                                    <p:cond delay="250"/>
                                  </p:stCondLst>
                                  <p:childTnLst>
                                    <p:set>
                                      <p:cBhvr>
                                        <p:cTn id="99" dur="1" fill="hold">
                                          <p:stCondLst>
                                            <p:cond delay="0"/>
                                          </p:stCondLst>
                                        </p:cTn>
                                        <p:tgtEl>
                                          <p:spTgt spid="83"/>
                                        </p:tgtEl>
                                        <p:attrNameLst>
                                          <p:attrName>style.visibility</p:attrName>
                                        </p:attrNameLst>
                                      </p:cBhvr>
                                      <p:to>
                                        <p:strVal val="visible"/>
                                      </p:to>
                                    </p:set>
                                    <p:anim calcmode="lin" valueType="num">
                                      <p:cBhvr>
                                        <p:cTn id="100" dur="650" fill="hold"/>
                                        <p:tgtEl>
                                          <p:spTgt spid="83"/>
                                        </p:tgtEl>
                                        <p:attrNameLst>
                                          <p:attrName>ppt_w</p:attrName>
                                        </p:attrNameLst>
                                      </p:cBhvr>
                                      <p:tavLst>
                                        <p:tav tm="0">
                                          <p:val>
                                            <p:fltVal val="0"/>
                                          </p:val>
                                        </p:tav>
                                        <p:tav tm="100000">
                                          <p:val>
                                            <p:strVal val="#ppt_w"/>
                                          </p:val>
                                        </p:tav>
                                      </p:tavLst>
                                    </p:anim>
                                    <p:anim calcmode="lin" valueType="num">
                                      <p:cBhvr>
                                        <p:cTn id="101" dur="650" fill="hold"/>
                                        <p:tgtEl>
                                          <p:spTgt spid="83"/>
                                        </p:tgtEl>
                                        <p:attrNameLst>
                                          <p:attrName>ppt_h</p:attrName>
                                        </p:attrNameLst>
                                      </p:cBhvr>
                                      <p:tavLst>
                                        <p:tav tm="0">
                                          <p:val>
                                            <p:fltVal val="0"/>
                                          </p:val>
                                        </p:tav>
                                        <p:tav tm="100000">
                                          <p:val>
                                            <p:strVal val="#ppt_h"/>
                                          </p:val>
                                        </p:tav>
                                      </p:tavLst>
                                    </p:anim>
                                    <p:animEffect transition="in" filter="fade">
                                      <p:cBhvr>
                                        <p:cTn id="102" dur="650"/>
                                        <p:tgtEl>
                                          <p:spTgt spid="83"/>
                                        </p:tgtEl>
                                      </p:cBhvr>
                                    </p:animEffect>
                                  </p:childTnLst>
                                </p:cTn>
                              </p:par>
                              <p:par>
                                <p:cTn id="103" presetID="53" presetClass="entr" presetSubtype="16" fill="hold" grpId="0" nodeType="withEffect">
                                  <p:stCondLst>
                                    <p:cond delay="250"/>
                                  </p:stCondLst>
                                  <p:childTnLst>
                                    <p:set>
                                      <p:cBhvr>
                                        <p:cTn id="104" dur="1" fill="hold">
                                          <p:stCondLst>
                                            <p:cond delay="0"/>
                                          </p:stCondLst>
                                        </p:cTn>
                                        <p:tgtEl>
                                          <p:spTgt spid="89"/>
                                        </p:tgtEl>
                                        <p:attrNameLst>
                                          <p:attrName>style.visibility</p:attrName>
                                        </p:attrNameLst>
                                      </p:cBhvr>
                                      <p:to>
                                        <p:strVal val="visible"/>
                                      </p:to>
                                    </p:set>
                                    <p:anim calcmode="lin" valueType="num">
                                      <p:cBhvr>
                                        <p:cTn id="105" dur="650" fill="hold"/>
                                        <p:tgtEl>
                                          <p:spTgt spid="89"/>
                                        </p:tgtEl>
                                        <p:attrNameLst>
                                          <p:attrName>ppt_w</p:attrName>
                                        </p:attrNameLst>
                                      </p:cBhvr>
                                      <p:tavLst>
                                        <p:tav tm="0">
                                          <p:val>
                                            <p:fltVal val="0"/>
                                          </p:val>
                                        </p:tav>
                                        <p:tav tm="100000">
                                          <p:val>
                                            <p:strVal val="#ppt_w"/>
                                          </p:val>
                                        </p:tav>
                                      </p:tavLst>
                                    </p:anim>
                                    <p:anim calcmode="lin" valueType="num">
                                      <p:cBhvr>
                                        <p:cTn id="106" dur="650" fill="hold"/>
                                        <p:tgtEl>
                                          <p:spTgt spid="89"/>
                                        </p:tgtEl>
                                        <p:attrNameLst>
                                          <p:attrName>ppt_h</p:attrName>
                                        </p:attrNameLst>
                                      </p:cBhvr>
                                      <p:tavLst>
                                        <p:tav tm="0">
                                          <p:val>
                                            <p:fltVal val="0"/>
                                          </p:val>
                                        </p:tav>
                                        <p:tav tm="100000">
                                          <p:val>
                                            <p:strVal val="#ppt_h"/>
                                          </p:val>
                                        </p:tav>
                                      </p:tavLst>
                                    </p:anim>
                                    <p:animEffect transition="in" filter="fade">
                                      <p:cBhvr>
                                        <p:cTn id="107" dur="650"/>
                                        <p:tgtEl>
                                          <p:spTgt spid="89"/>
                                        </p:tgtEl>
                                      </p:cBhvr>
                                    </p:animEffect>
                                  </p:childTnLst>
                                </p:cTn>
                              </p:par>
                            </p:childTnLst>
                          </p:cTn>
                        </p:par>
                        <p:par>
                          <p:cTn id="108" fill="hold">
                            <p:stCondLst>
                              <p:cond delay="4650"/>
                            </p:stCondLst>
                            <p:childTnLst>
                              <p:par>
                                <p:cTn id="109" presetID="22" presetClass="entr" presetSubtype="1"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up)">
                                      <p:cBhvr>
                                        <p:cTn id="111" dur="1250"/>
                                        <p:tgtEl>
                                          <p:spTgt spid="3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wipe(up)">
                                      <p:cBhvr>
                                        <p:cTn id="114" dur="1250"/>
                                        <p:tgtEl>
                                          <p:spTgt spid="31"/>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up)">
                                      <p:cBhvr>
                                        <p:cTn id="117" dur="1250"/>
                                        <p:tgtEl>
                                          <p:spTgt spid="36"/>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wipe(up)">
                                      <p:cBhvr>
                                        <p:cTn id="120" dur="1250"/>
                                        <p:tgtEl>
                                          <p:spTgt spid="37"/>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wipe(up)">
                                      <p:cBhvr>
                                        <p:cTn id="123" dur="1250"/>
                                        <p:tgtEl>
                                          <p:spTgt spid="79"/>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wipe(up)">
                                      <p:cBhvr>
                                        <p:cTn id="126" dur="1250"/>
                                        <p:tgtEl>
                                          <p:spTgt spid="80"/>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wipe(up)">
                                      <p:cBhvr>
                                        <p:cTn id="129" dur="1250"/>
                                        <p:tgtEl>
                                          <p:spTgt spid="84"/>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85"/>
                                        </p:tgtEl>
                                        <p:attrNameLst>
                                          <p:attrName>style.visibility</p:attrName>
                                        </p:attrNameLst>
                                      </p:cBhvr>
                                      <p:to>
                                        <p:strVal val="visible"/>
                                      </p:to>
                                    </p:set>
                                    <p:animEffect transition="in" filter="wipe(up)">
                                      <p:cBhvr>
                                        <p:cTn id="132" dur="1250"/>
                                        <p:tgtEl>
                                          <p:spTgt spid="85"/>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90"/>
                                        </p:tgtEl>
                                        <p:attrNameLst>
                                          <p:attrName>style.visibility</p:attrName>
                                        </p:attrNameLst>
                                      </p:cBhvr>
                                      <p:to>
                                        <p:strVal val="visible"/>
                                      </p:to>
                                    </p:set>
                                    <p:animEffect transition="in" filter="wipe(up)">
                                      <p:cBhvr>
                                        <p:cTn id="135" dur="1250"/>
                                        <p:tgtEl>
                                          <p:spTgt spid="90"/>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wipe(up)">
                                      <p:cBhvr>
                                        <p:cTn id="138"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0" grpId="0"/>
      <p:bldP spid="31" grpId="0"/>
      <p:bldP spid="33" grpId="0" animBg="1"/>
      <p:bldP spid="35" grpId="0" animBg="1"/>
      <p:bldP spid="36" grpId="0"/>
      <p:bldP spid="37" grpId="0"/>
      <p:bldP spid="76" grpId="0" animBg="1"/>
      <p:bldP spid="78" grpId="0" animBg="1"/>
      <p:bldP spid="79" grpId="0"/>
      <p:bldP spid="80" grpId="0"/>
      <p:bldP spid="81" grpId="0" animBg="1"/>
      <p:bldP spid="83" grpId="0" animBg="1"/>
      <p:bldP spid="84" grpId="0"/>
      <p:bldP spid="85" grpId="0"/>
      <p:bldP spid="87" grpId="0" animBg="1"/>
      <p:bldP spid="89" grpId="0" animBg="1"/>
      <p:bldP spid="90" grpId="0"/>
      <p:bldP spid="91" grpId="0"/>
      <p:bldP spid="4" grpId="0" animBg="1"/>
      <p:bldP spid="15" grpId="0" animBg="1"/>
      <p:bldP spid="74" grpId="0" animBg="1"/>
      <p:bldP spid="75" grpId="0" animBg="1"/>
      <p:bldP spid="86" grpId="0" animBg="1"/>
      <p:bldP spid="93" grpId="0"/>
      <p:bldP spid="94" grpId="0"/>
      <p:bldP spid="95" grpId="0"/>
      <p:bldP spid="96" grpId="0"/>
      <p:bldP spid="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1308D57-5BA0-4A7D-8356-182AC5551037}"/>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46AC85B-E957-40C0-8B7E-88187AAF9CDF}"/>
              </a:ext>
            </a:extLst>
          </p:cNvPr>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3" name="组合 22">
            <a:extLst>
              <a:ext uri="{FF2B5EF4-FFF2-40B4-BE49-F238E27FC236}">
                <a16:creationId xmlns:a16="http://schemas.microsoft.com/office/drawing/2014/main" id="{9DAEB640-6F42-426E-8338-423B3B7E3B6D}"/>
              </a:ext>
            </a:extLst>
          </p:cNvPr>
          <p:cNvGrpSpPr/>
          <p:nvPr/>
        </p:nvGrpSpPr>
        <p:grpSpPr>
          <a:xfrm>
            <a:off x="707048" y="2200041"/>
            <a:ext cx="10789627" cy="2457920"/>
            <a:chOff x="707048" y="2200041"/>
            <a:chExt cx="10789627" cy="2457920"/>
          </a:xfrm>
        </p:grpSpPr>
        <p:sp>
          <p:nvSpPr>
            <p:cNvPr id="10" name="矩形 9">
              <a:extLst>
                <a:ext uri="{FF2B5EF4-FFF2-40B4-BE49-F238E27FC236}">
                  <a16:creationId xmlns:a16="http://schemas.microsoft.com/office/drawing/2014/main" id="{00E883F7-2C7A-4F0A-8EDF-EFBF42AE3679}"/>
                </a:ext>
              </a:extLst>
            </p:cNvPr>
            <p:cNvSpPr/>
            <p:nvPr/>
          </p:nvSpPr>
          <p:spPr>
            <a:xfrm>
              <a:off x="707048" y="2200042"/>
              <a:ext cx="2882904" cy="2457918"/>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11" name="矩形 10">
              <a:extLst>
                <a:ext uri="{FF2B5EF4-FFF2-40B4-BE49-F238E27FC236}">
                  <a16:creationId xmlns:a16="http://schemas.microsoft.com/office/drawing/2014/main" id="{F49643FD-D31B-4946-A1E9-7BF5E7705F61}"/>
                </a:ext>
              </a:extLst>
            </p:cNvPr>
            <p:cNvSpPr/>
            <p:nvPr/>
          </p:nvSpPr>
          <p:spPr>
            <a:xfrm>
              <a:off x="8602047" y="2200041"/>
              <a:ext cx="2894628" cy="2457919"/>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4" name="任意多边形: 形状 3">
              <a:extLst>
                <a:ext uri="{FF2B5EF4-FFF2-40B4-BE49-F238E27FC236}">
                  <a16:creationId xmlns:a16="http://schemas.microsoft.com/office/drawing/2014/main" id="{EF3C358A-C712-4ED7-8C58-9BE21FDD1CB1}"/>
                </a:ext>
              </a:extLst>
            </p:cNvPr>
            <p:cNvSpPr/>
            <p:nvPr/>
          </p:nvSpPr>
          <p:spPr>
            <a:xfrm flipH="1" flipV="1">
              <a:off x="5421781" y="2200042"/>
              <a:ext cx="3180266" cy="2457919"/>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21" name="任意多边形: 形状 20">
              <a:extLst>
                <a:ext uri="{FF2B5EF4-FFF2-40B4-BE49-F238E27FC236}">
                  <a16:creationId xmlns:a16="http://schemas.microsoft.com/office/drawing/2014/main" id="{13BC2E3D-B7ED-4FD6-8A79-9CE6B1A6EDD0}"/>
                </a:ext>
              </a:extLst>
            </p:cNvPr>
            <p:cNvSpPr/>
            <p:nvPr/>
          </p:nvSpPr>
          <p:spPr>
            <a:xfrm rot="10800000" flipH="1" flipV="1">
              <a:off x="3589953" y="2200041"/>
              <a:ext cx="3180266" cy="2457919"/>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grpSp>
      <p:sp>
        <p:nvSpPr>
          <p:cNvPr id="9" name="文本框 8">
            <a:extLst>
              <a:ext uri="{FF2B5EF4-FFF2-40B4-BE49-F238E27FC236}">
                <a16:creationId xmlns:a16="http://schemas.microsoft.com/office/drawing/2014/main" id="{3F9E1F80-099D-442F-9432-8D1401CEAA46}"/>
              </a:ext>
            </a:extLst>
          </p:cNvPr>
          <p:cNvSpPr txBox="1"/>
          <p:nvPr/>
        </p:nvSpPr>
        <p:spPr>
          <a:xfrm>
            <a:off x="4142014" y="2721114"/>
            <a:ext cx="3907972" cy="1415772"/>
          </a:xfrm>
          <a:prstGeom prst="rect">
            <a:avLst/>
          </a:prstGeom>
          <a:noFill/>
        </p:spPr>
        <p:txBody>
          <a:bodyPr wrap="square" rtlCol="0">
            <a:spAutoFit/>
          </a:bodyPr>
          <a:lstStyle/>
          <a:p>
            <a:pPr algn="ctr"/>
            <a:r>
              <a:rPr lang="zh-CN" altLang="en-US" sz="6600" dirty="0">
                <a:solidFill>
                  <a:schemeClr val="bg1"/>
                </a:solidFill>
                <a:effectLst>
                  <a:reflection blurRad="19050" stA="60000" endPos="20000" dist="31750" dir="5400000" sy="-100000" algn="bl" rotWithShape="0"/>
                </a:effectLst>
                <a:cs typeface="+mn-ea"/>
                <a:sym typeface="+mn-lt"/>
              </a:rPr>
              <a:t>Thanks  </a:t>
            </a:r>
            <a:r>
              <a:rPr lang="en-US" altLang="zh-CN" sz="2000" dirty="0">
                <a:solidFill>
                  <a:schemeClr val="bg1"/>
                </a:solidFill>
                <a:effectLst>
                  <a:reflection blurRad="19050" stA="60000" endPos="20000" dist="31750" dir="5400000" sy="-100000" algn="bl" rotWithShape="0"/>
                </a:effectLst>
                <a:cs typeface="+mn-ea"/>
                <a:sym typeface="+mn-lt"/>
              </a:rPr>
              <a:t>THANKS FOR LISTENING</a:t>
            </a:r>
            <a:endParaRPr lang="zh-CN" altLang="en-US" sz="2000" dirty="0">
              <a:solidFill>
                <a:schemeClr val="bg1"/>
              </a:solidFill>
              <a:effectLst>
                <a:reflection blurRad="19050" stA="60000" endPos="20000" dist="31750" dir="5400000" sy="-100000" algn="bl" rotWithShape="0"/>
              </a:effectLst>
              <a:cs typeface="+mn-ea"/>
              <a:sym typeface="+mn-lt"/>
            </a:endParaRPr>
          </a:p>
        </p:txBody>
      </p:sp>
      <p:cxnSp>
        <p:nvCxnSpPr>
          <p:cNvPr id="12" name="直接连接符 11">
            <a:extLst>
              <a:ext uri="{FF2B5EF4-FFF2-40B4-BE49-F238E27FC236}">
                <a16:creationId xmlns:a16="http://schemas.microsoft.com/office/drawing/2014/main" id="{BBA2EC96-49E3-4119-8A6D-C01DA626BE58}"/>
              </a:ext>
            </a:extLst>
          </p:cNvPr>
          <p:cNvCxnSpPr>
            <a:cxnSpLocks/>
          </p:cNvCxnSpPr>
          <p:nvPr/>
        </p:nvCxnSpPr>
        <p:spPr>
          <a:xfrm>
            <a:off x="865414" y="3429000"/>
            <a:ext cx="3276600" cy="0"/>
          </a:xfrm>
          <a:prstGeom prst="line">
            <a:avLst/>
          </a:prstGeom>
          <a:ln>
            <a:solidFill>
              <a:srgbClr val="FF99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4C3B1C01-4D1C-4A5A-90BE-2C622FC7F203}"/>
              </a:ext>
            </a:extLst>
          </p:cNvPr>
          <p:cNvCxnSpPr>
            <a:cxnSpLocks/>
          </p:cNvCxnSpPr>
          <p:nvPr/>
        </p:nvCxnSpPr>
        <p:spPr>
          <a:xfrm>
            <a:off x="8049986" y="3429000"/>
            <a:ext cx="3276600" cy="0"/>
          </a:xfrm>
          <a:prstGeom prst="line">
            <a:avLst/>
          </a:prstGeom>
          <a:ln>
            <a:solidFill>
              <a:srgbClr val="FF9900"/>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97878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1250"/>
                                        <p:tgtEl>
                                          <p:spTgt spid="23"/>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250"/>
                                        <p:tgtEl>
                                          <p:spTgt spid="9"/>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250"/>
                                        <p:tgtEl>
                                          <p:spTgt spid="12"/>
                                        </p:tgtEl>
                                      </p:cBhvr>
                                    </p:animEffect>
                                  </p:childTnLst>
                                </p:cTn>
                              </p:par>
                              <p:par>
                                <p:cTn id="16" presetID="22" presetClass="entr" presetSubtype="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32498E7-F588-4E5F-A3C9-F45245FB4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372" y="0"/>
            <a:ext cx="10639628" cy="6858000"/>
          </a:xfrm>
          <a:prstGeom prst="rect">
            <a:avLst/>
          </a:prstGeom>
        </p:spPr>
      </p:pic>
      <p:sp>
        <p:nvSpPr>
          <p:cNvPr id="19" name="任意多边形: 形状 18">
            <a:extLst>
              <a:ext uri="{FF2B5EF4-FFF2-40B4-BE49-F238E27FC236}">
                <a16:creationId xmlns:a16="http://schemas.microsoft.com/office/drawing/2014/main" id="{4643376D-0D46-4640-9A8F-2F89E457CC6F}"/>
              </a:ext>
            </a:extLst>
          </p:cNvPr>
          <p:cNvSpPr/>
          <p:nvPr/>
        </p:nvSpPr>
        <p:spPr>
          <a:xfrm>
            <a:off x="404353" y="3547242"/>
            <a:ext cx="11787648" cy="2443656"/>
          </a:xfrm>
          <a:custGeom>
            <a:avLst/>
            <a:gdLst>
              <a:gd name="connsiteX0" fmla="*/ 1402300 w 11787648"/>
              <a:gd name="connsiteY0" fmla="*/ 0 h 2443656"/>
              <a:gd name="connsiteX1" fmla="*/ 11787648 w 11787648"/>
              <a:gd name="connsiteY1" fmla="*/ 0 h 2443656"/>
              <a:gd name="connsiteX2" fmla="*/ 11787648 w 11787648"/>
              <a:gd name="connsiteY2" fmla="*/ 2443656 h 2443656"/>
              <a:gd name="connsiteX3" fmla="*/ 0 w 11787648"/>
              <a:gd name="connsiteY3" fmla="*/ 2443656 h 2443656"/>
            </a:gdLst>
            <a:ahLst/>
            <a:cxnLst>
              <a:cxn ang="0">
                <a:pos x="connsiteX0" y="connsiteY0"/>
              </a:cxn>
              <a:cxn ang="0">
                <a:pos x="connsiteX1" y="connsiteY1"/>
              </a:cxn>
              <a:cxn ang="0">
                <a:pos x="connsiteX2" y="connsiteY2"/>
              </a:cxn>
              <a:cxn ang="0">
                <a:pos x="connsiteX3" y="connsiteY3"/>
              </a:cxn>
            </a:cxnLst>
            <a:rect l="l" t="t" r="r" b="b"/>
            <a:pathLst>
              <a:path w="11787648" h="2443656">
                <a:moveTo>
                  <a:pt x="1402300" y="0"/>
                </a:moveTo>
                <a:lnTo>
                  <a:pt x="11787648" y="0"/>
                </a:lnTo>
                <a:lnTo>
                  <a:pt x="11787648" y="2443656"/>
                </a:lnTo>
                <a:lnTo>
                  <a:pt x="0" y="2443656"/>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19089507-A640-4EEA-91FF-104D3FE501CB}"/>
              </a:ext>
            </a:extLst>
          </p:cNvPr>
          <p:cNvSpPr txBox="1"/>
          <p:nvPr/>
        </p:nvSpPr>
        <p:spPr>
          <a:xfrm flipH="1">
            <a:off x="6557719" y="4338183"/>
            <a:ext cx="3062858" cy="861774"/>
          </a:xfrm>
          <a:prstGeom prst="rect">
            <a:avLst/>
          </a:prstGeom>
          <a:noFill/>
        </p:spPr>
        <p:txBody>
          <a:bodyPr wrap="square" rtlCol="0">
            <a:spAutoFit/>
          </a:bodyPr>
          <a:lstStyle/>
          <a:p>
            <a:pPr algn="r"/>
            <a:r>
              <a:rPr lang="en-US" altLang="zh-CN" sz="3200" dirty="0">
                <a:cs typeface="+mn-ea"/>
                <a:sym typeface="+mn-lt"/>
              </a:rPr>
              <a:t>Tittle text</a:t>
            </a:r>
          </a:p>
          <a:p>
            <a:pPr algn="r"/>
            <a:r>
              <a:rPr lang="en-US" altLang="zh-CN" dirty="0">
                <a:solidFill>
                  <a:srgbClr val="002060"/>
                </a:solidFill>
                <a:cs typeface="+mn-ea"/>
                <a:sym typeface="+mn-lt"/>
              </a:rPr>
              <a:t>Project introduction</a:t>
            </a:r>
            <a:endParaRPr lang="zh-CN" altLang="en-US" dirty="0">
              <a:solidFill>
                <a:srgbClr val="002060"/>
              </a:solidFill>
              <a:cs typeface="+mn-ea"/>
              <a:sym typeface="+mn-lt"/>
            </a:endParaRPr>
          </a:p>
        </p:txBody>
      </p:sp>
      <p:grpSp>
        <p:nvGrpSpPr>
          <p:cNvPr id="3" name="组合 2">
            <a:extLst>
              <a:ext uri="{FF2B5EF4-FFF2-40B4-BE49-F238E27FC236}">
                <a16:creationId xmlns:a16="http://schemas.microsoft.com/office/drawing/2014/main" id="{EEE2CC03-6ACA-4429-BD21-92A0298575A7}"/>
              </a:ext>
            </a:extLst>
          </p:cNvPr>
          <p:cNvGrpSpPr/>
          <p:nvPr/>
        </p:nvGrpSpPr>
        <p:grpSpPr>
          <a:xfrm>
            <a:off x="9660675" y="3851070"/>
            <a:ext cx="1836000" cy="1836000"/>
            <a:chOff x="9620578" y="3901966"/>
            <a:chExt cx="1836000" cy="1836000"/>
          </a:xfrm>
        </p:grpSpPr>
        <p:sp>
          <p:nvSpPr>
            <p:cNvPr id="11" name="矩形 10">
              <a:extLst>
                <a:ext uri="{FF2B5EF4-FFF2-40B4-BE49-F238E27FC236}">
                  <a16:creationId xmlns:a16="http://schemas.microsoft.com/office/drawing/2014/main" id="{9468E86E-91DF-40FF-80AC-DCB7260C44CC}"/>
                </a:ext>
              </a:extLst>
            </p:cNvPr>
            <p:cNvSpPr/>
            <p:nvPr/>
          </p:nvSpPr>
          <p:spPr>
            <a:xfrm>
              <a:off x="9620578" y="3901966"/>
              <a:ext cx="1836000" cy="1836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CF1E4694-8B88-4449-8AE9-813B6C40A029}"/>
                </a:ext>
              </a:extLst>
            </p:cNvPr>
            <p:cNvSpPr txBox="1"/>
            <p:nvPr/>
          </p:nvSpPr>
          <p:spPr>
            <a:xfrm>
              <a:off x="10038987" y="4358301"/>
              <a:ext cx="999183" cy="923330"/>
            </a:xfrm>
            <a:prstGeom prst="rect">
              <a:avLst/>
            </a:prstGeom>
            <a:noFill/>
          </p:spPr>
          <p:txBody>
            <a:bodyPr wrap="square" rtlCol="0">
              <a:spAutoFit/>
            </a:bodyPr>
            <a:lstStyle/>
            <a:p>
              <a:pPr algn="ctr"/>
              <a:r>
                <a:rPr lang="en-US" altLang="zh-CN" sz="5400" dirty="0">
                  <a:solidFill>
                    <a:schemeClr val="bg1"/>
                  </a:solidFill>
                  <a:cs typeface="+mn-ea"/>
                  <a:sym typeface="+mn-lt"/>
                </a:rPr>
                <a:t>01</a:t>
              </a:r>
            </a:p>
          </p:txBody>
        </p:sp>
      </p:grpSp>
      <p:sp>
        <p:nvSpPr>
          <p:cNvPr id="2" name="任意多边形: 形状 1">
            <a:extLst>
              <a:ext uri="{FF2B5EF4-FFF2-40B4-BE49-F238E27FC236}">
                <a16:creationId xmlns:a16="http://schemas.microsoft.com/office/drawing/2014/main" id="{0FF3C5F6-36CC-4533-9D6B-70F55C98CF0B}"/>
              </a:ext>
            </a:extLst>
          </p:cNvPr>
          <p:cNvSpPr/>
          <p:nvPr/>
        </p:nvSpPr>
        <p:spPr>
          <a:xfrm rot="10800000" flipH="1" flipV="1">
            <a:off x="-3352068" y="0"/>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14" name="直接连接符 13">
            <a:extLst>
              <a:ext uri="{FF2B5EF4-FFF2-40B4-BE49-F238E27FC236}">
                <a16:creationId xmlns:a16="http://schemas.microsoft.com/office/drawing/2014/main" id="{E56ACB86-6645-4604-8B7A-F2818BD0C4E7}"/>
              </a:ext>
            </a:extLst>
          </p:cNvPr>
          <p:cNvCxnSpPr>
            <a:cxnSpLocks/>
          </p:cNvCxnSpPr>
          <p:nvPr/>
        </p:nvCxnSpPr>
        <p:spPr>
          <a:xfrm flipH="1">
            <a:off x="653211" y="5860509"/>
            <a:ext cx="574850" cy="9974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86D71DB-DCAD-4E60-8891-F20BC4BB6EBD}"/>
              </a:ext>
            </a:extLst>
          </p:cNvPr>
          <p:cNvCxnSpPr>
            <a:cxnSpLocks/>
          </p:cNvCxnSpPr>
          <p:nvPr/>
        </p:nvCxnSpPr>
        <p:spPr>
          <a:xfrm flipH="1">
            <a:off x="761896" y="5670729"/>
            <a:ext cx="466166" cy="8089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79E2DEB-179D-43EE-9F31-090241BD6378}"/>
              </a:ext>
            </a:extLst>
          </p:cNvPr>
          <p:cNvCxnSpPr>
            <a:cxnSpLocks/>
          </p:cNvCxnSpPr>
          <p:nvPr/>
        </p:nvCxnSpPr>
        <p:spPr>
          <a:xfrm flipH="1">
            <a:off x="4704111" y="-1"/>
            <a:ext cx="318036" cy="5518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12CE56F-4FC2-4F89-BCAE-72922C853D62}"/>
              </a:ext>
            </a:extLst>
          </p:cNvPr>
          <p:cNvCxnSpPr>
            <a:cxnSpLocks/>
          </p:cNvCxnSpPr>
          <p:nvPr/>
        </p:nvCxnSpPr>
        <p:spPr>
          <a:xfrm flipH="1">
            <a:off x="1739721" y="0"/>
            <a:ext cx="3952233" cy="685800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13" name="平行四边形 12">
            <a:extLst>
              <a:ext uri="{FF2B5EF4-FFF2-40B4-BE49-F238E27FC236}">
                <a16:creationId xmlns:a16="http://schemas.microsoft.com/office/drawing/2014/main" id="{2CCBB89C-5C40-418B-AC8C-3F7746D1FE26}"/>
              </a:ext>
            </a:extLst>
          </p:cNvPr>
          <p:cNvSpPr/>
          <p:nvPr/>
        </p:nvSpPr>
        <p:spPr>
          <a:xfrm>
            <a:off x="2483992" y="4007617"/>
            <a:ext cx="995991" cy="1402664"/>
          </a:xfrm>
          <a:prstGeom prst="parallelogram">
            <a:avLst>
              <a:gd name="adj" fmla="val 81010"/>
            </a:avLst>
          </a:prstGeom>
          <a:solidFill>
            <a:srgbClr val="FF99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任意多边形: 形状 20">
            <a:extLst>
              <a:ext uri="{FF2B5EF4-FFF2-40B4-BE49-F238E27FC236}">
                <a16:creationId xmlns:a16="http://schemas.microsoft.com/office/drawing/2014/main" id="{238BC879-81A2-4D7E-B902-82D6633A6280}"/>
              </a:ext>
            </a:extLst>
          </p:cNvPr>
          <p:cNvSpPr/>
          <p:nvPr/>
        </p:nvSpPr>
        <p:spPr>
          <a:xfrm rot="10800000" flipH="1" flipV="1">
            <a:off x="-5703389" y="-958822"/>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89994959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9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69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9000">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750" fill="hold"/>
                                            <p:tgtEl>
                                              <p:spTgt spid="19"/>
                                            </p:tgtEl>
                                            <p:attrNameLst>
                                              <p:attrName>ppt_x</p:attrName>
                                            </p:attrNameLst>
                                          </p:cBhvr>
                                          <p:tavLst>
                                            <p:tav tm="0">
                                              <p:val>
                                                <p:strVal val="1+#ppt_w/2"/>
                                              </p:val>
                                            </p:tav>
                                            <p:tav tm="100000">
                                              <p:val>
                                                <p:strVal val="#ppt_x"/>
                                              </p:val>
                                            </p:tav>
                                          </p:tavLst>
                                        </p:anim>
                                        <p:anim calcmode="lin" valueType="num">
                                          <p:cBhvr additive="base">
                                            <p:cTn id="21" dur="175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14:presetBounceEnd="6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60000">
                                          <p:cBhvr additive="base">
                                            <p:cTn id="39"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14:presetBounceEnd="60000">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14:bounceEnd="60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14:presetBounceEnd="60000">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14:bounceEnd="60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2" grpId="0" animBg="1"/>
          <p:bldP spid="13" grpId="0" animBg="1"/>
          <p:bldP spid="21"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750" fill="hold"/>
                                            <p:tgtEl>
                                              <p:spTgt spid="19"/>
                                            </p:tgtEl>
                                            <p:attrNameLst>
                                              <p:attrName>ppt_x</p:attrName>
                                            </p:attrNameLst>
                                          </p:cBhvr>
                                          <p:tavLst>
                                            <p:tav tm="0">
                                              <p:val>
                                                <p:strVal val="1+#ppt_w/2"/>
                                              </p:val>
                                            </p:tav>
                                            <p:tav tm="100000">
                                              <p:val>
                                                <p:strVal val="#ppt_x"/>
                                              </p:val>
                                            </p:tav>
                                          </p:tavLst>
                                        </p:anim>
                                        <p:anim calcmode="lin" valueType="num">
                                          <p:cBhvr additive="base">
                                            <p:cTn id="21" dur="175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500" fill="hold"/>
                                            <p:tgtEl>
                                              <p:spTgt spid="16"/>
                                            </p:tgtEl>
                                            <p:attrNameLst>
                                              <p:attrName>ppt_x</p:attrName>
                                            </p:attrNameLst>
                                          </p:cBhvr>
                                          <p:tavLst>
                                            <p:tav tm="0">
                                              <p:val>
                                                <p:strVal val="#ppt_x"/>
                                              </p:val>
                                            </p:tav>
                                            <p:tav tm="100000">
                                              <p:val>
                                                <p:strVal val="#ppt_x"/>
                                              </p:val>
                                            </p:tav>
                                          </p:tavLst>
                                        </p:anim>
                                        <p:anim calcmode="lin" valueType="num">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2" grpId="0" animBg="1"/>
          <p:bldP spid="13" grpId="0" animBg="1"/>
          <p:bldP spid="2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7690FF-9605-4586-BCD6-0980ADE2A8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92126"/>
            <a:ext cx="12192000" cy="2841698"/>
          </a:xfrm>
          <a:prstGeom prst="rect">
            <a:avLst/>
          </a:prstGeom>
        </p:spPr>
      </p:pic>
      <p:sp>
        <p:nvSpPr>
          <p:cNvPr id="15" name="文本框 14">
            <a:extLst>
              <a:ext uri="{FF2B5EF4-FFF2-40B4-BE49-F238E27FC236}">
                <a16:creationId xmlns:a16="http://schemas.microsoft.com/office/drawing/2014/main" id="{8FAAAF35-B569-40AA-9FC8-B5C2904ECCA4}"/>
              </a:ext>
            </a:extLst>
          </p:cNvPr>
          <p:cNvSpPr txBox="1"/>
          <p:nvPr/>
        </p:nvSpPr>
        <p:spPr>
          <a:xfrm>
            <a:off x="695325" y="4812746"/>
            <a:ext cx="10801350"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a:t>
            </a:r>
          </a:p>
        </p:txBody>
      </p:sp>
      <p:grpSp>
        <p:nvGrpSpPr>
          <p:cNvPr id="8" name="组合 7">
            <a:extLst>
              <a:ext uri="{FF2B5EF4-FFF2-40B4-BE49-F238E27FC236}">
                <a16:creationId xmlns:a16="http://schemas.microsoft.com/office/drawing/2014/main" id="{E74F0A60-D75C-48C1-BC9F-1152312D167A}"/>
              </a:ext>
            </a:extLst>
          </p:cNvPr>
          <p:cNvGrpSpPr/>
          <p:nvPr/>
        </p:nvGrpSpPr>
        <p:grpSpPr>
          <a:xfrm>
            <a:off x="4937760" y="3589809"/>
            <a:ext cx="2316480" cy="965031"/>
            <a:chOff x="4937760" y="3589809"/>
            <a:chExt cx="2316480" cy="965031"/>
          </a:xfrm>
        </p:grpSpPr>
        <p:sp>
          <p:nvSpPr>
            <p:cNvPr id="13" name="矩形 12">
              <a:extLst>
                <a:ext uri="{FF2B5EF4-FFF2-40B4-BE49-F238E27FC236}">
                  <a16:creationId xmlns:a16="http://schemas.microsoft.com/office/drawing/2014/main" id="{1487AF31-CB23-4BF2-8968-8F9C4758594A}"/>
                </a:ext>
              </a:extLst>
            </p:cNvPr>
            <p:cNvSpPr/>
            <p:nvPr/>
          </p:nvSpPr>
          <p:spPr>
            <a:xfrm>
              <a:off x="4937760" y="3589809"/>
              <a:ext cx="2316480" cy="6880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1AAF4812-BD11-424A-B4FE-3B0C5E0EC3F3}"/>
                </a:ext>
              </a:extLst>
            </p:cNvPr>
            <p:cNvSpPr txBox="1"/>
            <p:nvPr/>
          </p:nvSpPr>
          <p:spPr>
            <a:xfrm>
              <a:off x="5052060" y="3702993"/>
              <a:ext cx="2087880" cy="461665"/>
            </a:xfrm>
            <a:prstGeom prst="rect">
              <a:avLst/>
            </a:prstGeom>
            <a:noFill/>
          </p:spPr>
          <p:txBody>
            <a:bodyPr wrap="square" rtlCol="0">
              <a:spAutoFit/>
            </a:bodyPr>
            <a:lstStyle/>
            <a:p>
              <a:pPr algn="ctr"/>
              <a:r>
                <a:rPr lang="en-US" altLang="zh-CN" sz="2400" dirty="0">
                  <a:solidFill>
                    <a:schemeClr val="bg1"/>
                  </a:solidFill>
                  <a:cs typeface="+mn-ea"/>
                  <a:sym typeface="+mn-lt"/>
                </a:rPr>
                <a:t>Tittle text</a:t>
              </a:r>
            </a:p>
          </p:txBody>
        </p:sp>
        <p:sp>
          <p:nvSpPr>
            <p:cNvPr id="17" name="文本框 16">
              <a:extLst>
                <a:ext uri="{FF2B5EF4-FFF2-40B4-BE49-F238E27FC236}">
                  <a16:creationId xmlns:a16="http://schemas.microsoft.com/office/drawing/2014/main" id="{D2B26B8D-4733-4FFA-AA8D-10E4942C90D2}"/>
                </a:ext>
              </a:extLst>
            </p:cNvPr>
            <p:cNvSpPr txBox="1"/>
            <p:nvPr/>
          </p:nvSpPr>
          <p:spPr>
            <a:xfrm>
              <a:off x="4937760" y="4277841"/>
              <a:ext cx="2316480" cy="276999"/>
            </a:xfrm>
            <a:prstGeom prst="rect">
              <a:avLst/>
            </a:prstGeom>
            <a:noFill/>
          </p:spPr>
          <p:txBody>
            <a:bodyPr wrap="square" rtlCol="0">
              <a:spAutoFit/>
            </a:bodyPr>
            <a:lstStyle/>
            <a:p>
              <a:pPr algn="ctr"/>
              <a:r>
                <a:rPr lang="en-US" altLang="zh-CN" sz="1200" dirty="0">
                  <a:cs typeface="+mn-ea"/>
                  <a:sym typeface="+mn-lt"/>
                </a:rPr>
                <a:t>Project introduction</a:t>
              </a:r>
              <a:endParaRPr lang="zh-CN" altLang="en-US" sz="1200" dirty="0">
                <a:cs typeface="+mn-ea"/>
                <a:sym typeface="+mn-lt"/>
              </a:endParaRPr>
            </a:p>
          </p:txBody>
        </p:sp>
      </p:grpSp>
      <p:grpSp>
        <p:nvGrpSpPr>
          <p:cNvPr id="9" name="组合 8">
            <a:extLst>
              <a:ext uri="{FF2B5EF4-FFF2-40B4-BE49-F238E27FC236}">
                <a16:creationId xmlns:a16="http://schemas.microsoft.com/office/drawing/2014/main" id="{15647D4A-A4FC-4B6C-BEFC-B062CBE864AC}"/>
              </a:ext>
            </a:extLst>
          </p:cNvPr>
          <p:cNvGrpSpPr/>
          <p:nvPr/>
        </p:nvGrpSpPr>
        <p:grpSpPr>
          <a:xfrm>
            <a:off x="0" y="6033925"/>
            <a:ext cx="12192000" cy="540000"/>
            <a:chOff x="0" y="6033925"/>
            <a:chExt cx="12192000" cy="540000"/>
          </a:xfrm>
        </p:grpSpPr>
        <p:grpSp>
          <p:nvGrpSpPr>
            <p:cNvPr id="5" name="组合 4">
              <a:extLst>
                <a:ext uri="{FF2B5EF4-FFF2-40B4-BE49-F238E27FC236}">
                  <a16:creationId xmlns:a16="http://schemas.microsoft.com/office/drawing/2014/main" id="{E78F4ACE-0E1D-4F63-A5B2-DC8746C1A32C}"/>
                </a:ext>
              </a:extLst>
            </p:cNvPr>
            <p:cNvGrpSpPr/>
            <p:nvPr/>
          </p:nvGrpSpPr>
          <p:grpSpPr>
            <a:xfrm>
              <a:off x="5826000" y="6033925"/>
              <a:ext cx="540000" cy="540000"/>
              <a:chOff x="5826000" y="5992994"/>
              <a:chExt cx="540000" cy="540000"/>
            </a:xfrm>
          </p:grpSpPr>
          <p:sp>
            <p:nvSpPr>
              <p:cNvPr id="2" name="椭圆 1">
                <a:extLst>
                  <a:ext uri="{FF2B5EF4-FFF2-40B4-BE49-F238E27FC236}">
                    <a16:creationId xmlns:a16="http://schemas.microsoft.com/office/drawing/2014/main" id="{A9D46138-DCF7-436D-B34D-1D6C3410E6FB}"/>
                  </a:ext>
                </a:extLst>
              </p:cNvPr>
              <p:cNvSpPr/>
              <p:nvPr/>
            </p:nvSpPr>
            <p:spPr>
              <a:xfrm>
                <a:off x="5826000" y="5992994"/>
                <a:ext cx="540000" cy="540000"/>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3766F727-42C6-48E9-B6FC-9C395971D518}"/>
                  </a:ext>
                </a:extLst>
              </p:cNvPr>
              <p:cNvGrpSpPr/>
              <p:nvPr/>
            </p:nvGrpSpPr>
            <p:grpSpPr>
              <a:xfrm>
                <a:off x="5985314" y="6121484"/>
                <a:ext cx="221373" cy="283021"/>
                <a:chOff x="10902665" y="4365972"/>
                <a:chExt cx="433317" cy="553988"/>
              </a:xfrm>
              <a:solidFill>
                <a:srgbClr val="002060"/>
              </a:solidFill>
            </p:grpSpPr>
            <p:sp>
              <p:nvSpPr>
                <p:cNvPr id="19" name="Freeform 150">
                  <a:extLst>
                    <a:ext uri="{FF2B5EF4-FFF2-40B4-BE49-F238E27FC236}">
                      <a16:creationId xmlns:a16="http://schemas.microsoft.com/office/drawing/2014/main" id="{EF6855BF-0CAF-49F2-9602-265727697935}"/>
                    </a:ext>
                  </a:extLst>
                </p:cNvPr>
                <p:cNvSpPr/>
                <p:nvPr/>
              </p:nvSpPr>
              <p:spPr>
                <a:xfrm>
                  <a:off x="10902665" y="4365972"/>
                  <a:ext cx="433317" cy="553988"/>
                </a:xfrm>
                <a:custGeom>
                  <a:avLst/>
                  <a:gdLst/>
                  <a:ahLst/>
                  <a:cxnLst>
                    <a:cxn ang="0">
                      <a:pos x="wd2" y="hd2"/>
                    </a:cxn>
                    <a:cxn ang="5400000">
                      <a:pos x="wd2" y="hd2"/>
                    </a:cxn>
                    <a:cxn ang="10800000">
                      <a:pos x="wd2" y="hd2"/>
                    </a:cxn>
                    <a:cxn ang="16200000">
                      <a:pos x="wd2" y="hd2"/>
                    </a:cxn>
                  </a:cxnLst>
                  <a:rect l="0" t="0" r="r" b="b"/>
                  <a:pathLst>
                    <a:path w="21600" h="21600" extrusionOk="0">
                      <a:moveTo>
                        <a:pt x="20520" y="0"/>
                      </a:moveTo>
                      <a:cubicBezTo>
                        <a:pt x="1296" y="0"/>
                        <a:pt x="1296" y="0"/>
                        <a:pt x="1296" y="0"/>
                      </a:cubicBezTo>
                      <a:cubicBezTo>
                        <a:pt x="432" y="0"/>
                        <a:pt x="0" y="337"/>
                        <a:pt x="0" y="1012"/>
                      </a:cubicBezTo>
                      <a:cubicBezTo>
                        <a:pt x="0" y="20588"/>
                        <a:pt x="0" y="20588"/>
                        <a:pt x="0" y="20588"/>
                      </a:cubicBezTo>
                      <a:cubicBezTo>
                        <a:pt x="0" y="21094"/>
                        <a:pt x="432" y="21600"/>
                        <a:pt x="1296" y="21600"/>
                      </a:cubicBezTo>
                      <a:cubicBezTo>
                        <a:pt x="20520" y="21600"/>
                        <a:pt x="20520" y="21600"/>
                        <a:pt x="20520" y="21600"/>
                      </a:cubicBezTo>
                      <a:cubicBezTo>
                        <a:pt x="21168" y="21600"/>
                        <a:pt x="21600" y="21094"/>
                        <a:pt x="21600" y="20588"/>
                      </a:cubicBezTo>
                      <a:cubicBezTo>
                        <a:pt x="21600" y="1012"/>
                        <a:pt x="21600" y="1012"/>
                        <a:pt x="21600" y="1012"/>
                      </a:cubicBezTo>
                      <a:cubicBezTo>
                        <a:pt x="21600" y="337"/>
                        <a:pt x="21168" y="0"/>
                        <a:pt x="20520" y="0"/>
                      </a:cubicBezTo>
                      <a:close/>
                      <a:moveTo>
                        <a:pt x="16416" y="675"/>
                      </a:moveTo>
                      <a:cubicBezTo>
                        <a:pt x="15336" y="2531"/>
                        <a:pt x="15336" y="2531"/>
                        <a:pt x="15336" y="2531"/>
                      </a:cubicBezTo>
                      <a:cubicBezTo>
                        <a:pt x="6264" y="2531"/>
                        <a:pt x="6264" y="2531"/>
                        <a:pt x="6264" y="2531"/>
                      </a:cubicBezTo>
                      <a:cubicBezTo>
                        <a:pt x="5184" y="675"/>
                        <a:pt x="5184" y="675"/>
                        <a:pt x="5184" y="675"/>
                      </a:cubicBezTo>
                      <a:lnTo>
                        <a:pt x="16416" y="675"/>
                      </a:lnTo>
                      <a:close/>
                      <a:moveTo>
                        <a:pt x="20736" y="20756"/>
                      </a:moveTo>
                      <a:cubicBezTo>
                        <a:pt x="864" y="20756"/>
                        <a:pt x="864" y="20756"/>
                        <a:pt x="864" y="20756"/>
                      </a:cubicBezTo>
                      <a:cubicBezTo>
                        <a:pt x="864" y="675"/>
                        <a:pt x="864" y="675"/>
                        <a:pt x="864" y="675"/>
                      </a:cubicBezTo>
                      <a:cubicBezTo>
                        <a:pt x="4104" y="675"/>
                        <a:pt x="4104" y="675"/>
                        <a:pt x="4104" y="675"/>
                      </a:cubicBezTo>
                      <a:cubicBezTo>
                        <a:pt x="5616" y="3037"/>
                        <a:pt x="5616" y="3037"/>
                        <a:pt x="5616" y="3037"/>
                      </a:cubicBezTo>
                      <a:cubicBezTo>
                        <a:pt x="5616" y="3206"/>
                        <a:pt x="5832" y="3206"/>
                        <a:pt x="6048" y="3206"/>
                      </a:cubicBezTo>
                      <a:cubicBezTo>
                        <a:pt x="15552" y="3206"/>
                        <a:pt x="15552" y="3206"/>
                        <a:pt x="15552" y="3206"/>
                      </a:cubicBezTo>
                      <a:cubicBezTo>
                        <a:pt x="15768" y="3206"/>
                        <a:pt x="15984" y="3206"/>
                        <a:pt x="15984" y="3037"/>
                      </a:cubicBezTo>
                      <a:cubicBezTo>
                        <a:pt x="17496" y="675"/>
                        <a:pt x="17496" y="675"/>
                        <a:pt x="17496" y="675"/>
                      </a:cubicBezTo>
                      <a:cubicBezTo>
                        <a:pt x="20736" y="675"/>
                        <a:pt x="20736" y="675"/>
                        <a:pt x="20736" y="675"/>
                      </a:cubicBezTo>
                      <a:lnTo>
                        <a:pt x="20736" y="20756"/>
                      </a:lnTo>
                      <a:close/>
                    </a:path>
                  </a:pathLst>
                </a:custGeom>
                <a:grpFill/>
                <a:ln w="3175" cap="flat">
                  <a:noFill/>
                  <a:miter lim="400000"/>
                </a:ln>
                <a:effectLst/>
              </p:spPr>
              <p:txBody>
                <a:bodyPr wrap="square" lIns="91439" tIns="91439" rIns="91439" bIns="91439" numCol="1" anchor="t">
                  <a:noAutofit/>
                </a:bodyPr>
                <a:lstStyle/>
                <a:p>
                  <a:endParaRPr>
                    <a:cs typeface="+mn-ea"/>
                    <a:sym typeface="+mn-lt"/>
                  </a:endParaRPr>
                </a:p>
              </p:txBody>
            </p:sp>
            <p:sp>
              <p:nvSpPr>
                <p:cNvPr id="20" name="Freeform 151">
                  <a:extLst>
                    <a:ext uri="{FF2B5EF4-FFF2-40B4-BE49-F238E27FC236}">
                      <a16:creationId xmlns:a16="http://schemas.microsoft.com/office/drawing/2014/main" id="{FADA988B-FA04-4060-8799-36DD2411D243}"/>
                    </a:ext>
                  </a:extLst>
                </p:cNvPr>
                <p:cNvSpPr/>
                <p:nvPr/>
              </p:nvSpPr>
              <p:spPr>
                <a:xfrm>
                  <a:off x="10997739" y="4598171"/>
                  <a:ext cx="120671" cy="18285"/>
                </a:xfrm>
                <a:custGeom>
                  <a:avLst/>
                  <a:gdLst/>
                  <a:ahLst/>
                  <a:cxnLst>
                    <a:cxn ang="0">
                      <a:pos x="wd2" y="hd2"/>
                    </a:cxn>
                    <a:cxn ang="5400000">
                      <a:pos x="wd2" y="hd2"/>
                    </a:cxn>
                    <a:cxn ang="10800000">
                      <a:pos x="wd2" y="hd2"/>
                    </a:cxn>
                    <a:cxn ang="16200000">
                      <a:pos x="wd2" y="hd2"/>
                    </a:cxn>
                  </a:cxnLst>
                  <a:rect l="0" t="0" r="r" b="b"/>
                  <a:pathLst>
                    <a:path w="21600" h="21600" extrusionOk="0">
                      <a:moveTo>
                        <a:pt x="1543" y="21600"/>
                      </a:moveTo>
                      <a:cubicBezTo>
                        <a:pt x="20057" y="21600"/>
                        <a:pt x="20057" y="21600"/>
                        <a:pt x="20057" y="21600"/>
                      </a:cubicBezTo>
                      <a:cubicBezTo>
                        <a:pt x="20829" y="21600"/>
                        <a:pt x="21600" y="16200"/>
                        <a:pt x="21600" y="10800"/>
                      </a:cubicBezTo>
                      <a:cubicBezTo>
                        <a:pt x="21600" y="5400"/>
                        <a:pt x="20829" y="0"/>
                        <a:pt x="20057" y="0"/>
                      </a:cubicBezTo>
                      <a:cubicBezTo>
                        <a:pt x="1543" y="0"/>
                        <a:pt x="1543" y="0"/>
                        <a:pt x="1543" y="0"/>
                      </a:cubicBezTo>
                      <a:cubicBezTo>
                        <a:pt x="771" y="0"/>
                        <a:pt x="0" y="5400"/>
                        <a:pt x="0" y="10800"/>
                      </a:cubicBezTo>
                      <a:cubicBezTo>
                        <a:pt x="0" y="16200"/>
                        <a:pt x="771" y="21600"/>
                        <a:pt x="1543" y="21600"/>
                      </a:cubicBezTo>
                      <a:close/>
                    </a:path>
                  </a:pathLst>
                </a:custGeom>
                <a:grpFill/>
                <a:ln w="3175" cap="flat">
                  <a:noFill/>
                  <a:miter lim="400000"/>
                </a:ln>
                <a:effectLst/>
              </p:spPr>
              <p:txBody>
                <a:bodyPr wrap="square" lIns="91439" tIns="91439" rIns="91439" bIns="91439" numCol="1" anchor="t">
                  <a:noAutofit/>
                </a:bodyPr>
                <a:lstStyle/>
                <a:p>
                  <a:endParaRPr>
                    <a:cs typeface="+mn-ea"/>
                    <a:sym typeface="+mn-lt"/>
                  </a:endParaRPr>
                </a:p>
              </p:txBody>
            </p:sp>
            <p:sp>
              <p:nvSpPr>
                <p:cNvPr id="21" name="Freeform 152">
                  <a:extLst>
                    <a:ext uri="{FF2B5EF4-FFF2-40B4-BE49-F238E27FC236}">
                      <a16:creationId xmlns:a16="http://schemas.microsoft.com/office/drawing/2014/main" id="{FC69F1F7-0F05-4176-BA71-75566748B125}"/>
                    </a:ext>
                  </a:extLst>
                </p:cNvPr>
                <p:cNvSpPr/>
                <p:nvPr/>
              </p:nvSpPr>
              <p:spPr>
                <a:xfrm>
                  <a:off x="10997739" y="4676790"/>
                  <a:ext cx="243170" cy="21941"/>
                </a:xfrm>
                <a:custGeom>
                  <a:avLst/>
                  <a:gdLst/>
                  <a:ahLst/>
                  <a:cxnLst>
                    <a:cxn ang="0">
                      <a:pos x="wd2" y="hd2"/>
                    </a:cxn>
                    <a:cxn ang="5400000">
                      <a:pos x="wd2" y="hd2"/>
                    </a:cxn>
                    <a:cxn ang="10800000">
                      <a:pos x="wd2" y="hd2"/>
                    </a:cxn>
                    <a:cxn ang="16200000">
                      <a:pos x="wd2" y="hd2"/>
                    </a:cxn>
                  </a:cxnLst>
                  <a:rect l="0" t="0" r="r" b="b"/>
                  <a:pathLst>
                    <a:path w="21600" h="21600" extrusionOk="0">
                      <a:moveTo>
                        <a:pt x="20829" y="0"/>
                      </a:moveTo>
                      <a:cubicBezTo>
                        <a:pt x="771" y="0"/>
                        <a:pt x="771" y="0"/>
                        <a:pt x="771" y="0"/>
                      </a:cubicBezTo>
                      <a:cubicBezTo>
                        <a:pt x="386" y="0"/>
                        <a:pt x="0" y="4320"/>
                        <a:pt x="0" y="12960"/>
                      </a:cubicBezTo>
                      <a:cubicBezTo>
                        <a:pt x="0" y="17280"/>
                        <a:pt x="386" y="21600"/>
                        <a:pt x="771" y="21600"/>
                      </a:cubicBezTo>
                      <a:cubicBezTo>
                        <a:pt x="20829" y="21600"/>
                        <a:pt x="20829" y="21600"/>
                        <a:pt x="20829" y="21600"/>
                      </a:cubicBezTo>
                      <a:cubicBezTo>
                        <a:pt x="21214" y="21600"/>
                        <a:pt x="21600" y="17280"/>
                        <a:pt x="21600" y="12960"/>
                      </a:cubicBezTo>
                      <a:cubicBezTo>
                        <a:pt x="21600" y="4320"/>
                        <a:pt x="21214" y="0"/>
                        <a:pt x="20829" y="0"/>
                      </a:cubicBezTo>
                      <a:close/>
                    </a:path>
                  </a:pathLst>
                </a:custGeom>
                <a:grpFill/>
                <a:ln w="3175" cap="flat">
                  <a:noFill/>
                  <a:miter lim="400000"/>
                </a:ln>
                <a:effectLst/>
              </p:spPr>
              <p:txBody>
                <a:bodyPr wrap="square" lIns="91439" tIns="91439" rIns="91439" bIns="91439" numCol="1" anchor="t">
                  <a:noAutofit/>
                </a:bodyPr>
                <a:lstStyle/>
                <a:p>
                  <a:endParaRPr>
                    <a:cs typeface="+mn-ea"/>
                    <a:sym typeface="+mn-lt"/>
                  </a:endParaRPr>
                </a:p>
              </p:txBody>
            </p:sp>
            <p:sp>
              <p:nvSpPr>
                <p:cNvPr id="22" name="Freeform 153">
                  <a:extLst>
                    <a:ext uri="{FF2B5EF4-FFF2-40B4-BE49-F238E27FC236}">
                      <a16:creationId xmlns:a16="http://schemas.microsoft.com/office/drawing/2014/main" id="{BF5BB14E-2B53-4673-BCDD-AB2A6D777450}"/>
                    </a:ext>
                  </a:extLst>
                </p:cNvPr>
                <p:cNvSpPr/>
                <p:nvPr/>
              </p:nvSpPr>
              <p:spPr>
                <a:xfrm>
                  <a:off x="10997739" y="4759065"/>
                  <a:ext cx="243170" cy="16456"/>
                </a:xfrm>
                <a:custGeom>
                  <a:avLst/>
                  <a:gdLst/>
                  <a:ahLst/>
                  <a:cxnLst>
                    <a:cxn ang="0">
                      <a:pos x="wd2" y="hd2"/>
                    </a:cxn>
                    <a:cxn ang="5400000">
                      <a:pos x="wd2" y="hd2"/>
                    </a:cxn>
                    <a:cxn ang="10800000">
                      <a:pos x="wd2" y="hd2"/>
                    </a:cxn>
                    <a:cxn ang="16200000">
                      <a:pos x="wd2" y="hd2"/>
                    </a:cxn>
                  </a:cxnLst>
                  <a:rect l="0" t="0" r="r" b="b"/>
                  <a:pathLst>
                    <a:path w="21600" h="21600" extrusionOk="0">
                      <a:moveTo>
                        <a:pt x="20829" y="0"/>
                      </a:moveTo>
                      <a:cubicBezTo>
                        <a:pt x="771" y="0"/>
                        <a:pt x="771" y="0"/>
                        <a:pt x="771" y="0"/>
                      </a:cubicBezTo>
                      <a:cubicBezTo>
                        <a:pt x="386" y="0"/>
                        <a:pt x="0" y="5400"/>
                        <a:pt x="0" y="10800"/>
                      </a:cubicBezTo>
                      <a:cubicBezTo>
                        <a:pt x="0" y="16200"/>
                        <a:pt x="386" y="21600"/>
                        <a:pt x="771" y="21600"/>
                      </a:cubicBezTo>
                      <a:cubicBezTo>
                        <a:pt x="20829" y="21600"/>
                        <a:pt x="20829" y="21600"/>
                        <a:pt x="20829" y="21600"/>
                      </a:cubicBezTo>
                      <a:cubicBezTo>
                        <a:pt x="21214" y="21600"/>
                        <a:pt x="21600" y="16200"/>
                        <a:pt x="21600" y="10800"/>
                      </a:cubicBezTo>
                      <a:cubicBezTo>
                        <a:pt x="21600" y="5400"/>
                        <a:pt x="21214" y="0"/>
                        <a:pt x="20829" y="0"/>
                      </a:cubicBezTo>
                      <a:close/>
                    </a:path>
                  </a:pathLst>
                </a:custGeom>
                <a:grpFill/>
                <a:ln w="3175" cap="flat">
                  <a:noFill/>
                  <a:miter lim="400000"/>
                </a:ln>
                <a:effectLst/>
              </p:spPr>
              <p:txBody>
                <a:bodyPr wrap="square" lIns="91439" tIns="91439" rIns="91439" bIns="91439" numCol="1" anchor="t">
                  <a:noAutofit/>
                </a:bodyPr>
                <a:lstStyle/>
                <a:p>
                  <a:endParaRPr>
                    <a:cs typeface="+mn-ea"/>
                    <a:sym typeface="+mn-lt"/>
                  </a:endParaRPr>
                </a:p>
              </p:txBody>
            </p:sp>
          </p:grpSp>
        </p:grpSp>
        <p:cxnSp>
          <p:nvCxnSpPr>
            <p:cNvPr id="4" name="直接连接符 3">
              <a:extLst>
                <a:ext uri="{FF2B5EF4-FFF2-40B4-BE49-F238E27FC236}">
                  <a16:creationId xmlns:a16="http://schemas.microsoft.com/office/drawing/2014/main" id="{130E3D76-220B-4C21-B039-5480F621FAF4}"/>
                </a:ext>
              </a:extLst>
            </p:cNvPr>
            <p:cNvCxnSpPr/>
            <p:nvPr/>
          </p:nvCxnSpPr>
          <p:spPr>
            <a:xfrm>
              <a:off x="0" y="6303925"/>
              <a:ext cx="5666687" cy="0"/>
            </a:xfrm>
            <a:prstGeom prst="line">
              <a:avLst/>
            </a:prstGeom>
            <a:ln>
              <a:solidFill>
                <a:srgbClr val="FF99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CF74FC8-B6AF-4B27-973E-C97C7B69D96E}"/>
                </a:ext>
              </a:extLst>
            </p:cNvPr>
            <p:cNvCxnSpPr/>
            <p:nvPr/>
          </p:nvCxnSpPr>
          <p:spPr>
            <a:xfrm>
              <a:off x="6525313" y="6303925"/>
              <a:ext cx="5666687" cy="0"/>
            </a:xfrm>
            <a:prstGeom prst="line">
              <a:avLst/>
            </a:prstGeom>
            <a:ln>
              <a:solidFill>
                <a:srgbClr val="FF9900"/>
              </a:solidFill>
              <a:head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734084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childTnLst>
                          </p:cTn>
                        </p:par>
                        <p:par>
                          <p:cTn id="15" fill="hold">
                            <p:stCondLst>
                              <p:cond delay="2250"/>
                            </p:stCondLst>
                            <p:childTnLst>
                              <p:par>
                                <p:cTn id="16" presetID="16" presetClass="entr" presetSubtype="37"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1250"/>
                                        <p:tgtEl>
                                          <p:spTgt spid="15"/>
                                        </p:tgtEl>
                                      </p:cBhvr>
                                    </p:animEffect>
                                  </p:childTnLst>
                                </p:cTn>
                              </p:par>
                              <p:par>
                                <p:cTn id="19" presetID="16" presetClass="entr" presetSubtype="21"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0E32D1FE-B755-4F9A-BC63-AC9D64DF7100}"/>
              </a:ext>
            </a:extLst>
          </p:cNvPr>
          <p:cNvGrpSpPr/>
          <p:nvPr/>
        </p:nvGrpSpPr>
        <p:grpSpPr>
          <a:xfrm>
            <a:off x="6405880" y="4329855"/>
            <a:ext cx="2188236" cy="912272"/>
            <a:chOff x="6405880" y="4167788"/>
            <a:chExt cx="2188236" cy="912272"/>
          </a:xfrm>
        </p:grpSpPr>
        <p:sp>
          <p:nvSpPr>
            <p:cNvPr id="11" name="文本框 10">
              <a:extLst>
                <a:ext uri="{FF2B5EF4-FFF2-40B4-BE49-F238E27FC236}">
                  <a16:creationId xmlns:a16="http://schemas.microsoft.com/office/drawing/2014/main" id="{7D11F183-FDA6-4ABE-AB25-9E2133FC694E}"/>
                </a:ext>
              </a:extLst>
            </p:cNvPr>
            <p:cNvSpPr txBox="1"/>
            <p:nvPr/>
          </p:nvSpPr>
          <p:spPr>
            <a:xfrm>
              <a:off x="6405880" y="4433729"/>
              <a:ext cx="2188236"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12" name="文本框 11">
              <a:extLst>
                <a:ext uri="{FF2B5EF4-FFF2-40B4-BE49-F238E27FC236}">
                  <a16:creationId xmlns:a16="http://schemas.microsoft.com/office/drawing/2014/main" id="{C1666902-3FF3-486E-8864-9CB921F62255}"/>
                </a:ext>
              </a:extLst>
            </p:cNvPr>
            <p:cNvSpPr txBox="1"/>
            <p:nvPr/>
          </p:nvSpPr>
          <p:spPr>
            <a:xfrm>
              <a:off x="6510020" y="4167788"/>
              <a:ext cx="1979956" cy="307777"/>
            </a:xfrm>
            <a:prstGeom prst="rect">
              <a:avLst/>
            </a:prstGeom>
            <a:noFill/>
          </p:spPr>
          <p:txBody>
            <a:bodyPr wrap="square" rtlCol="0">
              <a:spAutoFit/>
            </a:bodyPr>
            <a:lstStyle/>
            <a:p>
              <a:pPr algn="ctr"/>
              <a:r>
                <a:rPr lang="zh-CN" altLang="en-US" sz="1400" b="1" dirty="0">
                  <a:cs typeface="+mn-ea"/>
                  <a:sym typeface="+mn-lt"/>
                </a:rPr>
                <a:t>Add a title</a:t>
              </a:r>
            </a:p>
          </p:txBody>
        </p:sp>
      </p:grpSp>
      <p:pic>
        <p:nvPicPr>
          <p:cNvPr id="4" name="图片 3">
            <a:extLst>
              <a:ext uri="{FF2B5EF4-FFF2-40B4-BE49-F238E27FC236}">
                <a16:creationId xmlns:a16="http://schemas.microsoft.com/office/drawing/2014/main" id="{AD5B1226-B644-489B-AB2A-2E189BC79D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4002" y="1702676"/>
            <a:ext cx="2188236" cy="2372396"/>
          </a:xfrm>
          <a:prstGeom prst="rect">
            <a:avLst/>
          </a:prstGeom>
        </p:spPr>
      </p:pic>
      <p:pic>
        <p:nvPicPr>
          <p:cNvPr id="6" name="图片 5">
            <a:extLst>
              <a:ext uri="{FF2B5EF4-FFF2-40B4-BE49-F238E27FC236}">
                <a16:creationId xmlns:a16="http://schemas.microsoft.com/office/drawing/2014/main" id="{570956FB-FE45-4BA8-8E68-8B865E0DCD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96945" y="1702676"/>
            <a:ext cx="2188236" cy="2372396"/>
          </a:xfrm>
          <a:prstGeom prst="rect">
            <a:avLst/>
          </a:prstGeom>
        </p:spPr>
      </p:pic>
      <p:sp>
        <p:nvSpPr>
          <p:cNvPr id="20" name="矩形 19">
            <a:extLst>
              <a:ext uri="{FF2B5EF4-FFF2-40B4-BE49-F238E27FC236}">
                <a16:creationId xmlns:a16="http://schemas.microsoft.com/office/drawing/2014/main" id="{862322BC-4882-43B2-8341-17C612E4A0FF}"/>
              </a:ext>
            </a:extLst>
          </p:cNvPr>
          <p:cNvSpPr/>
          <p:nvPr/>
        </p:nvSpPr>
        <p:spPr>
          <a:xfrm>
            <a:off x="3596945" y="3670479"/>
            <a:ext cx="2188236" cy="404594"/>
          </a:xfrm>
          <a:prstGeom prst="rect">
            <a:avLst/>
          </a:prstGeom>
          <a:gradFill>
            <a:gsLst>
              <a:gs pos="0">
                <a:srgbClr val="002060"/>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Enter the content</a:t>
            </a:r>
          </a:p>
        </p:txBody>
      </p:sp>
      <p:pic>
        <p:nvPicPr>
          <p:cNvPr id="22" name="图片 21">
            <a:extLst>
              <a:ext uri="{FF2B5EF4-FFF2-40B4-BE49-F238E27FC236}">
                <a16:creationId xmlns:a16="http://schemas.microsoft.com/office/drawing/2014/main" id="{DFA912C6-7F58-4260-AE00-E26ABB4759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9272" y="1702676"/>
            <a:ext cx="2188706" cy="2372396"/>
          </a:xfrm>
          <a:prstGeom prst="rect">
            <a:avLst/>
          </a:prstGeom>
        </p:spPr>
      </p:pic>
      <p:pic>
        <p:nvPicPr>
          <p:cNvPr id="24" name="图片 23">
            <a:extLst>
              <a:ext uri="{FF2B5EF4-FFF2-40B4-BE49-F238E27FC236}">
                <a16:creationId xmlns:a16="http://schemas.microsoft.com/office/drawing/2014/main" id="{C4C3CEA4-06A9-4A18-BA8F-27A7A162CE6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0735" y="1702676"/>
            <a:ext cx="2191992" cy="2372396"/>
          </a:xfrm>
          <a:prstGeom prst="rect">
            <a:avLst/>
          </a:prstGeom>
        </p:spPr>
      </p:pic>
      <p:sp>
        <p:nvSpPr>
          <p:cNvPr id="25" name="矩形 24">
            <a:extLst>
              <a:ext uri="{FF2B5EF4-FFF2-40B4-BE49-F238E27FC236}">
                <a16:creationId xmlns:a16="http://schemas.microsoft.com/office/drawing/2014/main" id="{FAEB927B-9471-4C62-BC9C-CF4F7189FC89}"/>
              </a:ext>
            </a:extLst>
          </p:cNvPr>
          <p:cNvSpPr/>
          <p:nvPr/>
        </p:nvSpPr>
        <p:spPr>
          <a:xfrm>
            <a:off x="790123" y="3670479"/>
            <a:ext cx="2188236" cy="404594"/>
          </a:xfrm>
          <a:prstGeom prst="rect">
            <a:avLst/>
          </a:prstGeom>
          <a:gradFill>
            <a:gsLst>
              <a:gs pos="0">
                <a:srgbClr val="002060"/>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Enter the content</a:t>
            </a:r>
          </a:p>
        </p:txBody>
      </p:sp>
      <p:sp>
        <p:nvSpPr>
          <p:cNvPr id="26" name="矩形 25">
            <a:extLst>
              <a:ext uri="{FF2B5EF4-FFF2-40B4-BE49-F238E27FC236}">
                <a16:creationId xmlns:a16="http://schemas.microsoft.com/office/drawing/2014/main" id="{61F2C7A7-13DF-4E4B-8916-EB66522FF558}"/>
              </a:ext>
            </a:extLst>
          </p:cNvPr>
          <p:cNvSpPr/>
          <p:nvPr/>
        </p:nvSpPr>
        <p:spPr>
          <a:xfrm>
            <a:off x="6403063" y="3670479"/>
            <a:ext cx="2188236" cy="404594"/>
          </a:xfrm>
          <a:prstGeom prst="rect">
            <a:avLst/>
          </a:prstGeom>
          <a:gradFill>
            <a:gsLst>
              <a:gs pos="0">
                <a:srgbClr val="002060"/>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Enter the content</a:t>
            </a:r>
          </a:p>
        </p:txBody>
      </p:sp>
      <p:sp>
        <p:nvSpPr>
          <p:cNvPr id="27" name="矩形 26">
            <a:extLst>
              <a:ext uri="{FF2B5EF4-FFF2-40B4-BE49-F238E27FC236}">
                <a16:creationId xmlns:a16="http://schemas.microsoft.com/office/drawing/2014/main" id="{1CBBD2B9-1CB8-490D-90E9-B29C39F31307}"/>
              </a:ext>
            </a:extLst>
          </p:cNvPr>
          <p:cNvSpPr/>
          <p:nvPr/>
        </p:nvSpPr>
        <p:spPr>
          <a:xfrm>
            <a:off x="9209181" y="3670479"/>
            <a:ext cx="2188236" cy="404594"/>
          </a:xfrm>
          <a:prstGeom prst="rect">
            <a:avLst/>
          </a:prstGeom>
          <a:gradFill>
            <a:gsLst>
              <a:gs pos="0">
                <a:srgbClr val="002060"/>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Enter the content</a:t>
            </a:r>
          </a:p>
        </p:txBody>
      </p:sp>
      <p:grpSp>
        <p:nvGrpSpPr>
          <p:cNvPr id="29" name="组合 28">
            <a:extLst>
              <a:ext uri="{FF2B5EF4-FFF2-40B4-BE49-F238E27FC236}">
                <a16:creationId xmlns:a16="http://schemas.microsoft.com/office/drawing/2014/main" id="{B2FF7CD6-24AE-4AD2-9E7E-8D5D7A2FD5F4}"/>
              </a:ext>
            </a:extLst>
          </p:cNvPr>
          <p:cNvGrpSpPr/>
          <p:nvPr/>
        </p:nvGrpSpPr>
        <p:grpSpPr>
          <a:xfrm>
            <a:off x="9212613" y="4329855"/>
            <a:ext cx="2188236" cy="912272"/>
            <a:chOff x="6405880" y="4167788"/>
            <a:chExt cx="2188236" cy="912272"/>
          </a:xfrm>
        </p:grpSpPr>
        <p:sp>
          <p:nvSpPr>
            <p:cNvPr id="30" name="文本框 29">
              <a:extLst>
                <a:ext uri="{FF2B5EF4-FFF2-40B4-BE49-F238E27FC236}">
                  <a16:creationId xmlns:a16="http://schemas.microsoft.com/office/drawing/2014/main" id="{6A8F6EFA-40EA-4496-927A-1F972FBB8487}"/>
                </a:ext>
              </a:extLst>
            </p:cNvPr>
            <p:cNvSpPr txBox="1"/>
            <p:nvPr/>
          </p:nvSpPr>
          <p:spPr>
            <a:xfrm>
              <a:off x="6405880" y="4433729"/>
              <a:ext cx="2188236"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31" name="文本框 30">
              <a:extLst>
                <a:ext uri="{FF2B5EF4-FFF2-40B4-BE49-F238E27FC236}">
                  <a16:creationId xmlns:a16="http://schemas.microsoft.com/office/drawing/2014/main" id="{91DF4883-1EE6-4A7F-AC1E-DD38B32C5678}"/>
                </a:ext>
              </a:extLst>
            </p:cNvPr>
            <p:cNvSpPr txBox="1"/>
            <p:nvPr/>
          </p:nvSpPr>
          <p:spPr>
            <a:xfrm>
              <a:off x="6510020" y="4167788"/>
              <a:ext cx="1979956" cy="307777"/>
            </a:xfrm>
            <a:prstGeom prst="rect">
              <a:avLst/>
            </a:prstGeom>
            <a:noFill/>
          </p:spPr>
          <p:txBody>
            <a:bodyPr wrap="square" rtlCol="0">
              <a:spAutoFit/>
            </a:bodyPr>
            <a:lstStyle/>
            <a:p>
              <a:pPr algn="ctr"/>
              <a:r>
                <a:rPr lang="zh-CN" altLang="en-US" sz="1400" b="1" dirty="0">
                  <a:cs typeface="+mn-ea"/>
                  <a:sym typeface="+mn-lt"/>
                </a:rPr>
                <a:t>Add a title</a:t>
              </a:r>
            </a:p>
          </p:txBody>
        </p:sp>
      </p:grpSp>
      <p:grpSp>
        <p:nvGrpSpPr>
          <p:cNvPr id="32" name="组合 31">
            <a:extLst>
              <a:ext uri="{FF2B5EF4-FFF2-40B4-BE49-F238E27FC236}">
                <a16:creationId xmlns:a16="http://schemas.microsoft.com/office/drawing/2014/main" id="{9506E4FD-827E-4C17-AC0D-8F2AF39F966B}"/>
              </a:ext>
            </a:extLst>
          </p:cNvPr>
          <p:cNvGrpSpPr/>
          <p:nvPr/>
        </p:nvGrpSpPr>
        <p:grpSpPr>
          <a:xfrm>
            <a:off x="789507" y="4329855"/>
            <a:ext cx="2188236" cy="912272"/>
            <a:chOff x="6405880" y="4167788"/>
            <a:chExt cx="2188236" cy="912272"/>
          </a:xfrm>
        </p:grpSpPr>
        <p:sp>
          <p:nvSpPr>
            <p:cNvPr id="33" name="文本框 32">
              <a:extLst>
                <a:ext uri="{FF2B5EF4-FFF2-40B4-BE49-F238E27FC236}">
                  <a16:creationId xmlns:a16="http://schemas.microsoft.com/office/drawing/2014/main" id="{F5B41C13-AFC3-44EB-9758-FF9D43DF84C1}"/>
                </a:ext>
              </a:extLst>
            </p:cNvPr>
            <p:cNvSpPr txBox="1"/>
            <p:nvPr/>
          </p:nvSpPr>
          <p:spPr>
            <a:xfrm>
              <a:off x="6405880" y="4433729"/>
              <a:ext cx="2188236"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34" name="文本框 33">
              <a:extLst>
                <a:ext uri="{FF2B5EF4-FFF2-40B4-BE49-F238E27FC236}">
                  <a16:creationId xmlns:a16="http://schemas.microsoft.com/office/drawing/2014/main" id="{D388294F-A2BF-4105-A66C-FCBC57D34C1F}"/>
                </a:ext>
              </a:extLst>
            </p:cNvPr>
            <p:cNvSpPr txBox="1"/>
            <p:nvPr/>
          </p:nvSpPr>
          <p:spPr>
            <a:xfrm>
              <a:off x="6510020" y="4167788"/>
              <a:ext cx="1979956" cy="307777"/>
            </a:xfrm>
            <a:prstGeom prst="rect">
              <a:avLst/>
            </a:prstGeom>
            <a:noFill/>
          </p:spPr>
          <p:txBody>
            <a:bodyPr wrap="square" rtlCol="0">
              <a:spAutoFit/>
            </a:bodyPr>
            <a:lstStyle/>
            <a:p>
              <a:pPr algn="ctr"/>
              <a:r>
                <a:rPr lang="zh-CN" altLang="en-US" sz="1400" b="1" dirty="0">
                  <a:cs typeface="+mn-ea"/>
                  <a:sym typeface="+mn-lt"/>
                </a:rPr>
                <a:t>Add a title</a:t>
              </a:r>
            </a:p>
          </p:txBody>
        </p:sp>
      </p:grpSp>
      <p:grpSp>
        <p:nvGrpSpPr>
          <p:cNvPr id="35" name="组合 34">
            <a:extLst>
              <a:ext uri="{FF2B5EF4-FFF2-40B4-BE49-F238E27FC236}">
                <a16:creationId xmlns:a16="http://schemas.microsoft.com/office/drawing/2014/main" id="{FF6F1CF8-4BC7-44EE-8C64-638CE757E733}"/>
              </a:ext>
            </a:extLst>
          </p:cNvPr>
          <p:cNvGrpSpPr/>
          <p:nvPr/>
        </p:nvGrpSpPr>
        <p:grpSpPr>
          <a:xfrm>
            <a:off x="3596945" y="4329855"/>
            <a:ext cx="2188236" cy="912272"/>
            <a:chOff x="6405880" y="4167788"/>
            <a:chExt cx="2188236" cy="912272"/>
          </a:xfrm>
        </p:grpSpPr>
        <p:sp>
          <p:nvSpPr>
            <p:cNvPr id="36" name="文本框 35">
              <a:extLst>
                <a:ext uri="{FF2B5EF4-FFF2-40B4-BE49-F238E27FC236}">
                  <a16:creationId xmlns:a16="http://schemas.microsoft.com/office/drawing/2014/main" id="{022E1DB9-DD1B-416F-9F2F-A3DFA5E8B685}"/>
                </a:ext>
              </a:extLst>
            </p:cNvPr>
            <p:cNvSpPr txBox="1"/>
            <p:nvPr/>
          </p:nvSpPr>
          <p:spPr>
            <a:xfrm>
              <a:off x="6405880" y="4433729"/>
              <a:ext cx="2188236" cy="646331"/>
            </a:xfrm>
            <a:prstGeom prst="rect">
              <a:avLst/>
            </a:prstGeom>
            <a:noFill/>
          </p:spPr>
          <p:txBody>
            <a:bodyPr wrap="square" rtlCol="0">
              <a:spAutoFit/>
            </a:bodyPr>
            <a:lstStyle/>
            <a:p>
              <a:pPr algn="ctr"/>
              <a:r>
                <a:rPr lang="zh-CN" altLang="en-US" sz="1200" dirty="0">
                  <a:cs typeface="+mn-ea"/>
                  <a:sym typeface="+mn-lt"/>
                </a:rPr>
                <a:t>Add your detailed small paragraph text content here</a:t>
              </a:r>
            </a:p>
          </p:txBody>
        </p:sp>
        <p:sp>
          <p:nvSpPr>
            <p:cNvPr id="37" name="文本框 36">
              <a:extLst>
                <a:ext uri="{FF2B5EF4-FFF2-40B4-BE49-F238E27FC236}">
                  <a16:creationId xmlns:a16="http://schemas.microsoft.com/office/drawing/2014/main" id="{1D571C13-912D-40DE-BCDF-3DB30F7FC712}"/>
                </a:ext>
              </a:extLst>
            </p:cNvPr>
            <p:cNvSpPr txBox="1"/>
            <p:nvPr/>
          </p:nvSpPr>
          <p:spPr>
            <a:xfrm>
              <a:off x="6510020" y="4167788"/>
              <a:ext cx="1979956" cy="307777"/>
            </a:xfrm>
            <a:prstGeom prst="rect">
              <a:avLst/>
            </a:prstGeom>
            <a:noFill/>
          </p:spPr>
          <p:txBody>
            <a:bodyPr wrap="square" rtlCol="0">
              <a:spAutoFit/>
            </a:bodyPr>
            <a:lstStyle/>
            <a:p>
              <a:pPr algn="ctr"/>
              <a:r>
                <a:rPr lang="zh-CN" altLang="en-US" sz="1400" b="1" dirty="0">
                  <a:cs typeface="+mn-ea"/>
                  <a:sym typeface="+mn-lt"/>
                </a:rPr>
                <a:t>Add a title</a:t>
              </a:r>
            </a:p>
          </p:txBody>
        </p:sp>
      </p:grpSp>
      <p:cxnSp>
        <p:nvCxnSpPr>
          <p:cNvPr id="40" name="直接连接符 39">
            <a:extLst>
              <a:ext uri="{FF2B5EF4-FFF2-40B4-BE49-F238E27FC236}">
                <a16:creationId xmlns:a16="http://schemas.microsoft.com/office/drawing/2014/main" id="{9AA7B1CC-7047-4419-B5B0-9FD12408A7AD}"/>
              </a:ext>
            </a:extLst>
          </p:cNvPr>
          <p:cNvCxnSpPr>
            <a:cxnSpLocks/>
          </p:cNvCxnSpPr>
          <p:nvPr/>
        </p:nvCxnSpPr>
        <p:spPr>
          <a:xfrm>
            <a:off x="1638605" y="4244444"/>
            <a:ext cx="490041"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E00DEDC1-F954-4034-B343-E88AB90100C0}"/>
              </a:ext>
            </a:extLst>
          </p:cNvPr>
          <p:cNvCxnSpPr>
            <a:cxnSpLocks/>
          </p:cNvCxnSpPr>
          <p:nvPr/>
        </p:nvCxnSpPr>
        <p:spPr>
          <a:xfrm>
            <a:off x="4446043" y="4244444"/>
            <a:ext cx="490041"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5220398-EFB4-47E0-9F8A-BAC4FF092C0A}"/>
              </a:ext>
            </a:extLst>
          </p:cNvPr>
          <p:cNvCxnSpPr>
            <a:cxnSpLocks/>
          </p:cNvCxnSpPr>
          <p:nvPr/>
        </p:nvCxnSpPr>
        <p:spPr>
          <a:xfrm>
            <a:off x="7253100" y="4244444"/>
            <a:ext cx="490041"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ABEBB0E2-18B3-4A3E-8716-7AE32D764D64}"/>
              </a:ext>
            </a:extLst>
          </p:cNvPr>
          <p:cNvCxnSpPr>
            <a:cxnSpLocks/>
          </p:cNvCxnSpPr>
          <p:nvPr/>
        </p:nvCxnSpPr>
        <p:spPr>
          <a:xfrm>
            <a:off x="10061711" y="4244444"/>
            <a:ext cx="490041"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48661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0-#ppt_w/2"/>
                                          </p:val>
                                        </p:tav>
                                        <p:tav tm="100000">
                                          <p:val>
                                            <p:strVal val="#ppt_x"/>
                                          </p:val>
                                        </p:tav>
                                      </p:tavLst>
                                    </p:anim>
                                    <p:anim calcmode="lin" valueType="num">
                                      <p:cBhvr additive="base">
                                        <p:cTn id="8" dur="2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0-#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2000" fill="hold"/>
                                        <p:tgtEl>
                                          <p:spTgt spid="22"/>
                                        </p:tgtEl>
                                        <p:attrNameLst>
                                          <p:attrName>ppt_x</p:attrName>
                                        </p:attrNameLst>
                                      </p:cBhvr>
                                      <p:tavLst>
                                        <p:tav tm="0">
                                          <p:val>
                                            <p:strVal val="0-#ppt_w/2"/>
                                          </p:val>
                                        </p:tav>
                                        <p:tav tm="100000">
                                          <p:val>
                                            <p:strVal val="#ppt_x"/>
                                          </p:val>
                                        </p:tav>
                                      </p:tavLst>
                                    </p:anim>
                                    <p:anim calcmode="lin" valueType="num">
                                      <p:cBhvr additive="base">
                                        <p:cTn id="20" dur="20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75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75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750"/>
                                        <p:tgtEl>
                                          <p:spTgt spid="2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750"/>
                                        <p:tgtEl>
                                          <p:spTgt spid="27"/>
                                        </p:tgtEl>
                                      </p:cBhvr>
                                    </p:animEffect>
                                  </p:childTnLst>
                                </p:cTn>
                              </p:par>
                            </p:childTnLst>
                          </p:cTn>
                        </p:par>
                        <p:par>
                          <p:cTn id="34" fill="hold">
                            <p:stCondLst>
                              <p:cond delay="3500"/>
                            </p:stCondLst>
                            <p:childTnLst>
                              <p:par>
                                <p:cTn id="35" presetID="16" presetClass="entr" presetSubtype="37"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outVertical)">
                                      <p:cBhvr>
                                        <p:cTn id="37" dur="500"/>
                                        <p:tgtEl>
                                          <p:spTgt spid="40"/>
                                        </p:tgtEl>
                                      </p:cBhvr>
                                    </p:animEffect>
                                  </p:childTnLst>
                                </p:cTn>
                              </p:par>
                              <p:par>
                                <p:cTn id="38" presetID="16" presetClass="entr" presetSubtype="37"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outVertical)">
                                      <p:cBhvr>
                                        <p:cTn id="40" dur="500"/>
                                        <p:tgtEl>
                                          <p:spTgt spid="43"/>
                                        </p:tgtEl>
                                      </p:cBhvr>
                                    </p:animEffect>
                                  </p:childTnLst>
                                </p:cTn>
                              </p:par>
                              <p:par>
                                <p:cTn id="41" presetID="16" presetClass="entr" presetSubtype="37"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arn(outVertical)">
                                      <p:cBhvr>
                                        <p:cTn id="43" dur="500"/>
                                        <p:tgtEl>
                                          <p:spTgt spid="44"/>
                                        </p:tgtEl>
                                      </p:cBhvr>
                                    </p:animEffect>
                                  </p:childTnLst>
                                </p:cTn>
                              </p:par>
                              <p:par>
                                <p:cTn id="44" presetID="16" presetClass="entr" presetSubtype="37"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arn(outVertical)">
                                      <p:cBhvr>
                                        <p:cTn id="46" dur="500"/>
                                        <p:tgtEl>
                                          <p:spTgt spid="45"/>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750"/>
                                        <p:tgtEl>
                                          <p:spTgt spid="32"/>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750"/>
                                        <p:tgtEl>
                                          <p:spTgt spid="35"/>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750"/>
                                        <p:tgtEl>
                                          <p:spTgt spid="28"/>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67E06B5-4DF1-411A-8443-02EF149B3B59}"/>
              </a:ext>
            </a:extLst>
          </p:cNvPr>
          <p:cNvSpPr/>
          <p:nvPr/>
        </p:nvSpPr>
        <p:spPr>
          <a:xfrm>
            <a:off x="695325" y="1513490"/>
            <a:ext cx="10801350" cy="47952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96DDD391-E788-42FF-B4CB-117928F6C3B4}"/>
              </a:ext>
            </a:extLst>
          </p:cNvPr>
          <p:cNvSpPr/>
          <p:nvPr/>
        </p:nvSpPr>
        <p:spPr>
          <a:xfrm>
            <a:off x="1135116" y="1118458"/>
            <a:ext cx="3817884" cy="48111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51083C16-79F4-4D1C-8B12-7EAC1A854F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5018" y="1528361"/>
            <a:ext cx="3184636" cy="2125398"/>
          </a:xfrm>
          <a:prstGeom prst="rect">
            <a:avLst/>
          </a:prstGeom>
          <a:effectLst>
            <a:outerShdw blurRad="177800" sx="103000" sy="103000" algn="ctr" rotWithShape="0">
              <a:prstClr val="black">
                <a:alpha val="40000"/>
              </a:prstClr>
            </a:outerShdw>
          </a:effectLst>
        </p:spPr>
      </p:pic>
      <p:grpSp>
        <p:nvGrpSpPr>
          <p:cNvPr id="86" name="组合 85">
            <a:extLst>
              <a:ext uri="{FF2B5EF4-FFF2-40B4-BE49-F238E27FC236}">
                <a16:creationId xmlns:a16="http://schemas.microsoft.com/office/drawing/2014/main" id="{470EBE5C-FACD-4843-9195-4F5FD7AC6EAC}"/>
              </a:ext>
            </a:extLst>
          </p:cNvPr>
          <p:cNvGrpSpPr/>
          <p:nvPr/>
        </p:nvGrpSpPr>
        <p:grpSpPr>
          <a:xfrm>
            <a:off x="5785830" y="1915817"/>
            <a:ext cx="479352" cy="479352"/>
            <a:chOff x="5785830" y="1927889"/>
            <a:chExt cx="479352" cy="479352"/>
          </a:xfrm>
        </p:grpSpPr>
        <p:sp>
          <p:nvSpPr>
            <p:cNvPr id="6" name="矩形 5">
              <a:extLst>
                <a:ext uri="{FF2B5EF4-FFF2-40B4-BE49-F238E27FC236}">
                  <a16:creationId xmlns:a16="http://schemas.microsoft.com/office/drawing/2014/main" id="{5F7A93BE-3902-4F13-AEBA-06897FD0A0EF}"/>
                </a:ext>
              </a:extLst>
            </p:cNvPr>
            <p:cNvSpPr/>
            <p:nvPr/>
          </p:nvSpPr>
          <p:spPr>
            <a:xfrm>
              <a:off x="5785830" y="1927889"/>
              <a:ext cx="479352" cy="4793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1D5F5DE5-7FBC-4ADC-BA6D-C3AE06BFCB9D}"/>
                </a:ext>
              </a:extLst>
            </p:cNvPr>
            <p:cNvGrpSpPr/>
            <p:nvPr/>
          </p:nvGrpSpPr>
          <p:grpSpPr>
            <a:xfrm>
              <a:off x="5871589" y="2011065"/>
              <a:ext cx="307835" cy="313000"/>
              <a:chOff x="15274225" y="6585577"/>
              <a:chExt cx="544846" cy="553988"/>
            </a:xfrm>
          </p:grpSpPr>
          <p:sp>
            <p:nvSpPr>
              <p:cNvPr id="8" name="Freeform 86">
                <a:extLst>
                  <a:ext uri="{FF2B5EF4-FFF2-40B4-BE49-F238E27FC236}">
                    <a16:creationId xmlns:a16="http://schemas.microsoft.com/office/drawing/2014/main" id="{B5952DF4-5BE8-4EF5-89E4-3079E809B657}"/>
                  </a:ext>
                </a:extLst>
              </p:cNvPr>
              <p:cNvSpPr/>
              <p:nvPr/>
            </p:nvSpPr>
            <p:spPr>
              <a:xfrm>
                <a:off x="15274225" y="6585577"/>
                <a:ext cx="544846" cy="553988"/>
              </a:xfrm>
              <a:custGeom>
                <a:avLst/>
                <a:gdLst/>
                <a:ahLst/>
                <a:cxnLst>
                  <a:cxn ang="0">
                    <a:pos x="wd2" y="hd2"/>
                  </a:cxn>
                  <a:cxn ang="5400000">
                    <a:pos x="wd2" y="hd2"/>
                  </a:cxn>
                  <a:cxn ang="10800000">
                    <a:pos x="wd2" y="hd2"/>
                  </a:cxn>
                  <a:cxn ang="16200000">
                    <a:pos x="wd2" y="hd2"/>
                  </a:cxn>
                </a:cxnLst>
                <a:rect l="0" t="0" r="r" b="b"/>
                <a:pathLst>
                  <a:path w="21600" h="21600" extrusionOk="0">
                    <a:moveTo>
                      <a:pt x="19543" y="2194"/>
                    </a:moveTo>
                    <a:cubicBezTo>
                      <a:pt x="18171" y="675"/>
                      <a:pt x="16286" y="0"/>
                      <a:pt x="14400" y="0"/>
                    </a:cubicBezTo>
                    <a:cubicBezTo>
                      <a:pt x="12343" y="0"/>
                      <a:pt x="10629" y="675"/>
                      <a:pt x="9086" y="2194"/>
                    </a:cubicBezTo>
                    <a:cubicBezTo>
                      <a:pt x="7714" y="3544"/>
                      <a:pt x="7029" y="5400"/>
                      <a:pt x="7029" y="7425"/>
                    </a:cubicBezTo>
                    <a:cubicBezTo>
                      <a:pt x="7029" y="8100"/>
                      <a:pt x="7200" y="8944"/>
                      <a:pt x="7371" y="9619"/>
                    </a:cubicBezTo>
                    <a:cubicBezTo>
                      <a:pt x="7371" y="9787"/>
                      <a:pt x="7371" y="9787"/>
                      <a:pt x="7371" y="9787"/>
                    </a:cubicBezTo>
                    <a:cubicBezTo>
                      <a:pt x="0" y="17213"/>
                      <a:pt x="0" y="17213"/>
                      <a:pt x="0" y="17213"/>
                    </a:cubicBezTo>
                    <a:cubicBezTo>
                      <a:pt x="0" y="17213"/>
                      <a:pt x="0" y="17381"/>
                      <a:pt x="0" y="17381"/>
                    </a:cubicBezTo>
                    <a:cubicBezTo>
                      <a:pt x="0" y="17381"/>
                      <a:pt x="0" y="17381"/>
                      <a:pt x="0" y="17381"/>
                    </a:cubicBezTo>
                    <a:cubicBezTo>
                      <a:pt x="0" y="20925"/>
                      <a:pt x="0" y="20925"/>
                      <a:pt x="0" y="20925"/>
                    </a:cubicBezTo>
                    <a:cubicBezTo>
                      <a:pt x="0" y="21094"/>
                      <a:pt x="0" y="21094"/>
                      <a:pt x="0" y="21263"/>
                    </a:cubicBezTo>
                    <a:cubicBezTo>
                      <a:pt x="171" y="21263"/>
                      <a:pt x="171" y="21263"/>
                      <a:pt x="343" y="21263"/>
                    </a:cubicBezTo>
                    <a:cubicBezTo>
                      <a:pt x="343" y="21600"/>
                      <a:pt x="343" y="21600"/>
                      <a:pt x="343" y="21600"/>
                    </a:cubicBezTo>
                    <a:cubicBezTo>
                      <a:pt x="343" y="21263"/>
                      <a:pt x="343" y="21263"/>
                      <a:pt x="343" y="21263"/>
                    </a:cubicBezTo>
                    <a:cubicBezTo>
                      <a:pt x="5314" y="21094"/>
                      <a:pt x="5314" y="21094"/>
                      <a:pt x="5314" y="21094"/>
                    </a:cubicBezTo>
                    <a:cubicBezTo>
                      <a:pt x="5314" y="21094"/>
                      <a:pt x="5486" y="21094"/>
                      <a:pt x="5486" y="21094"/>
                    </a:cubicBezTo>
                    <a:cubicBezTo>
                      <a:pt x="5657" y="20925"/>
                      <a:pt x="5657" y="20925"/>
                      <a:pt x="5657" y="20756"/>
                    </a:cubicBezTo>
                    <a:cubicBezTo>
                      <a:pt x="5657" y="19069"/>
                      <a:pt x="5657" y="19069"/>
                      <a:pt x="5657" y="19069"/>
                    </a:cubicBezTo>
                    <a:cubicBezTo>
                      <a:pt x="7371" y="19069"/>
                      <a:pt x="7371" y="19069"/>
                      <a:pt x="7371" y="19069"/>
                    </a:cubicBezTo>
                    <a:cubicBezTo>
                      <a:pt x="7371" y="19069"/>
                      <a:pt x="7371" y="19069"/>
                      <a:pt x="7371" y="19069"/>
                    </a:cubicBezTo>
                    <a:cubicBezTo>
                      <a:pt x="7371" y="19069"/>
                      <a:pt x="7543" y="19069"/>
                      <a:pt x="7543" y="18900"/>
                    </a:cubicBezTo>
                    <a:cubicBezTo>
                      <a:pt x="7714" y="18900"/>
                      <a:pt x="7714" y="18731"/>
                      <a:pt x="7714" y="18731"/>
                    </a:cubicBezTo>
                    <a:cubicBezTo>
                      <a:pt x="7714" y="18731"/>
                      <a:pt x="7714" y="18731"/>
                      <a:pt x="7714" y="18731"/>
                    </a:cubicBezTo>
                    <a:cubicBezTo>
                      <a:pt x="7714" y="17044"/>
                      <a:pt x="7714" y="17044"/>
                      <a:pt x="7714" y="17044"/>
                    </a:cubicBezTo>
                    <a:cubicBezTo>
                      <a:pt x="9429" y="17044"/>
                      <a:pt x="9429" y="17044"/>
                      <a:pt x="9429" y="17044"/>
                    </a:cubicBezTo>
                    <a:cubicBezTo>
                      <a:pt x="9429" y="17044"/>
                      <a:pt x="9429" y="17044"/>
                      <a:pt x="9429" y="17044"/>
                    </a:cubicBezTo>
                    <a:cubicBezTo>
                      <a:pt x="9600" y="17044"/>
                      <a:pt x="9600" y="16875"/>
                      <a:pt x="9600" y="16875"/>
                    </a:cubicBezTo>
                    <a:cubicBezTo>
                      <a:pt x="12000" y="14513"/>
                      <a:pt x="12000" y="14513"/>
                      <a:pt x="12000" y="14513"/>
                    </a:cubicBezTo>
                    <a:cubicBezTo>
                      <a:pt x="12171" y="14513"/>
                      <a:pt x="12171" y="14513"/>
                      <a:pt x="12171" y="14513"/>
                    </a:cubicBezTo>
                    <a:cubicBezTo>
                      <a:pt x="12857" y="14681"/>
                      <a:pt x="13543" y="14850"/>
                      <a:pt x="14400" y="14850"/>
                    </a:cubicBezTo>
                    <a:cubicBezTo>
                      <a:pt x="16286" y="14850"/>
                      <a:pt x="18171" y="14006"/>
                      <a:pt x="19543" y="12656"/>
                    </a:cubicBezTo>
                    <a:cubicBezTo>
                      <a:pt x="20914" y="11306"/>
                      <a:pt x="21600" y="9450"/>
                      <a:pt x="21600" y="7425"/>
                    </a:cubicBezTo>
                    <a:cubicBezTo>
                      <a:pt x="21600" y="5400"/>
                      <a:pt x="20914" y="3544"/>
                      <a:pt x="19543" y="2194"/>
                    </a:cubicBezTo>
                    <a:close/>
                    <a:moveTo>
                      <a:pt x="9257" y="16200"/>
                    </a:moveTo>
                    <a:cubicBezTo>
                      <a:pt x="7371" y="16200"/>
                      <a:pt x="7371" y="16200"/>
                      <a:pt x="7371" y="16200"/>
                    </a:cubicBezTo>
                    <a:cubicBezTo>
                      <a:pt x="7200" y="16200"/>
                      <a:pt x="7200" y="16200"/>
                      <a:pt x="7029" y="16200"/>
                    </a:cubicBezTo>
                    <a:cubicBezTo>
                      <a:pt x="7029" y="16369"/>
                      <a:pt x="7029" y="16538"/>
                      <a:pt x="7029" y="16538"/>
                    </a:cubicBezTo>
                    <a:cubicBezTo>
                      <a:pt x="7029" y="18225"/>
                      <a:pt x="7029" y="18225"/>
                      <a:pt x="7029" y="18225"/>
                    </a:cubicBezTo>
                    <a:cubicBezTo>
                      <a:pt x="5314" y="18225"/>
                      <a:pt x="5314" y="18225"/>
                      <a:pt x="5314" y="18225"/>
                    </a:cubicBezTo>
                    <a:cubicBezTo>
                      <a:pt x="5143" y="18225"/>
                      <a:pt x="5143" y="18225"/>
                      <a:pt x="4971" y="18394"/>
                    </a:cubicBezTo>
                    <a:cubicBezTo>
                      <a:pt x="4971" y="18394"/>
                      <a:pt x="4971" y="18563"/>
                      <a:pt x="4971" y="18731"/>
                    </a:cubicBezTo>
                    <a:cubicBezTo>
                      <a:pt x="4971" y="20419"/>
                      <a:pt x="4971" y="20419"/>
                      <a:pt x="4971" y="20419"/>
                    </a:cubicBezTo>
                    <a:cubicBezTo>
                      <a:pt x="686" y="20588"/>
                      <a:pt x="686" y="20588"/>
                      <a:pt x="686" y="20588"/>
                    </a:cubicBezTo>
                    <a:cubicBezTo>
                      <a:pt x="686" y="17550"/>
                      <a:pt x="686" y="17550"/>
                      <a:pt x="686" y="17550"/>
                    </a:cubicBezTo>
                    <a:cubicBezTo>
                      <a:pt x="7714" y="10462"/>
                      <a:pt x="7714" y="10462"/>
                      <a:pt x="7714" y="10462"/>
                    </a:cubicBezTo>
                    <a:cubicBezTo>
                      <a:pt x="7886" y="10800"/>
                      <a:pt x="7886" y="10800"/>
                      <a:pt x="7886" y="10800"/>
                    </a:cubicBezTo>
                    <a:cubicBezTo>
                      <a:pt x="8229" y="11475"/>
                      <a:pt x="8571" y="12150"/>
                      <a:pt x="9257" y="12656"/>
                    </a:cubicBezTo>
                    <a:cubicBezTo>
                      <a:pt x="9771" y="13163"/>
                      <a:pt x="10286" y="13669"/>
                      <a:pt x="10971" y="14006"/>
                    </a:cubicBezTo>
                    <a:cubicBezTo>
                      <a:pt x="11314" y="14175"/>
                      <a:pt x="11314" y="14175"/>
                      <a:pt x="11314" y="14175"/>
                    </a:cubicBezTo>
                    <a:lnTo>
                      <a:pt x="9257" y="16200"/>
                    </a:lnTo>
                    <a:close/>
                    <a:moveTo>
                      <a:pt x="19029" y="12150"/>
                    </a:moveTo>
                    <a:cubicBezTo>
                      <a:pt x="17657" y="13331"/>
                      <a:pt x="16114" y="14006"/>
                      <a:pt x="14400" y="14006"/>
                    </a:cubicBezTo>
                    <a:cubicBezTo>
                      <a:pt x="12514" y="14006"/>
                      <a:pt x="10971" y="13331"/>
                      <a:pt x="9771" y="12150"/>
                    </a:cubicBezTo>
                    <a:cubicBezTo>
                      <a:pt x="8571" y="10800"/>
                      <a:pt x="7886" y="9112"/>
                      <a:pt x="7886" y="7425"/>
                    </a:cubicBezTo>
                    <a:cubicBezTo>
                      <a:pt x="7886" y="5569"/>
                      <a:pt x="8400" y="3881"/>
                      <a:pt x="9771" y="2700"/>
                    </a:cubicBezTo>
                    <a:cubicBezTo>
                      <a:pt x="10971" y="1519"/>
                      <a:pt x="12514" y="675"/>
                      <a:pt x="14400" y="675"/>
                    </a:cubicBezTo>
                    <a:cubicBezTo>
                      <a:pt x="16114" y="675"/>
                      <a:pt x="17657" y="1519"/>
                      <a:pt x="18857" y="2700"/>
                    </a:cubicBezTo>
                    <a:cubicBezTo>
                      <a:pt x="20229" y="3881"/>
                      <a:pt x="20914" y="5569"/>
                      <a:pt x="20914" y="7425"/>
                    </a:cubicBezTo>
                    <a:cubicBezTo>
                      <a:pt x="20914" y="9112"/>
                      <a:pt x="20229" y="10800"/>
                      <a:pt x="19029" y="1215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9" name="Freeform 87">
                <a:extLst>
                  <a:ext uri="{FF2B5EF4-FFF2-40B4-BE49-F238E27FC236}">
                    <a16:creationId xmlns:a16="http://schemas.microsoft.com/office/drawing/2014/main" id="{C324F83B-FBD2-4F9C-BDBE-AE60C01A5E55}"/>
                  </a:ext>
                </a:extLst>
              </p:cNvPr>
              <p:cNvSpPr/>
              <p:nvPr/>
            </p:nvSpPr>
            <p:spPr>
              <a:xfrm>
                <a:off x="15649731" y="6676994"/>
                <a:ext cx="82712" cy="82710"/>
              </a:xfrm>
              <a:custGeom>
                <a:avLst/>
                <a:gdLst/>
                <a:ahLst/>
                <a:cxnLst>
                  <a:cxn ang="0">
                    <a:pos x="wd2" y="hd2"/>
                  </a:cxn>
                  <a:cxn ang="5400000">
                    <a:pos x="wd2" y="hd2"/>
                  </a:cxn>
                  <a:cxn ang="10800000">
                    <a:pos x="wd2" y="hd2"/>
                  </a:cxn>
                  <a:cxn ang="16200000">
                    <a:pos x="wd2" y="hd2"/>
                  </a:cxn>
                </a:cxnLst>
                <a:rect l="0" t="0" r="r" b="b"/>
                <a:pathLst>
                  <a:path w="19543" h="20790" extrusionOk="0">
                    <a:moveTo>
                      <a:pt x="10285" y="0"/>
                    </a:moveTo>
                    <a:cubicBezTo>
                      <a:pt x="7200" y="0"/>
                      <a:pt x="5142" y="1080"/>
                      <a:pt x="3085" y="2160"/>
                    </a:cubicBezTo>
                    <a:cubicBezTo>
                      <a:pt x="-1029" y="6480"/>
                      <a:pt x="-1029" y="14040"/>
                      <a:pt x="3085" y="18360"/>
                    </a:cubicBezTo>
                    <a:cubicBezTo>
                      <a:pt x="6171" y="21600"/>
                      <a:pt x="13371" y="21600"/>
                      <a:pt x="16457" y="18360"/>
                    </a:cubicBezTo>
                    <a:cubicBezTo>
                      <a:pt x="20571" y="14040"/>
                      <a:pt x="20571" y="6480"/>
                      <a:pt x="16457" y="2160"/>
                    </a:cubicBezTo>
                    <a:cubicBezTo>
                      <a:pt x="15428" y="1080"/>
                      <a:pt x="12342" y="0"/>
                      <a:pt x="10285" y="0"/>
                    </a:cubicBezTo>
                    <a:close/>
                    <a:moveTo>
                      <a:pt x="13371" y="14040"/>
                    </a:moveTo>
                    <a:cubicBezTo>
                      <a:pt x="12342" y="15120"/>
                      <a:pt x="11314" y="16200"/>
                      <a:pt x="10285" y="16200"/>
                    </a:cubicBezTo>
                    <a:cubicBezTo>
                      <a:pt x="8228" y="16200"/>
                      <a:pt x="7200" y="15120"/>
                      <a:pt x="6171" y="14040"/>
                    </a:cubicBezTo>
                    <a:cubicBezTo>
                      <a:pt x="4114" y="11880"/>
                      <a:pt x="4114" y="8640"/>
                      <a:pt x="6171" y="6480"/>
                    </a:cubicBezTo>
                    <a:cubicBezTo>
                      <a:pt x="8228" y="4320"/>
                      <a:pt x="11314" y="4320"/>
                      <a:pt x="13371" y="6480"/>
                    </a:cubicBezTo>
                    <a:cubicBezTo>
                      <a:pt x="15428" y="8640"/>
                      <a:pt x="15428" y="11880"/>
                      <a:pt x="13371" y="1404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113" name="组合 112">
            <a:extLst>
              <a:ext uri="{FF2B5EF4-FFF2-40B4-BE49-F238E27FC236}">
                <a16:creationId xmlns:a16="http://schemas.microsoft.com/office/drawing/2014/main" id="{B0BB2874-418D-46FF-9FD6-5C2A68581C8D}"/>
              </a:ext>
            </a:extLst>
          </p:cNvPr>
          <p:cNvGrpSpPr/>
          <p:nvPr/>
        </p:nvGrpSpPr>
        <p:grpSpPr>
          <a:xfrm>
            <a:off x="6265182" y="1857475"/>
            <a:ext cx="4980888" cy="672031"/>
            <a:chOff x="6265182" y="1857475"/>
            <a:chExt cx="4980888" cy="672031"/>
          </a:xfrm>
        </p:grpSpPr>
        <p:sp>
          <p:nvSpPr>
            <p:cNvPr id="11" name="文本框 10">
              <a:extLst>
                <a:ext uri="{FF2B5EF4-FFF2-40B4-BE49-F238E27FC236}">
                  <a16:creationId xmlns:a16="http://schemas.microsoft.com/office/drawing/2014/main" id="{073C3944-C040-4CAB-AAE9-7473AE3F4297}"/>
                </a:ext>
              </a:extLst>
            </p:cNvPr>
            <p:cNvSpPr txBox="1"/>
            <p:nvPr/>
          </p:nvSpPr>
          <p:spPr>
            <a:xfrm>
              <a:off x="6265182" y="2067841"/>
              <a:ext cx="498088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 express the meaning you need to express clearly and completely, and keep it beautiful and generous.</a:t>
              </a:r>
            </a:p>
          </p:txBody>
        </p:sp>
        <p:sp>
          <p:nvSpPr>
            <p:cNvPr id="12" name="文本框 11">
              <a:extLst>
                <a:ext uri="{FF2B5EF4-FFF2-40B4-BE49-F238E27FC236}">
                  <a16:creationId xmlns:a16="http://schemas.microsoft.com/office/drawing/2014/main" id="{5BC96FA7-D1BC-4DB8-909C-517A2F66B787}"/>
                </a:ext>
              </a:extLst>
            </p:cNvPr>
            <p:cNvSpPr txBox="1"/>
            <p:nvPr/>
          </p:nvSpPr>
          <p:spPr>
            <a:xfrm>
              <a:off x="6265182" y="1857475"/>
              <a:ext cx="1226470" cy="276999"/>
            </a:xfrm>
            <a:prstGeom prst="rect">
              <a:avLst/>
            </a:prstGeom>
            <a:noFill/>
          </p:spPr>
          <p:txBody>
            <a:bodyPr wrap="square" rtlCol="0">
              <a:spAutoFit/>
            </a:bodyPr>
            <a:lstStyle/>
            <a:p>
              <a:r>
                <a:rPr lang="zh-CN" altLang="en-US" sz="1200" b="1" dirty="0">
                  <a:cs typeface="+mn-ea"/>
                  <a:sym typeface="+mn-lt"/>
                </a:rPr>
                <a:t>Add a title</a:t>
              </a:r>
            </a:p>
          </p:txBody>
        </p:sp>
      </p:grpSp>
      <p:sp>
        <p:nvSpPr>
          <p:cNvPr id="85" name="文本框 84">
            <a:extLst>
              <a:ext uri="{FF2B5EF4-FFF2-40B4-BE49-F238E27FC236}">
                <a16:creationId xmlns:a16="http://schemas.microsoft.com/office/drawing/2014/main" id="{349579E1-8A6B-48D3-B30D-2F7E2C6E717F}"/>
              </a:ext>
            </a:extLst>
          </p:cNvPr>
          <p:cNvSpPr txBox="1"/>
          <p:nvPr/>
        </p:nvSpPr>
        <p:spPr>
          <a:xfrm>
            <a:off x="1455018" y="4368307"/>
            <a:ext cx="3007694" cy="646331"/>
          </a:xfrm>
          <a:prstGeom prst="rect">
            <a:avLst/>
          </a:prstGeom>
          <a:noFill/>
        </p:spPr>
        <p:txBody>
          <a:bodyPr wrap="square" rtlCol="0">
            <a:spAutoFit/>
          </a:bodyPr>
          <a:lstStyle/>
          <a:p>
            <a:pPr algn="ctr"/>
            <a:r>
              <a:rPr lang="zh-CN" altLang="en-US" sz="2400" dirty="0">
                <a:solidFill>
                  <a:schemeClr val="bg1"/>
                </a:solidFill>
                <a:cs typeface="+mn-ea"/>
                <a:sym typeface="+mn-lt"/>
              </a:rPr>
              <a:t>Enter the title here</a:t>
            </a:r>
            <a:endParaRPr lang="en-US" altLang="zh-CN" sz="2400" dirty="0">
              <a:solidFill>
                <a:schemeClr val="bg1"/>
              </a:solidFill>
              <a:cs typeface="+mn-ea"/>
              <a:sym typeface="+mn-lt"/>
            </a:endParaRPr>
          </a:p>
          <a:p>
            <a:pPr algn="ctr"/>
            <a:r>
              <a:rPr lang="en-US" altLang="zh-CN" sz="1200" dirty="0">
                <a:solidFill>
                  <a:schemeClr val="bg1"/>
                </a:solidFill>
                <a:cs typeface="+mn-ea"/>
                <a:sym typeface="+mn-lt"/>
              </a:rPr>
              <a:t>ADD THE TITLE HERE</a:t>
            </a:r>
            <a:endParaRPr lang="zh-CN" altLang="en-US" sz="1200" dirty="0">
              <a:solidFill>
                <a:schemeClr val="bg1"/>
              </a:solidFill>
              <a:cs typeface="+mn-ea"/>
              <a:sym typeface="+mn-lt"/>
            </a:endParaRPr>
          </a:p>
        </p:txBody>
      </p:sp>
      <p:grpSp>
        <p:nvGrpSpPr>
          <p:cNvPr id="116" name="组合 115">
            <a:extLst>
              <a:ext uri="{FF2B5EF4-FFF2-40B4-BE49-F238E27FC236}">
                <a16:creationId xmlns:a16="http://schemas.microsoft.com/office/drawing/2014/main" id="{151B5464-EF0D-4B38-A8B9-1164E73BF9C6}"/>
              </a:ext>
            </a:extLst>
          </p:cNvPr>
          <p:cNvGrpSpPr/>
          <p:nvPr/>
        </p:nvGrpSpPr>
        <p:grpSpPr>
          <a:xfrm>
            <a:off x="6265182" y="5315258"/>
            <a:ext cx="4980888" cy="672031"/>
            <a:chOff x="6265182" y="5315258"/>
            <a:chExt cx="4980888" cy="672031"/>
          </a:xfrm>
        </p:grpSpPr>
        <p:sp>
          <p:nvSpPr>
            <p:cNvPr id="90" name="文本框 89">
              <a:extLst>
                <a:ext uri="{FF2B5EF4-FFF2-40B4-BE49-F238E27FC236}">
                  <a16:creationId xmlns:a16="http://schemas.microsoft.com/office/drawing/2014/main" id="{6B4DDE54-1933-4684-8E45-524CDDCD97DF}"/>
                </a:ext>
              </a:extLst>
            </p:cNvPr>
            <p:cNvSpPr txBox="1"/>
            <p:nvPr/>
          </p:nvSpPr>
          <p:spPr>
            <a:xfrm>
              <a:off x="6265182" y="5525624"/>
              <a:ext cx="498088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 express the meaning you need to express clearly and completely, and keep it beautiful and generous.</a:t>
              </a:r>
            </a:p>
          </p:txBody>
        </p:sp>
        <p:sp>
          <p:nvSpPr>
            <p:cNvPr id="91" name="文本框 90">
              <a:extLst>
                <a:ext uri="{FF2B5EF4-FFF2-40B4-BE49-F238E27FC236}">
                  <a16:creationId xmlns:a16="http://schemas.microsoft.com/office/drawing/2014/main" id="{08823BB9-0AF2-42BE-A904-208774F62F84}"/>
                </a:ext>
              </a:extLst>
            </p:cNvPr>
            <p:cNvSpPr txBox="1"/>
            <p:nvPr/>
          </p:nvSpPr>
          <p:spPr>
            <a:xfrm>
              <a:off x="6265182" y="5315258"/>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115" name="组合 114">
            <a:extLst>
              <a:ext uri="{FF2B5EF4-FFF2-40B4-BE49-F238E27FC236}">
                <a16:creationId xmlns:a16="http://schemas.microsoft.com/office/drawing/2014/main" id="{85D9BB2C-8DB4-4465-83DC-4969B9CDAAFD}"/>
              </a:ext>
            </a:extLst>
          </p:cNvPr>
          <p:cNvGrpSpPr/>
          <p:nvPr/>
        </p:nvGrpSpPr>
        <p:grpSpPr>
          <a:xfrm>
            <a:off x="6265182" y="4162663"/>
            <a:ext cx="4980888" cy="672031"/>
            <a:chOff x="6265182" y="4162663"/>
            <a:chExt cx="4980888" cy="672031"/>
          </a:xfrm>
        </p:grpSpPr>
        <p:sp>
          <p:nvSpPr>
            <p:cNvPr id="98" name="文本框 97">
              <a:extLst>
                <a:ext uri="{FF2B5EF4-FFF2-40B4-BE49-F238E27FC236}">
                  <a16:creationId xmlns:a16="http://schemas.microsoft.com/office/drawing/2014/main" id="{A05698DD-05A9-48D1-8D79-DCDDB959F308}"/>
                </a:ext>
              </a:extLst>
            </p:cNvPr>
            <p:cNvSpPr txBox="1"/>
            <p:nvPr/>
          </p:nvSpPr>
          <p:spPr>
            <a:xfrm>
              <a:off x="6265182" y="4373029"/>
              <a:ext cx="498088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 express the meaning you need to express clearly and completely, and keep it beautiful and generous.</a:t>
              </a:r>
            </a:p>
          </p:txBody>
        </p:sp>
        <p:sp>
          <p:nvSpPr>
            <p:cNvPr id="99" name="文本框 98">
              <a:extLst>
                <a:ext uri="{FF2B5EF4-FFF2-40B4-BE49-F238E27FC236}">
                  <a16:creationId xmlns:a16="http://schemas.microsoft.com/office/drawing/2014/main" id="{8CD90831-0158-4D56-B564-41CB8CA69734}"/>
                </a:ext>
              </a:extLst>
            </p:cNvPr>
            <p:cNvSpPr txBox="1"/>
            <p:nvPr/>
          </p:nvSpPr>
          <p:spPr>
            <a:xfrm>
              <a:off x="6265182" y="4162663"/>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114" name="组合 113">
            <a:extLst>
              <a:ext uri="{FF2B5EF4-FFF2-40B4-BE49-F238E27FC236}">
                <a16:creationId xmlns:a16="http://schemas.microsoft.com/office/drawing/2014/main" id="{089B8442-47E9-4F03-9058-EDFE67FD41CA}"/>
              </a:ext>
            </a:extLst>
          </p:cNvPr>
          <p:cNvGrpSpPr/>
          <p:nvPr/>
        </p:nvGrpSpPr>
        <p:grpSpPr>
          <a:xfrm>
            <a:off x="6265182" y="3010069"/>
            <a:ext cx="4980888" cy="672031"/>
            <a:chOff x="6265182" y="3010069"/>
            <a:chExt cx="4980888" cy="672031"/>
          </a:xfrm>
        </p:grpSpPr>
        <p:sp>
          <p:nvSpPr>
            <p:cNvPr id="106" name="文本框 105">
              <a:extLst>
                <a:ext uri="{FF2B5EF4-FFF2-40B4-BE49-F238E27FC236}">
                  <a16:creationId xmlns:a16="http://schemas.microsoft.com/office/drawing/2014/main" id="{17400A2A-A557-4D45-A75F-CB013CEDE1DA}"/>
                </a:ext>
              </a:extLst>
            </p:cNvPr>
            <p:cNvSpPr txBox="1"/>
            <p:nvPr/>
          </p:nvSpPr>
          <p:spPr>
            <a:xfrm>
              <a:off x="6265182" y="3220435"/>
              <a:ext cx="4980888" cy="461665"/>
            </a:xfrm>
            <a:prstGeom prst="rect">
              <a:avLst/>
            </a:prstGeom>
            <a:noFill/>
          </p:spPr>
          <p:txBody>
            <a:bodyPr wrap="square" rtlCol="0">
              <a:spAutoFit/>
            </a:bodyPr>
            <a:lstStyle/>
            <a:p>
              <a:r>
                <a:rPr lang="zh-CN" altLang="en-US" sz="1200" dirty="0">
                  <a:cs typeface="+mn-ea"/>
                  <a:sym typeface="+mn-lt"/>
                </a:rPr>
                <a:t>Add your detailed small paragraph text here, and be concise about the title and conform to the overall language style, express the meaning you need to express clearly and completely, and keep it beautiful and generous.</a:t>
              </a:r>
            </a:p>
          </p:txBody>
        </p:sp>
        <p:sp>
          <p:nvSpPr>
            <p:cNvPr id="107" name="文本框 106">
              <a:extLst>
                <a:ext uri="{FF2B5EF4-FFF2-40B4-BE49-F238E27FC236}">
                  <a16:creationId xmlns:a16="http://schemas.microsoft.com/office/drawing/2014/main" id="{269636A0-12F4-4640-9109-DC27823CC2EB}"/>
                </a:ext>
              </a:extLst>
            </p:cNvPr>
            <p:cNvSpPr txBox="1"/>
            <p:nvPr/>
          </p:nvSpPr>
          <p:spPr>
            <a:xfrm>
              <a:off x="6265182" y="3010069"/>
              <a:ext cx="1226470" cy="276999"/>
            </a:xfrm>
            <a:prstGeom prst="rect">
              <a:avLst/>
            </a:prstGeom>
            <a:noFill/>
          </p:spPr>
          <p:txBody>
            <a:bodyPr wrap="square" rtlCol="0">
              <a:spAutoFit/>
            </a:bodyPr>
            <a:lstStyle/>
            <a:p>
              <a:r>
                <a:rPr lang="zh-CN" altLang="en-US" sz="1200" b="1" dirty="0">
                  <a:cs typeface="+mn-ea"/>
                  <a:sym typeface="+mn-lt"/>
                </a:rPr>
                <a:t>Add a title</a:t>
              </a:r>
            </a:p>
          </p:txBody>
        </p:sp>
      </p:grpSp>
      <p:grpSp>
        <p:nvGrpSpPr>
          <p:cNvPr id="10" name="组合 9">
            <a:extLst>
              <a:ext uri="{FF2B5EF4-FFF2-40B4-BE49-F238E27FC236}">
                <a16:creationId xmlns:a16="http://schemas.microsoft.com/office/drawing/2014/main" id="{2A9C3EF8-6617-4C88-ADA2-F4792885CC7A}"/>
              </a:ext>
            </a:extLst>
          </p:cNvPr>
          <p:cNvGrpSpPr/>
          <p:nvPr/>
        </p:nvGrpSpPr>
        <p:grpSpPr>
          <a:xfrm>
            <a:off x="5785830" y="4221005"/>
            <a:ext cx="479352" cy="479352"/>
            <a:chOff x="5785830" y="4221005"/>
            <a:chExt cx="479352" cy="479352"/>
          </a:xfrm>
        </p:grpSpPr>
        <p:sp>
          <p:nvSpPr>
            <p:cNvPr id="100" name="矩形 99">
              <a:extLst>
                <a:ext uri="{FF2B5EF4-FFF2-40B4-BE49-F238E27FC236}">
                  <a16:creationId xmlns:a16="http://schemas.microsoft.com/office/drawing/2014/main" id="{4B2F233F-1407-4EFB-A9FF-E9EAACD5E6D6}"/>
                </a:ext>
              </a:extLst>
            </p:cNvPr>
            <p:cNvSpPr/>
            <p:nvPr/>
          </p:nvSpPr>
          <p:spPr>
            <a:xfrm>
              <a:off x="5785830" y="4221005"/>
              <a:ext cx="479352" cy="4793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8" name="Freeform 195">
              <a:extLst>
                <a:ext uri="{FF2B5EF4-FFF2-40B4-BE49-F238E27FC236}">
                  <a16:creationId xmlns:a16="http://schemas.microsoft.com/office/drawing/2014/main" id="{B57BB3B2-DC78-4172-BF0F-D295D9CC9B05}"/>
                </a:ext>
              </a:extLst>
            </p:cNvPr>
            <p:cNvSpPr/>
            <p:nvPr/>
          </p:nvSpPr>
          <p:spPr>
            <a:xfrm>
              <a:off x="5865335" y="4353372"/>
              <a:ext cx="320342" cy="214619"/>
            </a:xfrm>
            <a:custGeom>
              <a:avLst/>
              <a:gdLst/>
              <a:ahLst/>
              <a:cxnLst>
                <a:cxn ang="0">
                  <a:pos x="wd2" y="hd2"/>
                </a:cxn>
                <a:cxn ang="5400000">
                  <a:pos x="wd2" y="hd2"/>
                </a:cxn>
                <a:cxn ang="10800000">
                  <a:pos x="wd2" y="hd2"/>
                </a:cxn>
                <a:cxn ang="16200000">
                  <a:pos x="wd2" y="hd2"/>
                </a:cxn>
              </a:cxnLst>
              <a:rect l="0" t="0" r="r" b="b"/>
              <a:pathLst>
                <a:path w="21600" h="21600" extrusionOk="0">
                  <a:moveTo>
                    <a:pt x="0" y="18837"/>
                  </a:moveTo>
                  <a:cubicBezTo>
                    <a:pt x="0" y="21600"/>
                    <a:pt x="0" y="21600"/>
                    <a:pt x="0" y="21600"/>
                  </a:cubicBezTo>
                  <a:cubicBezTo>
                    <a:pt x="21600" y="21600"/>
                    <a:pt x="21600" y="21600"/>
                    <a:pt x="21600" y="21600"/>
                  </a:cubicBezTo>
                  <a:cubicBezTo>
                    <a:pt x="21600" y="19591"/>
                    <a:pt x="21600" y="19591"/>
                    <a:pt x="21600" y="19591"/>
                  </a:cubicBezTo>
                  <a:cubicBezTo>
                    <a:pt x="21600" y="18586"/>
                    <a:pt x="21094" y="17581"/>
                    <a:pt x="20587" y="17330"/>
                  </a:cubicBezTo>
                  <a:cubicBezTo>
                    <a:pt x="20587" y="17330"/>
                    <a:pt x="19912" y="17079"/>
                    <a:pt x="19406" y="16828"/>
                  </a:cubicBezTo>
                  <a:cubicBezTo>
                    <a:pt x="18394" y="16326"/>
                    <a:pt x="18225" y="15823"/>
                    <a:pt x="18056" y="15823"/>
                  </a:cubicBezTo>
                  <a:cubicBezTo>
                    <a:pt x="18056" y="15572"/>
                    <a:pt x="18056" y="15572"/>
                    <a:pt x="18056" y="15572"/>
                  </a:cubicBezTo>
                  <a:cubicBezTo>
                    <a:pt x="18056" y="15572"/>
                    <a:pt x="18056" y="15572"/>
                    <a:pt x="18056" y="15572"/>
                  </a:cubicBezTo>
                  <a:cubicBezTo>
                    <a:pt x="18056" y="15572"/>
                    <a:pt x="18056" y="15321"/>
                    <a:pt x="18225" y="14819"/>
                  </a:cubicBezTo>
                  <a:cubicBezTo>
                    <a:pt x="18225" y="14567"/>
                    <a:pt x="18394" y="14567"/>
                    <a:pt x="18394" y="14316"/>
                  </a:cubicBezTo>
                  <a:cubicBezTo>
                    <a:pt x="18900" y="13312"/>
                    <a:pt x="19069" y="11805"/>
                    <a:pt x="19237" y="10298"/>
                  </a:cubicBezTo>
                  <a:cubicBezTo>
                    <a:pt x="19237" y="9042"/>
                    <a:pt x="18900" y="7786"/>
                    <a:pt x="18225" y="6781"/>
                  </a:cubicBezTo>
                  <a:cubicBezTo>
                    <a:pt x="17719" y="6028"/>
                    <a:pt x="17044" y="5526"/>
                    <a:pt x="16200" y="5526"/>
                  </a:cubicBezTo>
                  <a:cubicBezTo>
                    <a:pt x="15356" y="5526"/>
                    <a:pt x="14681" y="6028"/>
                    <a:pt x="14175" y="6781"/>
                  </a:cubicBezTo>
                  <a:cubicBezTo>
                    <a:pt x="13500" y="7786"/>
                    <a:pt x="13162" y="9042"/>
                    <a:pt x="13162" y="10298"/>
                  </a:cubicBezTo>
                  <a:cubicBezTo>
                    <a:pt x="13162" y="11805"/>
                    <a:pt x="13500" y="13312"/>
                    <a:pt x="14006" y="14316"/>
                  </a:cubicBezTo>
                  <a:cubicBezTo>
                    <a:pt x="14006" y="14567"/>
                    <a:pt x="14175" y="14567"/>
                    <a:pt x="14175" y="14819"/>
                  </a:cubicBezTo>
                  <a:cubicBezTo>
                    <a:pt x="14344" y="15321"/>
                    <a:pt x="14344" y="15572"/>
                    <a:pt x="14344" y="15572"/>
                  </a:cubicBezTo>
                  <a:cubicBezTo>
                    <a:pt x="14344" y="15572"/>
                    <a:pt x="14344" y="15572"/>
                    <a:pt x="14344" y="15572"/>
                  </a:cubicBezTo>
                  <a:cubicBezTo>
                    <a:pt x="14344" y="15823"/>
                    <a:pt x="14344" y="15823"/>
                    <a:pt x="14344" y="15823"/>
                  </a:cubicBezTo>
                  <a:cubicBezTo>
                    <a:pt x="14175" y="15823"/>
                    <a:pt x="14175" y="16074"/>
                    <a:pt x="13669" y="16326"/>
                  </a:cubicBezTo>
                  <a:cubicBezTo>
                    <a:pt x="13669" y="16326"/>
                    <a:pt x="13669" y="16326"/>
                    <a:pt x="13669" y="16326"/>
                  </a:cubicBezTo>
                  <a:cubicBezTo>
                    <a:pt x="13500" y="16326"/>
                    <a:pt x="13500" y="16326"/>
                    <a:pt x="13500" y="16326"/>
                  </a:cubicBezTo>
                  <a:cubicBezTo>
                    <a:pt x="13500" y="16326"/>
                    <a:pt x="13331" y="16074"/>
                    <a:pt x="13162" y="16074"/>
                  </a:cubicBezTo>
                  <a:cubicBezTo>
                    <a:pt x="13162" y="16074"/>
                    <a:pt x="12319" y="15823"/>
                    <a:pt x="11475" y="15321"/>
                  </a:cubicBezTo>
                  <a:cubicBezTo>
                    <a:pt x="9956" y="14567"/>
                    <a:pt x="9787" y="13814"/>
                    <a:pt x="9787" y="13814"/>
                  </a:cubicBezTo>
                  <a:cubicBezTo>
                    <a:pt x="9619" y="13563"/>
                    <a:pt x="9619" y="13060"/>
                    <a:pt x="9956" y="12307"/>
                  </a:cubicBezTo>
                  <a:cubicBezTo>
                    <a:pt x="9956" y="12056"/>
                    <a:pt x="10125" y="12056"/>
                    <a:pt x="10125" y="11805"/>
                  </a:cubicBezTo>
                  <a:cubicBezTo>
                    <a:pt x="10800" y="10298"/>
                    <a:pt x="11137" y="8288"/>
                    <a:pt x="11306" y="6279"/>
                  </a:cubicBezTo>
                  <a:cubicBezTo>
                    <a:pt x="11306" y="4521"/>
                    <a:pt x="10800" y="3014"/>
                    <a:pt x="10125" y="1758"/>
                  </a:cubicBezTo>
                  <a:cubicBezTo>
                    <a:pt x="9281" y="502"/>
                    <a:pt x="8269" y="0"/>
                    <a:pt x="7256" y="0"/>
                  </a:cubicBezTo>
                  <a:cubicBezTo>
                    <a:pt x="6244" y="0"/>
                    <a:pt x="5231" y="502"/>
                    <a:pt x="4556" y="1758"/>
                  </a:cubicBezTo>
                  <a:cubicBezTo>
                    <a:pt x="3713" y="3014"/>
                    <a:pt x="3375" y="4521"/>
                    <a:pt x="3375" y="6279"/>
                  </a:cubicBezTo>
                  <a:cubicBezTo>
                    <a:pt x="3375" y="8288"/>
                    <a:pt x="3713" y="10298"/>
                    <a:pt x="4388" y="11805"/>
                  </a:cubicBezTo>
                  <a:cubicBezTo>
                    <a:pt x="4556" y="12056"/>
                    <a:pt x="4556" y="12056"/>
                    <a:pt x="4725" y="12307"/>
                  </a:cubicBezTo>
                  <a:cubicBezTo>
                    <a:pt x="4894" y="13060"/>
                    <a:pt x="5063" y="13563"/>
                    <a:pt x="4894" y="13814"/>
                  </a:cubicBezTo>
                  <a:cubicBezTo>
                    <a:pt x="4894" y="13814"/>
                    <a:pt x="4556" y="14567"/>
                    <a:pt x="3038" y="15321"/>
                  </a:cubicBezTo>
                  <a:cubicBezTo>
                    <a:pt x="2194" y="15823"/>
                    <a:pt x="1350" y="16074"/>
                    <a:pt x="1350" y="16074"/>
                  </a:cubicBezTo>
                  <a:cubicBezTo>
                    <a:pt x="506" y="16577"/>
                    <a:pt x="0" y="17581"/>
                    <a:pt x="0" y="18837"/>
                  </a:cubicBezTo>
                  <a:close/>
                  <a:moveTo>
                    <a:pt x="14512" y="17079"/>
                  </a:moveTo>
                  <a:cubicBezTo>
                    <a:pt x="14681" y="16828"/>
                    <a:pt x="14850" y="16577"/>
                    <a:pt x="15019" y="16326"/>
                  </a:cubicBezTo>
                  <a:cubicBezTo>
                    <a:pt x="15187" y="15572"/>
                    <a:pt x="15019" y="14819"/>
                    <a:pt x="14850" y="14316"/>
                  </a:cubicBezTo>
                  <a:cubicBezTo>
                    <a:pt x="14850" y="14065"/>
                    <a:pt x="14681" y="13814"/>
                    <a:pt x="14681" y="13814"/>
                  </a:cubicBezTo>
                  <a:cubicBezTo>
                    <a:pt x="14175" y="12809"/>
                    <a:pt x="14006" y="11553"/>
                    <a:pt x="14006" y="10298"/>
                  </a:cubicBezTo>
                  <a:cubicBezTo>
                    <a:pt x="14006" y="9293"/>
                    <a:pt x="14175" y="8288"/>
                    <a:pt x="14681" y="7786"/>
                  </a:cubicBezTo>
                  <a:cubicBezTo>
                    <a:pt x="15019" y="7033"/>
                    <a:pt x="15694" y="6781"/>
                    <a:pt x="16200" y="6781"/>
                  </a:cubicBezTo>
                  <a:cubicBezTo>
                    <a:pt x="16200" y="6781"/>
                    <a:pt x="16200" y="6781"/>
                    <a:pt x="16200" y="6781"/>
                  </a:cubicBezTo>
                  <a:cubicBezTo>
                    <a:pt x="16706" y="6781"/>
                    <a:pt x="17381" y="7033"/>
                    <a:pt x="17719" y="7786"/>
                  </a:cubicBezTo>
                  <a:cubicBezTo>
                    <a:pt x="18225" y="8288"/>
                    <a:pt x="18394" y="9293"/>
                    <a:pt x="18394" y="10298"/>
                  </a:cubicBezTo>
                  <a:cubicBezTo>
                    <a:pt x="18394" y="11553"/>
                    <a:pt x="18225" y="12809"/>
                    <a:pt x="17719" y="13814"/>
                  </a:cubicBezTo>
                  <a:cubicBezTo>
                    <a:pt x="17719" y="13814"/>
                    <a:pt x="17550" y="14065"/>
                    <a:pt x="17550" y="14065"/>
                  </a:cubicBezTo>
                  <a:cubicBezTo>
                    <a:pt x="17381" y="14819"/>
                    <a:pt x="17044" y="15572"/>
                    <a:pt x="17381" y="16326"/>
                  </a:cubicBezTo>
                  <a:cubicBezTo>
                    <a:pt x="17550" y="16828"/>
                    <a:pt x="18056" y="17330"/>
                    <a:pt x="19069" y="17833"/>
                  </a:cubicBezTo>
                  <a:cubicBezTo>
                    <a:pt x="19575" y="18084"/>
                    <a:pt x="20081" y="18335"/>
                    <a:pt x="20250" y="18335"/>
                  </a:cubicBezTo>
                  <a:cubicBezTo>
                    <a:pt x="20587" y="18586"/>
                    <a:pt x="20756" y="19088"/>
                    <a:pt x="20756" y="19591"/>
                  </a:cubicBezTo>
                  <a:cubicBezTo>
                    <a:pt x="20756" y="20595"/>
                    <a:pt x="20756" y="20595"/>
                    <a:pt x="20756" y="20595"/>
                  </a:cubicBezTo>
                  <a:cubicBezTo>
                    <a:pt x="14512" y="20595"/>
                    <a:pt x="14512" y="20595"/>
                    <a:pt x="14512" y="20595"/>
                  </a:cubicBezTo>
                  <a:cubicBezTo>
                    <a:pt x="14512" y="18837"/>
                    <a:pt x="14512" y="18837"/>
                    <a:pt x="14512" y="18837"/>
                  </a:cubicBezTo>
                  <a:cubicBezTo>
                    <a:pt x="14512" y="18335"/>
                    <a:pt x="14512" y="17833"/>
                    <a:pt x="14344" y="17581"/>
                  </a:cubicBezTo>
                  <a:cubicBezTo>
                    <a:pt x="14175" y="17330"/>
                    <a:pt x="14175" y="17330"/>
                    <a:pt x="14175" y="17330"/>
                  </a:cubicBezTo>
                  <a:lnTo>
                    <a:pt x="14512" y="17079"/>
                  </a:lnTo>
                  <a:close/>
                  <a:moveTo>
                    <a:pt x="844" y="18837"/>
                  </a:moveTo>
                  <a:cubicBezTo>
                    <a:pt x="844" y="18084"/>
                    <a:pt x="1013" y="17581"/>
                    <a:pt x="1519" y="17330"/>
                  </a:cubicBezTo>
                  <a:cubicBezTo>
                    <a:pt x="1688" y="17079"/>
                    <a:pt x="2531" y="16828"/>
                    <a:pt x="3375" y="16326"/>
                  </a:cubicBezTo>
                  <a:cubicBezTo>
                    <a:pt x="5231" y="15321"/>
                    <a:pt x="5400" y="14567"/>
                    <a:pt x="5569" y="14316"/>
                  </a:cubicBezTo>
                  <a:cubicBezTo>
                    <a:pt x="5906" y="13563"/>
                    <a:pt x="5569" y="12558"/>
                    <a:pt x="5400" y="11805"/>
                  </a:cubicBezTo>
                  <a:cubicBezTo>
                    <a:pt x="5231" y="11553"/>
                    <a:pt x="5063" y="11302"/>
                    <a:pt x="5063" y="11051"/>
                  </a:cubicBezTo>
                  <a:cubicBezTo>
                    <a:pt x="4388" y="9795"/>
                    <a:pt x="4219" y="8037"/>
                    <a:pt x="4050" y="6279"/>
                  </a:cubicBezTo>
                  <a:cubicBezTo>
                    <a:pt x="4050" y="4772"/>
                    <a:pt x="4388" y="3516"/>
                    <a:pt x="5063" y="2512"/>
                  </a:cubicBezTo>
                  <a:cubicBezTo>
                    <a:pt x="5737" y="1507"/>
                    <a:pt x="6412" y="1005"/>
                    <a:pt x="7256" y="1005"/>
                  </a:cubicBezTo>
                  <a:cubicBezTo>
                    <a:pt x="7256" y="1005"/>
                    <a:pt x="7256" y="1005"/>
                    <a:pt x="7256" y="1005"/>
                  </a:cubicBezTo>
                  <a:cubicBezTo>
                    <a:pt x="8100" y="1005"/>
                    <a:pt x="8944" y="1507"/>
                    <a:pt x="9450" y="2512"/>
                  </a:cubicBezTo>
                  <a:cubicBezTo>
                    <a:pt x="10125" y="3516"/>
                    <a:pt x="10462" y="4772"/>
                    <a:pt x="10462" y="6279"/>
                  </a:cubicBezTo>
                  <a:cubicBezTo>
                    <a:pt x="10462" y="8037"/>
                    <a:pt x="10125" y="9795"/>
                    <a:pt x="9450" y="11051"/>
                  </a:cubicBezTo>
                  <a:cubicBezTo>
                    <a:pt x="9450" y="11302"/>
                    <a:pt x="9281" y="11553"/>
                    <a:pt x="9281" y="11805"/>
                  </a:cubicBezTo>
                  <a:cubicBezTo>
                    <a:pt x="8944" y="12558"/>
                    <a:pt x="8775" y="13563"/>
                    <a:pt x="8944" y="14316"/>
                  </a:cubicBezTo>
                  <a:cubicBezTo>
                    <a:pt x="9112" y="14567"/>
                    <a:pt x="9450" y="15321"/>
                    <a:pt x="11306" y="16326"/>
                  </a:cubicBezTo>
                  <a:cubicBezTo>
                    <a:pt x="12150" y="16828"/>
                    <a:pt x="12825" y="17079"/>
                    <a:pt x="12994" y="17330"/>
                  </a:cubicBezTo>
                  <a:cubicBezTo>
                    <a:pt x="13500" y="17581"/>
                    <a:pt x="13837" y="18084"/>
                    <a:pt x="13837" y="18837"/>
                  </a:cubicBezTo>
                  <a:cubicBezTo>
                    <a:pt x="13837" y="20595"/>
                    <a:pt x="13837" y="20595"/>
                    <a:pt x="13837" y="20595"/>
                  </a:cubicBezTo>
                  <a:cubicBezTo>
                    <a:pt x="844" y="20595"/>
                    <a:pt x="844" y="20595"/>
                    <a:pt x="844" y="20595"/>
                  </a:cubicBezTo>
                  <a:lnTo>
                    <a:pt x="844" y="18837"/>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4" name="组合 3">
            <a:extLst>
              <a:ext uri="{FF2B5EF4-FFF2-40B4-BE49-F238E27FC236}">
                <a16:creationId xmlns:a16="http://schemas.microsoft.com/office/drawing/2014/main" id="{03E71E09-AE92-4D8B-8817-1C705D8B64A2}"/>
              </a:ext>
            </a:extLst>
          </p:cNvPr>
          <p:cNvGrpSpPr/>
          <p:nvPr/>
        </p:nvGrpSpPr>
        <p:grpSpPr>
          <a:xfrm>
            <a:off x="5785830" y="3068411"/>
            <a:ext cx="479352" cy="479352"/>
            <a:chOff x="5785830" y="3068411"/>
            <a:chExt cx="479352" cy="479352"/>
          </a:xfrm>
        </p:grpSpPr>
        <p:sp>
          <p:nvSpPr>
            <p:cNvPr id="108" name="矩形 107">
              <a:extLst>
                <a:ext uri="{FF2B5EF4-FFF2-40B4-BE49-F238E27FC236}">
                  <a16:creationId xmlns:a16="http://schemas.microsoft.com/office/drawing/2014/main" id="{96581ACC-470A-4419-9BDB-795AA0112511}"/>
                </a:ext>
              </a:extLst>
            </p:cNvPr>
            <p:cNvSpPr/>
            <p:nvPr/>
          </p:nvSpPr>
          <p:spPr>
            <a:xfrm>
              <a:off x="5785830" y="3068411"/>
              <a:ext cx="479352" cy="4793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39" name="组合 38">
              <a:extLst>
                <a:ext uri="{FF2B5EF4-FFF2-40B4-BE49-F238E27FC236}">
                  <a16:creationId xmlns:a16="http://schemas.microsoft.com/office/drawing/2014/main" id="{20E8FE8A-E018-48BE-8795-0982A9C2CBEC}"/>
                </a:ext>
              </a:extLst>
            </p:cNvPr>
            <p:cNvGrpSpPr/>
            <p:nvPr/>
          </p:nvGrpSpPr>
          <p:grpSpPr>
            <a:xfrm>
              <a:off x="5921293" y="3152538"/>
              <a:ext cx="208426" cy="311098"/>
              <a:chOff x="21058924" y="3257999"/>
              <a:chExt cx="371155" cy="553988"/>
            </a:xfrm>
          </p:grpSpPr>
          <p:sp>
            <p:nvSpPr>
              <p:cNvPr id="40" name="Freeform 208">
                <a:extLst>
                  <a:ext uri="{FF2B5EF4-FFF2-40B4-BE49-F238E27FC236}">
                    <a16:creationId xmlns:a16="http://schemas.microsoft.com/office/drawing/2014/main" id="{D3C689C3-3AF8-4897-89A0-E688E6EFB20E}"/>
                  </a:ext>
                </a:extLst>
              </p:cNvPr>
              <p:cNvSpPr/>
              <p:nvPr/>
            </p:nvSpPr>
            <p:spPr>
              <a:xfrm>
                <a:off x="21058924" y="3257999"/>
                <a:ext cx="371155" cy="553988"/>
              </a:xfrm>
              <a:custGeom>
                <a:avLst/>
                <a:gdLst/>
                <a:ahLst/>
                <a:cxnLst>
                  <a:cxn ang="0">
                    <a:pos x="wd2" y="hd2"/>
                  </a:cxn>
                  <a:cxn ang="5400000">
                    <a:pos x="wd2" y="hd2"/>
                  </a:cxn>
                  <a:cxn ang="10800000">
                    <a:pos x="wd2" y="hd2"/>
                  </a:cxn>
                  <a:cxn ang="16200000">
                    <a:pos x="wd2" y="hd2"/>
                  </a:cxn>
                </a:cxnLst>
                <a:rect l="0" t="0" r="r" b="b"/>
                <a:pathLst>
                  <a:path w="21600" h="21600" extrusionOk="0">
                    <a:moveTo>
                      <a:pt x="14316" y="7425"/>
                    </a:moveTo>
                    <a:cubicBezTo>
                      <a:pt x="14065" y="7425"/>
                      <a:pt x="14065" y="7425"/>
                      <a:pt x="14065" y="7425"/>
                    </a:cubicBezTo>
                    <a:cubicBezTo>
                      <a:pt x="14065" y="3206"/>
                      <a:pt x="14065" y="3206"/>
                      <a:pt x="14065" y="3206"/>
                    </a:cubicBezTo>
                    <a:cubicBezTo>
                      <a:pt x="14316" y="3206"/>
                      <a:pt x="14316" y="3206"/>
                      <a:pt x="14316" y="3206"/>
                    </a:cubicBezTo>
                    <a:cubicBezTo>
                      <a:pt x="15321" y="2869"/>
                      <a:pt x="16074" y="2363"/>
                      <a:pt x="16074" y="1688"/>
                    </a:cubicBezTo>
                    <a:cubicBezTo>
                      <a:pt x="16074" y="675"/>
                      <a:pt x="14819" y="0"/>
                      <a:pt x="13563" y="0"/>
                    </a:cubicBezTo>
                    <a:cubicBezTo>
                      <a:pt x="8037" y="0"/>
                      <a:pt x="8037" y="0"/>
                      <a:pt x="8037" y="0"/>
                    </a:cubicBezTo>
                    <a:cubicBezTo>
                      <a:pt x="6781" y="0"/>
                      <a:pt x="5526" y="675"/>
                      <a:pt x="5526" y="1688"/>
                    </a:cubicBezTo>
                    <a:cubicBezTo>
                      <a:pt x="5526" y="2363"/>
                      <a:pt x="6279" y="2869"/>
                      <a:pt x="7284" y="3206"/>
                    </a:cubicBezTo>
                    <a:cubicBezTo>
                      <a:pt x="7535" y="3206"/>
                      <a:pt x="7535" y="3206"/>
                      <a:pt x="7535" y="3206"/>
                    </a:cubicBezTo>
                    <a:cubicBezTo>
                      <a:pt x="7535" y="7425"/>
                      <a:pt x="7535" y="7425"/>
                      <a:pt x="7535" y="7425"/>
                    </a:cubicBezTo>
                    <a:cubicBezTo>
                      <a:pt x="7284" y="7425"/>
                      <a:pt x="7284" y="7425"/>
                      <a:pt x="7284" y="7425"/>
                    </a:cubicBezTo>
                    <a:cubicBezTo>
                      <a:pt x="2763" y="8437"/>
                      <a:pt x="0" y="11306"/>
                      <a:pt x="0" y="14344"/>
                    </a:cubicBezTo>
                    <a:cubicBezTo>
                      <a:pt x="0" y="18394"/>
                      <a:pt x="4772" y="21600"/>
                      <a:pt x="10800" y="21600"/>
                    </a:cubicBezTo>
                    <a:cubicBezTo>
                      <a:pt x="16828" y="21600"/>
                      <a:pt x="21600" y="18394"/>
                      <a:pt x="21600" y="14344"/>
                    </a:cubicBezTo>
                    <a:cubicBezTo>
                      <a:pt x="21600" y="11306"/>
                      <a:pt x="18837" y="8437"/>
                      <a:pt x="14316" y="7425"/>
                    </a:cubicBezTo>
                    <a:close/>
                    <a:moveTo>
                      <a:pt x="6781" y="1688"/>
                    </a:moveTo>
                    <a:cubicBezTo>
                      <a:pt x="6781" y="1181"/>
                      <a:pt x="7284" y="675"/>
                      <a:pt x="8037" y="675"/>
                    </a:cubicBezTo>
                    <a:cubicBezTo>
                      <a:pt x="13563" y="675"/>
                      <a:pt x="13563" y="675"/>
                      <a:pt x="13563" y="675"/>
                    </a:cubicBezTo>
                    <a:cubicBezTo>
                      <a:pt x="14316" y="675"/>
                      <a:pt x="14819" y="1181"/>
                      <a:pt x="14819" y="1688"/>
                    </a:cubicBezTo>
                    <a:cubicBezTo>
                      <a:pt x="14819" y="2025"/>
                      <a:pt x="14316" y="2531"/>
                      <a:pt x="13563" y="2531"/>
                    </a:cubicBezTo>
                    <a:cubicBezTo>
                      <a:pt x="8037" y="2531"/>
                      <a:pt x="8037" y="2531"/>
                      <a:pt x="8037" y="2531"/>
                    </a:cubicBezTo>
                    <a:cubicBezTo>
                      <a:pt x="7284" y="2531"/>
                      <a:pt x="6781" y="2025"/>
                      <a:pt x="6781" y="1688"/>
                    </a:cubicBezTo>
                    <a:close/>
                    <a:moveTo>
                      <a:pt x="17581" y="18900"/>
                    </a:moveTo>
                    <a:cubicBezTo>
                      <a:pt x="16828" y="19575"/>
                      <a:pt x="15823" y="19912"/>
                      <a:pt x="14567" y="20250"/>
                    </a:cubicBezTo>
                    <a:cubicBezTo>
                      <a:pt x="13312" y="20587"/>
                      <a:pt x="12056" y="20756"/>
                      <a:pt x="10800" y="20756"/>
                    </a:cubicBezTo>
                    <a:cubicBezTo>
                      <a:pt x="9544" y="20756"/>
                      <a:pt x="8288" y="20587"/>
                      <a:pt x="7033" y="20250"/>
                    </a:cubicBezTo>
                    <a:cubicBezTo>
                      <a:pt x="5777" y="19912"/>
                      <a:pt x="4772" y="19575"/>
                      <a:pt x="4019" y="18900"/>
                    </a:cubicBezTo>
                    <a:cubicBezTo>
                      <a:pt x="3014" y="18225"/>
                      <a:pt x="2260" y="17550"/>
                      <a:pt x="2009" y="16875"/>
                    </a:cubicBezTo>
                    <a:cubicBezTo>
                      <a:pt x="1507" y="16031"/>
                      <a:pt x="1256" y="15187"/>
                      <a:pt x="1256" y="14344"/>
                    </a:cubicBezTo>
                    <a:cubicBezTo>
                      <a:pt x="1256" y="12994"/>
                      <a:pt x="1758" y="11644"/>
                      <a:pt x="3014" y="10462"/>
                    </a:cubicBezTo>
                    <a:cubicBezTo>
                      <a:pt x="3516" y="9956"/>
                      <a:pt x="4270" y="9450"/>
                      <a:pt x="5023" y="9112"/>
                    </a:cubicBezTo>
                    <a:cubicBezTo>
                      <a:pt x="5777" y="8775"/>
                      <a:pt x="6530" y="8437"/>
                      <a:pt x="7535" y="8100"/>
                    </a:cubicBezTo>
                    <a:cubicBezTo>
                      <a:pt x="8540" y="7931"/>
                      <a:pt x="8540" y="7931"/>
                      <a:pt x="8540" y="7931"/>
                    </a:cubicBezTo>
                    <a:cubicBezTo>
                      <a:pt x="8540" y="3206"/>
                      <a:pt x="8540" y="3206"/>
                      <a:pt x="8540" y="3206"/>
                    </a:cubicBezTo>
                    <a:cubicBezTo>
                      <a:pt x="13060" y="3206"/>
                      <a:pt x="13060" y="3206"/>
                      <a:pt x="13060" y="3206"/>
                    </a:cubicBezTo>
                    <a:cubicBezTo>
                      <a:pt x="13060" y="7931"/>
                      <a:pt x="13060" y="7931"/>
                      <a:pt x="13060" y="7931"/>
                    </a:cubicBezTo>
                    <a:cubicBezTo>
                      <a:pt x="14065" y="8100"/>
                      <a:pt x="14065" y="8100"/>
                      <a:pt x="14065" y="8100"/>
                    </a:cubicBezTo>
                    <a:cubicBezTo>
                      <a:pt x="15070" y="8437"/>
                      <a:pt x="15823" y="8775"/>
                      <a:pt x="16577" y="9112"/>
                    </a:cubicBezTo>
                    <a:cubicBezTo>
                      <a:pt x="17330" y="9450"/>
                      <a:pt x="18084" y="9956"/>
                      <a:pt x="18586" y="10462"/>
                    </a:cubicBezTo>
                    <a:cubicBezTo>
                      <a:pt x="19842" y="11644"/>
                      <a:pt x="20344" y="12994"/>
                      <a:pt x="20344" y="14344"/>
                    </a:cubicBezTo>
                    <a:cubicBezTo>
                      <a:pt x="20344" y="15187"/>
                      <a:pt x="20093" y="16031"/>
                      <a:pt x="19591" y="16875"/>
                    </a:cubicBezTo>
                    <a:cubicBezTo>
                      <a:pt x="19340" y="17550"/>
                      <a:pt x="18586" y="18225"/>
                      <a:pt x="17581" y="1890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41" name="Freeform 209">
                <a:extLst>
                  <a:ext uri="{FF2B5EF4-FFF2-40B4-BE49-F238E27FC236}">
                    <a16:creationId xmlns:a16="http://schemas.microsoft.com/office/drawing/2014/main" id="{36F3A7C3-E13A-463B-BEFD-36285F285FAE}"/>
                  </a:ext>
                </a:extLst>
              </p:cNvPr>
              <p:cNvSpPr/>
              <p:nvPr/>
            </p:nvSpPr>
            <p:spPr>
              <a:xfrm>
                <a:off x="21122916" y="3616353"/>
                <a:ext cx="129814" cy="129814"/>
              </a:xfrm>
              <a:custGeom>
                <a:avLst/>
                <a:gdLst/>
                <a:ahLst/>
                <a:cxnLst>
                  <a:cxn ang="0">
                    <a:pos x="wd2" y="hd2"/>
                  </a:cxn>
                  <a:cxn ang="5400000">
                    <a:pos x="wd2" y="hd2"/>
                  </a:cxn>
                  <a:cxn ang="10800000">
                    <a:pos x="wd2" y="hd2"/>
                  </a:cxn>
                  <a:cxn ang="16200000">
                    <a:pos x="wd2" y="hd2"/>
                  </a:cxn>
                </a:cxnLst>
                <a:rect l="0" t="0" r="r" b="b"/>
                <a:pathLst>
                  <a:path w="21600" h="21600" extrusionOk="0">
                    <a:moveTo>
                      <a:pt x="20160" y="18000"/>
                    </a:moveTo>
                    <a:cubicBezTo>
                      <a:pt x="15840" y="18000"/>
                      <a:pt x="11520" y="16560"/>
                      <a:pt x="7920" y="13680"/>
                    </a:cubicBezTo>
                    <a:cubicBezTo>
                      <a:pt x="5040" y="10080"/>
                      <a:pt x="2880" y="5760"/>
                      <a:pt x="2880" y="1440"/>
                    </a:cubicBezTo>
                    <a:cubicBezTo>
                      <a:pt x="2880" y="720"/>
                      <a:pt x="2160" y="0"/>
                      <a:pt x="1440" y="0"/>
                    </a:cubicBezTo>
                    <a:cubicBezTo>
                      <a:pt x="720" y="0"/>
                      <a:pt x="0" y="720"/>
                      <a:pt x="0" y="1440"/>
                    </a:cubicBezTo>
                    <a:cubicBezTo>
                      <a:pt x="0" y="12240"/>
                      <a:pt x="8640" y="21600"/>
                      <a:pt x="20160" y="21600"/>
                    </a:cubicBezTo>
                    <a:cubicBezTo>
                      <a:pt x="20880" y="21600"/>
                      <a:pt x="21600" y="20880"/>
                      <a:pt x="21600" y="20160"/>
                    </a:cubicBezTo>
                    <a:cubicBezTo>
                      <a:pt x="21600" y="18720"/>
                      <a:pt x="20880" y="18000"/>
                      <a:pt x="20160" y="1800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13" name="组合 12">
            <a:extLst>
              <a:ext uri="{FF2B5EF4-FFF2-40B4-BE49-F238E27FC236}">
                <a16:creationId xmlns:a16="http://schemas.microsoft.com/office/drawing/2014/main" id="{8D02BC9C-74BF-47DC-947A-01ECB7DDF8EF}"/>
              </a:ext>
            </a:extLst>
          </p:cNvPr>
          <p:cNvGrpSpPr/>
          <p:nvPr/>
        </p:nvGrpSpPr>
        <p:grpSpPr>
          <a:xfrm>
            <a:off x="5785830" y="5373600"/>
            <a:ext cx="479352" cy="479352"/>
            <a:chOff x="5785830" y="5373600"/>
            <a:chExt cx="479352" cy="479352"/>
          </a:xfrm>
        </p:grpSpPr>
        <p:sp>
          <p:nvSpPr>
            <p:cNvPr id="92" name="矩形 91">
              <a:extLst>
                <a:ext uri="{FF2B5EF4-FFF2-40B4-BE49-F238E27FC236}">
                  <a16:creationId xmlns:a16="http://schemas.microsoft.com/office/drawing/2014/main" id="{8B3D4036-1A36-43E6-85A6-A406A0055356}"/>
                </a:ext>
              </a:extLst>
            </p:cNvPr>
            <p:cNvSpPr/>
            <p:nvPr/>
          </p:nvSpPr>
          <p:spPr>
            <a:xfrm>
              <a:off x="5785830" y="5373600"/>
              <a:ext cx="479352" cy="4793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42" name="组合 41">
              <a:extLst>
                <a:ext uri="{FF2B5EF4-FFF2-40B4-BE49-F238E27FC236}">
                  <a16:creationId xmlns:a16="http://schemas.microsoft.com/office/drawing/2014/main" id="{826347DF-EB90-4EB1-8D68-A20D8826236F}"/>
                </a:ext>
              </a:extLst>
            </p:cNvPr>
            <p:cNvGrpSpPr/>
            <p:nvPr/>
          </p:nvGrpSpPr>
          <p:grpSpPr>
            <a:xfrm>
              <a:off x="5857413" y="5456776"/>
              <a:ext cx="336187" cy="313000"/>
              <a:chOff x="13220087" y="3276282"/>
              <a:chExt cx="551824" cy="513765"/>
            </a:xfrm>
          </p:grpSpPr>
          <p:sp>
            <p:nvSpPr>
              <p:cNvPr id="43" name="Freeform 225">
                <a:extLst>
                  <a:ext uri="{FF2B5EF4-FFF2-40B4-BE49-F238E27FC236}">
                    <a16:creationId xmlns:a16="http://schemas.microsoft.com/office/drawing/2014/main" id="{B4D6FDBD-0620-47EA-B567-BE4E96C9D8FE}"/>
                  </a:ext>
                </a:extLst>
              </p:cNvPr>
              <p:cNvSpPr/>
              <p:nvPr/>
            </p:nvSpPr>
            <p:spPr>
              <a:xfrm>
                <a:off x="13292139" y="3366953"/>
                <a:ext cx="405892" cy="423094"/>
              </a:xfrm>
              <a:custGeom>
                <a:avLst/>
                <a:gdLst/>
                <a:ahLst/>
                <a:cxnLst>
                  <a:cxn ang="0">
                    <a:pos x="wd2" y="hd2"/>
                  </a:cxn>
                  <a:cxn ang="5400000">
                    <a:pos x="wd2" y="hd2"/>
                  </a:cxn>
                  <a:cxn ang="10800000">
                    <a:pos x="wd2" y="hd2"/>
                  </a:cxn>
                  <a:cxn ang="16200000">
                    <a:pos x="wd2" y="hd2"/>
                  </a:cxn>
                </a:cxnLst>
                <a:rect l="0" t="0" r="r" b="b"/>
                <a:pathLst>
                  <a:path w="21600" h="21545" extrusionOk="0">
                    <a:moveTo>
                      <a:pt x="11260" y="165"/>
                    </a:moveTo>
                    <a:cubicBezTo>
                      <a:pt x="11030" y="-55"/>
                      <a:pt x="10570" y="-55"/>
                      <a:pt x="10340" y="165"/>
                    </a:cubicBezTo>
                    <a:cubicBezTo>
                      <a:pt x="230" y="9863"/>
                      <a:pt x="230" y="9863"/>
                      <a:pt x="230" y="9863"/>
                    </a:cubicBezTo>
                    <a:cubicBezTo>
                      <a:pt x="230" y="10084"/>
                      <a:pt x="230" y="10084"/>
                      <a:pt x="230" y="10084"/>
                    </a:cubicBezTo>
                    <a:cubicBezTo>
                      <a:pt x="0" y="10084"/>
                      <a:pt x="0" y="10304"/>
                      <a:pt x="0" y="10304"/>
                    </a:cubicBezTo>
                    <a:cubicBezTo>
                      <a:pt x="0" y="20223"/>
                      <a:pt x="0" y="20223"/>
                      <a:pt x="0" y="20223"/>
                    </a:cubicBezTo>
                    <a:cubicBezTo>
                      <a:pt x="0" y="21104"/>
                      <a:pt x="689" y="21545"/>
                      <a:pt x="1379" y="21545"/>
                    </a:cubicBezTo>
                    <a:cubicBezTo>
                      <a:pt x="20221" y="21545"/>
                      <a:pt x="20221" y="21545"/>
                      <a:pt x="20221" y="21545"/>
                    </a:cubicBezTo>
                    <a:cubicBezTo>
                      <a:pt x="20911" y="21545"/>
                      <a:pt x="21600" y="21104"/>
                      <a:pt x="21600" y="20223"/>
                    </a:cubicBezTo>
                    <a:cubicBezTo>
                      <a:pt x="21600" y="10304"/>
                      <a:pt x="21600" y="10304"/>
                      <a:pt x="21600" y="10304"/>
                    </a:cubicBezTo>
                    <a:cubicBezTo>
                      <a:pt x="21600" y="10084"/>
                      <a:pt x="21600" y="10084"/>
                      <a:pt x="21370" y="9863"/>
                    </a:cubicBezTo>
                    <a:lnTo>
                      <a:pt x="11260" y="165"/>
                    </a:lnTo>
                    <a:close/>
                    <a:moveTo>
                      <a:pt x="20451" y="20663"/>
                    </a:moveTo>
                    <a:cubicBezTo>
                      <a:pt x="1149" y="20663"/>
                      <a:pt x="1149" y="20663"/>
                      <a:pt x="1149" y="20663"/>
                    </a:cubicBezTo>
                    <a:cubicBezTo>
                      <a:pt x="1149" y="10525"/>
                      <a:pt x="1149" y="10525"/>
                      <a:pt x="1149" y="10525"/>
                    </a:cubicBezTo>
                    <a:cubicBezTo>
                      <a:pt x="10800" y="1267"/>
                      <a:pt x="10800" y="1267"/>
                      <a:pt x="10800" y="1267"/>
                    </a:cubicBezTo>
                    <a:cubicBezTo>
                      <a:pt x="20451" y="10525"/>
                      <a:pt x="20451" y="10525"/>
                      <a:pt x="20451" y="10525"/>
                    </a:cubicBezTo>
                    <a:lnTo>
                      <a:pt x="20451" y="20663"/>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44" name="Freeform 226">
                <a:extLst>
                  <a:ext uri="{FF2B5EF4-FFF2-40B4-BE49-F238E27FC236}">
                    <a16:creationId xmlns:a16="http://schemas.microsoft.com/office/drawing/2014/main" id="{57BC390E-CC33-439F-A9ED-79B8BBC9662D}"/>
                  </a:ext>
                </a:extLst>
              </p:cNvPr>
              <p:cNvSpPr/>
              <p:nvPr/>
            </p:nvSpPr>
            <p:spPr>
              <a:xfrm>
                <a:off x="13220087" y="3276282"/>
                <a:ext cx="551824" cy="287801"/>
              </a:xfrm>
              <a:custGeom>
                <a:avLst/>
                <a:gdLst/>
                <a:ahLst/>
                <a:cxnLst>
                  <a:cxn ang="0">
                    <a:pos x="wd2" y="hd2"/>
                  </a:cxn>
                  <a:cxn ang="5400000">
                    <a:pos x="wd2" y="hd2"/>
                  </a:cxn>
                  <a:cxn ang="10800000">
                    <a:pos x="wd2" y="hd2"/>
                  </a:cxn>
                  <a:cxn ang="16200000">
                    <a:pos x="wd2" y="hd2"/>
                  </a:cxn>
                </a:cxnLst>
                <a:rect l="0" t="0" r="r" b="b"/>
                <a:pathLst>
                  <a:path w="21516" h="21519" extrusionOk="0">
                    <a:moveTo>
                      <a:pt x="21389" y="20310"/>
                    </a:moveTo>
                    <a:cubicBezTo>
                      <a:pt x="11095" y="322"/>
                      <a:pt x="11095" y="322"/>
                      <a:pt x="11095" y="322"/>
                    </a:cubicBezTo>
                    <a:cubicBezTo>
                      <a:pt x="10927" y="322"/>
                      <a:pt x="10927" y="0"/>
                      <a:pt x="10758" y="0"/>
                    </a:cubicBezTo>
                    <a:cubicBezTo>
                      <a:pt x="10589" y="0"/>
                      <a:pt x="10589" y="322"/>
                      <a:pt x="10420" y="322"/>
                    </a:cubicBezTo>
                    <a:cubicBezTo>
                      <a:pt x="10420" y="322"/>
                      <a:pt x="127" y="20310"/>
                      <a:pt x="127" y="20310"/>
                    </a:cubicBezTo>
                    <a:cubicBezTo>
                      <a:pt x="-42" y="20633"/>
                      <a:pt x="-42" y="20955"/>
                      <a:pt x="127" y="21278"/>
                    </a:cubicBezTo>
                    <a:cubicBezTo>
                      <a:pt x="296" y="21600"/>
                      <a:pt x="464" y="21600"/>
                      <a:pt x="633" y="21278"/>
                    </a:cubicBezTo>
                    <a:cubicBezTo>
                      <a:pt x="10758" y="1934"/>
                      <a:pt x="10758" y="1934"/>
                      <a:pt x="10758" y="1934"/>
                    </a:cubicBezTo>
                    <a:cubicBezTo>
                      <a:pt x="20883" y="21278"/>
                      <a:pt x="20883" y="21278"/>
                      <a:pt x="20883" y="21278"/>
                    </a:cubicBezTo>
                    <a:cubicBezTo>
                      <a:pt x="21052" y="21600"/>
                      <a:pt x="21220" y="21600"/>
                      <a:pt x="21389" y="21278"/>
                    </a:cubicBezTo>
                    <a:cubicBezTo>
                      <a:pt x="21558" y="20955"/>
                      <a:pt x="21558" y="20633"/>
                      <a:pt x="21389" y="20310"/>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cxnSp>
        <p:nvCxnSpPr>
          <p:cNvPr id="36" name="直接连接符 35">
            <a:extLst>
              <a:ext uri="{FF2B5EF4-FFF2-40B4-BE49-F238E27FC236}">
                <a16:creationId xmlns:a16="http://schemas.microsoft.com/office/drawing/2014/main" id="{53B64869-AC11-478D-B3B0-DFEF3BD1D580}"/>
              </a:ext>
            </a:extLst>
          </p:cNvPr>
          <p:cNvCxnSpPr>
            <a:cxnSpLocks/>
          </p:cNvCxnSpPr>
          <p:nvPr/>
        </p:nvCxnSpPr>
        <p:spPr>
          <a:xfrm>
            <a:off x="2699444" y="5142834"/>
            <a:ext cx="689229"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3322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childTnLst>
                          </p:cTn>
                        </p:par>
                        <p:par>
                          <p:cTn id="17" fill="hold">
                            <p:stCondLst>
                              <p:cond delay="2750"/>
                            </p:stCondLst>
                            <p:childTnLst>
                              <p:par>
                                <p:cTn id="18" presetID="10" presetClass="entr" presetSubtype="0"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par>
                          <p:cTn id="21" fill="hold">
                            <p:stCondLst>
                              <p:cond delay="3250"/>
                            </p:stCondLst>
                            <p:childTnLst>
                              <p:par>
                                <p:cTn id="22" presetID="16" presetClass="entr" presetSubtype="37"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750"/>
                                        <p:tgtEl>
                                          <p:spTgt spid="36"/>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p:cTn id="28" dur="750" fill="hold"/>
                                        <p:tgtEl>
                                          <p:spTgt spid="86"/>
                                        </p:tgtEl>
                                        <p:attrNameLst>
                                          <p:attrName>ppt_w</p:attrName>
                                        </p:attrNameLst>
                                      </p:cBhvr>
                                      <p:tavLst>
                                        <p:tav tm="0">
                                          <p:val>
                                            <p:fltVal val="0"/>
                                          </p:val>
                                        </p:tav>
                                        <p:tav tm="100000">
                                          <p:val>
                                            <p:strVal val="#ppt_w"/>
                                          </p:val>
                                        </p:tav>
                                      </p:tavLst>
                                    </p:anim>
                                    <p:anim calcmode="lin" valueType="num">
                                      <p:cBhvr>
                                        <p:cTn id="29" dur="750" fill="hold"/>
                                        <p:tgtEl>
                                          <p:spTgt spid="86"/>
                                        </p:tgtEl>
                                        <p:attrNameLst>
                                          <p:attrName>ppt_h</p:attrName>
                                        </p:attrNameLst>
                                      </p:cBhvr>
                                      <p:tavLst>
                                        <p:tav tm="0">
                                          <p:val>
                                            <p:fltVal val="0"/>
                                          </p:val>
                                        </p:tav>
                                        <p:tav tm="100000">
                                          <p:val>
                                            <p:strVal val="#ppt_h"/>
                                          </p:val>
                                        </p:tav>
                                      </p:tavLst>
                                    </p:anim>
                                    <p:animEffect transition="in" filter="fade">
                                      <p:cBhvr>
                                        <p:cTn id="30" dur="750"/>
                                        <p:tgtEl>
                                          <p:spTgt spid="86"/>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750" fill="hold"/>
                                        <p:tgtEl>
                                          <p:spTgt spid="4"/>
                                        </p:tgtEl>
                                        <p:attrNameLst>
                                          <p:attrName>ppt_w</p:attrName>
                                        </p:attrNameLst>
                                      </p:cBhvr>
                                      <p:tavLst>
                                        <p:tav tm="0">
                                          <p:val>
                                            <p:fltVal val="0"/>
                                          </p:val>
                                        </p:tav>
                                        <p:tav tm="100000">
                                          <p:val>
                                            <p:strVal val="#ppt_w"/>
                                          </p:val>
                                        </p:tav>
                                      </p:tavLst>
                                    </p:anim>
                                    <p:anim calcmode="lin" valueType="num">
                                      <p:cBhvr>
                                        <p:cTn id="34" dur="750" fill="hold"/>
                                        <p:tgtEl>
                                          <p:spTgt spid="4"/>
                                        </p:tgtEl>
                                        <p:attrNameLst>
                                          <p:attrName>ppt_h</p:attrName>
                                        </p:attrNameLst>
                                      </p:cBhvr>
                                      <p:tavLst>
                                        <p:tav tm="0">
                                          <p:val>
                                            <p:fltVal val="0"/>
                                          </p:val>
                                        </p:tav>
                                        <p:tav tm="100000">
                                          <p:val>
                                            <p:strVal val="#ppt_h"/>
                                          </p:val>
                                        </p:tav>
                                      </p:tavLst>
                                    </p:anim>
                                    <p:animEffect transition="in" filter="fade">
                                      <p:cBhvr>
                                        <p:cTn id="35" dur="75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750" fill="hold"/>
                                        <p:tgtEl>
                                          <p:spTgt spid="10"/>
                                        </p:tgtEl>
                                        <p:attrNameLst>
                                          <p:attrName>ppt_w</p:attrName>
                                        </p:attrNameLst>
                                      </p:cBhvr>
                                      <p:tavLst>
                                        <p:tav tm="0">
                                          <p:val>
                                            <p:fltVal val="0"/>
                                          </p:val>
                                        </p:tav>
                                        <p:tav tm="100000">
                                          <p:val>
                                            <p:strVal val="#ppt_w"/>
                                          </p:val>
                                        </p:tav>
                                      </p:tavLst>
                                    </p:anim>
                                    <p:anim calcmode="lin" valueType="num">
                                      <p:cBhvr>
                                        <p:cTn id="39" dur="750" fill="hold"/>
                                        <p:tgtEl>
                                          <p:spTgt spid="10"/>
                                        </p:tgtEl>
                                        <p:attrNameLst>
                                          <p:attrName>ppt_h</p:attrName>
                                        </p:attrNameLst>
                                      </p:cBhvr>
                                      <p:tavLst>
                                        <p:tav tm="0">
                                          <p:val>
                                            <p:fltVal val="0"/>
                                          </p:val>
                                        </p:tav>
                                        <p:tav tm="100000">
                                          <p:val>
                                            <p:strVal val="#ppt_h"/>
                                          </p:val>
                                        </p:tav>
                                      </p:tavLst>
                                    </p:anim>
                                    <p:animEffect transition="in" filter="fade">
                                      <p:cBhvr>
                                        <p:cTn id="40" dur="750"/>
                                        <p:tgtEl>
                                          <p:spTgt spid="10"/>
                                        </p:tgtEl>
                                      </p:cBhvr>
                                    </p:animEffect>
                                  </p:childTnLst>
                                </p:cTn>
                              </p:par>
                              <p:par>
                                <p:cTn id="41" presetID="5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750" fill="hold"/>
                                        <p:tgtEl>
                                          <p:spTgt spid="13"/>
                                        </p:tgtEl>
                                        <p:attrNameLst>
                                          <p:attrName>ppt_w</p:attrName>
                                        </p:attrNameLst>
                                      </p:cBhvr>
                                      <p:tavLst>
                                        <p:tav tm="0">
                                          <p:val>
                                            <p:fltVal val="0"/>
                                          </p:val>
                                        </p:tav>
                                        <p:tav tm="100000">
                                          <p:val>
                                            <p:strVal val="#ppt_w"/>
                                          </p:val>
                                        </p:tav>
                                      </p:tavLst>
                                    </p:anim>
                                    <p:anim calcmode="lin" valueType="num">
                                      <p:cBhvr>
                                        <p:cTn id="44" dur="750" fill="hold"/>
                                        <p:tgtEl>
                                          <p:spTgt spid="13"/>
                                        </p:tgtEl>
                                        <p:attrNameLst>
                                          <p:attrName>ppt_h</p:attrName>
                                        </p:attrNameLst>
                                      </p:cBhvr>
                                      <p:tavLst>
                                        <p:tav tm="0">
                                          <p:val>
                                            <p:fltVal val="0"/>
                                          </p:val>
                                        </p:tav>
                                        <p:tav tm="100000">
                                          <p:val>
                                            <p:strVal val="#ppt_h"/>
                                          </p:val>
                                        </p:tav>
                                      </p:tavLst>
                                    </p:anim>
                                    <p:animEffect transition="in" filter="fade">
                                      <p:cBhvr>
                                        <p:cTn id="45" dur="750"/>
                                        <p:tgtEl>
                                          <p:spTgt spid="13"/>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wipe(left)">
                                      <p:cBhvr>
                                        <p:cTn id="49" dur="1250"/>
                                        <p:tgtEl>
                                          <p:spTgt spid="113"/>
                                        </p:tgtEl>
                                      </p:cBhvr>
                                    </p:animEffect>
                                  </p:childTnLst>
                                </p:cTn>
                              </p:par>
                              <p:par>
                                <p:cTn id="50" presetID="22" presetClass="entr" presetSubtype="8"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1250"/>
                                        <p:tgtEl>
                                          <p:spTgt spid="114"/>
                                        </p:tgtEl>
                                      </p:cBhvr>
                                    </p:animEffect>
                                  </p:childTnLst>
                                </p:cTn>
                              </p:par>
                              <p:par>
                                <p:cTn id="53" presetID="22" presetClass="entr" presetSubtype="8" fill="hold" nodeType="with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wipe(left)">
                                      <p:cBhvr>
                                        <p:cTn id="55" dur="1250"/>
                                        <p:tgtEl>
                                          <p:spTgt spid="115"/>
                                        </p:tgtEl>
                                      </p:cBhvr>
                                    </p:animEffect>
                                  </p:childTnLst>
                                </p:cTn>
                              </p:par>
                              <p:par>
                                <p:cTn id="56" presetID="22" presetClass="entr" presetSubtype="8" fill="hold" nodeType="withEffect">
                                  <p:stCondLst>
                                    <p:cond delay="0"/>
                                  </p:stCondLst>
                                  <p:childTnLst>
                                    <p:set>
                                      <p:cBhvr>
                                        <p:cTn id="57" dur="1" fill="hold">
                                          <p:stCondLst>
                                            <p:cond delay="0"/>
                                          </p:stCondLst>
                                        </p:cTn>
                                        <p:tgtEl>
                                          <p:spTgt spid="116"/>
                                        </p:tgtEl>
                                        <p:attrNameLst>
                                          <p:attrName>style.visibility</p:attrName>
                                        </p:attrNameLst>
                                      </p:cBhvr>
                                      <p:to>
                                        <p:strVal val="visible"/>
                                      </p:to>
                                    </p:set>
                                    <p:animEffect transition="in" filter="wipe(left)">
                                      <p:cBhvr>
                                        <p:cTn id="58" dur="125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CFD1310-02E0-4BB1-B88C-6BD2A894C5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2" name="矩形 1">
            <a:extLst>
              <a:ext uri="{FF2B5EF4-FFF2-40B4-BE49-F238E27FC236}">
                <a16:creationId xmlns:a16="http://schemas.microsoft.com/office/drawing/2014/main" id="{02EBB894-23E9-4310-A629-70287350CC02}"/>
              </a:ext>
            </a:extLst>
          </p:cNvPr>
          <p:cNvSpPr/>
          <p:nvPr/>
        </p:nvSpPr>
        <p:spPr>
          <a:xfrm>
            <a:off x="0" y="0"/>
            <a:ext cx="6096000" cy="6858000"/>
          </a:xfrm>
          <a:prstGeom prst="rect">
            <a:avLst/>
          </a:prstGeom>
          <a:solidFill>
            <a:srgbClr val="002060"/>
          </a:solidFill>
          <a:ln>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B7DA2938-27B0-4DCC-8634-28AB67520E7D}"/>
              </a:ext>
            </a:extLst>
          </p:cNvPr>
          <p:cNvGrpSpPr/>
          <p:nvPr/>
        </p:nvGrpSpPr>
        <p:grpSpPr>
          <a:xfrm>
            <a:off x="478419" y="1149597"/>
            <a:ext cx="5139160" cy="1584907"/>
            <a:chOff x="261511" y="1149597"/>
            <a:chExt cx="5139160" cy="1584907"/>
          </a:xfrm>
        </p:grpSpPr>
        <p:sp>
          <p:nvSpPr>
            <p:cNvPr id="6" name="文本框 5">
              <a:extLst>
                <a:ext uri="{FF2B5EF4-FFF2-40B4-BE49-F238E27FC236}">
                  <a16:creationId xmlns:a16="http://schemas.microsoft.com/office/drawing/2014/main" id="{43173EE0-8CB2-4F90-874B-7F477D5CE3B5}"/>
                </a:ext>
              </a:extLst>
            </p:cNvPr>
            <p:cNvSpPr txBox="1"/>
            <p:nvPr/>
          </p:nvSpPr>
          <p:spPr>
            <a:xfrm>
              <a:off x="261511" y="1149597"/>
              <a:ext cx="3206109" cy="646331"/>
            </a:xfrm>
            <a:prstGeom prst="rect">
              <a:avLst/>
            </a:prstGeom>
            <a:noFill/>
          </p:spPr>
          <p:txBody>
            <a:bodyPr wrap="square" rtlCol="0">
              <a:spAutoFit/>
            </a:bodyPr>
            <a:lstStyle/>
            <a:p>
              <a:r>
                <a:rPr lang="zh-CN" altLang="en-US" sz="2400" dirty="0">
                  <a:solidFill>
                    <a:schemeClr val="bg1"/>
                  </a:solidFill>
                  <a:cs typeface="+mn-ea"/>
                  <a:sym typeface="+mn-lt"/>
                </a:rPr>
                <a:t>Add the title here</a:t>
              </a:r>
              <a:endParaRPr lang="en-US" altLang="zh-CN" sz="2400" dirty="0">
                <a:solidFill>
                  <a:schemeClr val="bg1"/>
                </a:solidFill>
                <a:cs typeface="+mn-ea"/>
                <a:sym typeface="+mn-lt"/>
              </a:endParaRPr>
            </a:p>
            <a:p>
              <a:r>
                <a:rPr lang="en-US" altLang="zh-CN" sz="1200" dirty="0">
                  <a:solidFill>
                    <a:schemeClr val="bg1"/>
                  </a:solidFill>
                  <a:cs typeface="+mn-ea"/>
                  <a:sym typeface="+mn-lt"/>
                </a:rPr>
                <a:t>ADD THE TITLE HERE</a:t>
              </a:r>
              <a:endParaRPr lang="zh-CN" altLang="en-US" sz="1200" dirty="0">
                <a:solidFill>
                  <a:schemeClr val="bg1"/>
                </a:solidFill>
                <a:cs typeface="+mn-ea"/>
                <a:sym typeface="+mn-lt"/>
              </a:endParaRPr>
            </a:p>
          </p:txBody>
        </p:sp>
        <p:sp>
          <p:nvSpPr>
            <p:cNvPr id="40" name="文本框 39">
              <a:extLst>
                <a:ext uri="{FF2B5EF4-FFF2-40B4-BE49-F238E27FC236}">
                  <a16:creationId xmlns:a16="http://schemas.microsoft.com/office/drawing/2014/main" id="{64A6D92F-0836-454C-89DE-738BF4916B4C}"/>
                </a:ext>
              </a:extLst>
            </p:cNvPr>
            <p:cNvSpPr txBox="1"/>
            <p:nvPr/>
          </p:nvSpPr>
          <p:spPr>
            <a:xfrm>
              <a:off x="261512" y="1903507"/>
              <a:ext cx="5139159" cy="830997"/>
            </a:xfrm>
            <a:prstGeom prst="rect">
              <a:avLst/>
            </a:prstGeom>
            <a:noFill/>
          </p:spPr>
          <p:txBody>
            <a:bodyPr wrap="square" rtlCol="0">
              <a:spAutoFit/>
            </a:bodyPr>
            <a:lstStyle/>
            <a:p>
              <a:r>
                <a:rPr lang="zh-CN" altLang="en-US" sz="1200" dirty="0">
                  <a:solidFill>
                    <a:schemeClr val="bg1"/>
                  </a:solidFill>
                  <a:cs typeface="+mn-ea"/>
                  <a:sym typeface="+mn-lt"/>
                </a:rPr>
                <a:t>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 Add your detailed small paragraph text here, and be concise about the title and conform to the overall language style.</a:t>
              </a:r>
            </a:p>
          </p:txBody>
        </p:sp>
      </p:grpSp>
      <p:cxnSp>
        <p:nvCxnSpPr>
          <p:cNvPr id="8" name="直接连接符 7">
            <a:extLst>
              <a:ext uri="{FF2B5EF4-FFF2-40B4-BE49-F238E27FC236}">
                <a16:creationId xmlns:a16="http://schemas.microsoft.com/office/drawing/2014/main" id="{B0F55F6E-6D11-436B-8B39-1D089F73D32C}"/>
              </a:ext>
            </a:extLst>
          </p:cNvPr>
          <p:cNvCxnSpPr>
            <a:cxnSpLocks/>
          </p:cNvCxnSpPr>
          <p:nvPr/>
        </p:nvCxnSpPr>
        <p:spPr>
          <a:xfrm>
            <a:off x="1610093" y="3489231"/>
            <a:ext cx="0" cy="2554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组合 64">
            <a:extLst>
              <a:ext uri="{FF2B5EF4-FFF2-40B4-BE49-F238E27FC236}">
                <a16:creationId xmlns:a16="http://schemas.microsoft.com/office/drawing/2014/main" id="{1B446763-2AF6-4E61-9F7F-0AEC67C9A8D9}"/>
              </a:ext>
            </a:extLst>
          </p:cNvPr>
          <p:cNvGrpSpPr/>
          <p:nvPr/>
        </p:nvGrpSpPr>
        <p:grpSpPr>
          <a:xfrm>
            <a:off x="1129647" y="3873799"/>
            <a:ext cx="1076839" cy="2447136"/>
            <a:chOff x="1129647" y="3873799"/>
            <a:chExt cx="1076839" cy="2447136"/>
          </a:xfrm>
        </p:grpSpPr>
        <p:sp>
          <p:nvSpPr>
            <p:cNvPr id="12" name="文本框 11">
              <a:extLst>
                <a:ext uri="{FF2B5EF4-FFF2-40B4-BE49-F238E27FC236}">
                  <a16:creationId xmlns:a16="http://schemas.microsoft.com/office/drawing/2014/main" id="{732AE1B9-20C4-4671-871A-FAAE688C74CA}"/>
                </a:ext>
              </a:extLst>
            </p:cNvPr>
            <p:cNvSpPr txBox="1"/>
            <p:nvPr/>
          </p:nvSpPr>
          <p:spPr>
            <a:xfrm>
              <a:off x="1129647" y="6043936"/>
              <a:ext cx="960893" cy="276999"/>
            </a:xfrm>
            <a:prstGeom prst="rect">
              <a:avLst/>
            </a:prstGeom>
            <a:noFill/>
          </p:spPr>
          <p:txBody>
            <a:bodyPr wrap="square" rtlCol="0">
              <a:spAutoFit/>
            </a:bodyPr>
            <a:lstStyle/>
            <a:p>
              <a:pPr algn="ctr"/>
              <a:r>
                <a:rPr lang="en-US" altLang="zh-CN" sz="1200" dirty="0">
                  <a:solidFill>
                    <a:schemeClr val="bg1"/>
                  </a:solidFill>
                  <a:cs typeface="+mn-ea"/>
                  <a:sym typeface="+mn-lt"/>
                </a:rPr>
                <a:t>2018.01</a:t>
              </a:r>
              <a:endParaRPr lang="zh-CN" altLang="en-US" sz="1200" dirty="0">
                <a:solidFill>
                  <a:schemeClr val="bg1"/>
                </a:solidFill>
                <a:cs typeface="+mn-ea"/>
                <a:sym typeface="+mn-lt"/>
              </a:endParaRPr>
            </a:p>
          </p:txBody>
        </p:sp>
        <p:cxnSp>
          <p:nvCxnSpPr>
            <p:cNvPr id="14" name="直接连接符 13">
              <a:extLst>
                <a:ext uri="{FF2B5EF4-FFF2-40B4-BE49-F238E27FC236}">
                  <a16:creationId xmlns:a16="http://schemas.microsoft.com/office/drawing/2014/main" id="{31898D5D-883E-4657-8C03-579E1E290E5F}"/>
                </a:ext>
              </a:extLst>
            </p:cNvPr>
            <p:cNvCxnSpPr>
              <a:cxnSpLocks/>
            </p:cNvCxnSpPr>
            <p:nvPr/>
          </p:nvCxnSpPr>
          <p:spPr>
            <a:xfrm>
              <a:off x="1610093" y="4012299"/>
              <a:ext cx="0" cy="2031637"/>
            </a:xfrm>
            <a:prstGeom prst="line">
              <a:avLst/>
            </a:prstGeom>
            <a:ln w="25400">
              <a:solidFill>
                <a:srgbClr val="FF9900"/>
              </a:solidFill>
              <a:headEnd type="oval" w="med" len="med"/>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A585D833-3E19-424F-ACC7-DD6A2F47BFB3}"/>
                </a:ext>
              </a:extLst>
            </p:cNvPr>
            <p:cNvSpPr txBox="1"/>
            <p:nvPr/>
          </p:nvSpPr>
          <p:spPr>
            <a:xfrm>
              <a:off x="1608607" y="3873799"/>
              <a:ext cx="597879" cy="276999"/>
            </a:xfrm>
            <a:prstGeom prst="rect">
              <a:avLst/>
            </a:prstGeom>
            <a:noFill/>
          </p:spPr>
          <p:txBody>
            <a:bodyPr wrap="square" rtlCol="0">
              <a:spAutoFit/>
            </a:bodyPr>
            <a:lstStyle/>
            <a:p>
              <a:r>
                <a:rPr lang="en-US" altLang="zh-CN" sz="1200" dirty="0">
                  <a:solidFill>
                    <a:schemeClr val="bg1"/>
                  </a:solidFill>
                  <a:cs typeface="+mn-ea"/>
                  <a:sym typeface="+mn-lt"/>
                </a:rPr>
                <a:t>85%</a:t>
              </a:r>
              <a:endParaRPr lang="zh-CN" altLang="en-US" sz="1200" dirty="0">
                <a:solidFill>
                  <a:schemeClr val="bg1"/>
                </a:solidFill>
                <a:cs typeface="+mn-ea"/>
                <a:sym typeface="+mn-lt"/>
              </a:endParaRPr>
            </a:p>
          </p:txBody>
        </p:sp>
      </p:grpSp>
      <p:cxnSp>
        <p:nvCxnSpPr>
          <p:cNvPr id="16" name="直接连接符 15">
            <a:extLst>
              <a:ext uri="{FF2B5EF4-FFF2-40B4-BE49-F238E27FC236}">
                <a16:creationId xmlns:a16="http://schemas.microsoft.com/office/drawing/2014/main" id="{5F336176-81DD-4066-BF38-B63809714138}"/>
              </a:ext>
            </a:extLst>
          </p:cNvPr>
          <p:cNvCxnSpPr/>
          <p:nvPr/>
        </p:nvCxnSpPr>
        <p:spPr>
          <a:xfrm>
            <a:off x="2406967" y="3489231"/>
            <a:ext cx="0" cy="2554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组合 65">
            <a:extLst>
              <a:ext uri="{FF2B5EF4-FFF2-40B4-BE49-F238E27FC236}">
                <a16:creationId xmlns:a16="http://schemas.microsoft.com/office/drawing/2014/main" id="{3079C7D7-83E3-4BF7-BB22-1D21E1FC62D5}"/>
              </a:ext>
            </a:extLst>
          </p:cNvPr>
          <p:cNvGrpSpPr/>
          <p:nvPr/>
        </p:nvGrpSpPr>
        <p:grpSpPr>
          <a:xfrm>
            <a:off x="1926521" y="4834694"/>
            <a:ext cx="1077080" cy="1486241"/>
            <a:chOff x="1926521" y="4834694"/>
            <a:chExt cx="1077080" cy="1486241"/>
          </a:xfrm>
        </p:grpSpPr>
        <p:sp>
          <p:nvSpPr>
            <p:cNvPr id="18" name="文本框 17">
              <a:extLst>
                <a:ext uri="{FF2B5EF4-FFF2-40B4-BE49-F238E27FC236}">
                  <a16:creationId xmlns:a16="http://schemas.microsoft.com/office/drawing/2014/main" id="{3D5EBB05-40D0-4F3A-A448-5B74937DB8CD}"/>
                </a:ext>
              </a:extLst>
            </p:cNvPr>
            <p:cNvSpPr txBox="1"/>
            <p:nvPr/>
          </p:nvSpPr>
          <p:spPr>
            <a:xfrm>
              <a:off x="1926521" y="6043936"/>
              <a:ext cx="960893" cy="276999"/>
            </a:xfrm>
            <a:prstGeom prst="rect">
              <a:avLst/>
            </a:prstGeom>
            <a:noFill/>
          </p:spPr>
          <p:txBody>
            <a:bodyPr wrap="square" rtlCol="0">
              <a:spAutoFit/>
            </a:bodyPr>
            <a:lstStyle/>
            <a:p>
              <a:pPr algn="ctr"/>
              <a:r>
                <a:rPr lang="en-US" altLang="zh-CN" sz="1200" dirty="0">
                  <a:solidFill>
                    <a:schemeClr val="bg1"/>
                  </a:solidFill>
                  <a:cs typeface="+mn-ea"/>
                  <a:sym typeface="+mn-lt"/>
                </a:rPr>
                <a:t>2018.09</a:t>
              </a:r>
              <a:endParaRPr lang="zh-CN" altLang="en-US" sz="1200" dirty="0">
                <a:solidFill>
                  <a:schemeClr val="bg1"/>
                </a:solidFill>
                <a:cs typeface="+mn-ea"/>
                <a:sym typeface="+mn-lt"/>
              </a:endParaRPr>
            </a:p>
          </p:txBody>
        </p:sp>
        <p:cxnSp>
          <p:nvCxnSpPr>
            <p:cNvPr id="20" name="直接连接符 19">
              <a:extLst>
                <a:ext uri="{FF2B5EF4-FFF2-40B4-BE49-F238E27FC236}">
                  <a16:creationId xmlns:a16="http://schemas.microsoft.com/office/drawing/2014/main" id="{A5871DC9-5C29-4225-B923-3DD95B25B482}"/>
                </a:ext>
              </a:extLst>
            </p:cNvPr>
            <p:cNvCxnSpPr>
              <a:cxnSpLocks/>
            </p:cNvCxnSpPr>
            <p:nvPr/>
          </p:nvCxnSpPr>
          <p:spPr>
            <a:xfrm>
              <a:off x="2406968" y="4973194"/>
              <a:ext cx="0" cy="1070742"/>
            </a:xfrm>
            <a:prstGeom prst="line">
              <a:avLst/>
            </a:prstGeom>
            <a:ln w="25400">
              <a:solidFill>
                <a:srgbClr val="FF9900"/>
              </a:solidFill>
              <a:headEnd type="oval" w="med" len="med"/>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7221689-4CCE-4B31-BDD5-2E5B5C62F1EF}"/>
                </a:ext>
              </a:extLst>
            </p:cNvPr>
            <p:cNvSpPr txBox="1"/>
            <p:nvPr/>
          </p:nvSpPr>
          <p:spPr>
            <a:xfrm>
              <a:off x="2405723" y="4834694"/>
              <a:ext cx="597878" cy="276999"/>
            </a:xfrm>
            <a:prstGeom prst="rect">
              <a:avLst/>
            </a:prstGeom>
            <a:noFill/>
          </p:spPr>
          <p:txBody>
            <a:bodyPr wrap="square" rtlCol="0">
              <a:spAutoFit/>
            </a:bodyPr>
            <a:lstStyle/>
            <a:p>
              <a:r>
                <a:rPr lang="en-US" altLang="zh-CN" sz="1200" dirty="0">
                  <a:solidFill>
                    <a:schemeClr val="bg1"/>
                  </a:solidFill>
                  <a:cs typeface="+mn-ea"/>
                  <a:sym typeface="+mn-lt"/>
                </a:rPr>
                <a:t>32%</a:t>
              </a:r>
              <a:endParaRPr lang="zh-CN" altLang="en-US" sz="1200" dirty="0">
                <a:solidFill>
                  <a:schemeClr val="bg1"/>
                </a:solidFill>
                <a:cs typeface="+mn-ea"/>
                <a:sym typeface="+mn-lt"/>
              </a:endParaRPr>
            </a:p>
          </p:txBody>
        </p:sp>
      </p:grpSp>
      <p:cxnSp>
        <p:nvCxnSpPr>
          <p:cNvPr id="9" name="直接连接符 8">
            <a:extLst>
              <a:ext uri="{FF2B5EF4-FFF2-40B4-BE49-F238E27FC236}">
                <a16:creationId xmlns:a16="http://schemas.microsoft.com/office/drawing/2014/main" id="{058CF52D-ECE5-43E0-AAC3-EFC731A65574}"/>
              </a:ext>
            </a:extLst>
          </p:cNvPr>
          <p:cNvCxnSpPr/>
          <p:nvPr/>
        </p:nvCxnSpPr>
        <p:spPr>
          <a:xfrm>
            <a:off x="3204082" y="3489231"/>
            <a:ext cx="0" cy="2554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组合 66">
            <a:extLst>
              <a:ext uri="{FF2B5EF4-FFF2-40B4-BE49-F238E27FC236}">
                <a16:creationId xmlns:a16="http://schemas.microsoft.com/office/drawing/2014/main" id="{4275BFC2-8138-4E0A-AAC5-131C391C6DC5}"/>
              </a:ext>
            </a:extLst>
          </p:cNvPr>
          <p:cNvGrpSpPr/>
          <p:nvPr/>
        </p:nvGrpSpPr>
        <p:grpSpPr>
          <a:xfrm>
            <a:off x="2723636" y="4354246"/>
            <a:ext cx="1078081" cy="1966689"/>
            <a:chOff x="2723636" y="4354246"/>
            <a:chExt cx="1078081" cy="1966689"/>
          </a:xfrm>
        </p:grpSpPr>
        <p:sp>
          <p:nvSpPr>
            <p:cNvPr id="23" name="文本框 22">
              <a:extLst>
                <a:ext uri="{FF2B5EF4-FFF2-40B4-BE49-F238E27FC236}">
                  <a16:creationId xmlns:a16="http://schemas.microsoft.com/office/drawing/2014/main" id="{2F8C2432-F3C9-42F2-B144-3835D0B3367C}"/>
                </a:ext>
              </a:extLst>
            </p:cNvPr>
            <p:cNvSpPr txBox="1"/>
            <p:nvPr/>
          </p:nvSpPr>
          <p:spPr>
            <a:xfrm>
              <a:off x="2723636" y="6043936"/>
              <a:ext cx="960893" cy="276999"/>
            </a:xfrm>
            <a:prstGeom prst="rect">
              <a:avLst/>
            </a:prstGeom>
            <a:noFill/>
          </p:spPr>
          <p:txBody>
            <a:bodyPr wrap="square" rtlCol="0">
              <a:spAutoFit/>
            </a:bodyPr>
            <a:lstStyle/>
            <a:p>
              <a:pPr algn="ctr"/>
              <a:r>
                <a:rPr lang="en-US" altLang="zh-CN" sz="1200" dirty="0">
                  <a:solidFill>
                    <a:schemeClr val="bg1"/>
                  </a:solidFill>
                  <a:cs typeface="+mn-ea"/>
                  <a:sym typeface="+mn-lt"/>
                </a:rPr>
                <a:t>2018.11</a:t>
              </a:r>
              <a:endParaRPr lang="zh-CN" altLang="en-US" sz="1200" dirty="0">
                <a:solidFill>
                  <a:schemeClr val="bg1"/>
                </a:solidFill>
                <a:cs typeface="+mn-ea"/>
                <a:sym typeface="+mn-lt"/>
              </a:endParaRPr>
            </a:p>
          </p:txBody>
        </p:sp>
        <p:cxnSp>
          <p:nvCxnSpPr>
            <p:cNvPr id="25" name="直接连接符 24">
              <a:extLst>
                <a:ext uri="{FF2B5EF4-FFF2-40B4-BE49-F238E27FC236}">
                  <a16:creationId xmlns:a16="http://schemas.microsoft.com/office/drawing/2014/main" id="{7FE0AD90-26B7-48B5-9CB4-C8137B8A9C66}"/>
                </a:ext>
              </a:extLst>
            </p:cNvPr>
            <p:cNvCxnSpPr>
              <a:cxnSpLocks/>
            </p:cNvCxnSpPr>
            <p:nvPr/>
          </p:nvCxnSpPr>
          <p:spPr>
            <a:xfrm>
              <a:off x="3204082" y="4492746"/>
              <a:ext cx="0" cy="1551190"/>
            </a:xfrm>
            <a:prstGeom prst="line">
              <a:avLst/>
            </a:prstGeom>
            <a:ln w="25400">
              <a:solidFill>
                <a:srgbClr val="FF9900"/>
              </a:solidFill>
              <a:headEnd type="oval" w="med" len="med"/>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40725C10-0D77-4A09-9F35-5EAE740DF90B}"/>
                </a:ext>
              </a:extLst>
            </p:cNvPr>
            <p:cNvSpPr txBox="1"/>
            <p:nvPr/>
          </p:nvSpPr>
          <p:spPr>
            <a:xfrm>
              <a:off x="3203839" y="4354246"/>
              <a:ext cx="597878" cy="276999"/>
            </a:xfrm>
            <a:prstGeom prst="rect">
              <a:avLst/>
            </a:prstGeom>
            <a:noFill/>
          </p:spPr>
          <p:txBody>
            <a:bodyPr wrap="square" rtlCol="0">
              <a:spAutoFit/>
            </a:bodyPr>
            <a:lstStyle/>
            <a:p>
              <a:r>
                <a:rPr lang="en-US" altLang="zh-CN" sz="1200" dirty="0">
                  <a:solidFill>
                    <a:schemeClr val="bg1"/>
                  </a:solidFill>
                  <a:cs typeface="+mn-ea"/>
                  <a:sym typeface="+mn-lt"/>
                </a:rPr>
                <a:t>66%</a:t>
              </a:r>
              <a:endParaRPr lang="zh-CN" altLang="en-US" sz="1200" dirty="0">
                <a:solidFill>
                  <a:schemeClr val="bg1"/>
                </a:solidFill>
                <a:cs typeface="+mn-ea"/>
                <a:sym typeface="+mn-lt"/>
              </a:endParaRPr>
            </a:p>
          </p:txBody>
        </p:sp>
      </p:grpSp>
      <p:cxnSp>
        <p:nvCxnSpPr>
          <p:cNvPr id="10" name="直接连接符 9">
            <a:extLst>
              <a:ext uri="{FF2B5EF4-FFF2-40B4-BE49-F238E27FC236}">
                <a16:creationId xmlns:a16="http://schemas.microsoft.com/office/drawing/2014/main" id="{54C06DA7-D68B-4469-B2FA-AB42DFCB6921}"/>
              </a:ext>
            </a:extLst>
          </p:cNvPr>
          <p:cNvCxnSpPr/>
          <p:nvPr/>
        </p:nvCxnSpPr>
        <p:spPr>
          <a:xfrm>
            <a:off x="4002198" y="3504473"/>
            <a:ext cx="0" cy="2554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组合 67">
            <a:extLst>
              <a:ext uri="{FF2B5EF4-FFF2-40B4-BE49-F238E27FC236}">
                <a16:creationId xmlns:a16="http://schemas.microsoft.com/office/drawing/2014/main" id="{3095BE3F-46A0-4590-8C93-6509F3DAA2CE}"/>
              </a:ext>
            </a:extLst>
          </p:cNvPr>
          <p:cNvGrpSpPr/>
          <p:nvPr/>
        </p:nvGrpSpPr>
        <p:grpSpPr>
          <a:xfrm>
            <a:off x="3521752" y="3646478"/>
            <a:ext cx="1077079" cy="2674457"/>
            <a:chOff x="3521752" y="3646478"/>
            <a:chExt cx="1077079" cy="2674457"/>
          </a:xfrm>
        </p:grpSpPr>
        <p:sp>
          <p:nvSpPr>
            <p:cNvPr id="28" name="文本框 27">
              <a:extLst>
                <a:ext uri="{FF2B5EF4-FFF2-40B4-BE49-F238E27FC236}">
                  <a16:creationId xmlns:a16="http://schemas.microsoft.com/office/drawing/2014/main" id="{3160FA9A-8769-440D-A067-3EE1D93DF526}"/>
                </a:ext>
              </a:extLst>
            </p:cNvPr>
            <p:cNvSpPr txBox="1"/>
            <p:nvPr/>
          </p:nvSpPr>
          <p:spPr>
            <a:xfrm>
              <a:off x="3521752" y="6043936"/>
              <a:ext cx="960893" cy="276999"/>
            </a:xfrm>
            <a:prstGeom prst="rect">
              <a:avLst/>
            </a:prstGeom>
            <a:noFill/>
          </p:spPr>
          <p:txBody>
            <a:bodyPr wrap="square" rtlCol="0">
              <a:spAutoFit/>
            </a:bodyPr>
            <a:lstStyle/>
            <a:p>
              <a:pPr algn="ctr"/>
              <a:r>
                <a:rPr lang="en-US" altLang="zh-CN" sz="1200" dirty="0">
                  <a:solidFill>
                    <a:schemeClr val="bg1"/>
                  </a:solidFill>
                  <a:cs typeface="+mn-ea"/>
                  <a:sym typeface="+mn-lt"/>
                </a:rPr>
                <a:t>20XX.01</a:t>
              </a:r>
              <a:endParaRPr lang="zh-CN" altLang="en-US" sz="1200" dirty="0">
                <a:solidFill>
                  <a:schemeClr val="bg1"/>
                </a:solidFill>
                <a:cs typeface="+mn-ea"/>
                <a:sym typeface="+mn-lt"/>
              </a:endParaRPr>
            </a:p>
          </p:txBody>
        </p:sp>
        <p:cxnSp>
          <p:nvCxnSpPr>
            <p:cNvPr id="30" name="直接连接符 29">
              <a:extLst>
                <a:ext uri="{FF2B5EF4-FFF2-40B4-BE49-F238E27FC236}">
                  <a16:creationId xmlns:a16="http://schemas.microsoft.com/office/drawing/2014/main" id="{49ED1D1F-5CBF-4982-BF6B-6B6C77A9DE0D}"/>
                </a:ext>
              </a:extLst>
            </p:cNvPr>
            <p:cNvCxnSpPr>
              <a:cxnSpLocks/>
            </p:cNvCxnSpPr>
            <p:nvPr/>
          </p:nvCxnSpPr>
          <p:spPr>
            <a:xfrm>
              <a:off x="4002198" y="3790022"/>
              <a:ext cx="0" cy="2264112"/>
            </a:xfrm>
            <a:prstGeom prst="line">
              <a:avLst/>
            </a:prstGeom>
            <a:ln w="25400">
              <a:solidFill>
                <a:srgbClr val="FF9900"/>
              </a:solidFill>
              <a:headEnd type="oval"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443FA2F6-4153-40F5-877D-6B267D6E32C1}"/>
                </a:ext>
              </a:extLst>
            </p:cNvPr>
            <p:cNvSpPr txBox="1"/>
            <p:nvPr/>
          </p:nvSpPr>
          <p:spPr>
            <a:xfrm>
              <a:off x="4000953" y="3646478"/>
              <a:ext cx="597878" cy="276999"/>
            </a:xfrm>
            <a:prstGeom prst="rect">
              <a:avLst/>
            </a:prstGeom>
            <a:noFill/>
          </p:spPr>
          <p:txBody>
            <a:bodyPr wrap="square" rtlCol="0">
              <a:spAutoFit/>
            </a:bodyPr>
            <a:lstStyle/>
            <a:p>
              <a:r>
                <a:rPr lang="en-US" altLang="zh-CN" sz="1200" dirty="0">
                  <a:solidFill>
                    <a:schemeClr val="bg1"/>
                  </a:solidFill>
                  <a:cs typeface="+mn-ea"/>
                  <a:sym typeface="+mn-lt"/>
                </a:rPr>
                <a:t>92%</a:t>
              </a:r>
              <a:endParaRPr lang="zh-CN" altLang="en-US" sz="1200" dirty="0">
                <a:solidFill>
                  <a:schemeClr val="bg1"/>
                </a:solidFill>
                <a:cs typeface="+mn-ea"/>
                <a:sym typeface="+mn-lt"/>
              </a:endParaRPr>
            </a:p>
          </p:txBody>
        </p:sp>
      </p:grpSp>
      <p:cxnSp>
        <p:nvCxnSpPr>
          <p:cNvPr id="32" name="直接连接符 31">
            <a:extLst>
              <a:ext uri="{FF2B5EF4-FFF2-40B4-BE49-F238E27FC236}">
                <a16:creationId xmlns:a16="http://schemas.microsoft.com/office/drawing/2014/main" id="{4510138D-73D3-495A-8EB3-888BE797FD92}"/>
              </a:ext>
            </a:extLst>
          </p:cNvPr>
          <p:cNvCxnSpPr>
            <a:cxnSpLocks/>
          </p:cNvCxnSpPr>
          <p:nvPr/>
        </p:nvCxnSpPr>
        <p:spPr>
          <a:xfrm>
            <a:off x="737699" y="3489231"/>
            <a:ext cx="0" cy="2554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ECB72D09-CA5D-4EDC-AC42-8707354217CC}"/>
              </a:ext>
            </a:extLst>
          </p:cNvPr>
          <p:cNvGrpSpPr/>
          <p:nvPr/>
        </p:nvGrpSpPr>
        <p:grpSpPr>
          <a:xfrm>
            <a:off x="257253" y="4184968"/>
            <a:ext cx="1152359" cy="2135967"/>
            <a:chOff x="257253" y="4184968"/>
            <a:chExt cx="1152359" cy="2135967"/>
          </a:xfrm>
        </p:grpSpPr>
        <p:sp>
          <p:nvSpPr>
            <p:cNvPr id="34" name="文本框 33">
              <a:extLst>
                <a:ext uri="{FF2B5EF4-FFF2-40B4-BE49-F238E27FC236}">
                  <a16:creationId xmlns:a16="http://schemas.microsoft.com/office/drawing/2014/main" id="{4FB07A63-E0D5-4646-9AE8-4820ADBFF4DD}"/>
                </a:ext>
              </a:extLst>
            </p:cNvPr>
            <p:cNvSpPr txBox="1"/>
            <p:nvPr/>
          </p:nvSpPr>
          <p:spPr>
            <a:xfrm>
              <a:off x="257253" y="6043936"/>
              <a:ext cx="960893" cy="276999"/>
            </a:xfrm>
            <a:prstGeom prst="rect">
              <a:avLst/>
            </a:prstGeom>
            <a:noFill/>
          </p:spPr>
          <p:txBody>
            <a:bodyPr wrap="square" rtlCol="0">
              <a:spAutoFit/>
            </a:bodyPr>
            <a:lstStyle/>
            <a:p>
              <a:pPr algn="ctr"/>
              <a:r>
                <a:rPr lang="en-US" altLang="zh-CN" sz="1200" dirty="0">
                  <a:solidFill>
                    <a:schemeClr val="bg1"/>
                  </a:solidFill>
                  <a:cs typeface="+mn-ea"/>
                  <a:sym typeface="+mn-lt"/>
                </a:rPr>
                <a:t>2018.01</a:t>
              </a:r>
              <a:endParaRPr lang="zh-CN" altLang="en-US" sz="1200" dirty="0">
                <a:solidFill>
                  <a:schemeClr val="bg1"/>
                </a:solidFill>
                <a:cs typeface="+mn-ea"/>
                <a:sym typeface="+mn-lt"/>
              </a:endParaRPr>
            </a:p>
          </p:txBody>
        </p:sp>
        <p:cxnSp>
          <p:nvCxnSpPr>
            <p:cNvPr id="36" name="直接连接符 35">
              <a:extLst>
                <a:ext uri="{FF2B5EF4-FFF2-40B4-BE49-F238E27FC236}">
                  <a16:creationId xmlns:a16="http://schemas.microsoft.com/office/drawing/2014/main" id="{96DD846E-44F1-417C-9EE7-3C5ACC9F4101}"/>
                </a:ext>
              </a:extLst>
            </p:cNvPr>
            <p:cNvCxnSpPr>
              <a:cxnSpLocks/>
            </p:cNvCxnSpPr>
            <p:nvPr/>
          </p:nvCxnSpPr>
          <p:spPr>
            <a:xfrm>
              <a:off x="737699" y="4338857"/>
              <a:ext cx="0" cy="1705079"/>
            </a:xfrm>
            <a:prstGeom prst="line">
              <a:avLst/>
            </a:prstGeom>
            <a:ln w="25400">
              <a:solidFill>
                <a:srgbClr val="FF9900"/>
              </a:solidFill>
              <a:headEnd type="oval" w="med" len="med"/>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15D91C3B-CC2C-4BD4-B2B2-DDC4D24A3006}"/>
                </a:ext>
              </a:extLst>
            </p:cNvPr>
            <p:cNvSpPr txBox="1"/>
            <p:nvPr/>
          </p:nvSpPr>
          <p:spPr>
            <a:xfrm>
              <a:off x="811733" y="4184968"/>
              <a:ext cx="597879" cy="276999"/>
            </a:xfrm>
            <a:prstGeom prst="rect">
              <a:avLst/>
            </a:prstGeom>
            <a:noFill/>
          </p:spPr>
          <p:txBody>
            <a:bodyPr wrap="square" rtlCol="0">
              <a:spAutoFit/>
            </a:bodyPr>
            <a:lstStyle/>
            <a:p>
              <a:r>
                <a:rPr lang="en-US" altLang="zh-CN" sz="1200" dirty="0">
                  <a:solidFill>
                    <a:schemeClr val="bg1"/>
                  </a:solidFill>
                  <a:cs typeface="+mn-ea"/>
                  <a:sym typeface="+mn-lt"/>
                </a:rPr>
                <a:t>80%</a:t>
              </a:r>
              <a:endParaRPr lang="zh-CN" altLang="en-US" sz="1200" dirty="0">
                <a:solidFill>
                  <a:schemeClr val="bg1"/>
                </a:solidFill>
                <a:cs typeface="+mn-ea"/>
                <a:sym typeface="+mn-lt"/>
              </a:endParaRPr>
            </a:p>
          </p:txBody>
        </p:sp>
      </p:grpSp>
      <p:cxnSp>
        <p:nvCxnSpPr>
          <p:cNvPr id="50" name="直接连接符 49">
            <a:extLst>
              <a:ext uri="{FF2B5EF4-FFF2-40B4-BE49-F238E27FC236}">
                <a16:creationId xmlns:a16="http://schemas.microsoft.com/office/drawing/2014/main" id="{A58CFB69-0799-4556-939D-EAA4F1F87F68}"/>
              </a:ext>
            </a:extLst>
          </p:cNvPr>
          <p:cNvCxnSpPr/>
          <p:nvPr/>
        </p:nvCxnSpPr>
        <p:spPr>
          <a:xfrm>
            <a:off x="4799312" y="3504473"/>
            <a:ext cx="0" cy="2554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9" name="组合 68">
            <a:extLst>
              <a:ext uri="{FF2B5EF4-FFF2-40B4-BE49-F238E27FC236}">
                <a16:creationId xmlns:a16="http://schemas.microsoft.com/office/drawing/2014/main" id="{3E968362-019A-4771-97BF-4674EBB3A18F}"/>
              </a:ext>
            </a:extLst>
          </p:cNvPr>
          <p:cNvGrpSpPr/>
          <p:nvPr/>
        </p:nvGrpSpPr>
        <p:grpSpPr>
          <a:xfrm>
            <a:off x="4318866" y="4654708"/>
            <a:ext cx="1078322" cy="1666227"/>
            <a:chOff x="4318866" y="4654708"/>
            <a:chExt cx="1078322" cy="1666227"/>
          </a:xfrm>
        </p:grpSpPr>
        <p:cxnSp>
          <p:nvCxnSpPr>
            <p:cNvPr id="53" name="直接连接符 52">
              <a:extLst>
                <a:ext uri="{FF2B5EF4-FFF2-40B4-BE49-F238E27FC236}">
                  <a16:creationId xmlns:a16="http://schemas.microsoft.com/office/drawing/2014/main" id="{13B6FBFA-7BA6-4E72-89B5-34E3202F1E37}"/>
                </a:ext>
              </a:extLst>
            </p:cNvPr>
            <p:cNvCxnSpPr>
              <a:cxnSpLocks/>
            </p:cNvCxnSpPr>
            <p:nvPr/>
          </p:nvCxnSpPr>
          <p:spPr>
            <a:xfrm>
              <a:off x="4799313" y="4781825"/>
              <a:ext cx="0" cy="1272309"/>
            </a:xfrm>
            <a:prstGeom prst="line">
              <a:avLst/>
            </a:prstGeom>
            <a:ln w="25400">
              <a:solidFill>
                <a:srgbClr val="FF9900"/>
              </a:solidFill>
              <a:headEnd type="oval" w="med" len="med"/>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C7184F72-049B-478C-AEB2-0BFA5DCC6889}"/>
                </a:ext>
              </a:extLst>
            </p:cNvPr>
            <p:cNvSpPr txBox="1"/>
            <p:nvPr/>
          </p:nvSpPr>
          <p:spPr>
            <a:xfrm>
              <a:off x="4318866" y="6043936"/>
              <a:ext cx="960893" cy="276999"/>
            </a:xfrm>
            <a:prstGeom prst="rect">
              <a:avLst/>
            </a:prstGeom>
            <a:noFill/>
          </p:spPr>
          <p:txBody>
            <a:bodyPr wrap="square" rtlCol="0">
              <a:spAutoFit/>
            </a:bodyPr>
            <a:lstStyle/>
            <a:p>
              <a:pPr algn="ctr"/>
              <a:r>
                <a:rPr lang="en-US" altLang="zh-CN" sz="1200" dirty="0">
                  <a:solidFill>
                    <a:schemeClr val="bg1"/>
                  </a:solidFill>
                  <a:cs typeface="+mn-ea"/>
                  <a:sym typeface="+mn-lt"/>
                </a:rPr>
                <a:t>20XX.02</a:t>
              </a:r>
              <a:endParaRPr lang="zh-CN" altLang="en-US" sz="1200" dirty="0">
                <a:solidFill>
                  <a:schemeClr val="bg1"/>
                </a:solidFill>
                <a:cs typeface="+mn-ea"/>
                <a:sym typeface="+mn-lt"/>
              </a:endParaRPr>
            </a:p>
          </p:txBody>
        </p:sp>
        <p:sp>
          <p:nvSpPr>
            <p:cNvPr id="54" name="文本框 53">
              <a:extLst>
                <a:ext uri="{FF2B5EF4-FFF2-40B4-BE49-F238E27FC236}">
                  <a16:creationId xmlns:a16="http://schemas.microsoft.com/office/drawing/2014/main" id="{7C82D174-31DE-43FD-B5E1-5473A19D0AAF}"/>
                </a:ext>
              </a:extLst>
            </p:cNvPr>
            <p:cNvSpPr txBox="1"/>
            <p:nvPr/>
          </p:nvSpPr>
          <p:spPr>
            <a:xfrm>
              <a:off x="4799310" y="4654708"/>
              <a:ext cx="597878" cy="276999"/>
            </a:xfrm>
            <a:prstGeom prst="rect">
              <a:avLst/>
            </a:prstGeom>
            <a:noFill/>
          </p:spPr>
          <p:txBody>
            <a:bodyPr wrap="square" rtlCol="0">
              <a:spAutoFit/>
            </a:bodyPr>
            <a:lstStyle/>
            <a:p>
              <a:r>
                <a:rPr lang="en-US" altLang="zh-CN" sz="1200" dirty="0">
                  <a:solidFill>
                    <a:schemeClr val="bg1"/>
                  </a:solidFill>
                  <a:cs typeface="+mn-ea"/>
                  <a:sym typeface="+mn-lt"/>
                </a:rPr>
                <a:t>50%</a:t>
              </a:r>
              <a:endParaRPr lang="zh-CN" altLang="en-US" sz="1200" dirty="0">
                <a:solidFill>
                  <a:schemeClr val="bg1"/>
                </a:solidFill>
                <a:cs typeface="+mn-ea"/>
                <a:sym typeface="+mn-lt"/>
              </a:endParaRPr>
            </a:p>
          </p:txBody>
        </p:sp>
      </p:grpSp>
      <p:cxnSp>
        <p:nvCxnSpPr>
          <p:cNvPr id="59" name="直接连接符 58">
            <a:extLst>
              <a:ext uri="{FF2B5EF4-FFF2-40B4-BE49-F238E27FC236}">
                <a16:creationId xmlns:a16="http://schemas.microsoft.com/office/drawing/2014/main" id="{4095D447-BD58-44B6-9918-4EB0DF86D7FB}"/>
              </a:ext>
            </a:extLst>
          </p:cNvPr>
          <p:cNvCxnSpPr>
            <a:cxnSpLocks/>
          </p:cNvCxnSpPr>
          <p:nvPr/>
        </p:nvCxnSpPr>
        <p:spPr>
          <a:xfrm flipH="1">
            <a:off x="-114528" y="956457"/>
            <a:ext cx="8530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组合 69">
            <a:extLst>
              <a:ext uri="{FF2B5EF4-FFF2-40B4-BE49-F238E27FC236}">
                <a16:creationId xmlns:a16="http://schemas.microsoft.com/office/drawing/2014/main" id="{8E2CCFA7-1D4F-491B-994D-21579F75368E}"/>
              </a:ext>
            </a:extLst>
          </p:cNvPr>
          <p:cNvGrpSpPr/>
          <p:nvPr/>
        </p:nvGrpSpPr>
        <p:grpSpPr>
          <a:xfrm>
            <a:off x="5826000" y="3159000"/>
            <a:ext cx="540000" cy="540000"/>
            <a:chOff x="5826000" y="3159000"/>
            <a:chExt cx="540000" cy="540000"/>
          </a:xfrm>
        </p:grpSpPr>
        <p:sp>
          <p:nvSpPr>
            <p:cNvPr id="55" name="椭圆 54">
              <a:extLst>
                <a:ext uri="{FF2B5EF4-FFF2-40B4-BE49-F238E27FC236}">
                  <a16:creationId xmlns:a16="http://schemas.microsoft.com/office/drawing/2014/main" id="{69F50193-DF4F-433D-B771-96298146B62B}"/>
                </a:ext>
              </a:extLst>
            </p:cNvPr>
            <p:cNvSpPr/>
            <p:nvPr/>
          </p:nvSpPr>
          <p:spPr>
            <a:xfrm>
              <a:off x="5826000" y="3159000"/>
              <a:ext cx="540000" cy="540000"/>
            </a:xfrm>
            <a:prstGeom prst="ellipse">
              <a:avLst/>
            </a:prstGeom>
            <a:solidFill>
              <a:schemeClr val="bg1"/>
            </a:solidFill>
            <a:ln w="12700">
              <a:noFill/>
            </a:ln>
            <a:effectLst>
              <a:outerShdw blurRad="1778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60" name="组合 59">
              <a:extLst>
                <a:ext uri="{FF2B5EF4-FFF2-40B4-BE49-F238E27FC236}">
                  <a16:creationId xmlns:a16="http://schemas.microsoft.com/office/drawing/2014/main" id="{9A41C96A-D793-4051-AEA1-5F47EC6D3724}"/>
                </a:ext>
              </a:extLst>
            </p:cNvPr>
            <p:cNvGrpSpPr/>
            <p:nvPr/>
          </p:nvGrpSpPr>
          <p:grpSpPr>
            <a:xfrm>
              <a:off x="5970386" y="3306054"/>
              <a:ext cx="251229" cy="245892"/>
              <a:chOff x="19859534" y="4369629"/>
              <a:chExt cx="553988" cy="542218"/>
            </a:xfrm>
            <a:solidFill>
              <a:srgbClr val="002060"/>
            </a:solidFill>
          </p:grpSpPr>
          <p:sp>
            <p:nvSpPr>
              <p:cNvPr id="61" name="Freeform 186">
                <a:extLst>
                  <a:ext uri="{FF2B5EF4-FFF2-40B4-BE49-F238E27FC236}">
                    <a16:creationId xmlns:a16="http://schemas.microsoft.com/office/drawing/2014/main" id="{15DAD751-0C97-4452-9292-90C2DF73A905}"/>
                  </a:ext>
                </a:extLst>
              </p:cNvPr>
              <p:cNvSpPr/>
              <p:nvPr/>
            </p:nvSpPr>
            <p:spPr>
              <a:xfrm>
                <a:off x="19859534" y="4369629"/>
                <a:ext cx="553988" cy="542218"/>
              </a:xfrm>
              <a:custGeom>
                <a:avLst/>
                <a:gdLst/>
                <a:ahLst/>
                <a:cxnLst>
                  <a:cxn ang="0">
                    <a:pos x="wd2" y="hd2"/>
                  </a:cxn>
                  <a:cxn ang="5400000">
                    <a:pos x="wd2" y="hd2"/>
                  </a:cxn>
                  <a:cxn ang="10800000">
                    <a:pos x="wd2" y="hd2"/>
                  </a:cxn>
                  <a:cxn ang="16200000">
                    <a:pos x="wd2" y="hd2"/>
                  </a:cxn>
                </a:cxnLst>
                <a:rect l="0" t="0" r="r" b="b"/>
                <a:pathLst>
                  <a:path w="21600" h="21496" extrusionOk="0">
                    <a:moveTo>
                      <a:pt x="20587" y="0"/>
                    </a:moveTo>
                    <a:cubicBezTo>
                      <a:pt x="1013" y="0"/>
                      <a:pt x="1013" y="0"/>
                      <a:pt x="1013" y="0"/>
                    </a:cubicBezTo>
                    <a:cubicBezTo>
                      <a:pt x="506" y="0"/>
                      <a:pt x="0" y="514"/>
                      <a:pt x="0" y="1029"/>
                    </a:cubicBezTo>
                    <a:cubicBezTo>
                      <a:pt x="0" y="16457"/>
                      <a:pt x="0" y="16457"/>
                      <a:pt x="0" y="16457"/>
                    </a:cubicBezTo>
                    <a:cubicBezTo>
                      <a:pt x="0" y="16971"/>
                      <a:pt x="506" y="17314"/>
                      <a:pt x="1013" y="17314"/>
                    </a:cubicBezTo>
                    <a:cubicBezTo>
                      <a:pt x="3713" y="17314"/>
                      <a:pt x="3713" y="17314"/>
                      <a:pt x="3713" y="17314"/>
                    </a:cubicBezTo>
                    <a:cubicBezTo>
                      <a:pt x="3713" y="21086"/>
                      <a:pt x="3713" y="21086"/>
                      <a:pt x="3713" y="21086"/>
                    </a:cubicBezTo>
                    <a:cubicBezTo>
                      <a:pt x="3713" y="21429"/>
                      <a:pt x="4050" y="21600"/>
                      <a:pt x="4388" y="21429"/>
                    </a:cubicBezTo>
                    <a:cubicBezTo>
                      <a:pt x="10462" y="17314"/>
                      <a:pt x="10462" y="17314"/>
                      <a:pt x="10462" y="17314"/>
                    </a:cubicBezTo>
                    <a:cubicBezTo>
                      <a:pt x="20587" y="17314"/>
                      <a:pt x="20587" y="17314"/>
                      <a:pt x="20587" y="17314"/>
                    </a:cubicBezTo>
                    <a:cubicBezTo>
                      <a:pt x="21094" y="17314"/>
                      <a:pt x="21600" y="16971"/>
                      <a:pt x="21600" y="16457"/>
                    </a:cubicBezTo>
                    <a:cubicBezTo>
                      <a:pt x="21600" y="1029"/>
                      <a:pt x="21600" y="1029"/>
                      <a:pt x="21600" y="1029"/>
                    </a:cubicBezTo>
                    <a:cubicBezTo>
                      <a:pt x="21600" y="514"/>
                      <a:pt x="21094" y="0"/>
                      <a:pt x="20587" y="0"/>
                    </a:cubicBezTo>
                    <a:close/>
                    <a:moveTo>
                      <a:pt x="20756" y="16629"/>
                    </a:moveTo>
                    <a:cubicBezTo>
                      <a:pt x="10294" y="16629"/>
                      <a:pt x="10294" y="16629"/>
                      <a:pt x="10294" y="16629"/>
                    </a:cubicBezTo>
                    <a:cubicBezTo>
                      <a:pt x="4556" y="20400"/>
                      <a:pt x="4556" y="20400"/>
                      <a:pt x="4556" y="20400"/>
                    </a:cubicBezTo>
                    <a:cubicBezTo>
                      <a:pt x="4556" y="16629"/>
                      <a:pt x="4556" y="16629"/>
                      <a:pt x="4556" y="16629"/>
                    </a:cubicBezTo>
                    <a:cubicBezTo>
                      <a:pt x="844" y="16629"/>
                      <a:pt x="844" y="16629"/>
                      <a:pt x="844" y="16629"/>
                    </a:cubicBezTo>
                    <a:cubicBezTo>
                      <a:pt x="844" y="857"/>
                      <a:pt x="844" y="857"/>
                      <a:pt x="844" y="857"/>
                    </a:cubicBezTo>
                    <a:cubicBezTo>
                      <a:pt x="20756" y="857"/>
                      <a:pt x="20756" y="857"/>
                      <a:pt x="20756" y="857"/>
                    </a:cubicBezTo>
                    <a:lnTo>
                      <a:pt x="20756" y="16629"/>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62" name="Freeform 187">
                <a:extLst>
                  <a:ext uri="{FF2B5EF4-FFF2-40B4-BE49-F238E27FC236}">
                    <a16:creationId xmlns:a16="http://schemas.microsoft.com/office/drawing/2014/main" id="{AD6E62C9-85C4-4D6F-9CDA-248D947D6176}"/>
                  </a:ext>
                </a:extLst>
              </p:cNvPr>
              <p:cNvSpPr/>
              <p:nvPr/>
            </p:nvSpPr>
            <p:spPr>
              <a:xfrm>
                <a:off x="19954607" y="4486642"/>
                <a:ext cx="363841" cy="18285"/>
              </a:xfrm>
              <a:custGeom>
                <a:avLst/>
                <a:gdLst/>
                <a:ahLst/>
                <a:cxnLst>
                  <a:cxn ang="0">
                    <a:pos x="wd2" y="hd2"/>
                  </a:cxn>
                  <a:cxn ang="5400000">
                    <a:pos x="wd2" y="hd2"/>
                  </a:cxn>
                  <a:cxn ang="10800000">
                    <a:pos x="wd2" y="hd2"/>
                  </a:cxn>
                  <a:cxn ang="16200000">
                    <a:pos x="wd2" y="hd2"/>
                  </a:cxn>
                </a:cxnLst>
                <a:rect l="0" t="0" r="r" b="b"/>
                <a:pathLst>
                  <a:path w="21600" h="21600" extrusionOk="0">
                    <a:moveTo>
                      <a:pt x="771" y="21600"/>
                    </a:moveTo>
                    <a:cubicBezTo>
                      <a:pt x="20829" y="21600"/>
                      <a:pt x="20829" y="21600"/>
                      <a:pt x="20829" y="21600"/>
                    </a:cubicBezTo>
                    <a:cubicBezTo>
                      <a:pt x="21343" y="21600"/>
                      <a:pt x="21600" y="16200"/>
                      <a:pt x="21600" y="10800"/>
                    </a:cubicBezTo>
                    <a:cubicBezTo>
                      <a:pt x="21600" y="5400"/>
                      <a:pt x="21343" y="0"/>
                      <a:pt x="20829" y="0"/>
                    </a:cubicBezTo>
                    <a:cubicBezTo>
                      <a:pt x="771" y="0"/>
                      <a:pt x="771" y="0"/>
                      <a:pt x="771" y="0"/>
                    </a:cubicBezTo>
                    <a:cubicBezTo>
                      <a:pt x="257" y="0"/>
                      <a:pt x="0" y="5400"/>
                      <a:pt x="0" y="10800"/>
                    </a:cubicBezTo>
                    <a:cubicBezTo>
                      <a:pt x="0" y="16200"/>
                      <a:pt x="257" y="21600"/>
                      <a:pt x="771"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63" name="Freeform 188">
                <a:extLst>
                  <a:ext uri="{FF2B5EF4-FFF2-40B4-BE49-F238E27FC236}">
                    <a16:creationId xmlns:a16="http://schemas.microsoft.com/office/drawing/2014/main" id="{313EBDA5-1328-48F2-8D45-A1B4B83E095E}"/>
                  </a:ext>
                </a:extLst>
              </p:cNvPr>
              <p:cNvSpPr/>
              <p:nvPr/>
            </p:nvSpPr>
            <p:spPr>
              <a:xfrm>
                <a:off x="19954607" y="4581716"/>
                <a:ext cx="363841" cy="21941"/>
              </a:xfrm>
              <a:custGeom>
                <a:avLst/>
                <a:gdLst/>
                <a:ahLst/>
                <a:cxnLst>
                  <a:cxn ang="0">
                    <a:pos x="wd2" y="hd2"/>
                  </a:cxn>
                  <a:cxn ang="5400000">
                    <a:pos x="wd2" y="hd2"/>
                  </a:cxn>
                  <a:cxn ang="10800000">
                    <a:pos x="wd2" y="hd2"/>
                  </a:cxn>
                  <a:cxn ang="16200000">
                    <a:pos x="wd2" y="hd2"/>
                  </a:cxn>
                </a:cxnLst>
                <a:rect l="0" t="0" r="r" b="b"/>
                <a:pathLst>
                  <a:path w="21600" h="21600" extrusionOk="0">
                    <a:moveTo>
                      <a:pt x="771" y="21600"/>
                    </a:moveTo>
                    <a:cubicBezTo>
                      <a:pt x="20829" y="21600"/>
                      <a:pt x="20829" y="21600"/>
                      <a:pt x="20829" y="21600"/>
                    </a:cubicBezTo>
                    <a:cubicBezTo>
                      <a:pt x="21343" y="21600"/>
                      <a:pt x="21600" y="17280"/>
                      <a:pt x="21600" y="8640"/>
                    </a:cubicBezTo>
                    <a:cubicBezTo>
                      <a:pt x="21600" y="4320"/>
                      <a:pt x="21343" y="0"/>
                      <a:pt x="20829" y="0"/>
                    </a:cubicBezTo>
                    <a:cubicBezTo>
                      <a:pt x="771" y="0"/>
                      <a:pt x="771" y="0"/>
                      <a:pt x="771" y="0"/>
                    </a:cubicBezTo>
                    <a:cubicBezTo>
                      <a:pt x="257" y="0"/>
                      <a:pt x="0" y="4320"/>
                      <a:pt x="0" y="8640"/>
                    </a:cubicBezTo>
                    <a:cubicBezTo>
                      <a:pt x="0" y="17280"/>
                      <a:pt x="257" y="21600"/>
                      <a:pt x="771"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64" name="Freeform 189">
                <a:extLst>
                  <a:ext uri="{FF2B5EF4-FFF2-40B4-BE49-F238E27FC236}">
                    <a16:creationId xmlns:a16="http://schemas.microsoft.com/office/drawing/2014/main" id="{8FD01F69-8CE4-4821-B89A-E200939855D8}"/>
                  </a:ext>
                </a:extLst>
              </p:cNvPr>
              <p:cNvSpPr/>
              <p:nvPr/>
            </p:nvSpPr>
            <p:spPr>
              <a:xfrm>
                <a:off x="19954607" y="4676790"/>
                <a:ext cx="177350" cy="21941"/>
              </a:xfrm>
              <a:custGeom>
                <a:avLst/>
                <a:gdLst/>
                <a:ahLst/>
                <a:cxnLst>
                  <a:cxn ang="0">
                    <a:pos x="wd2" y="hd2"/>
                  </a:cxn>
                  <a:cxn ang="5400000">
                    <a:pos x="wd2" y="hd2"/>
                  </a:cxn>
                  <a:cxn ang="10800000">
                    <a:pos x="wd2" y="hd2"/>
                  </a:cxn>
                  <a:cxn ang="16200000">
                    <a:pos x="wd2" y="hd2"/>
                  </a:cxn>
                </a:cxnLst>
                <a:rect l="0" t="0" r="r" b="b"/>
                <a:pathLst>
                  <a:path w="21600" h="21600" extrusionOk="0">
                    <a:moveTo>
                      <a:pt x="1580" y="21600"/>
                    </a:moveTo>
                    <a:cubicBezTo>
                      <a:pt x="20020" y="21600"/>
                      <a:pt x="20020" y="21600"/>
                      <a:pt x="20020" y="21600"/>
                    </a:cubicBezTo>
                    <a:cubicBezTo>
                      <a:pt x="21073" y="21600"/>
                      <a:pt x="21600" y="17280"/>
                      <a:pt x="21600" y="12960"/>
                    </a:cubicBezTo>
                    <a:cubicBezTo>
                      <a:pt x="21600" y="4320"/>
                      <a:pt x="21073" y="0"/>
                      <a:pt x="20020" y="0"/>
                    </a:cubicBezTo>
                    <a:cubicBezTo>
                      <a:pt x="1580" y="0"/>
                      <a:pt x="1580" y="0"/>
                      <a:pt x="1580" y="0"/>
                    </a:cubicBezTo>
                    <a:cubicBezTo>
                      <a:pt x="527" y="0"/>
                      <a:pt x="0" y="4320"/>
                      <a:pt x="0" y="12960"/>
                    </a:cubicBezTo>
                    <a:cubicBezTo>
                      <a:pt x="0" y="17280"/>
                      <a:pt x="527" y="21600"/>
                      <a:pt x="1580"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spTree>
    <p:extLst>
      <p:ext uri="{BB962C8B-B14F-4D97-AF65-F5344CB8AC3E}">
        <p14:creationId xmlns:p14="http://schemas.microsoft.com/office/powerpoint/2010/main" val="2414981732"/>
      </p:ext>
    </p:extLst>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000" fill="hold"/>
                                        <p:tgtEl>
                                          <p:spTgt spid="59"/>
                                        </p:tgtEl>
                                        <p:attrNameLst>
                                          <p:attrName>ppt_x</p:attrName>
                                        </p:attrNameLst>
                                      </p:cBhvr>
                                      <p:tavLst>
                                        <p:tav tm="0">
                                          <p:val>
                                            <p:strVal val="0-#ppt_w/2"/>
                                          </p:val>
                                        </p:tav>
                                        <p:tav tm="100000">
                                          <p:val>
                                            <p:strVal val="#ppt_x"/>
                                          </p:val>
                                        </p:tav>
                                      </p:tavLst>
                                    </p:anim>
                                    <p:anim calcmode="lin" valueType="num">
                                      <p:cBhvr additive="base">
                                        <p:cTn id="16" dur="10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Effect transition="in" filter="fade">
                                      <p:cBhvr>
                                        <p:cTn id="22" dur="500"/>
                                        <p:tgtEl>
                                          <p:spTgt spid="7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1250"/>
                                        <p:tgtEl>
                                          <p:spTgt spid="11"/>
                                        </p:tgtEl>
                                      </p:cBhvr>
                                    </p:animEffect>
                                  </p:childTnLst>
                                </p:cTn>
                              </p:par>
                            </p:childTnLst>
                          </p:cTn>
                        </p:par>
                        <p:par>
                          <p:cTn id="27" fill="hold">
                            <p:stCondLst>
                              <p:cond delay="325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par>
                          <p:cTn id="46" fill="hold">
                            <p:stCondLst>
                              <p:cond delay="3750"/>
                            </p:stCondLst>
                            <p:childTnLst>
                              <p:par>
                                <p:cTn id="47" presetID="22" presetClass="entr" presetSubtype="4"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down)">
                                      <p:cBhvr>
                                        <p:cTn id="49" dur="1250"/>
                                        <p:tgtEl>
                                          <p:spTgt spid="58"/>
                                        </p:tgtEl>
                                      </p:cBhvr>
                                    </p:animEffect>
                                  </p:childTnLst>
                                </p:cTn>
                              </p:par>
                              <p:par>
                                <p:cTn id="50" presetID="22" presetClass="entr" presetSubtype="4"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down)">
                                      <p:cBhvr>
                                        <p:cTn id="52" dur="1250"/>
                                        <p:tgtEl>
                                          <p:spTgt spid="65"/>
                                        </p:tgtEl>
                                      </p:cBhvr>
                                    </p:animEffect>
                                  </p:childTnLst>
                                </p:cTn>
                              </p:par>
                              <p:par>
                                <p:cTn id="53" presetID="22" presetClass="entr" presetSubtype="4"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down)">
                                      <p:cBhvr>
                                        <p:cTn id="55" dur="1250"/>
                                        <p:tgtEl>
                                          <p:spTgt spid="66"/>
                                        </p:tgtEl>
                                      </p:cBhvr>
                                    </p:animEffect>
                                  </p:childTnLst>
                                </p:cTn>
                              </p:par>
                              <p:par>
                                <p:cTn id="56" presetID="22" presetClass="entr" presetSubtype="4" fill="hold"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down)">
                                      <p:cBhvr>
                                        <p:cTn id="58" dur="1250"/>
                                        <p:tgtEl>
                                          <p:spTgt spid="67"/>
                                        </p:tgtEl>
                                      </p:cBhvr>
                                    </p:animEffect>
                                  </p:childTnLst>
                                </p:cTn>
                              </p:par>
                              <p:par>
                                <p:cTn id="59" presetID="22" presetClass="entr" presetSubtype="4"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down)">
                                      <p:cBhvr>
                                        <p:cTn id="61" dur="1250"/>
                                        <p:tgtEl>
                                          <p:spTgt spid="68"/>
                                        </p:tgtEl>
                                      </p:cBhvr>
                                    </p:animEffect>
                                  </p:childTnLst>
                                </p:cTn>
                              </p:par>
                              <p:par>
                                <p:cTn id="62" presetID="22" presetClass="entr" presetSubtype="4" fill="hold"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1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32498E7-F588-4E5F-A3C9-F45245FB4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372" y="0"/>
            <a:ext cx="10639628" cy="6858000"/>
          </a:xfrm>
          <a:prstGeom prst="rect">
            <a:avLst/>
          </a:prstGeom>
        </p:spPr>
      </p:pic>
      <p:sp>
        <p:nvSpPr>
          <p:cNvPr id="17" name="任意多边形: 形状 16">
            <a:extLst>
              <a:ext uri="{FF2B5EF4-FFF2-40B4-BE49-F238E27FC236}">
                <a16:creationId xmlns:a16="http://schemas.microsoft.com/office/drawing/2014/main" id="{DA412B8F-58EB-4202-BE67-42BF88D109FB}"/>
              </a:ext>
            </a:extLst>
          </p:cNvPr>
          <p:cNvSpPr/>
          <p:nvPr/>
        </p:nvSpPr>
        <p:spPr>
          <a:xfrm>
            <a:off x="404353" y="3547242"/>
            <a:ext cx="11787648" cy="2443656"/>
          </a:xfrm>
          <a:custGeom>
            <a:avLst/>
            <a:gdLst>
              <a:gd name="connsiteX0" fmla="*/ 1402300 w 11787648"/>
              <a:gd name="connsiteY0" fmla="*/ 0 h 2443656"/>
              <a:gd name="connsiteX1" fmla="*/ 11787648 w 11787648"/>
              <a:gd name="connsiteY1" fmla="*/ 0 h 2443656"/>
              <a:gd name="connsiteX2" fmla="*/ 11787648 w 11787648"/>
              <a:gd name="connsiteY2" fmla="*/ 2443656 h 2443656"/>
              <a:gd name="connsiteX3" fmla="*/ 0 w 11787648"/>
              <a:gd name="connsiteY3" fmla="*/ 2443656 h 2443656"/>
            </a:gdLst>
            <a:ahLst/>
            <a:cxnLst>
              <a:cxn ang="0">
                <a:pos x="connsiteX0" y="connsiteY0"/>
              </a:cxn>
              <a:cxn ang="0">
                <a:pos x="connsiteX1" y="connsiteY1"/>
              </a:cxn>
              <a:cxn ang="0">
                <a:pos x="connsiteX2" y="connsiteY2"/>
              </a:cxn>
              <a:cxn ang="0">
                <a:pos x="connsiteX3" y="connsiteY3"/>
              </a:cxn>
            </a:cxnLst>
            <a:rect l="l" t="t" r="r" b="b"/>
            <a:pathLst>
              <a:path w="11787648" h="2443656">
                <a:moveTo>
                  <a:pt x="1402300" y="0"/>
                </a:moveTo>
                <a:lnTo>
                  <a:pt x="11787648" y="0"/>
                </a:lnTo>
                <a:lnTo>
                  <a:pt x="11787648" y="2443656"/>
                </a:lnTo>
                <a:lnTo>
                  <a:pt x="0" y="2443656"/>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19089507-A640-4EEA-91FF-104D3FE501CB}"/>
              </a:ext>
            </a:extLst>
          </p:cNvPr>
          <p:cNvSpPr txBox="1"/>
          <p:nvPr/>
        </p:nvSpPr>
        <p:spPr>
          <a:xfrm flipH="1">
            <a:off x="3278765" y="4338183"/>
            <a:ext cx="6341812" cy="861774"/>
          </a:xfrm>
          <a:prstGeom prst="rect">
            <a:avLst/>
          </a:prstGeom>
          <a:noFill/>
        </p:spPr>
        <p:txBody>
          <a:bodyPr wrap="square" rtlCol="0">
            <a:spAutoFit/>
          </a:bodyPr>
          <a:lstStyle/>
          <a:p>
            <a:pPr algn="r"/>
            <a:r>
              <a:rPr lang="zh-CN" altLang="en-US" sz="3200" dirty="0">
                <a:solidFill>
                  <a:srgbClr val="002060"/>
                </a:solidFill>
                <a:cs typeface="+mn-ea"/>
                <a:sym typeface="+mn-lt"/>
              </a:rPr>
              <a:t>Project operations presentation</a:t>
            </a:r>
            <a:endParaRPr lang="en-US" altLang="zh-CN" sz="3200" dirty="0">
              <a:solidFill>
                <a:srgbClr val="002060"/>
              </a:solidFill>
              <a:cs typeface="+mn-ea"/>
              <a:sym typeface="+mn-lt"/>
            </a:endParaRPr>
          </a:p>
          <a:p>
            <a:pPr algn="r"/>
            <a:r>
              <a:rPr lang="en-US" altLang="zh-CN" dirty="0">
                <a:solidFill>
                  <a:srgbClr val="002060"/>
                </a:solidFill>
                <a:cs typeface="+mn-ea"/>
                <a:sym typeface="+mn-lt"/>
              </a:rPr>
              <a:t>Project operation demonstration</a:t>
            </a:r>
            <a:endParaRPr lang="zh-CN" altLang="en-US" dirty="0">
              <a:solidFill>
                <a:srgbClr val="002060"/>
              </a:solidFill>
              <a:cs typeface="+mn-ea"/>
              <a:sym typeface="+mn-lt"/>
            </a:endParaRPr>
          </a:p>
        </p:txBody>
      </p:sp>
      <p:grpSp>
        <p:nvGrpSpPr>
          <p:cNvPr id="3" name="组合 2">
            <a:extLst>
              <a:ext uri="{FF2B5EF4-FFF2-40B4-BE49-F238E27FC236}">
                <a16:creationId xmlns:a16="http://schemas.microsoft.com/office/drawing/2014/main" id="{EEE2CC03-6ACA-4429-BD21-92A0298575A7}"/>
              </a:ext>
            </a:extLst>
          </p:cNvPr>
          <p:cNvGrpSpPr/>
          <p:nvPr/>
        </p:nvGrpSpPr>
        <p:grpSpPr>
          <a:xfrm>
            <a:off x="9660675" y="3851070"/>
            <a:ext cx="1836000" cy="1836000"/>
            <a:chOff x="9620578" y="3901966"/>
            <a:chExt cx="1836000" cy="1836000"/>
          </a:xfrm>
        </p:grpSpPr>
        <p:sp>
          <p:nvSpPr>
            <p:cNvPr id="11" name="矩形 10">
              <a:extLst>
                <a:ext uri="{FF2B5EF4-FFF2-40B4-BE49-F238E27FC236}">
                  <a16:creationId xmlns:a16="http://schemas.microsoft.com/office/drawing/2014/main" id="{9468E86E-91DF-40FF-80AC-DCB7260C44CC}"/>
                </a:ext>
              </a:extLst>
            </p:cNvPr>
            <p:cNvSpPr/>
            <p:nvPr/>
          </p:nvSpPr>
          <p:spPr>
            <a:xfrm>
              <a:off x="9620578" y="3901966"/>
              <a:ext cx="1836000" cy="183600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CF1E4694-8B88-4449-8AE9-813B6C40A029}"/>
                </a:ext>
              </a:extLst>
            </p:cNvPr>
            <p:cNvSpPr txBox="1"/>
            <p:nvPr/>
          </p:nvSpPr>
          <p:spPr>
            <a:xfrm>
              <a:off x="10038987" y="4358301"/>
              <a:ext cx="999183" cy="923330"/>
            </a:xfrm>
            <a:prstGeom prst="rect">
              <a:avLst/>
            </a:prstGeom>
            <a:noFill/>
          </p:spPr>
          <p:txBody>
            <a:bodyPr wrap="square" rtlCol="0">
              <a:spAutoFit/>
            </a:bodyPr>
            <a:lstStyle/>
            <a:p>
              <a:pPr algn="ctr"/>
              <a:r>
                <a:rPr lang="en-US" altLang="zh-CN" sz="5400" dirty="0">
                  <a:solidFill>
                    <a:schemeClr val="bg1"/>
                  </a:solidFill>
                  <a:cs typeface="+mn-ea"/>
                  <a:sym typeface="+mn-lt"/>
                </a:rPr>
                <a:t>02</a:t>
              </a:r>
            </a:p>
          </p:txBody>
        </p:sp>
      </p:grpSp>
      <p:sp>
        <p:nvSpPr>
          <p:cNvPr id="2" name="任意多边形: 形状 1">
            <a:extLst>
              <a:ext uri="{FF2B5EF4-FFF2-40B4-BE49-F238E27FC236}">
                <a16:creationId xmlns:a16="http://schemas.microsoft.com/office/drawing/2014/main" id="{0FF3C5F6-36CC-4533-9D6B-70F55C98CF0B}"/>
              </a:ext>
            </a:extLst>
          </p:cNvPr>
          <p:cNvSpPr/>
          <p:nvPr/>
        </p:nvSpPr>
        <p:spPr>
          <a:xfrm rot="10800000" flipH="1" flipV="1">
            <a:off x="-3352068" y="0"/>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14" name="直接连接符 13">
            <a:extLst>
              <a:ext uri="{FF2B5EF4-FFF2-40B4-BE49-F238E27FC236}">
                <a16:creationId xmlns:a16="http://schemas.microsoft.com/office/drawing/2014/main" id="{E56ACB86-6645-4604-8B7A-F2818BD0C4E7}"/>
              </a:ext>
            </a:extLst>
          </p:cNvPr>
          <p:cNvCxnSpPr>
            <a:cxnSpLocks/>
          </p:cNvCxnSpPr>
          <p:nvPr/>
        </p:nvCxnSpPr>
        <p:spPr>
          <a:xfrm flipH="1">
            <a:off x="653211" y="5860509"/>
            <a:ext cx="574850" cy="9974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86D71DB-DCAD-4E60-8891-F20BC4BB6EBD}"/>
              </a:ext>
            </a:extLst>
          </p:cNvPr>
          <p:cNvCxnSpPr>
            <a:cxnSpLocks/>
          </p:cNvCxnSpPr>
          <p:nvPr/>
        </p:nvCxnSpPr>
        <p:spPr>
          <a:xfrm flipH="1">
            <a:off x="761896" y="5670729"/>
            <a:ext cx="466166" cy="8089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79E2DEB-179D-43EE-9F31-090241BD6378}"/>
              </a:ext>
            </a:extLst>
          </p:cNvPr>
          <p:cNvCxnSpPr>
            <a:cxnSpLocks/>
          </p:cNvCxnSpPr>
          <p:nvPr/>
        </p:nvCxnSpPr>
        <p:spPr>
          <a:xfrm flipH="1">
            <a:off x="4704111" y="-1"/>
            <a:ext cx="318036" cy="5518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12CE56F-4FC2-4F89-BCAE-72922C853D62}"/>
              </a:ext>
            </a:extLst>
          </p:cNvPr>
          <p:cNvCxnSpPr>
            <a:cxnSpLocks/>
          </p:cNvCxnSpPr>
          <p:nvPr/>
        </p:nvCxnSpPr>
        <p:spPr>
          <a:xfrm flipH="1">
            <a:off x="1739721" y="0"/>
            <a:ext cx="3952233" cy="685800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13" name="平行四边形 12">
            <a:extLst>
              <a:ext uri="{FF2B5EF4-FFF2-40B4-BE49-F238E27FC236}">
                <a16:creationId xmlns:a16="http://schemas.microsoft.com/office/drawing/2014/main" id="{2CCBB89C-5C40-418B-AC8C-3F7746D1FE26}"/>
              </a:ext>
            </a:extLst>
          </p:cNvPr>
          <p:cNvSpPr/>
          <p:nvPr/>
        </p:nvSpPr>
        <p:spPr>
          <a:xfrm>
            <a:off x="2483992" y="4007617"/>
            <a:ext cx="995991" cy="1402664"/>
          </a:xfrm>
          <a:prstGeom prst="parallelogram">
            <a:avLst>
              <a:gd name="adj" fmla="val 81010"/>
            </a:avLst>
          </a:prstGeom>
          <a:solidFill>
            <a:srgbClr val="FF99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任意多边形: 形状 20">
            <a:extLst>
              <a:ext uri="{FF2B5EF4-FFF2-40B4-BE49-F238E27FC236}">
                <a16:creationId xmlns:a16="http://schemas.microsoft.com/office/drawing/2014/main" id="{238BC879-81A2-4D7E-B902-82D6633A6280}"/>
              </a:ext>
            </a:extLst>
          </p:cNvPr>
          <p:cNvSpPr/>
          <p:nvPr/>
        </p:nvSpPr>
        <p:spPr>
          <a:xfrm rot="10800000" flipH="1" flipV="1">
            <a:off x="-5703389" y="-958822"/>
            <a:ext cx="8873469" cy="6858000"/>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201365406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9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69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9000">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750" fill="hold"/>
                                            <p:tgtEl>
                                              <p:spTgt spid="17"/>
                                            </p:tgtEl>
                                            <p:attrNameLst>
                                              <p:attrName>ppt_x</p:attrName>
                                            </p:attrNameLst>
                                          </p:cBhvr>
                                          <p:tavLst>
                                            <p:tav tm="0">
                                              <p:val>
                                                <p:strVal val="1+#ppt_w/2"/>
                                              </p:val>
                                            </p:tav>
                                            <p:tav tm="100000">
                                              <p:val>
                                                <p:strVal val="#ppt_x"/>
                                              </p:val>
                                            </p:tav>
                                          </p:tavLst>
                                        </p:anim>
                                        <p:anim calcmode="lin" valueType="num">
                                          <p:cBhvr additive="base">
                                            <p:cTn id="21" dur="1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14:presetBounceEnd="6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60000">
                                          <p:cBhvr additive="base">
                                            <p:cTn id="39"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14:presetBounceEnd="60000">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14:bounceEnd="60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14:presetBounceEnd="60000">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14:bounceEnd="60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2" grpId="0" animBg="1"/>
          <p:bldP spid="13" grpId="0" animBg="1"/>
          <p:bldP spid="21"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750" fill="hold"/>
                                            <p:tgtEl>
                                              <p:spTgt spid="17"/>
                                            </p:tgtEl>
                                            <p:attrNameLst>
                                              <p:attrName>ppt_x</p:attrName>
                                            </p:attrNameLst>
                                          </p:cBhvr>
                                          <p:tavLst>
                                            <p:tav tm="0">
                                              <p:val>
                                                <p:strVal val="1+#ppt_w/2"/>
                                              </p:val>
                                            </p:tav>
                                            <p:tav tm="100000">
                                              <p:val>
                                                <p:strVal val="#ppt_x"/>
                                              </p:val>
                                            </p:tav>
                                          </p:tavLst>
                                        </p:anim>
                                        <p:anim calcmode="lin" valueType="num">
                                          <p:cBhvr additive="base">
                                            <p:cTn id="21" dur="1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750"/>
                                </p:stCondLst>
                                <p:childTnLst>
                                  <p:par>
                                    <p:cTn id="34" presetID="16" presetClass="entr" presetSubtype="4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750"/>
                                            <p:tgtEl>
                                              <p:spTgt spid="13"/>
                                            </p:tgtEl>
                                          </p:cBhvr>
                                        </p:animEffect>
                                      </p:childTnLst>
                                    </p:cTn>
                                  </p:par>
                                  <p:par>
                                    <p:cTn id="37" presetID="2" presetClass="entr" presetSubtype="1" accel="4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500" fill="hold"/>
                                            <p:tgtEl>
                                              <p:spTgt spid="16"/>
                                            </p:tgtEl>
                                            <p:attrNameLst>
                                              <p:attrName>ppt_x</p:attrName>
                                            </p:attrNameLst>
                                          </p:cBhvr>
                                          <p:tavLst>
                                            <p:tav tm="0">
                                              <p:val>
                                                <p:strVal val="#ppt_x"/>
                                              </p:val>
                                            </p:tav>
                                            <p:tav tm="100000">
                                              <p:val>
                                                <p:strVal val="#ppt_x"/>
                                              </p:val>
                                            </p:tav>
                                          </p:tavLst>
                                        </p:anim>
                                        <p:anim calcmode="lin" valueType="num">
                                          <p:cBhvr additive="base">
                                            <p:cTn id="40" dur="1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4" accel="40000" fill="hold" nodeType="withEffect">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2" grpId="0" animBg="1"/>
          <p:bldP spid="13" grpId="0" animBg="1"/>
          <p:bldP spid="2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02EBB894-23E9-4310-A629-70287350CC02}"/>
              </a:ext>
            </a:extLst>
          </p:cNvPr>
          <p:cNvSpPr/>
          <p:nvPr/>
        </p:nvSpPr>
        <p:spPr>
          <a:xfrm flipH="1">
            <a:off x="0" y="0"/>
            <a:ext cx="12192000" cy="685800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id="{834C17C3-53F6-4E03-9CD1-52B5BCC35315}"/>
              </a:ext>
            </a:extLst>
          </p:cNvPr>
          <p:cNvGrpSpPr/>
          <p:nvPr/>
        </p:nvGrpSpPr>
        <p:grpSpPr>
          <a:xfrm>
            <a:off x="4833455" y="1339603"/>
            <a:ext cx="2525090" cy="4178794"/>
            <a:chOff x="1331639" y="956457"/>
            <a:chExt cx="3427543" cy="5672271"/>
          </a:xfrm>
          <a:effectLst>
            <a:outerShdw blurRad="177800" sx="103000" sy="103000" algn="ctr" rotWithShape="0">
              <a:prstClr val="black">
                <a:alpha val="40000"/>
              </a:prstClr>
            </a:outerShdw>
          </a:effectLst>
        </p:grpSpPr>
        <p:pic>
          <p:nvPicPr>
            <p:cNvPr id="4" name="图片 3">
              <a:extLst>
                <a:ext uri="{FF2B5EF4-FFF2-40B4-BE49-F238E27FC236}">
                  <a16:creationId xmlns:a16="http://schemas.microsoft.com/office/drawing/2014/main" id="{9854B162-1FAB-4BF6-B425-AE169AFC84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9760" y="1293327"/>
              <a:ext cx="2331720" cy="4962384"/>
            </a:xfrm>
            <a:prstGeom prst="roundRect">
              <a:avLst>
                <a:gd name="adj" fmla="val 8111"/>
              </a:avLst>
            </a:prstGeom>
          </p:spPr>
        </p:pic>
        <p:pic>
          <p:nvPicPr>
            <p:cNvPr id="55" name="图片 54">
              <a:extLst>
                <a:ext uri="{FF2B5EF4-FFF2-40B4-BE49-F238E27FC236}">
                  <a16:creationId xmlns:a16="http://schemas.microsoft.com/office/drawing/2014/main" id="{E4C180FE-B244-491C-A283-48F71D9520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1639" y="956457"/>
              <a:ext cx="3427543" cy="5672271"/>
            </a:xfrm>
            <a:prstGeom prst="rect">
              <a:avLst/>
            </a:prstGeom>
          </p:spPr>
        </p:pic>
      </p:grpSp>
      <p:grpSp>
        <p:nvGrpSpPr>
          <p:cNvPr id="5" name="组合 4">
            <a:extLst>
              <a:ext uri="{FF2B5EF4-FFF2-40B4-BE49-F238E27FC236}">
                <a16:creationId xmlns:a16="http://schemas.microsoft.com/office/drawing/2014/main" id="{76FDA017-CF9A-41B0-A5AD-FFCF2722480B}"/>
              </a:ext>
            </a:extLst>
          </p:cNvPr>
          <p:cNvGrpSpPr/>
          <p:nvPr/>
        </p:nvGrpSpPr>
        <p:grpSpPr>
          <a:xfrm>
            <a:off x="1287265" y="2423460"/>
            <a:ext cx="2906362" cy="1949524"/>
            <a:chOff x="1287265" y="2423460"/>
            <a:chExt cx="2906362" cy="1949524"/>
          </a:xfrm>
        </p:grpSpPr>
        <p:sp>
          <p:nvSpPr>
            <p:cNvPr id="57" name="文本框 56">
              <a:extLst>
                <a:ext uri="{FF2B5EF4-FFF2-40B4-BE49-F238E27FC236}">
                  <a16:creationId xmlns:a16="http://schemas.microsoft.com/office/drawing/2014/main" id="{5C71229B-0C23-44B4-9B4A-7AB1E37D812F}"/>
                </a:ext>
              </a:extLst>
            </p:cNvPr>
            <p:cNvSpPr txBox="1"/>
            <p:nvPr/>
          </p:nvSpPr>
          <p:spPr>
            <a:xfrm>
              <a:off x="1287265" y="3357321"/>
              <a:ext cx="2906362" cy="1015663"/>
            </a:xfrm>
            <a:prstGeom prst="rect">
              <a:avLst/>
            </a:prstGeom>
            <a:noFill/>
          </p:spPr>
          <p:txBody>
            <a:bodyPr wrap="square" rtlCol="0">
              <a:spAutoFit/>
            </a:bodyPr>
            <a:lstStyle/>
            <a:p>
              <a:pPr algn="ctr"/>
              <a:r>
                <a:rPr lang="zh-CN" altLang="en-US" sz="1200" dirty="0">
                  <a:cs typeface="+mn-ea"/>
                  <a:sym typeface="+mn-lt"/>
                </a:rPr>
                <a:t>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a:t>
              </a:r>
            </a:p>
          </p:txBody>
        </p:sp>
        <p:sp>
          <p:nvSpPr>
            <p:cNvPr id="58" name="文本框 57">
              <a:extLst>
                <a:ext uri="{FF2B5EF4-FFF2-40B4-BE49-F238E27FC236}">
                  <a16:creationId xmlns:a16="http://schemas.microsoft.com/office/drawing/2014/main" id="{2D32C063-43D8-46FF-A640-05CAEB8FE7B9}"/>
                </a:ext>
              </a:extLst>
            </p:cNvPr>
            <p:cNvSpPr txBox="1"/>
            <p:nvPr/>
          </p:nvSpPr>
          <p:spPr>
            <a:xfrm>
              <a:off x="1750468" y="3091380"/>
              <a:ext cx="1979956" cy="307777"/>
            </a:xfrm>
            <a:prstGeom prst="rect">
              <a:avLst/>
            </a:prstGeom>
            <a:noFill/>
          </p:spPr>
          <p:txBody>
            <a:bodyPr wrap="square" rtlCol="0">
              <a:spAutoFit/>
            </a:bodyPr>
            <a:lstStyle/>
            <a:p>
              <a:pPr algn="ctr"/>
              <a:r>
                <a:rPr lang="zh-CN" altLang="en-US" sz="1400" b="1" dirty="0">
                  <a:cs typeface="+mn-ea"/>
                  <a:sym typeface="+mn-lt"/>
                </a:rPr>
                <a:t>Add a title</a:t>
              </a:r>
            </a:p>
          </p:txBody>
        </p:sp>
        <p:sp>
          <p:nvSpPr>
            <p:cNvPr id="65" name="Freeform 227">
              <a:extLst>
                <a:ext uri="{FF2B5EF4-FFF2-40B4-BE49-F238E27FC236}">
                  <a16:creationId xmlns:a16="http://schemas.microsoft.com/office/drawing/2014/main" id="{F0071A0D-DA29-4BEF-A306-9E1AB6CF1ED6}"/>
                </a:ext>
              </a:extLst>
            </p:cNvPr>
            <p:cNvSpPr/>
            <p:nvPr/>
          </p:nvSpPr>
          <p:spPr>
            <a:xfrm>
              <a:off x="2519757" y="2423460"/>
              <a:ext cx="441378" cy="534950"/>
            </a:xfrm>
            <a:custGeom>
              <a:avLst/>
              <a:gdLst/>
              <a:ahLst/>
              <a:cxnLst>
                <a:cxn ang="0">
                  <a:pos x="wd2" y="hd2"/>
                </a:cxn>
                <a:cxn ang="5400000">
                  <a:pos x="wd2" y="hd2"/>
                </a:cxn>
                <a:cxn ang="10800000">
                  <a:pos x="wd2" y="hd2"/>
                </a:cxn>
                <a:cxn ang="16200000">
                  <a:pos x="wd2" y="hd2"/>
                </a:cxn>
              </a:cxnLst>
              <a:rect l="0" t="0" r="r" b="b"/>
              <a:pathLst>
                <a:path w="21600" h="21600" extrusionOk="0">
                  <a:moveTo>
                    <a:pt x="19358" y="3881"/>
                  </a:moveTo>
                  <a:cubicBezTo>
                    <a:pt x="19155" y="3713"/>
                    <a:pt x="19155" y="3713"/>
                    <a:pt x="18951" y="3713"/>
                  </a:cubicBezTo>
                  <a:cubicBezTo>
                    <a:pt x="12838" y="3713"/>
                    <a:pt x="12838" y="3713"/>
                    <a:pt x="12838" y="3713"/>
                  </a:cubicBezTo>
                  <a:cubicBezTo>
                    <a:pt x="12838" y="1688"/>
                    <a:pt x="12838" y="1688"/>
                    <a:pt x="12838" y="1688"/>
                  </a:cubicBezTo>
                  <a:cubicBezTo>
                    <a:pt x="12838" y="675"/>
                    <a:pt x="11819" y="0"/>
                    <a:pt x="10800" y="0"/>
                  </a:cubicBezTo>
                  <a:cubicBezTo>
                    <a:pt x="9781" y="0"/>
                    <a:pt x="8762" y="675"/>
                    <a:pt x="8762" y="1688"/>
                  </a:cubicBezTo>
                  <a:cubicBezTo>
                    <a:pt x="8762" y="3713"/>
                    <a:pt x="8762" y="3713"/>
                    <a:pt x="8762" y="3713"/>
                  </a:cubicBezTo>
                  <a:cubicBezTo>
                    <a:pt x="2649" y="3713"/>
                    <a:pt x="2649" y="3713"/>
                    <a:pt x="2649" y="3713"/>
                  </a:cubicBezTo>
                  <a:cubicBezTo>
                    <a:pt x="2038" y="3713"/>
                    <a:pt x="1426" y="4219"/>
                    <a:pt x="1426" y="4725"/>
                  </a:cubicBezTo>
                  <a:cubicBezTo>
                    <a:pt x="1426" y="7256"/>
                    <a:pt x="1426" y="7256"/>
                    <a:pt x="1426" y="7256"/>
                  </a:cubicBezTo>
                  <a:cubicBezTo>
                    <a:pt x="1426" y="7762"/>
                    <a:pt x="2038" y="8269"/>
                    <a:pt x="2649" y="8269"/>
                  </a:cubicBezTo>
                  <a:cubicBezTo>
                    <a:pt x="8762" y="8269"/>
                    <a:pt x="8762" y="8269"/>
                    <a:pt x="8762" y="8269"/>
                  </a:cubicBezTo>
                  <a:cubicBezTo>
                    <a:pt x="8762" y="10969"/>
                    <a:pt x="8762" y="10969"/>
                    <a:pt x="8762" y="10969"/>
                  </a:cubicBezTo>
                  <a:cubicBezTo>
                    <a:pt x="2649" y="10969"/>
                    <a:pt x="2649" y="10969"/>
                    <a:pt x="2649" y="10969"/>
                  </a:cubicBezTo>
                  <a:cubicBezTo>
                    <a:pt x="2445" y="10969"/>
                    <a:pt x="2445" y="11137"/>
                    <a:pt x="2242" y="11137"/>
                  </a:cubicBezTo>
                  <a:cubicBezTo>
                    <a:pt x="2242" y="11137"/>
                    <a:pt x="2242" y="11137"/>
                    <a:pt x="2242" y="11137"/>
                  </a:cubicBezTo>
                  <a:cubicBezTo>
                    <a:pt x="0" y="12994"/>
                    <a:pt x="0" y="12994"/>
                    <a:pt x="0" y="12994"/>
                  </a:cubicBezTo>
                  <a:cubicBezTo>
                    <a:pt x="0" y="13162"/>
                    <a:pt x="0" y="13162"/>
                    <a:pt x="0" y="13331"/>
                  </a:cubicBezTo>
                  <a:cubicBezTo>
                    <a:pt x="0" y="13331"/>
                    <a:pt x="0" y="13500"/>
                    <a:pt x="0" y="13500"/>
                  </a:cubicBezTo>
                  <a:cubicBezTo>
                    <a:pt x="2242" y="15525"/>
                    <a:pt x="2242" y="15525"/>
                    <a:pt x="2242" y="15525"/>
                  </a:cubicBezTo>
                  <a:cubicBezTo>
                    <a:pt x="2445" y="15525"/>
                    <a:pt x="2445" y="15525"/>
                    <a:pt x="2649" y="15525"/>
                  </a:cubicBezTo>
                  <a:cubicBezTo>
                    <a:pt x="8762" y="15525"/>
                    <a:pt x="8762" y="15525"/>
                    <a:pt x="8762" y="15525"/>
                  </a:cubicBezTo>
                  <a:cubicBezTo>
                    <a:pt x="8762" y="21600"/>
                    <a:pt x="8762" y="21600"/>
                    <a:pt x="8762" y="21600"/>
                  </a:cubicBezTo>
                  <a:cubicBezTo>
                    <a:pt x="12838" y="21600"/>
                    <a:pt x="12838" y="21600"/>
                    <a:pt x="12838" y="21600"/>
                  </a:cubicBezTo>
                  <a:cubicBezTo>
                    <a:pt x="12838" y="15525"/>
                    <a:pt x="12838" y="15525"/>
                    <a:pt x="12838" y="15525"/>
                  </a:cubicBezTo>
                  <a:cubicBezTo>
                    <a:pt x="18951" y="15525"/>
                    <a:pt x="18951" y="15525"/>
                    <a:pt x="18951" y="15525"/>
                  </a:cubicBezTo>
                  <a:cubicBezTo>
                    <a:pt x="19562" y="15525"/>
                    <a:pt x="20174" y="15187"/>
                    <a:pt x="20174" y="14512"/>
                  </a:cubicBezTo>
                  <a:cubicBezTo>
                    <a:pt x="20174" y="11981"/>
                    <a:pt x="20174" y="11981"/>
                    <a:pt x="20174" y="11981"/>
                  </a:cubicBezTo>
                  <a:cubicBezTo>
                    <a:pt x="20174" y="11475"/>
                    <a:pt x="19562" y="10969"/>
                    <a:pt x="18951" y="10969"/>
                  </a:cubicBezTo>
                  <a:cubicBezTo>
                    <a:pt x="12838" y="10969"/>
                    <a:pt x="12838" y="10969"/>
                    <a:pt x="12838" y="10969"/>
                  </a:cubicBezTo>
                  <a:cubicBezTo>
                    <a:pt x="12838" y="8269"/>
                    <a:pt x="12838" y="8269"/>
                    <a:pt x="12838" y="8269"/>
                  </a:cubicBezTo>
                  <a:cubicBezTo>
                    <a:pt x="18951" y="8269"/>
                    <a:pt x="18951" y="8269"/>
                    <a:pt x="18951" y="8269"/>
                  </a:cubicBezTo>
                  <a:cubicBezTo>
                    <a:pt x="19155" y="8269"/>
                    <a:pt x="19155" y="8269"/>
                    <a:pt x="19358" y="8100"/>
                  </a:cubicBezTo>
                  <a:cubicBezTo>
                    <a:pt x="19358" y="8100"/>
                    <a:pt x="19358" y="8100"/>
                    <a:pt x="19358" y="8100"/>
                  </a:cubicBezTo>
                  <a:cubicBezTo>
                    <a:pt x="21600" y="6244"/>
                    <a:pt x="21600" y="6244"/>
                    <a:pt x="21600" y="6244"/>
                  </a:cubicBezTo>
                  <a:cubicBezTo>
                    <a:pt x="21600" y="6244"/>
                    <a:pt x="21600" y="6075"/>
                    <a:pt x="21600" y="6075"/>
                  </a:cubicBezTo>
                  <a:cubicBezTo>
                    <a:pt x="21600" y="5906"/>
                    <a:pt x="21600" y="5737"/>
                    <a:pt x="21600" y="5737"/>
                  </a:cubicBezTo>
                  <a:lnTo>
                    <a:pt x="19358" y="3881"/>
                  </a:lnTo>
                  <a:close/>
                  <a:moveTo>
                    <a:pt x="9781" y="1688"/>
                  </a:moveTo>
                  <a:cubicBezTo>
                    <a:pt x="9781" y="1181"/>
                    <a:pt x="10189" y="844"/>
                    <a:pt x="10800" y="844"/>
                  </a:cubicBezTo>
                  <a:cubicBezTo>
                    <a:pt x="11411" y="844"/>
                    <a:pt x="11819" y="1181"/>
                    <a:pt x="11819" y="1688"/>
                  </a:cubicBezTo>
                  <a:cubicBezTo>
                    <a:pt x="11819" y="3713"/>
                    <a:pt x="11819" y="3713"/>
                    <a:pt x="11819" y="3713"/>
                  </a:cubicBezTo>
                  <a:cubicBezTo>
                    <a:pt x="9781" y="3713"/>
                    <a:pt x="9781" y="3713"/>
                    <a:pt x="9781" y="3713"/>
                  </a:cubicBezTo>
                  <a:lnTo>
                    <a:pt x="9781" y="1688"/>
                  </a:lnTo>
                  <a:close/>
                  <a:moveTo>
                    <a:pt x="11819" y="20756"/>
                  </a:moveTo>
                  <a:cubicBezTo>
                    <a:pt x="9781" y="20756"/>
                    <a:pt x="9781" y="20756"/>
                    <a:pt x="9781" y="20756"/>
                  </a:cubicBezTo>
                  <a:cubicBezTo>
                    <a:pt x="9781" y="15525"/>
                    <a:pt x="9781" y="15525"/>
                    <a:pt x="9781" y="15525"/>
                  </a:cubicBezTo>
                  <a:cubicBezTo>
                    <a:pt x="11819" y="15525"/>
                    <a:pt x="11819" y="15525"/>
                    <a:pt x="11819" y="15525"/>
                  </a:cubicBezTo>
                  <a:lnTo>
                    <a:pt x="11819" y="20756"/>
                  </a:lnTo>
                  <a:close/>
                  <a:moveTo>
                    <a:pt x="19155" y="11812"/>
                  </a:moveTo>
                  <a:cubicBezTo>
                    <a:pt x="19155" y="14850"/>
                    <a:pt x="19155" y="14850"/>
                    <a:pt x="19155" y="14850"/>
                  </a:cubicBezTo>
                  <a:cubicBezTo>
                    <a:pt x="2853" y="14850"/>
                    <a:pt x="2853" y="14850"/>
                    <a:pt x="2853" y="14850"/>
                  </a:cubicBezTo>
                  <a:cubicBezTo>
                    <a:pt x="1019" y="13331"/>
                    <a:pt x="1019" y="13331"/>
                    <a:pt x="1019" y="13331"/>
                  </a:cubicBezTo>
                  <a:cubicBezTo>
                    <a:pt x="2853" y="11812"/>
                    <a:pt x="2853" y="11812"/>
                    <a:pt x="2853" y="11812"/>
                  </a:cubicBezTo>
                  <a:lnTo>
                    <a:pt x="19155" y="11812"/>
                  </a:lnTo>
                  <a:close/>
                  <a:moveTo>
                    <a:pt x="9781" y="10969"/>
                  </a:moveTo>
                  <a:cubicBezTo>
                    <a:pt x="9781" y="8269"/>
                    <a:pt x="9781" y="8269"/>
                    <a:pt x="9781" y="8269"/>
                  </a:cubicBezTo>
                  <a:cubicBezTo>
                    <a:pt x="11819" y="8269"/>
                    <a:pt x="11819" y="8269"/>
                    <a:pt x="11819" y="8269"/>
                  </a:cubicBezTo>
                  <a:cubicBezTo>
                    <a:pt x="11819" y="10969"/>
                    <a:pt x="11819" y="10969"/>
                    <a:pt x="11819" y="10969"/>
                  </a:cubicBezTo>
                  <a:lnTo>
                    <a:pt x="9781" y="10969"/>
                  </a:lnTo>
                  <a:close/>
                  <a:moveTo>
                    <a:pt x="18747" y="7425"/>
                  </a:moveTo>
                  <a:cubicBezTo>
                    <a:pt x="2445" y="7425"/>
                    <a:pt x="2445" y="7425"/>
                    <a:pt x="2445" y="7425"/>
                  </a:cubicBezTo>
                  <a:cubicBezTo>
                    <a:pt x="2445" y="4556"/>
                    <a:pt x="2445" y="4556"/>
                    <a:pt x="2445" y="4556"/>
                  </a:cubicBezTo>
                  <a:cubicBezTo>
                    <a:pt x="18747" y="4556"/>
                    <a:pt x="18747" y="4556"/>
                    <a:pt x="18747" y="4556"/>
                  </a:cubicBezTo>
                  <a:cubicBezTo>
                    <a:pt x="20581" y="6075"/>
                    <a:pt x="20581" y="6075"/>
                    <a:pt x="20581" y="6075"/>
                  </a:cubicBezTo>
                  <a:lnTo>
                    <a:pt x="18747" y="7425"/>
                  </a:lnTo>
                  <a:close/>
                </a:path>
              </a:pathLst>
            </a:custGeom>
            <a:solidFill>
              <a:srgbClr val="002060"/>
            </a:solidFill>
            <a:ln w="12700" cap="flat">
              <a:noFill/>
              <a:miter lim="400000"/>
            </a:ln>
            <a:effectLst/>
          </p:spPr>
          <p:txBody>
            <a:bodyPr wrap="square" lIns="91439" tIns="91439" rIns="91439" bIns="91439" numCol="1" anchor="t">
              <a:noAutofit/>
            </a:bodyPr>
            <a:lstStyle/>
            <a:p>
              <a:endParaRPr dirty="0">
                <a:cs typeface="+mn-ea"/>
                <a:sym typeface="+mn-lt"/>
              </a:endParaRPr>
            </a:p>
          </p:txBody>
        </p:sp>
      </p:grpSp>
      <p:cxnSp>
        <p:nvCxnSpPr>
          <p:cNvPr id="7" name="直接连接符 6">
            <a:extLst>
              <a:ext uri="{FF2B5EF4-FFF2-40B4-BE49-F238E27FC236}">
                <a16:creationId xmlns:a16="http://schemas.microsoft.com/office/drawing/2014/main" id="{148D0901-44ED-4142-AD39-6AD0D3833FCA}"/>
              </a:ext>
            </a:extLst>
          </p:cNvPr>
          <p:cNvCxnSpPr/>
          <p:nvPr/>
        </p:nvCxnSpPr>
        <p:spPr>
          <a:xfrm>
            <a:off x="2527612" y="4434540"/>
            <a:ext cx="425669"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182DF1E3-DAB7-4941-A43A-223AC8FDDA0D}"/>
              </a:ext>
            </a:extLst>
          </p:cNvPr>
          <p:cNvCxnSpPr/>
          <p:nvPr/>
        </p:nvCxnSpPr>
        <p:spPr>
          <a:xfrm>
            <a:off x="9238720" y="4434540"/>
            <a:ext cx="425669"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11F39A77-B641-4C49-ABB4-4C3057648C22}"/>
              </a:ext>
            </a:extLst>
          </p:cNvPr>
          <p:cNvGrpSpPr/>
          <p:nvPr/>
        </p:nvGrpSpPr>
        <p:grpSpPr>
          <a:xfrm>
            <a:off x="7998373" y="2427764"/>
            <a:ext cx="2906362" cy="1945220"/>
            <a:chOff x="7998373" y="2427764"/>
            <a:chExt cx="2906362" cy="1945220"/>
          </a:xfrm>
        </p:grpSpPr>
        <p:sp>
          <p:nvSpPr>
            <p:cNvPr id="67" name="文本框 66">
              <a:extLst>
                <a:ext uri="{FF2B5EF4-FFF2-40B4-BE49-F238E27FC236}">
                  <a16:creationId xmlns:a16="http://schemas.microsoft.com/office/drawing/2014/main" id="{4CDC729A-F564-4F5A-B9E9-28985E965F28}"/>
                </a:ext>
              </a:extLst>
            </p:cNvPr>
            <p:cNvSpPr txBox="1"/>
            <p:nvPr/>
          </p:nvSpPr>
          <p:spPr>
            <a:xfrm>
              <a:off x="7998373" y="3357321"/>
              <a:ext cx="2906362" cy="1015663"/>
            </a:xfrm>
            <a:prstGeom prst="rect">
              <a:avLst/>
            </a:prstGeom>
            <a:noFill/>
          </p:spPr>
          <p:txBody>
            <a:bodyPr wrap="square" rtlCol="0">
              <a:spAutoFit/>
            </a:bodyPr>
            <a:lstStyle/>
            <a:p>
              <a:pPr algn="ctr"/>
              <a:r>
                <a:rPr lang="zh-CN" altLang="en-US" sz="1200" dirty="0">
                  <a:solidFill>
                    <a:schemeClr val="bg1"/>
                  </a:solidFill>
                  <a:cs typeface="+mn-ea"/>
                  <a:sym typeface="+mn-lt"/>
                </a:rPr>
                <a:t>Add your detailed small paragraph text content here, related to the title and in line with the overall language style content please be concise, as vivid as possible, you need to express the meaning clearly complete, control the number of words, and design layout in line with, to maintain beautiful and generous.</a:t>
              </a:r>
            </a:p>
          </p:txBody>
        </p:sp>
        <p:sp>
          <p:nvSpPr>
            <p:cNvPr id="68" name="文本框 67">
              <a:extLst>
                <a:ext uri="{FF2B5EF4-FFF2-40B4-BE49-F238E27FC236}">
                  <a16:creationId xmlns:a16="http://schemas.microsoft.com/office/drawing/2014/main" id="{432BE4F0-8F7A-40A6-8829-72EFCF6304B1}"/>
                </a:ext>
              </a:extLst>
            </p:cNvPr>
            <p:cNvSpPr txBox="1"/>
            <p:nvPr/>
          </p:nvSpPr>
          <p:spPr>
            <a:xfrm>
              <a:off x="8461576" y="3091380"/>
              <a:ext cx="1979956" cy="307777"/>
            </a:xfrm>
            <a:prstGeom prst="rect">
              <a:avLst/>
            </a:prstGeom>
            <a:noFill/>
          </p:spPr>
          <p:txBody>
            <a:bodyPr wrap="square" rtlCol="0">
              <a:spAutoFit/>
            </a:bodyPr>
            <a:lstStyle/>
            <a:p>
              <a:pPr algn="ctr"/>
              <a:r>
                <a:rPr lang="zh-CN" altLang="en-US" sz="1400" b="1" dirty="0">
                  <a:solidFill>
                    <a:schemeClr val="bg1"/>
                  </a:solidFill>
                  <a:cs typeface="+mn-ea"/>
                  <a:sym typeface="+mn-lt"/>
                </a:rPr>
                <a:t>Add a title</a:t>
              </a:r>
            </a:p>
          </p:txBody>
        </p:sp>
        <p:grpSp>
          <p:nvGrpSpPr>
            <p:cNvPr id="16" name="组合 15">
              <a:extLst>
                <a:ext uri="{FF2B5EF4-FFF2-40B4-BE49-F238E27FC236}">
                  <a16:creationId xmlns:a16="http://schemas.microsoft.com/office/drawing/2014/main" id="{79CFC149-A27E-4E96-A72D-59C785AB9BFC}"/>
                </a:ext>
              </a:extLst>
            </p:cNvPr>
            <p:cNvGrpSpPr/>
            <p:nvPr/>
          </p:nvGrpSpPr>
          <p:grpSpPr>
            <a:xfrm>
              <a:off x="9186231" y="2427764"/>
              <a:ext cx="530646" cy="530646"/>
              <a:chOff x="14202541" y="3473368"/>
              <a:chExt cx="553988" cy="553988"/>
            </a:xfrm>
          </p:grpSpPr>
          <p:sp>
            <p:nvSpPr>
              <p:cNvPr id="17" name="Freeform 228">
                <a:extLst>
                  <a:ext uri="{FF2B5EF4-FFF2-40B4-BE49-F238E27FC236}">
                    <a16:creationId xmlns:a16="http://schemas.microsoft.com/office/drawing/2014/main" id="{5296DE52-FAC6-4D57-A860-41980FB8C052}"/>
                  </a:ext>
                </a:extLst>
              </p:cNvPr>
              <p:cNvSpPr/>
              <p:nvPr/>
            </p:nvSpPr>
            <p:spPr>
              <a:xfrm>
                <a:off x="14202541" y="3473368"/>
                <a:ext cx="553988" cy="5539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17887" y="17887"/>
                    </a:moveTo>
                    <a:cubicBezTo>
                      <a:pt x="17044" y="18731"/>
                      <a:pt x="15862" y="19575"/>
                      <a:pt x="14681" y="20081"/>
                    </a:cubicBezTo>
                    <a:cubicBezTo>
                      <a:pt x="13500" y="20587"/>
                      <a:pt x="12150" y="20756"/>
                      <a:pt x="10800" y="20756"/>
                    </a:cubicBezTo>
                    <a:cubicBezTo>
                      <a:pt x="9450" y="20756"/>
                      <a:pt x="8100" y="20587"/>
                      <a:pt x="6919" y="20081"/>
                    </a:cubicBezTo>
                    <a:cubicBezTo>
                      <a:pt x="5737" y="19575"/>
                      <a:pt x="4556" y="18731"/>
                      <a:pt x="3713" y="17887"/>
                    </a:cubicBezTo>
                    <a:cubicBezTo>
                      <a:pt x="2869" y="17044"/>
                      <a:pt x="2025" y="15862"/>
                      <a:pt x="1519" y="14681"/>
                    </a:cubicBezTo>
                    <a:cubicBezTo>
                      <a:pt x="1013" y="13500"/>
                      <a:pt x="844" y="12150"/>
                      <a:pt x="844" y="10800"/>
                    </a:cubicBezTo>
                    <a:cubicBezTo>
                      <a:pt x="844" y="9450"/>
                      <a:pt x="1013" y="8100"/>
                      <a:pt x="1519" y="6919"/>
                    </a:cubicBezTo>
                    <a:cubicBezTo>
                      <a:pt x="2025" y="5737"/>
                      <a:pt x="2869" y="4556"/>
                      <a:pt x="3713" y="3713"/>
                    </a:cubicBezTo>
                    <a:cubicBezTo>
                      <a:pt x="4556" y="2869"/>
                      <a:pt x="5737" y="2025"/>
                      <a:pt x="6919" y="1519"/>
                    </a:cubicBezTo>
                    <a:cubicBezTo>
                      <a:pt x="9450" y="506"/>
                      <a:pt x="12150" y="506"/>
                      <a:pt x="14681" y="1519"/>
                    </a:cubicBezTo>
                    <a:cubicBezTo>
                      <a:pt x="15862" y="2025"/>
                      <a:pt x="17044" y="2869"/>
                      <a:pt x="17887" y="3713"/>
                    </a:cubicBezTo>
                    <a:cubicBezTo>
                      <a:pt x="18731" y="4556"/>
                      <a:pt x="19575" y="5737"/>
                      <a:pt x="20081" y="6919"/>
                    </a:cubicBezTo>
                    <a:cubicBezTo>
                      <a:pt x="20587" y="8100"/>
                      <a:pt x="20756" y="9450"/>
                      <a:pt x="20756" y="10800"/>
                    </a:cubicBezTo>
                    <a:cubicBezTo>
                      <a:pt x="20756" y="12150"/>
                      <a:pt x="20587" y="13500"/>
                      <a:pt x="20081" y="14681"/>
                    </a:cubicBezTo>
                    <a:cubicBezTo>
                      <a:pt x="19575" y="15862"/>
                      <a:pt x="18900" y="17044"/>
                      <a:pt x="17887" y="17887"/>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8" name="Oval 229">
                <a:extLst>
                  <a:ext uri="{FF2B5EF4-FFF2-40B4-BE49-F238E27FC236}">
                    <a16:creationId xmlns:a16="http://schemas.microsoft.com/office/drawing/2014/main" id="{48CFE1DC-BC4F-478F-9B31-ABFA01E7EF5F}"/>
                  </a:ext>
                </a:extLst>
              </p:cNvPr>
              <p:cNvSpPr/>
              <p:nvPr/>
            </p:nvSpPr>
            <p:spPr>
              <a:xfrm>
                <a:off x="14462165" y="3732992"/>
                <a:ext cx="34741" cy="34741"/>
              </a:xfrm>
              <a:prstGeom prst="ellipse">
                <a:avLst/>
              </a:pr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9" name="Freeform 230">
                <a:extLst>
                  <a:ext uri="{FF2B5EF4-FFF2-40B4-BE49-F238E27FC236}">
                    <a16:creationId xmlns:a16="http://schemas.microsoft.com/office/drawing/2014/main" id="{06DBA103-909C-446F-81F4-F6C1A7E14296}"/>
                  </a:ext>
                </a:extLst>
              </p:cNvPr>
              <p:cNvSpPr/>
              <p:nvPr/>
            </p:nvSpPr>
            <p:spPr>
              <a:xfrm>
                <a:off x="14392688" y="3563289"/>
                <a:ext cx="173694" cy="375974"/>
              </a:xfrm>
              <a:custGeom>
                <a:avLst/>
                <a:gdLst/>
                <a:ahLst/>
                <a:cxnLst>
                  <a:cxn ang="0">
                    <a:pos x="wd2" y="hd2"/>
                  </a:cxn>
                  <a:cxn ang="5400000">
                    <a:pos x="wd2" y="hd2"/>
                  </a:cxn>
                  <a:cxn ang="10800000">
                    <a:pos x="wd2" y="hd2"/>
                  </a:cxn>
                  <a:cxn ang="16200000">
                    <a:pos x="wd2" y="hd2"/>
                  </a:cxn>
                </a:cxnLst>
                <a:rect l="0" t="0" r="r" b="b"/>
                <a:pathLst>
                  <a:path w="21600" h="21355" extrusionOk="0">
                    <a:moveTo>
                      <a:pt x="21600" y="10432"/>
                    </a:moveTo>
                    <a:cubicBezTo>
                      <a:pt x="21600" y="10432"/>
                      <a:pt x="21600" y="10432"/>
                      <a:pt x="21600" y="10432"/>
                    </a:cubicBezTo>
                    <a:cubicBezTo>
                      <a:pt x="11880" y="368"/>
                      <a:pt x="11880" y="368"/>
                      <a:pt x="11880" y="368"/>
                    </a:cubicBezTo>
                    <a:cubicBezTo>
                      <a:pt x="11340" y="-123"/>
                      <a:pt x="10260" y="-123"/>
                      <a:pt x="9720" y="368"/>
                    </a:cubicBezTo>
                    <a:cubicBezTo>
                      <a:pt x="0" y="10432"/>
                      <a:pt x="0" y="10432"/>
                      <a:pt x="0" y="10432"/>
                    </a:cubicBezTo>
                    <a:cubicBezTo>
                      <a:pt x="0" y="10432"/>
                      <a:pt x="0" y="10677"/>
                      <a:pt x="0" y="10677"/>
                    </a:cubicBezTo>
                    <a:cubicBezTo>
                      <a:pt x="0" y="10677"/>
                      <a:pt x="0" y="10922"/>
                      <a:pt x="0" y="10922"/>
                    </a:cubicBezTo>
                    <a:cubicBezTo>
                      <a:pt x="0" y="10922"/>
                      <a:pt x="0" y="10922"/>
                      <a:pt x="0" y="10922"/>
                    </a:cubicBezTo>
                    <a:cubicBezTo>
                      <a:pt x="9720" y="20986"/>
                      <a:pt x="9720" y="20986"/>
                      <a:pt x="9720" y="20986"/>
                    </a:cubicBezTo>
                    <a:cubicBezTo>
                      <a:pt x="10260" y="21477"/>
                      <a:pt x="11340" y="21477"/>
                      <a:pt x="11880" y="20986"/>
                    </a:cubicBezTo>
                    <a:cubicBezTo>
                      <a:pt x="21600" y="10922"/>
                      <a:pt x="21600" y="10922"/>
                      <a:pt x="21600" y="10922"/>
                    </a:cubicBezTo>
                    <a:cubicBezTo>
                      <a:pt x="21600" y="10922"/>
                      <a:pt x="21600" y="10677"/>
                      <a:pt x="21600" y="10677"/>
                    </a:cubicBezTo>
                    <a:cubicBezTo>
                      <a:pt x="21600" y="10677"/>
                      <a:pt x="21600" y="10677"/>
                      <a:pt x="21600" y="10677"/>
                    </a:cubicBezTo>
                    <a:cubicBezTo>
                      <a:pt x="21600" y="10677"/>
                      <a:pt x="21600" y="10677"/>
                      <a:pt x="21600" y="10677"/>
                    </a:cubicBezTo>
                    <a:cubicBezTo>
                      <a:pt x="21600" y="10677"/>
                      <a:pt x="21600" y="10432"/>
                      <a:pt x="21600" y="10432"/>
                    </a:cubicBezTo>
                    <a:close/>
                    <a:moveTo>
                      <a:pt x="10800" y="19513"/>
                    </a:moveTo>
                    <a:cubicBezTo>
                      <a:pt x="2160" y="10677"/>
                      <a:pt x="2160" y="10677"/>
                      <a:pt x="2160" y="10677"/>
                    </a:cubicBezTo>
                    <a:cubicBezTo>
                      <a:pt x="10800" y="2086"/>
                      <a:pt x="10800" y="2086"/>
                      <a:pt x="10800" y="2086"/>
                    </a:cubicBezTo>
                    <a:cubicBezTo>
                      <a:pt x="19440" y="10677"/>
                      <a:pt x="19440" y="10677"/>
                      <a:pt x="19440" y="10677"/>
                    </a:cubicBezTo>
                    <a:lnTo>
                      <a:pt x="10800" y="19513"/>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spTree>
    <p:extLst>
      <p:ext uri="{BB962C8B-B14F-4D97-AF65-F5344CB8AC3E}">
        <p14:creationId xmlns:p14="http://schemas.microsoft.com/office/powerpoint/2010/main" val="5133100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16" presetClass="entr" presetSubtype="37"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outVertical)">
                                      <p:cBhvr>
                                        <p:cTn id="29" dur="500"/>
                                        <p:tgtEl>
                                          <p:spTgt spid="7"/>
                                        </p:tgtEl>
                                      </p:cBhvr>
                                    </p:animEffect>
                                  </p:childTnLst>
                                </p:cTn>
                              </p:par>
                              <p:par>
                                <p:cTn id="30" presetID="16" presetClass="entr" presetSubtype="37"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outVertical)">
                                      <p:cBhvr>
                                        <p:cTn id="32" dur="500"/>
                                        <p:tgtEl>
                                          <p:spTgt spid="70"/>
                                        </p:tgtEl>
                                      </p:cBhvr>
                                    </p:animEffect>
                                  </p:childTnLst>
                                </p:cTn>
                              </p:par>
                            </p:childTnLst>
                          </p:cTn>
                        </p:par>
                        <p:par>
                          <p:cTn id="33" fill="hold">
                            <p:stCondLst>
                              <p:cond delay="4250"/>
                            </p:stCondLst>
                            <p:childTnLst>
                              <p:par>
                                <p:cTn id="34" presetID="2" presetClass="exit" presetSubtype="4" decel="100000" fill="hold" grpId="1" nodeType="afterEffect">
                                  <p:stCondLst>
                                    <p:cond delay="0"/>
                                  </p:stCondLst>
                                  <p:childTnLst>
                                    <p:anim calcmode="lin" valueType="num">
                                      <p:cBhvr additive="base">
                                        <p:cTn id="35" dur="1500"/>
                                        <p:tgtEl>
                                          <p:spTgt spid="2"/>
                                        </p:tgtEl>
                                        <p:attrNameLst>
                                          <p:attrName>ppt_x</p:attrName>
                                        </p:attrNameLst>
                                      </p:cBhvr>
                                      <p:tavLst>
                                        <p:tav tm="0">
                                          <p:val>
                                            <p:strVal val="ppt_x"/>
                                          </p:val>
                                        </p:tav>
                                        <p:tav tm="100000">
                                          <p:val>
                                            <p:strVal val="ppt_x"/>
                                          </p:val>
                                        </p:tav>
                                      </p:tavLst>
                                    </p:anim>
                                    <p:anim calcmode="lin" valueType="num">
                                      <p:cBhvr additive="base">
                                        <p:cTn id="36" dur="1500"/>
                                        <p:tgtEl>
                                          <p:spTgt spid="2"/>
                                        </p:tgtEl>
                                        <p:attrNameLst>
                                          <p:attrName>ppt_y</p:attrName>
                                        </p:attrNameLst>
                                      </p:cBhvr>
                                      <p:tavLst>
                                        <p:tav tm="0">
                                          <p:val>
                                            <p:strVal val="ppt_y"/>
                                          </p:val>
                                        </p:tav>
                                        <p:tav tm="100000">
                                          <p:val>
                                            <p:strVal val="1+ppt_h/2"/>
                                          </p:val>
                                        </p:tav>
                                      </p:tavLst>
                                    </p:anim>
                                    <p:set>
                                      <p:cBhvr>
                                        <p:cTn id="37" dur="1" fill="hold">
                                          <p:stCondLst>
                                            <p:cond delay="1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jp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b3nkeil">
      <a:majorFont>
        <a:latin typeface="微软雅黑" panose="020F0302020204030204"/>
        <a:ea typeface="微软雅黑"/>
        <a:cs typeface=""/>
      </a:majorFont>
      <a:minorFont>
        <a:latin typeface="微软雅黑"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b3nkei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206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200" dirty="0">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b3nkei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b3nkei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b3nkei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TotalTime>
  <Words>1702</Words>
  <Application>Microsoft Office PowerPoint</Application>
  <PresentationFormat>宽屏</PresentationFormat>
  <Paragraphs>206</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6</vt:i4>
      </vt:variant>
      <vt:variant>
        <vt:lpstr>幻灯片标题</vt:lpstr>
      </vt:variant>
      <vt:variant>
        <vt:i4>24</vt:i4>
      </vt:variant>
    </vt:vector>
  </HeadingPairs>
  <TitlesOfParts>
    <vt:vector size="35" baseType="lpstr">
      <vt:lpstr>等线</vt:lpstr>
      <vt:lpstr>思源黑体 CN Normal</vt:lpstr>
      <vt:lpstr>微软雅黑</vt:lpstr>
      <vt:lpstr>Arial</vt:lpstr>
      <vt:lpstr>Calibri</vt:lpstr>
      <vt:lpstr>www.jpppt.com</vt:lpstr>
      <vt:lpstr>www.freeppt7.com</vt:lpstr>
      <vt:lpstr>1_自定义设计方案</vt:lpstr>
      <vt:lpstr>2_自定义设计方案</vt:lpstr>
      <vt:lpstr>3_自定义设计方案</vt:lpstr>
      <vt:lpstr>4_自定义设计方案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149</cp:revision>
  <dcterms:created xsi:type="dcterms:W3CDTF">2019-01-29T06:47:18Z</dcterms:created>
  <dcterms:modified xsi:type="dcterms:W3CDTF">2021-08-09T11:33:26Z</dcterms:modified>
</cp:coreProperties>
</file>