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6" r:id="rId2"/>
  </p:sldMasterIdLst>
  <p:notesMasterIdLst>
    <p:notesMasterId r:id="rId36"/>
  </p:notesMasterIdLst>
  <p:sldIdLst>
    <p:sldId id="921" r:id="rId3"/>
    <p:sldId id="418" r:id="rId4"/>
    <p:sldId id="419" r:id="rId5"/>
    <p:sldId id="916" r:id="rId6"/>
    <p:sldId id="915" r:id="rId7"/>
    <p:sldId id="914" r:id="rId8"/>
    <p:sldId id="257" r:id="rId9"/>
    <p:sldId id="263" r:id="rId10"/>
    <p:sldId id="913" r:id="rId11"/>
    <p:sldId id="408" r:id="rId12"/>
    <p:sldId id="407" r:id="rId13"/>
    <p:sldId id="410" r:id="rId14"/>
    <p:sldId id="910" r:id="rId15"/>
    <p:sldId id="409" r:id="rId16"/>
    <p:sldId id="909" r:id="rId17"/>
    <p:sldId id="403" r:id="rId18"/>
    <p:sldId id="404" r:id="rId19"/>
    <p:sldId id="920" r:id="rId20"/>
    <p:sldId id="401" r:id="rId21"/>
    <p:sldId id="393" r:id="rId22"/>
    <p:sldId id="911" r:id="rId23"/>
    <p:sldId id="411" r:id="rId24"/>
    <p:sldId id="399" r:id="rId25"/>
    <p:sldId id="395" r:id="rId26"/>
    <p:sldId id="918" r:id="rId27"/>
    <p:sldId id="400" r:id="rId28"/>
    <p:sldId id="912" r:id="rId29"/>
    <p:sldId id="397" r:id="rId30"/>
    <p:sldId id="402" r:id="rId31"/>
    <p:sldId id="919" r:id="rId32"/>
    <p:sldId id="394" r:id="rId33"/>
    <p:sldId id="368" r:id="rId34"/>
    <p:sldId id="923"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9F"/>
    <a:srgbClr val="00BCD4"/>
    <a:srgbClr val="F0F0F0"/>
    <a:srgbClr val="4CEBFF"/>
    <a:srgbClr val="3488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5268" autoAdjust="0"/>
  </p:normalViewPr>
  <p:slideViewPr>
    <p:cSldViewPr snapToGrid="0">
      <p:cViewPr varScale="1">
        <p:scale>
          <a:sx n="72" d="100"/>
          <a:sy n="72" d="100"/>
        </p:scale>
        <p:origin x="660"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56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bg1"/>
            </a:solidFill>
          </c:spPr>
          <c:dPt>
            <c:idx val="0"/>
            <c:bubble3D val="0"/>
            <c:spPr>
              <a:solidFill>
                <a:schemeClr val="bg1">
                  <a:alpha val="20000"/>
                </a:schemeClr>
              </a:solidFill>
              <a:ln>
                <a:noFill/>
              </a:ln>
              <a:effectLst/>
            </c:spPr>
            <c:extLst>
              <c:ext xmlns:c16="http://schemas.microsoft.com/office/drawing/2014/chart" uri="{C3380CC4-5D6E-409C-BE32-E72D297353CC}">
                <c16:uniqueId val="{00000001-3EF7-43EC-AE94-99D1ECC5974A}"/>
              </c:ext>
            </c:extLst>
          </c:dPt>
          <c:dPt>
            <c:idx val="1"/>
            <c:bubble3D val="0"/>
            <c:spPr>
              <a:solidFill>
                <a:schemeClr val="bg1"/>
              </a:solidFill>
              <a:ln>
                <a:noFill/>
              </a:ln>
              <a:effectLst/>
            </c:spPr>
            <c:extLst>
              <c:ext xmlns:c16="http://schemas.microsoft.com/office/drawing/2014/chart" uri="{C3380CC4-5D6E-409C-BE32-E72D297353CC}">
                <c16:uniqueId val="{00000003-3EF7-43EC-AE94-99D1ECC5974A}"/>
              </c:ext>
            </c:extLst>
          </c:dPt>
          <c:cat>
            <c:strRef>
              <c:f>Sheet1!$A$2:$A$3</c:f>
              <c:strCache>
                <c:ptCount val="2"/>
                <c:pt idx="0">
                  <c:v>1st Qtr</c:v>
                </c:pt>
                <c:pt idx="1">
                  <c:v>2nd Qtr</c:v>
                </c:pt>
              </c:strCache>
            </c:strRef>
          </c:cat>
          <c:val>
            <c:numRef>
              <c:f>Sheet1!$B$2:$B$3</c:f>
              <c:numCache>
                <c:formatCode>General</c:formatCode>
                <c:ptCount val="2"/>
                <c:pt idx="0">
                  <c:v>65</c:v>
                </c:pt>
                <c:pt idx="1">
                  <c:v>78</c:v>
                </c:pt>
              </c:numCache>
            </c:numRef>
          </c:val>
          <c:extLst>
            <c:ext xmlns:c16="http://schemas.microsoft.com/office/drawing/2014/chart" uri="{C3380CC4-5D6E-409C-BE32-E72D297353CC}">
              <c16:uniqueId val="{00000004-3EF7-43EC-AE94-99D1ECC5974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381000" dist="254000" dir="8100000" algn="tr" rotWithShape="0">
                <a:prstClr val="black">
                  <a:alpha val="20000"/>
                </a:prstClr>
              </a:outerShdw>
            </a:effectLst>
          </c:spPr>
          <c:dPt>
            <c:idx val="0"/>
            <c:bubble3D val="0"/>
            <c:spPr>
              <a:gradFill rotWithShape="1">
                <a:gsLst>
                  <a:gs pos="0">
                    <a:schemeClr val="accent2"/>
                  </a:gs>
                  <a:gs pos="100000">
                    <a:schemeClr val="accent2">
                      <a:lumMod val="75000"/>
                    </a:schemeClr>
                  </a:gs>
                </a:gsLst>
                <a:lin ang="5400000" scaled="0"/>
              </a:gradFill>
              <a:ln w="19050">
                <a:noFill/>
              </a:ln>
              <a:effectLst>
                <a:outerShdw blurRad="381000" dist="254000" dir="8100000" algn="tr" rotWithShape="0">
                  <a:prstClr val="black">
                    <a:alpha val="20000"/>
                  </a:prstClr>
                </a:outerShdw>
              </a:effectLst>
            </c:spPr>
            <c:extLst>
              <c:ext xmlns:c16="http://schemas.microsoft.com/office/drawing/2014/chart" uri="{C3380CC4-5D6E-409C-BE32-E72D297353CC}">
                <c16:uniqueId val="{00000001-F69E-4DC2-96C9-37813B259686}"/>
              </c:ext>
            </c:extLst>
          </c:dPt>
          <c:dPt>
            <c:idx val="1"/>
            <c:bubble3D val="0"/>
            <c:spPr>
              <a:gradFill rotWithShape="1">
                <a:gsLst>
                  <a:gs pos="0">
                    <a:schemeClr val="accent1"/>
                  </a:gs>
                  <a:gs pos="100000">
                    <a:schemeClr val="accent1">
                      <a:lumMod val="75000"/>
                    </a:schemeClr>
                  </a:gs>
                </a:gsLst>
                <a:lin ang="5400000" scaled="0"/>
              </a:gradFill>
              <a:ln w="19050">
                <a:noFill/>
              </a:ln>
              <a:effectLst>
                <a:outerShdw blurRad="381000" dist="254000" dir="8100000" algn="tr" rotWithShape="0">
                  <a:prstClr val="black">
                    <a:alpha val="20000"/>
                  </a:prstClr>
                </a:outerShdw>
              </a:effectLst>
            </c:spPr>
            <c:extLst>
              <c:ext xmlns:c16="http://schemas.microsoft.com/office/drawing/2014/chart" uri="{C3380CC4-5D6E-409C-BE32-E72D297353CC}">
                <c16:uniqueId val="{00000003-F69E-4DC2-96C9-37813B259686}"/>
              </c:ext>
            </c:extLst>
          </c:dPt>
          <c:dPt>
            <c:idx val="2"/>
            <c:bubble3D val="0"/>
            <c:spPr>
              <a:gradFill rotWithShape="1">
                <a:gsLst>
                  <a:gs pos="0">
                    <a:schemeClr val="accent3"/>
                  </a:gs>
                  <a:gs pos="100000">
                    <a:schemeClr val="accent3">
                      <a:lumMod val="75000"/>
                    </a:schemeClr>
                  </a:gs>
                </a:gsLst>
                <a:lin ang="5400000" scaled="0"/>
              </a:gradFill>
              <a:ln w="19050">
                <a:noFill/>
              </a:ln>
              <a:effectLst>
                <a:outerShdw blurRad="381000" dist="254000" dir="8100000" algn="tr" rotWithShape="0">
                  <a:prstClr val="black">
                    <a:alpha val="20000"/>
                  </a:prstClr>
                </a:outerShdw>
              </a:effectLst>
            </c:spPr>
            <c:extLst>
              <c:ext xmlns:c16="http://schemas.microsoft.com/office/drawing/2014/chart" uri="{C3380CC4-5D6E-409C-BE32-E72D297353CC}">
                <c16:uniqueId val="{00000005-F69E-4DC2-96C9-37813B259686}"/>
              </c:ext>
            </c:extLst>
          </c:dPt>
          <c:dPt>
            <c:idx val="3"/>
            <c:bubble3D val="0"/>
            <c:spPr>
              <a:gradFill rotWithShape="1">
                <a:gsLst>
                  <a:gs pos="0">
                    <a:schemeClr val="accent5"/>
                  </a:gs>
                  <a:gs pos="100000">
                    <a:schemeClr val="accent5">
                      <a:lumMod val="75000"/>
                    </a:schemeClr>
                  </a:gs>
                </a:gsLst>
                <a:lin ang="5400000" scaled="0"/>
              </a:gradFill>
              <a:ln w="19050">
                <a:noFill/>
              </a:ln>
              <a:effectLst>
                <a:outerShdw blurRad="381000" dist="254000" dir="8100000" algn="tr" rotWithShape="0">
                  <a:prstClr val="black">
                    <a:alpha val="20000"/>
                  </a:prstClr>
                </a:outerShdw>
              </a:effectLst>
            </c:spPr>
            <c:extLst>
              <c:ext xmlns:c16="http://schemas.microsoft.com/office/drawing/2014/chart" uri="{C3380CC4-5D6E-409C-BE32-E72D297353CC}">
                <c16:uniqueId val="{00000007-F69E-4DC2-96C9-37813B259686}"/>
              </c:ext>
            </c:extLst>
          </c:dPt>
          <c:dLbls>
            <c:spPr>
              <a:noFill/>
              <a:ln>
                <a:noFill/>
              </a:ln>
              <a:effectLst/>
            </c:spPr>
            <c:txPr>
              <a:bodyPr rot="0" vert="horz"/>
              <a:lstStyle/>
              <a:p>
                <a:pPr>
                  <a:defRPr/>
                </a:pPr>
                <a:endParaRPr lang="zh-CN"/>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F69E-4DC2-96C9-37813B259686}"/>
            </c:ext>
          </c:extLst>
        </c:ser>
        <c:dLbls>
          <c:showLegendKey val="0"/>
          <c:showVal val="0"/>
          <c:showCatName val="0"/>
          <c:showSerName val="0"/>
          <c:showPercent val="1"/>
          <c:showBubbleSize val="0"/>
          <c:showLeaderLines val="1"/>
        </c:dLbls>
        <c:firstSliceAng val="0"/>
        <c:holeSize val="81"/>
      </c:doughnutChart>
      <c:spPr>
        <a:noFill/>
        <a:ln>
          <a:noFill/>
        </a:ln>
        <a:effectLst/>
      </c:spPr>
    </c:plotArea>
    <c:plotVisOnly val="1"/>
    <c:dispBlanksAs val="gap"/>
    <c:showDLblsOverMax val="0"/>
  </c:chart>
  <c:spPr>
    <a:noFill/>
    <a:ln>
      <a:noFill/>
    </a:ln>
    <a:effectLst/>
  </c:spPr>
  <c:txPr>
    <a:bodyPr/>
    <a:lstStyle/>
    <a:p>
      <a:pPr>
        <a:defRPr sz="1400" b="0" i="0">
          <a:latin typeface="+mn-lt"/>
          <a:ea typeface="+mn-ea"/>
          <a:cs typeface="+mn-ea"/>
          <a:sym typeface="+mn-lt"/>
        </a:defRPr>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rgbClr val="00BCD4"/>
              </a:solidFill>
              <a:ln w="19050">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1-D60C-49F1-824D-DF7272BE8DE4}"/>
              </c:ext>
            </c:extLst>
          </c:dPt>
          <c:dPt>
            <c:idx val="1"/>
            <c:bubble3D val="0"/>
            <c:spPr>
              <a:solidFill>
                <a:srgbClr val="D5D5D5"/>
              </a:solidFill>
              <a:ln w="19050">
                <a:noFill/>
              </a:ln>
              <a:effectLst/>
            </c:spPr>
            <c:extLst>
              <c:ext xmlns:c16="http://schemas.microsoft.com/office/drawing/2014/chart" uri="{C3380CC4-5D6E-409C-BE32-E72D297353CC}">
                <c16:uniqueId val="{00000003-D60C-49F1-824D-DF7272BE8DE4}"/>
              </c:ext>
            </c:extLst>
          </c:dPt>
          <c:cat>
            <c:strRef>
              <c:f>Sheet1!$A$2:$A$3</c:f>
              <c:strCache>
                <c:ptCount val="2"/>
                <c:pt idx="0">
                  <c:v>第一季度</c:v>
                </c:pt>
                <c:pt idx="1">
                  <c:v>第二季度</c:v>
                </c:pt>
              </c:strCache>
            </c:strRef>
          </c:cat>
          <c:val>
            <c:numRef>
              <c:f>Sheet1!$B$2:$B$3</c:f>
              <c:numCache>
                <c:formatCode>0%</c:formatCode>
                <c:ptCount val="2"/>
                <c:pt idx="0">
                  <c:v>0.85</c:v>
                </c:pt>
                <c:pt idx="1">
                  <c:v>0.15</c:v>
                </c:pt>
              </c:numCache>
            </c:numRef>
          </c:val>
          <c:extLst>
            <c:ext xmlns:c16="http://schemas.microsoft.com/office/drawing/2014/chart" uri="{C3380CC4-5D6E-409C-BE32-E72D297353CC}">
              <c16:uniqueId val="{00000004-D60C-49F1-824D-DF7272BE8DE4}"/>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rgbClr val="00BCD4"/>
              </a:solidFill>
              <a:ln w="19050">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1-B857-4943-9D45-AB80C3EA9F58}"/>
              </c:ext>
            </c:extLst>
          </c:dPt>
          <c:dPt>
            <c:idx val="1"/>
            <c:bubble3D val="0"/>
            <c:spPr>
              <a:solidFill>
                <a:srgbClr val="D5D5D5"/>
              </a:solidFill>
              <a:ln w="19050">
                <a:noFill/>
              </a:ln>
              <a:effectLst/>
            </c:spPr>
            <c:extLst>
              <c:ext xmlns:c16="http://schemas.microsoft.com/office/drawing/2014/chart" uri="{C3380CC4-5D6E-409C-BE32-E72D297353CC}">
                <c16:uniqueId val="{00000003-B857-4943-9D45-AB80C3EA9F58}"/>
              </c:ext>
            </c:extLst>
          </c:dPt>
          <c:cat>
            <c:strRef>
              <c:f>Sheet1!$A$2:$A$3</c:f>
              <c:strCache>
                <c:ptCount val="2"/>
                <c:pt idx="0">
                  <c:v>第一季度</c:v>
                </c:pt>
                <c:pt idx="1">
                  <c:v>第二季度</c:v>
                </c:pt>
              </c:strCache>
            </c:strRef>
          </c:cat>
          <c:val>
            <c:numRef>
              <c:f>Sheet1!$B$2:$B$3</c:f>
              <c:numCache>
                <c:formatCode>0%</c:formatCode>
                <c:ptCount val="2"/>
                <c:pt idx="0">
                  <c:v>0.85</c:v>
                </c:pt>
                <c:pt idx="1">
                  <c:v>0.15</c:v>
                </c:pt>
              </c:numCache>
            </c:numRef>
          </c:val>
          <c:extLst>
            <c:ext xmlns:c16="http://schemas.microsoft.com/office/drawing/2014/chart" uri="{C3380CC4-5D6E-409C-BE32-E72D297353CC}">
              <c16:uniqueId val="{00000004-B857-4943-9D45-AB80C3EA9F58}"/>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explosion val="2"/>
          <c:dPt>
            <c:idx val="0"/>
            <c:bubble3D val="0"/>
            <c:explosion val="0"/>
            <c:spPr>
              <a:solidFill>
                <a:srgbClr val="00BCD4"/>
              </a:solidFill>
              <a:ln w="19050">
                <a:noFill/>
              </a:ln>
              <a:effectLst>
                <a:outerShdw blurRad="50800" dist="38100" dir="8100000" algn="tr" rotWithShape="0">
                  <a:prstClr val="black">
                    <a:alpha val="40000"/>
                  </a:prstClr>
                </a:outerShdw>
              </a:effectLst>
            </c:spPr>
            <c:extLst>
              <c:ext xmlns:c16="http://schemas.microsoft.com/office/drawing/2014/chart" uri="{C3380CC4-5D6E-409C-BE32-E72D297353CC}">
                <c16:uniqueId val="{00000001-3F76-4AE2-A85A-4E6BE18AE1CF}"/>
              </c:ext>
            </c:extLst>
          </c:dPt>
          <c:dPt>
            <c:idx val="1"/>
            <c:bubble3D val="0"/>
            <c:explosion val="0"/>
            <c:spPr>
              <a:solidFill>
                <a:srgbClr val="D5D5D5"/>
              </a:solidFill>
              <a:ln w="19050">
                <a:noFill/>
              </a:ln>
              <a:effectLst/>
            </c:spPr>
            <c:extLst>
              <c:ext xmlns:c16="http://schemas.microsoft.com/office/drawing/2014/chart" uri="{C3380CC4-5D6E-409C-BE32-E72D297353CC}">
                <c16:uniqueId val="{00000003-3F76-4AE2-A85A-4E6BE18AE1CF}"/>
              </c:ext>
            </c:extLst>
          </c:dPt>
          <c:cat>
            <c:strRef>
              <c:f>Sheet1!$A$2:$A$3</c:f>
              <c:strCache>
                <c:ptCount val="2"/>
                <c:pt idx="0">
                  <c:v>第一季度</c:v>
                </c:pt>
                <c:pt idx="1">
                  <c:v>第二季度</c:v>
                </c:pt>
              </c:strCache>
            </c:strRef>
          </c:cat>
          <c:val>
            <c:numRef>
              <c:f>Sheet1!$B$2:$B$3</c:f>
              <c:numCache>
                <c:formatCode>0%</c:formatCode>
                <c:ptCount val="2"/>
                <c:pt idx="0">
                  <c:v>0.85</c:v>
                </c:pt>
                <c:pt idx="1">
                  <c:v>0.15</c:v>
                </c:pt>
              </c:numCache>
            </c:numRef>
          </c:val>
          <c:extLst>
            <c:ext xmlns:c16="http://schemas.microsoft.com/office/drawing/2014/chart" uri="{C3380CC4-5D6E-409C-BE32-E72D297353CC}">
              <c16:uniqueId val="{00000004-3F76-4AE2-A85A-4E6BE18AE1CF}"/>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5077919947507E-2"/>
          <c:y val="0.15485445425291"/>
          <c:w val="0.97380995734908105"/>
          <c:h val="0.561533003957843"/>
        </c:manualLayout>
      </c:layout>
      <c:scatterChart>
        <c:scatterStyle val="smoothMarker"/>
        <c:varyColors val="0"/>
        <c:ser>
          <c:idx val="0"/>
          <c:order val="0"/>
          <c:tx>
            <c:strRef>
              <c:f>Blatt1!$B$1</c:f>
              <c:strCache>
                <c:ptCount val="1"/>
                <c:pt idx="0">
                  <c:v>Company 1</c:v>
                </c:pt>
              </c:strCache>
            </c:strRef>
          </c:tx>
          <c:spPr>
            <a:ln w="19050" cap="rnd">
              <a:solidFill>
                <a:srgbClr val="00BCD4"/>
              </a:solidFill>
              <a:round/>
            </a:ln>
            <a:effectLst/>
          </c:spPr>
          <c:marker>
            <c:symbol val="circle"/>
            <c:size val="5"/>
            <c:spPr>
              <a:solidFill>
                <a:schemeClr val="accent2"/>
              </a:solidFill>
              <a:ln w="9525">
                <a:solidFill>
                  <a:srgbClr val="00BCD4"/>
                </a:solidFill>
              </a:ln>
              <a:effectLst/>
            </c:spPr>
          </c:marker>
          <c:xVal>
            <c:numRef>
              <c:f>Blatt1!$A$2:$A$15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Blatt1!$B$2:$B$15</c:f>
              <c:numCache>
                <c:formatCode>General</c:formatCode>
                <c:ptCount val="14"/>
                <c:pt idx="0">
                  <c:v>0</c:v>
                </c:pt>
                <c:pt idx="1">
                  <c:v>3</c:v>
                </c:pt>
                <c:pt idx="2">
                  <c:v>1</c:v>
                </c:pt>
                <c:pt idx="3">
                  <c:v>2</c:v>
                </c:pt>
                <c:pt idx="4">
                  <c:v>0</c:v>
                </c:pt>
              </c:numCache>
            </c:numRef>
          </c:yVal>
          <c:smooth val="0"/>
          <c:extLst>
            <c:ext xmlns:c16="http://schemas.microsoft.com/office/drawing/2014/chart" uri="{C3380CC4-5D6E-409C-BE32-E72D297353CC}">
              <c16:uniqueId val="{00000000-074E-4505-96A1-1C8E12077DF6}"/>
            </c:ext>
          </c:extLst>
        </c:ser>
        <c:ser>
          <c:idx val="1"/>
          <c:order val="1"/>
          <c:tx>
            <c:strRef>
              <c:f>Blatt1!$C$1</c:f>
              <c:strCache>
                <c:ptCount val="1"/>
                <c:pt idx="0">
                  <c:v>Company 2</c:v>
                </c:pt>
              </c:strCache>
            </c:strRef>
          </c:tx>
          <c:spPr>
            <a:ln w="19050" cap="rnd">
              <a:solidFill>
                <a:srgbClr val="4CEBFF"/>
              </a:solidFill>
              <a:round/>
            </a:ln>
            <a:effectLst/>
          </c:spPr>
          <c:marker>
            <c:symbol val="circle"/>
            <c:size val="5"/>
            <c:spPr>
              <a:solidFill>
                <a:schemeClr val="accent4"/>
              </a:solidFill>
              <a:ln w="9525">
                <a:solidFill>
                  <a:srgbClr val="4CEBFF"/>
                </a:solidFill>
              </a:ln>
              <a:effectLst/>
            </c:spPr>
          </c:marker>
          <c:xVal>
            <c:numRef>
              <c:f>Blatt1!$A$2:$A$15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Blatt1!$C$2:$C$15</c:f>
              <c:numCache>
                <c:formatCode>General</c:formatCode>
                <c:ptCount val="14"/>
                <c:pt idx="2">
                  <c:v>0</c:v>
                </c:pt>
                <c:pt idx="3">
                  <c:v>5</c:v>
                </c:pt>
                <c:pt idx="4">
                  <c:v>6</c:v>
                </c:pt>
                <c:pt idx="5">
                  <c:v>4</c:v>
                </c:pt>
                <c:pt idx="6">
                  <c:v>2</c:v>
                </c:pt>
                <c:pt idx="7">
                  <c:v>0</c:v>
                </c:pt>
              </c:numCache>
            </c:numRef>
          </c:yVal>
          <c:smooth val="0"/>
          <c:extLst>
            <c:ext xmlns:c16="http://schemas.microsoft.com/office/drawing/2014/chart" uri="{C3380CC4-5D6E-409C-BE32-E72D297353CC}">
              <c16:uniqueId val="{00000001-074E-4505-96A1-1C8E12077DF6}"/>
            </c:ext>
          </c:extLst>
        </c:ser>
        <c:ser>
          <c:idx val="2"/>
          <c:order val="2"/>
          <c:tx>
            <c:strRef>
              <c:f>Blatt1!$D$1</c:f>
              <c:strCache>
                <c:ptCount val="1"/>
                <c:pt idx="0">
                  <c:v>Company 3</c:v>
                </c:pt>
              </c:strCache>
            </c:strRef>
          </c:tx>
          <c:spPr>
            <a:ln w="19050" cap="rnd">
              <a:solidFill>
                <a:srgbClr val="3488C6"/>
              </a:solidFill>
              <a:round/>
            </a:ln>
            <a:effectLst/>
          </c:spPr>
          <c:marker>
            <c:symbol val="circle"/>
            <c:size val="5"/>
            <c:spPr>
              <a:solidFill>
                <a:schemeClr val="accent6"/>
              </a:solidFill>
              <a:ln w="9525">
                <a:solidFill>
                  <a:srgbClr val="3488C6"/>
                </a:solidFill>
              </a:ln>
              <a:effectLst/>
            </c:spPr>
          </c:marker>
          <c:xVal>
            <c:numRef>
              <c:f>Blatt1!$A$2:$A$15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Blatt1!$D$2:$D$15</c:f>
              <c:numCache>
                <c:formatCode>General</c:formatCode>
                <c:ptCount val="14"/>
                <c:pt idx="5">
                  <c:v>0</c:v>
                </c:pt>
                <c:pt idx="6">
                  <c:v>2</c:v>
                </c:pt>
                <c:pt idx="7">
                  <c:v>4</c:v>
                </c:pt>
                <c:pt idx="8">
                  <c:v>0</c:v>
                </c:pt>
              </c:numCache>
            </c:numRef>
          </c:yVal>
          <c:smooth val="0"/>
          <c:extLst>
            <c:ext xmlns:c16="http://schemas.microsoft.com/office/drawing/2014/chart" uri="{C3380CC4-5D6E-409C-BE32-E72D297353CC}">
              <c16:uniqueId val="{00000002-074E-4505-96A1-1C8E12077DF6}"/>
            </c:ext>
          </c:extLst>
        </c:ser>
        <c:ser>
          <c:idx val="3"/>
          <c:order val="3"/>
          <c:tx>
            <c:strRef>
              <c:f>Blatt1!$E$1</c:f>
              <c:strCache>
                <c:ptCount val="1"/>
                <c:pt idx="0">
                  <c:v>Company 4</c:v>
                </c:pt>
              </c:strCache>
            </c:strRef>
          </c:tx>
          <c:spPr>
            <a:ln w="19050" cap="rnd">
              <a:solidFill>
                <a:srgbClr val="00B0F0"/>
              </a:solidFill>
              <a:round/>
            </a:ln>
            <a:effectLst/>
          </c:spPr>
          <c:marker>
            <c:symbol val="circle"/>
            <c:size val="5"/>
            <c:spPr>
              <a:solidFill>
                <a:schemeClr val="accent2">
                  <a:lumMod val="60000"/>
                </a:schemeClr>
              </a:solidFill>
              <a:ln w="9525">
                <a:solidFill>
                  <a:srgbClr val="00B0F0"/>
                </a:solidFill>
              </a:ln>
              <a:effectLst/>
            </c:spPr>
          </c:marker>
          <c:xVal>
            <c:numRef>
              <c:f>Blatt1!$A$2:$A$15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Blatt1!$E$2:$E$15</c:f>
              <c:numCache>
                <c:formatCode>General</c:formatCode>
                <c:ptCount val="14"/>
                <c:pt idx="7">
                  <c:v>0</c:v>
                </c:pt>
                <c:pt idx="8">
                  <c:v>2</c:v>
                </c:pt>
                <c:pt idx="9">
                  <c:v>4</c:v>
                </c:pt>
                <c:pt idx="10">
                  <c:v>3</c:v>
                </c:pt>
                <c:pt idx="11">
                  <c:v>4</c:v>
                </c:pt>
                <c:pt idx="12">
                  <c:v>0</c:v>
                </c:pt>
              </c:numCache>
            </c:numRef>
          </c:yVal>
          <c:smooth val="0"/>
          <c:extLst>
            <c:ext xmlns:c16="http://schemas.microsoft.com/office/drawing/2014/chart" uri="{C3380CC4-5D6E-409C-BE32-E72D297353CC}">
              <c16:uniqueId val="{00000003-074E-4505-96A1-1C8E12077DF6}"/>
            </c:ext>
          </c:extLst>
        </c:ser>
        <c:dLbls>
          <c:showLegendKey val="0"/>
          <c:showVal val="0"/>
          <c:showCatName val="0"/>
          <c:showSerName val="0"/>
          <c:showPercent val="0"/>
          <c:showBubbleSize val="0"/>
        </c:dLbls>
        <c:axId val="218092288"/>
        <c:axId val="218094208"/>
      </c:scatterChart>
      <c:valAx>
        <c:axId val="2180922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zh-CN"/>
          </a:p>
        </c:txPr>
        <c:crossAx val="218094208"/>
        <c:crosses val="autoZero"/>
        <c:crossBetween val="midCat"/>
      </c:valAx>
      <c:valAx>
        <c:axId val="218094208"/>
        <c:scaling>
          <c:orientation val="minMax"/>
        </c:scaling>
        <c:delete val="1"/>
        <c:axPos val="l"/>
        <c:numFmt formatCode="General" sourceLinked="1"/>
        <c:majorTickMark val="none"/>
        <c:minorTickMark val="none"/>
        <c:tickLblPos val="nextTo"/>
        <c:crossAx val="218092288"/>
        <c:crosses val="autoZero"/>
        <c:crossBetween val="midCat"/>
      </c:valAx>
      <c:spPr>
        <a:noFill/>
        <a:ln>
          <a:noFill/>
        </a:ln>
        <a:effectLst/>
      </c:spPr>
    </c:plotArea>
    <c:legend>
      <c:legendPos val="b"/>
      <c:layout>
        <c:manualLayout>
          <c:xMode val="edge"/>
          <c:yMode val="edge"/>
          <c:x val="0.25488626493859601"/>
          <c:y val="0.78351840383251004"/>
          <c:w val="0.487249726811395"/>
          <c:h val="6.3775049470741599E-2"/>
        </c:manualLayout>
      </c:layout>
      <c:overlay val="0"/>
      <c:spPr>
        <a:noFill/>
        <a:ln>
          <a:noFill/>
        </a:ln>
        <a:effectLst/>
      </c:spPr>
      <c:txPr>
        <a:bodyPr rot="0" vert="horz"/>
        <a:lstStyle/>
        <a:p>
          <a:pPr>
            <a:defRPr/>
          </a:pPr>
          <a:endParaRPr lang="zh-CN"/>
        </a:p>
      </c:txPr>
    </c:legend>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EB851-D783-48FF-81FF-E7417C93635D}" type="datetimeFigureOut">
              <a:rPr lang="zh-CN" altLang="en-US" smtClean="0"/>
              <a:t>2021/8/13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E8E857-79C2-40F9-9097-9DD85F930153}" type="slidenum">
              <a:rPr lang="zh-CN" altLang="en-US" smtClean="0"/>
              <a:t>‹#›</a:t>
            </a:fld>
            <a:endParaRPr lang="zh-CN" altLang="en-US"/>
          </a:p>
        </p:txBody>
      </p:sp>
    </p:spTree>
    <p:extLst>
      <p:ext uri="{BB962C8B-B14F-4D97-AF65-F5344CB8AC3E}">
        <p14:creationId xmlns:p14="http://schemas.microsoft.com/office/powerpoint/2010/main" val="145248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1</a:t>
            </a:fld>
            <a:endParaRPr lang="zh-CN" altLang="en-US"/>
          </a:p>
        </p:txBody>
      </p:sp>
    </p:spTree>
    <p:extLst>
      <p:ext uri="{BB962C8B-B14F-4D97-AF65-F5344CB8AC3E}">
        <p14:creationId xmlns:p14="http://schemas.microsoft.com/office/powerpoint/2010/main" val="1887482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10</a:t>
            </a:fld>
            <a:endParaRPr lang="zh-CN" altLang="en-US"/>
          </a:p>
        </p:txBody>
      </p:sp>
    </p:spTree>
    <p:extLst>
      <p:ext uri="{BB962C8B-B14F-4D97-AF65-F5344CB8AC3E}">
        <p14:creationId xmlns:p14="http://schemas.microsoft.com/office/powerpoint/2010/main" val="3835903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11</a:t>
            </a:fld>
            <a:endParaRPr lang="zh-CN" altLang="en-US"/>
          </a:p>
        </p:txBody>
      </p:sp>
    </p:spTree>
    <p:extLst>
      <p:ext uri="{BB962C8B-B14F-4D97-AF65-F5344CB8AC3E}">
        <p14:creationId xmlns:p14="http://schemas.microsoft.com/office/powerpoint/2010/main" val="1691318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12</a:t>
            </a:fld>
            <a:endParaRPr lang="zh-CN" altLang="en-US"/>
          </a:p>
        </p:txBody>
      </p:sp>
    </p:spTree>
    <p:extLst>
      <p:ext uri="{BB962C8B-B14F-4D97-AF65-F5344CB8AC3E}">
        <p14:creationId xmlns:p14="http://schemas.microsoft.com/office/powerpoint/2010/main" val="2372221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13</a:t>
            </a:fld>
            <a:endParaRPr lang="zh-CN" altLang="en-US"/>
          </a:p>
        </p:txBody>
      </p:sp>
    </p:spTree>
    <p:extLst>
      <p:ext uri="{BB962C8B-B14F-4D97-AF65-F5344CB8AC3E}">
        <p14:creationId xmlns:p14="http://schemas.microsoft.com/office/powerpoint/2010/main" val="687346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14</a:t>
            </a:fld>
            <a:endParaRPr lang="zh-CN" altLang="en-US"/>
          </a:p>
        </p:txBody>
      </p:sp>
    </p:spTree>
    <p:extLst>
      <p:ext uri="{BB962C8B-B14F-4D97-AF65-F5344CB8AC3E}">
        <p14:creationId xmlns:p14="http://schemas.microsoft.com/office/powerpoint/2010/main" val="2679388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876672-24C6-4AAC-B4CD-9C987FABA28B}" type="slidenum">
              <a:rPr lang="zh-CN" altLang="en-US" smtClean="0"/>
              <a:t>15</a:t>
            </a:fld>
            <a:endParaRPr lang="zh-CN" altLang="en-US"/>
          </a:p>
        </p:txBody>
      </p:sp>
    </p:spTree>
    <p:extLst>
      <p:ext uri="{BB962C8B-B14F-4D97-AF65-F5344CB8AC3E}">
        <p14:creationId xmlns:p14="http://schemas.microsoft.com/office/powerpoint/2010/main" val="2811517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16</a:t>
            </a:fld>
            <a:endParaRPr lang="zh-CN" altLang="en-US"/>
          </a:p>
        </p:txBody>
      </p:sp>
    </p:spTree>
    <p:extLst>
      <p:ext uri="{BB962C8B-B14F-4D97-AF65-F5344CB8AC3E}">
        <p14:creationId xmlns:p14="http://schemas.microsoft.com/office/powerpoint/2010/main" val="1364756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17</a:t>
            </a:fld>
            <a:endParaRPr lang="zh-CN" altLang="en-US"/>
          </a:p>
        </p:txBody>
      </p:sp>
    </p:spTree>
    <p:extLst>
      <p:ext uri="{BB962C8B-B14F-4D97-AF65-F5344CB8AC3E}">
        <p14:creationId xmlns:p14="http://schemas.microsoft.com/office/powerpoint/2010/main" val="1382234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18</a:t>
            </a:fld>
            <a:endParaRPr lang="zh-CN" altLang="en-US"/>
          </a:p>
        </p:txBody>
      </p:sp>
    </p:spTree>
    <p:extLst>
      <p:ext uri="{BB962C8B-B14F-4D97-AF65-F5344CB8AC3E}">
        <p14:creationId xmlns:p14="http://schemas.microsoft.com/office/powerpoint/2010/main" val="3021985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19</a:t>
            </a:fld>
            <a:endParaRPr lang="zh-CN" altLang="en-US"/>
          </a:p>
        </p:txBody>
      </p:sp>
    </p:spTree>
    <p:extLst>
      <p:ext uri="{BB962C8B-B14F-4D97-AF65-F5344CB8AC3E}">
        <p14:creationId xmlns:p14="http://schemas.microsoft.com/office/powerpoint/2010/main" val="1553100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2</a:t>
            </a:fld>
            <a:endParaRPr lang="zh-CN" altLang="en-US"/>
          </a:p>
        </p:txBody>
      </p:sp>
    </p:spTree>
    <p:extLst>
      <p:ext uri="{BB962C8B-B14F-4D97-AF65-F5344CB8AC3E}">
        <p14:creationId xmlns:p14="http://schemas.microsoft.com/office/powerpoint/2010/main" val="1679719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20</a:t>
            </a:fld>
            <a:endParaRPr lang="zh-CN" altLang="en-US"/>
          </a:p>
        </p:txBody>
      </p:sp>
    </p:spTree>
    <p:extLst>
      <p:ext uri="{BB962C8B-B14F-4D97-AF65-F5344CB8AC3E}">
        <p14:creationId xmlns:p14="http://schemas.microsoft.com/office/powerpoint/2010/main" val="3391958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21</a:t>
            </a:fld>
            <a:endParaRPr lang="zh-CN" altLang="en-US"/>
          </a:p>
        </p:txBody>
      </p:sp>
    </p:spTree>
    <p:extLst>
      <p:ext uri="{BB962C8B-B14F-4D97-AF65-F5344CB8AC3E}">
        <p14:creationId xmlns:p14="http://schemas.microsoft.com/office/powerpoint/2010/main" val="796660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22</a:t>
            </a:fld>
            <a:endParaRPr lang="zh-CN" altLang="en-US"/>
          </a:p>
        </p:txBody>
      </p:sp>
    </p:spTree>
    <p:extLst>
      <p:ext uri="{BB962C8B-B14F-4D97-AF65-F5344CB8AC3E}">
        <p14:creationId xmlns:p14="http://schemas.microsoft.com/office/powerpoint/2010/main" val="2661590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23</a:t>
            </a:fld>
            <a:endParaRPr lang="zh-CN" altLang="en-US"/>
          </a:p>
        </p:txBody>
      </p:sp>
    </p:spTree>
    <p:extLst>
      <p:ext uri="{BB962C8B-B14F-4D97-AF65-F5344CB8AC3E}">
        <p14:creationId xmlns:p14="http://schemas.microsoft.com/office/powerpoint/2010/main" val="1785582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24</a:t>
            </a:fld>
            <a:endParaRPr lang="zh-CN" altLang="en-US"/>
          </a:p>
        </p:txBody>
      </p:sp>
    </p:spTree>
    <p:extLst>
      <p:ext uri="{BB962C8B-B14F-4D97-AF65-F5344CB8AC3E}">
        <p14:creationId xmlns:p14="http://schemas.microsoft.com/office/powerpoint/2010/main" val="4213188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25</a:t>
            </a:fld>
            <a:endParaRPr lang="zh-CN" altLang="en-US"/>
          </a:p>
        </p:txBody>
      </p:sp>
    </p:spTree>
    <p:extLst>
      <p:ext uri="{BB962C8B-B14F-4D97-AF65-F5344CB8AC3E}">
        <p14:creationId xmlns:p14="http://schemas.microsoft.com/office/powerpoint/2010/main" val="3817342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26</a:t>
            </a:fld>
            <a:endParaRPr lang="zh-CN" altLang="en-US"/>
          </a:p>
        </p:txBody>
      </p:sp>
    </p:spTree>
    <p:extLst>
      <p:ext uri="{BB962C8B-B14F-4D97-AF65-F5344CB8AC3E}">
        <p14:creationId xmlns:p14="http://schemas.microsoft.com/office/powerpoint/2010/main" val="1663453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27</a:t>
            </a:fld>
            <a:endParaRPr lang="zh-CN" altLang="en-US"/>
          </a:p>
        </p:txBody>
      </p:sp>
    </p:spTree>
    <p:extLst>
      <p:ext uri="{BB962C8B-B14F-4D97-AF65-F5344CB8AC3E}">
        <p14:creationId xmlns:p14="http://schemas.microsoft.com/office/powerpoint/2010/main" val="652006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28</a:t>
            </a:fld>
            <a:endParaRPr lang="zh-CN" altLang="en-US"/>
          </a:p>
        </p:txBody>
      </p:sp>
    </p:spTree>
    <p:extLst>
      <p:ext uri="{BB962C8B-B14F-4D97-AF65-F5344CB8AC3E}">
        <p14:creationId xmlns:p14="http://schemas.microsoft.com/office/powerpoint/2010/main" val="1873607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29</a:t>
            </a:fld>
            <a:endParaRPr lang="zh-CN" altLang="en-US"/>
          </a:p>
        </p:txBody>
      </p:sp>
    </p:spTree>
    <p:extLst>
      <p:ext uri="{BB962C8B-B14F-4D97-AF65-F5344CB8AC3E}">
        <p14:creationId xmlns:p14="http://schemas.microsoft.com/office/powerpoint/2010/main" val="4219063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3</a:t>
            </a:fld>
            <a:endParaRPr lang="zh-CN" altLang="en-US"/>
          </a:p>
        </p:txBody>
      </p:sp>
    </p:spTree>
    <p:extLst>
      <p:ext uri="{BB962C8B-B14F-4D97-AF65-F5344CB8AC3E}">
        <p14:creationId xmlns:p14="http://schemas.microsoft.com/office/powerpoint/2010/main" val="814299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30</a:t>
            </a:fld>
            <a:endParaRPr lang="zh-CN" altLang="en-US"/>
          </a:p>
        </p:txBody>
      </p:sp>
    </p:spTree>
    <p:extLst>
      <p:ext uri="{BB962C8B-B14F-4D97-AF65-F5344CB8AC3E}">
        <p14:creationId xmlns:p14="http://schemas.microsoft.com/office/powerpoint/2010/main" val="14830333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31</a:t>
            </a:fld>
            <a:endParaRPr lang="zh-CN" altLang="en-US"/>
          </a:p>
        </p:txBody>
      </p:sp>
    </p:spTree>
    <p:extLst>
      <p:ext uri="{BB962C8B-B14F-4D97-AF65-F5344CB8AC3E}">
        <p14:creationId xmlns:p14="http://schemas.microsoft.com/office/powerpoint/2010/main" val="821673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32</a:t>
            </a:fld>
            <a:endParaRPr lang="zh-CN" altLang="en-US"/>
          </a:p>
        </p:txBody>
      </p:sp>
    </p:spTree>
    <p:extLst>
      <p:ext uri="{BB962C8B-B14F-4D97-AF65-F5344CB8AC3E}">
        <p14:creationId xmlns:p14="http://schemas.microsoft.com/office/powerpoint/2010/main" val="3564181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33</a:t>
            </a:fld>
            <a:endParaRPr lang="zh-CN" altLang="en-US"/>
          </a:p>
        </p:txBody>
      </p:sp>
    </p:spTree>
    <p:extLst>
      <p:ext uri="{BB962C8B-B14F-4D97-AF65-F5344CB8AC3E}">
        <p14:creationId xmlns:p14="http://schemas.microsoft.com/office/powerpoint/2010/main" val="1156286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4</a:t>
            </a:fld>
            <a:endParaRPr lang="zh-CN" altLang="en-US"/>
          </a:p>
        </p:txBody>
      </p:sp>
    </p:spTree>
    <p:extLst>
      <p:ext uri="{BB962C8B-B14F-4D97-AF65-F5344CB8AC3E}">
        <p14:creationId xmlns:p14="http://schemas.microsoft.com/office/powerpoint/2010/main" val="11077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5</a:t>
            </a:fld>
            <a:endParaRPr lang="zh-CN" altLang="en-US"/>
          </a:p>
        </p:txBody>
      </p:sp>
    </p:spTree>
    <p:extLst>
      <p:ext uri="{BB962C8B-B14F-4D97-AF65-F5344CB8AC3E}">
        <p14:creationId xmlns:p14="http://schemas.microsoft.com/office/powerpoint/2010/main" val="4081458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6</a:t>
            </a:fld>
            <a:endParaRPr lang="zh-CN" altLang="en-US"/>
          </a:p>
        </p:txBody>
      </p:sp>
    </p:spTree>
    <p:extLst>
      <p:ext uri="{BB962C8B-B14F-4D97-AF65-F5344CB8AC3E}">
        <p14:creationId xmlns:p14="http://schemas.microsoft.com/office/powerpoint/2010/main" val="660398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7</a:t>
            </a:fld>
            <a:endParaRPr lang="zh-CN" altLang="en-US"/>
          </a:p>
        </p:txBody>
      </p:sp>
    </p:spTree>
    <p:extLst>
      <p:ext uri="{BB962C8B-B14F-4D97-AF65-F5344CB8AC3E}">
        <p14:creationId xmlns:p14="http://schemas.microsoft.com/office/powerpoint/2010/main" val="1638612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8</a:t>
            </a:fld>
            <a:endParaRPr lang="zh-CN" altLang="en-US"/>
          </a:p>
        </p:txBody>
      </p:sp>
    </p:spTree>
    <p:extLst>
      <p:ext uri="{BB962C8B-B14F-4D97-AF65-F5344CB8AC3E}">
        <p14:creationId xmlns:p14="http://schemas.microsoft.com/office/powerpoint/2010/main" val="3793946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8E857-79C2-40F9-9097-9DD85F930153}" type="slidenum">
              <a:rPr lang="zh-CN" altLang="en-US" smtClean="0"/>
              <a:t>9</a:t>
            </a:fld>
            <a:endParaRPr lang="zh-CN" altLang="en-US"/>
          </a:p>
        </p:txBody>
      </p:sp>
    </p:spTree>
    <p:extLst>
      <p:ext uri="{BB962C8B-B14F-4D97-AF65-F5344CB8AC3E}">
        <p14:creationId xmlns:p14="http://schemas.microsoft.com/office/powerpoint/2010/main" val="66373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E9C5A0-08CB-4370-A8D8-09B98449C66F}"/>
              </a:ext>
            </a:extLst>
          </p:cNvPr>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6485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ACD8AA3-588D-427B-BD09-7CC6E70628BC}" type="datetimeFigureOut">
              <a:rPr lang="zh-CN" altLang="en-US" smtClean="0"/>
              <a:t>2021/8/13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C3974D-B224-4935-B6B2-3B2F8CB2507D}" type="slidenum">
              <a:rPr lang="zh-CN" altLang="en-US" smtClean="0"/>
              <a:t>‹#›</a:t>
            </a:fld>
            <a:endParaRPr lang="zh-CN" altLang="en-US"/>
          </a:p>
        </p:txBody>
      </p:sp>
    </p:spTree>
    <p:extLst>
      <p:ext uri="{BB962C8B-B14F-4D97-AF65-F5344CB8AC3E}">
        <p14:creationId xmlns:p14="http://schemas.microsoft.com/office/powerpoint/2010/main" val="2382165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2021/8/13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079344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2021/8/13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615434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7219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E9C5A0-08CB-4370-A8D8-09B98449C66F}"/>
              </a:ext>
            </a:extLst>
          </p:cNvPr>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图片占位符 1">
            <a:extLst>
              <a:ext uri="{FF2B5EF4-FFF2-40B4-BE49-F238E27FC236}">
                <a16:creationId xmlns:a16="http://schemas.microsoft.com/office/drawing/2014/main" id="{3D617EB4-5E22-42E6-A4C7-2928D04A9C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19826" y="1638724"/>
            <a:ext cx="4868266" cy="4868266"/>
          </a:xfrm>
          <a:prstGeom prst="rect">
            <a:avLst/>
          </a:prstGeom>
        </p:spPr>
      </p:pic>
      <p:sp>
        <p:nvSpPr>
          <p:cNvPr id="4" name="Freeform: Shape 4">
            <a:extLst>
              <a:ext uri="{FF2B5EF4-FFF2-40B4-BE49-F238E27FC236}">
                <a16:creationId xmlns:a16="http://schemas.microsoft.com/office/drawing/2014/main" id="{DC51A44E-BB3C-4788-9A7A-EF9447671F14}"/>
              </a:ext>
            </a:extLst>
          </p:cNvPr>
          <p:cNvSpPr/>
          <p:nvPr userDrawn="1"/>
        </p:nvSpPr>
        <p:spPr>
          <a:xfrm rot="18900000">
            <a:off x="1010315" y="-937346"/>
            <a:ext cx="10020403" cy="10020403"/>
          </a:xfrm>
          <a:custGeom>
            <a:avLst/>
            <a:gdLst>
              <a:gd name="connsiteX0" fmla="*/ 6904390 w 20043416"/>
              <a:gd name="connsiteY0" fmla="*/ 6690858 h 20043416"/>
              <a:gd name="connsiteX1" fmla="*/ 6261579 w 20043416"/>
              <a:gd name="connsiteY1" fmla="*/ 8242742 h 20043416"/>
              <a:gd name="connsiteX2" fmla="*/ 6261580 w 20043416"/>
              <a:gd name="connsiteY2" fmla="*/ 11587142 h 20043416"/>
              <a:gd name="connsiteX3" fmla="*/ 8456275 w 20043416"/>
              <a:gd name="connsiteY3" fmla="*/ 13781837 h 20043416"/>
              <a:gd name="connsiteX4" fmla="*/ 11800674 w 20043416"/>
              <a:gd name="connsiteY4" fmla="*/ 13781837 h 20043416"/>
              <a:gd name="connsiteX5" fmla="*/ 13995369 w 20043416"/>
              <a:gd name="connsiteY5" fmla="*/ 11587142 h 20043416"/>
              <a:gd name="connsiteX6" fmla="*/ 13995369 w 20043416"/>
              <a:gd name="connsiteY6" fmla="*/ 8242742 h 20043416"/>
              <a:gd name="connsiteX7" fmla="*/ 11800675 w 20043416"/>
              <a:gd name="connsiteY7" fmla="*/ 6048047 h 20043416"/>
              <a:gd name="connsiteX8" fmla="*/ 8456274 w 20043416"/>
              <a:gd name="connsiteY8" fmla="*/ 6048047 h 20043416"/>
              <a:gd name="connsiteX9" fmla="*/ 6904390 w 20043416"/>
              <a:gd name="connsiteY9" fmla="*/ 6690858 h 20043416"/>
              <a:gd name="connsiteX10" fmla="*/ 2935290 w 20043416"/>
              <a:gd name="connsiteY10" fmla="*/ 2935290 h 20043416"/>
              <a:gd name="connsiteX11" fmla="*/ 17108126 w 20043416"/>
              <a:gd name="connsiteY11" fmla="*/ 2935290 h 20043416"/>
              <a:gd name="connsiteX12" fmla="*/ 17108126 w 20043416"/>
              <a:gd name="connsiteY12" fmla="*/ 17108126 h 20043416"/>
              <a:gd name="connsiteX13" fmla="*/ 2935290 w 20043416"/>
              <a:gd name="connsiteY13" fmla="*/ 17108126 h 20043416"/>
              <a:gd name="connsiteX14" fmla="*/ 2935290 w 20043416"/>
              <a:gd name="connsiteY14" fmla="*/ 2935290 h 200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43416" h="20043416">
                <a:moveTo>
                  <a:pt x="6904390" y="6690858"/>
                </a:moveTo>
                <a:cubicBezTo>
                  <a:pt x="6507229" y="7088020"/>
                  <a:pt x="6261579" y="7636694"/>
                  <a:pt x="6261579" y="8242742"/>
                </a:cubicBezTo>
                <a:lnTo>
                  <a:pt x="6261580" y="11587142"/>
                </a:lnTo>
                <a:cubicBezTo>
                  <a:pt x="6261580" y="12799239"/>
                  <a:pt x="7244177" y="13781836"/>
                  <a:pt x="8456275" y="13781837"/>
                </a:cubicBezTo>
                <a:lnTo>
                  <a:pt x="11800674" y="13781837"/>
                </a:lnTo>
                <a:cubicBezTo>
                  <a:pt x="13012771" y="13781837"/>
                  <a:pt x="13995369" y="12799239"/>
                  <a:pt x="13995369" y="11587142"/>
                </a:cubicBezTo>
                <a:lnTo>
                  <a:pt x="13995369" y="8242742"/>
                </a:lnTo>
                <a:cubicBezTo>
                  <a:pt x="13995368" y="7030645"/>
                  <a:pt x="13012771" y="6048048"/>
                  <a:pt x="11800675" y="6048047"/>
                </a:cubicBezTo>
                <a:lnTo>
                  <a:pt x="8456274" y="6048047"/>
                </a:lnTo>
                <a:cubicBezTo>
                  <a:pt x="7850226" y="6048047"/>
                  <a:pt x="7301552" y="6293696"/>
                  <a:pt x="6904390" y="6690858"/>
                </a:cubicBezTo>
                <a:close/>
                <a:moveTo>
                  <a:pt x="2935290" y="2935290"/>
                </a:moveTo>
                <a:cubicBezTo>
                  <a:pt x="6849011" y="-978431"/>
                  <a:pt x="13194406" y="-978431"/>
                  <a:pt x="17108126" y="2935290"/>
                </a:cubicBezTo>
                <a:cubicBezTo>
                  <a:pt x="21021847" y="6849010"/>
                  <a:pt x="21021846" y="13194405"/>
                  <a:pt x="17108126" y="17108126"/>
                </a:cubicBezTo>
                <a:cubicBezTo>
                  <a:pt x="13194405" y="21021846"/>
                  <a:pt x="6849011" y="21021847"/>
                  <a:pt x="2935290" y="17108126"/>
                </a:cubicBezTo>
                <a:cubicBezTo>
                  <a:pt x="-978431" y="13194406"/>
                  <a:pt x="-978431" y="6849010"/>
                  <a:pt x="2935290" y="2935290"/>
                </a:cubicBezTo>
                <a:close/>
              </a:path>
            </a:pathLst>
          </a:custGeom>
          <a:solidFill>
            <a:srgbClr val="F0F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Tree>
    <p:extLst>
      <p:ext uri="{BB962C8B-B14F-4D97-AF65-F5344CB8AC3E}">
        <p14:creationId xmlns:p14="http://schemas.microsoft.com/office/powerpoint/2010/main" val="20610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E9C5A0-08CB-4370-A8D8-09B98449C66F}"/>
              </a:ext>
            </a:extLst>
          </p:cNvPr>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图片占位符 6">
            <a:extLst>
              <a:ext uri="{FF2B5EF4-FFF2-40B4-BE49-F238E27FC236}">
                <a16:creationId xmlns:a16="http://schemas.microsoft.com/office/drawing/2014/main" id="{506520D7-37B4-43E6-A948-2494E2AD314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714728" y="17805"/>
            <a:ext cx="6787944" cy="6787944"/>
          </a:xfrm>
          <a:prstGeom prst="rect">
            <a:avLst/>
          </a:prstGeom>
          <a:solidFill>
            <a:srgbClr val="FFFFFF">
              <a:shade val="85000"/>
            </a:srgbClr>
          </a:solidFill>
          <a:ln w="88900" cap="sq">
            <a:noFill/>
            <a:miter lim="800000"/>
          </a:ln>
          <a:effectLst/>
        </p:spPr>
      </p:pic>
      <p:sp>
        <p:nvSpPr>
          <p:cNvPr id="4" name="Freeform: Shape 2">
            <a:extLst>
              <a:ext uri="{FF2B5EF4-FFF2-40B4-BE49-F238E27FC236}">
                <a16:creationId xmlns:a16="http://schemas.microsoft.com/office/drawing/2014/main" id="{1EBBF4D8-8F7F-4D81-AF54-002EB3BC1AD5}"/>
              </a:ext>
            </a:extLst>
          </p:cNvPr>
          <p:cNvSpPr/>
          <p:nvPr userDrawn="1"/>
        </p:nvSpPr>
        <p:spPr>
          <a:xfrm rot="18900000">
            <a:off x="-4621165" y="-3842154"/>
            <a:ext cx="14670873" cy="14670873"/>
          </a:xfrm>
          <a:custGeom>
            <a:avLst/>
            <a:gdLst>
              <a:gd name="connsiteX0" fmla="*/ 6904390 w 20043416"/>
              <a:gd name="connsiteY0" fmla="*/ 6690858 h 20043416"/>
              <a:gd name="connsiteX1" fmla="*/ 6261579 w 20043416"/>
              <a:gd name="connsiteY1" fmla="*/ 8242742 h 20043416"/>
              <a:gd name="connsiteX2" fmla="*/ 6261580 w 20043416"/>
              <a:gd name="connsiteY2" fmla="*/ 11587142 h 20043416"/>
              <a:gd name="connsiteX3" fmla="*/ 8456275 w 20043416"/>
              <a:gd name="connsiteY3" fmla="*/ 13781837 h 20043416"/>
              <a:gd name="connsiteX4" fmla="*/ 11800674 w 20043416"/>
              <a:gd name="connsiteY4" fmla="*/ 13781837 h 20043416"/>
              <a:gd name="connsiteX5" fmla="*/ 13995369 w 20043416"/>
              <a:gd name="connsiteY5" fmla="*/ 11587142 h 20043416"/>
              <a:gd name="connsiteX6" fmla="*/ 13995369 w 20043416"/>
              <a:gd name="connsiteY6" fmla="*/ 8242742 h 20043416"/>
              <a:gd name="connsiteX7" fmla="*/ 11800675 w 20043416"/>
              <a:gd name="connsiteY7" fmla="*/ 6048047 h 20043416"/>
              <a:gd name="connsiteX8" fmla="*/ 8456274 w 20043416"/>
              <a:gd name="connsiteY8" fmla="*/ 6048047 h 20043416"/>
              <a:gd name="connsiteX9" fmla="*/ 6904390 w 20043416"/>
              <a:gd name="connsiteY9" fmla="*/ 6690858 h 20043416"/>
              <a:gd name="connsiteX10" fmla="*/ 2935290 w 20043416"/>
              <a:gd name="connsiteY10" fmla="*/ 2935290 h 20043416"/>
              <a:gd name="connsiteX11" fmla="*/ 17108126 w 20043416"/>
              <a:gd name="connsiteY11" fmla="*/ 2935290 h 20043416"/>
              <a:gd name="connsiteX12" fmla="*/ 17108126 w 20043416"/>
              <a:gd name="connsiteY12" fmla="*/ 17108126 h 20043416"/>
              <a:gd name="connsiteX13" fmla="*/ 2935290 w 20043416"/>
              <a:gd name="connsiteY13" fmla="*/ 17108126 h 20043416"/>
              <a:gd name="connsiteX14" fmla="*/ 2935290 w 20043416"/>
              <a:gd name="connsiteY14" fmla="*/ 2935290 h 200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43416" h="20043416">
                <a:moveTo>
                  <a:pt x="6904390" y="6690858"/>
                </a:moveTo>
                <a:cubicBezTo>
                  <a:pt x="6507229" y="7088020"/>
                  <a:pt x="6261579" y="7636694"/>
                  <a:pt x="6261579" y="8242742"/>
                </a:cubicBezTo>
                <a:lnTo>
                  <a:pt x="6261580" y="11587142"/>
                </a:lnTo>
                <a:cubicBezTo>
                  <a:pt x="6261580" y="12799239"/>
                  <a:pt x="7244177" y="13781836"/>
                  <a:pt x="8456275" y="13781837"/>
                </a:cubicBezTo>
                <a:lnTo>
                  <a:pt x="11800674" y="13781837"/>
                </a:lnTo>
                <a:cubicBezTo>
                  <a:pt x="13012771" y="13781837"/>
                  <a:pt x="13995369" y="12799239"/>
                  <a:pt x="13995369" y="11587142"/>
                </a:cubicBezTo>
                <a:lnTo>
                  <a:pt x="13995369" y="8242742"/>
                </a:lnTo>
                <a:cubicBezTo>
                  <a:pt x="13995368" y="7030645"/>
                  <a:pt x="13012771" y="6048048"/>
                  <a:pt x="11800675" y="6048047"/>
                </a:cubicBezTo>
                <a:lnTo>
                  <a:pt x="8456274" y="6048047"/>
                </a:lnTo>
                <a:cubicBezTo>
                  <a:pt x="7850226" y="6048047"/>
                  <a:pt x="7301552" y="6293696"/>
                  <a:pt x="6904390" y="6690858"/>
                </a:cubicBezTo>
                <a:close/>
                <a:moveTo>
                  <a:pt x="2935290" y="2935290"/>
                </a:moveTo>
                <a:cubicBezTo>
                  <a:pt x="6849011" y="-978431"/>
                  <a:pt x="13194406" y="-978431"/>
                  <a:pt x="17108126" y="2935290"/>
                </a:cubicBezTo>
                <a:cubicBezTo>
                  <a:pt x="21021847" y="6849010"/>
                  <a:pt x="21021846" y="13194405"/>
                  <a:pt x="17108126" y="17108126"/>
                </a:cubicBezTo>
                <a:cubicBezTo>
                  <a:pt x="13194405" y="21021846"/>
                  <a:pt x="6849011" y="21021847"/>
                  <a:pt x="2935290" y="17108126"/>
                </a:cubicBezTo>
                <a:cubicBezTo>
                  <a:pt x="-978431" y="13194406"/>
                  <a:pt x="-978431" y="6849010"/>
                  <a:pt x="2935290" y="2935290"/>
                </a:cubicBezTo>
                <a:close/>
              </a:path>
            </a:pathLst>
          </a:custGeom>
          <a:solidFill>
            <a:srgbClr val="008D9F">
              <a:alpha val="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5" name="Freeform: Shape 3">
            <a:extLst>
              <a:ext uri="{FF2B5EF4-FFF2-40B4-BE49-F238E27FC236}">
                <a16:creationId xmlns:a16="http://schemas.microsoft.com/office/drawing/2014/main" id="{0FBE475B-A7EE-482F-9195-7318BE0B7275}"/>
              </a:ext>
            </a:extLst>
          </p:cNvPr>
          <p:cNvSpPr/>
          <p:nvPr userDrawn="1"/>
        </p:nvSpPr>
        <p:spPr>
          <a:xfrm rot="18900000">
            <a:off x="-5517311" y="-3842156"/>
            <a:ext cx="14670873" cy="14670873"/>
          </a:xfrm>
          <a:custGeom>
            <a:avLst/>
            <a:gdLst>
              <a:gd name="connsiteX0" fmla="*/ 6904390 w 20043416"/>
              <a:gd name="connsiteY0" fmla="*/ 6690858 h 20043416"/>
              <a:gd name="connsiteX1" fmla="*/ 6261579 w 20043416"/>
              <a:gd name="connsiteY1" fmla="*/ 8242742 h 20043416"/>
              <a:gd name="connsiteX2" fmla="*/ 6261580 w 20043416"/>
              <a:gd name="connsiteY2" fmla="*/ 11587142 h 20043416"/>
              <a:gd name="connsiteX3" fmla="*/ 8456275 w 20043416"/>
              <a:gd name="connsiteY3" fmla="*/ 13781837 h 20043416"/>
              <a:gd name="connsiteX4" fmla="*/ 11800674 w 20043416"/>
              <a:gd name="connsiteY4" fmla="*/ 13781837 h 20043416"/>
              <a:gd name="connsiteX5" fmla="*/ 13995369 w 20043416"/>
              <a:gd name="connsiteY5" fmla="*/ 11587142 h 20043416"/>
              <a:gd name="connsiteX6" fmla="*/ 13995369 w 20043416"/>
              <a:gd name="connsiteY6" fmla="*/ 8242742 h 20043416"/>
              <a:gd name="connsiteX7" fmla="*/ 11800675 w 20043416"/>
              <a:gd name="connsiteY7" fmla="*/ 6048047 h 20043416"/>
              <a:gd name="connsiteX8" fmla="*/ 8456274 w 20043416"/>
              <a:gd name="connsiteY8" fmla="*/ 6048047 h 20043416"/>
              <a:gd name="connsiteX9" fmla="*/ 6904390 w 20043416"/>
              <a:gd name="connsiteY9" fmla="*/ 6690858 h 20043416"/>
              <a:gd name="connsiteX10" fmla="*/ 2935290 w 20043416"/>
              <a:gd name="connsiteY10" fmla="*/ 2935290 h 20043416"/>
              <a:gd name="connsiteX11" fmla="*/ 17108126 w 20043416"/>
              <a:gd name="connsiteY11" fmla="*/ 2935290 h 20043416"/>
              <a:gd name="connsiteX12" fmla="*/ 17108126 w 20043416"/>
              <a:gd name="connsiteY12" fmla="*/ 17108126 h 20043416"/>
              <a:gd name="connsiteX13" fmla="*/ 2935290 w 20043416"/>
              <a:gd name="connsiteY13" fmla="*/ 17108126 h 20043416"/>
              <a:gd name="connsiteX14" fmla="*/ 2935290 w 20043416"/>
              <a:gd name="connsiteY14" fmla="*/ 2935290 h 200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43416" h="20043416">
                <a:moveTo>
                  <a:pt x="6904390" y="6690858"/>
                </a:moveTo>
                <a:cubicBezTo>
                  <a:pt x="6507229" y="7088020"/>
                  <a:pt x="6261579" y="7636694"/>
                  <a:pt x="6261579" y="8242742"/>
                </a:cubicBezTo>
                <a:lnTo>
                  <a:pt x="6261580" y="11587142"/>
                </a:lnTo>
                <a:cubicBezTo>
                  <a:pt x="6261580" y="12799239"/>
                  <a:pt x="7244177" y="13781836"/>
                  <a:pt x="8456275" y="13781837"/>
                </a:cubicBezTo>
                <a:lnTo>
                  <a:pt x="11800674" y="13781837"/>
                </a:lnTo>
                <a:cubicBezTo>
                  <a:pt x="13012771" y="13781837"/>
                  <a:pt x="13995369" y="12799239"/>
                  <a:pt x="13995369" y="11587142"/>
                </a:cubicBezTo>
                <a:lnTo>
                  <a:pt x="13995369" y="8242742"/>
                </a:lnTo>
                <a:cubicBezTo>
                  <a:pt x="13995368" y="7030645"/>
                  <a:pt x="13012771" y="6048048"/>
                  <a:pt x="11800675" y="6048047"/>
                </a:cubicBezTo>
                <a:lnTo>
                  <a:pt x="8456274" y="6048047"/>
                </a:lnTo>
                <a:cubicBezTo>
                  <a:pt x="7850226" y="6048047"/>
                  <a:pt x="7301552" y="6293696"/>
                  <a:pt x="6904390" y="6690858"/>
                </a:cubicBezTo>
                <a:close/>
                <a:moveTo>
                  <a:pt x="2935290" y="2935290"/>
                </a:moveTo>
                <a:cubicBezTo>
                  <a:pt x="6849011" y="-978431"/>
                  <a:pt x="13194406" y="-978431"/>
                  <a:pt x="17108126" y="2935290"/>
                </a:cubicBezTo>
                <a:cubicBezTo>
                  <a:pt x="21021847" y="6849010"/>
                  <a:pt x="21021846" y="13194405"/>
                  <a:pt x="17108126" y="17108126"/>
                </a:cubicBezTo>
                <a:cubicBezTo>
                  <a:pt x="13194405" y="21021846"/>
                  <a:pt x="6849011" y="21021847"/>
                  <a:pt x="2935290" y="17108126"/>
                </a:cubicBezTo>
                <a:cubicBezTo>
                  <a:pt x="-978431" y="13194406"/>
                  <a:pt x="-978431" y="6849010"/>
                  <a:pt x="2935290" y="2935290"/>
                </a:cubicBezTo>
                <a:close/>
              </a:path>
            </a:pathLst>
          </a:custGeom>
          <a:solidFill>
            <a:srgbClr val="F0F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Tree>
    <p:extLst>
      <p:ext uri="{BB962C8B-B14F-4D97-AF65-F5344CB8AC3E}">
        <p14:creationId xmlns:p14="http://schemas.microsoft.com/office/powerpoint/2010/main" val="205266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0" fill="hold"/>
                                        <p:tgtEl>
                                          <p:spTgt spid="5"/>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1" name="Rectangle 6">
            <a:extLst>
              <a:ext uri="{FF2B5EF4-FFF2-40B4-BE49-F238E27FC236}">
                <a16:creationId xmlns:a16="http://schemas.microsoft.com/office/drawing/2014/main" id="{6C5DC275-2FD5-4E18-BAB2-C7383FF80DB6}"/>
              </a:ext>
            </a:extLst>
          </p:cNvPr>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图片占位符 6">
            <a:extLst>
              <a:ext uri="{FF2B5EF4-FFF2-40B4-BE49-F238E27FC236}">
                <a16:creationId xmlns:a16="http://schemas.microsoft.com/office/drawing/2014/main" id="{16F52B24-34DA-45BA-A33A-B32041CE76F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008470" y="1139084"/>
            <a:ext cx="4847989" cy="4847989"/>
          </a:xfrm>
          <a:prstGeom prst="rect">
            <a:avLst/>
          </a:prstGeom>
          <a:solidFill>
            <a:srgbClr val="FFFFFF">
              <a:shade val="85000"/>
            </a:srgbClr>
          </a:solidFill>
          <a:ln w="88900" cap="sq">
            <a:noFill/>
            <a:miter lim="800000"/>
          </a:ln>
          <a:effectLst/>
        </p:spPr>
      </p:pic>
      <p:sp>
        <p:nvSpPr>
          <p:cNvPr id="8" name="Freeform: Shape 3">
            <a:extLst>
              <a:ext uri="{FF2B5EF4-FFF2-40B4-BE49-F238E27FC236}">
                <a16:creationId xmlns:a16="http://schemas.microsoft.com/office/drawing/2014/main" id="{5B73336D-B850-4EE0-8025-28E4D7914B7F}"/>
              </a:ext>
            </a:extLst>
          </p:cNvPr>
          <p:cNvSpPr/>
          <p:nvPr userDrawn="1"/>
        </p:nvSpPr>
        <p:spPr>
          <a:xfrm rot="18900000">
            <a:off x="1496188" y="-1447089"/>
            <a:ext cx="9872555" cy="9872555"/>
          </a:xfrm>
          <a:custGeom>
            <a:avLst/>
            <a:gdLst>
              <a:gd name="connsiteX0" fmla="*/ 6904390 w 20043416"/>
              <a:gd name="connsiteY0" fmla="*/ 6690858 h 20043416"/>
              <a:gd name="connsiteX1" fmla="*/ 6261579 w 20043416"/>
              <a:gd name="connsiteY1" fmla="*/ 8242742 h 20043416"/>
              <a:gd name="connsiteX2" fmla="*/ 6261580 w 20043416"/>
              <a:gd name="connsiteY2" fmla="*/ 11587142 h 20043416"/>
              <a:gd name="connsiteX3" fmla="*/ 8456275 w 20043416"/>
              <a:gd name="connsiteY3" fmla="*/ 13781837 h 20043416"/>
              <a:gd name="connsiteX4" fmla="*/ 11800674 w 20043416"/>
              <a:gd name="connsiteY4" fmla="*/ 13781837 h 20043416"/>
              <a:gd name="connsiteX5" fmla="*/ 13995369 w 20043416"/>
              <a:gd name="connsiteY5" fmla="*/ 11587142 h 20043416"/>
              <a:gd name="connsiteX6" fmla="*/ 13995369 w 20043416"/>
              <a:gd name="connsiteY6" fmla="*/ 8242742 h 20043416"/>
              <a:gd name="connsiteX7" fmla="*/ 11800675 w 20043416"/>
              <a:gd name="connsiteY7" fmla="*/ 6048047 h 20043416"/>
              <a:gd name="connsiteX8" fmla="*/ 8456274 w 20043416"/>
              <a:gd name="connsiteY8" fmla="*/ 6048047 h 20043416"/>
              <a:gd name="connsiteX9" fmla="*/ 6904390 w 20043416"/>
              <a:gd name="connsiteY9" fmla="*/ 6690858 h 20043416"/>
              <a:gd name="connsiteX10" fmla="*/ 2935290 w 20043416"/>
              <a:gd name="connsiteY10" fmla="*/ 2935290 h 20043416"/>
              <a:gd name="connsiteX11" fmla="*/ 17108126 w 20043416"/>
              <a:gd name="connsiteY11" fmla="*/ 2935290 h 20043416"/>
              <a:gd name="connsiteX12" fmla="*/ 17108126 w 20043416"/>
              <a:gd name="connsiteY12" fmla="*/ 17108126 h 20043416"/>
              <a:gd name="connsiteX13" fmla="*/ 2935290 w 20043416"/>
              <a:gd name="connsiteY13" fmla="*/ 17108126 h 20043416"/>
              <a:gd name="connsiteX14" fmla="*/ 2935290 w 20043416"/>
              <a:gd name="connsiteY14" fmla="*/ 2935290 h 200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43416" h="20043416">
                <a:moveTo>
                  <a:pt x="6904390" y="6690858"/>
                </a:moveTo>
                <a:cubicBezTo>
                  <a:pt x="6507229" y="7088020"/>
                  <a:pt x="6261579" y="7636694"/>
                  <a:pt x="6261579" y="8242742"/>
                </a:cubicBezTo>
                <a:lnTo>
                  <a:pt x="6261580" y="11587142"/>
                </a:lnTo>
                <a:cubicBezTo>
                  <a:pt x="6261580" y="12799239"/>
                  <a:pt x="7244177" y="13781836"/>
                  <a:pt x="8456275" y="13781837"/>
                </a:cubicBezTo>
                <a:lnTo>
                  <a:pt x="11800674" y="13781837"/>
                </a:lnTo>
                <a:cubicBezTo>
                  <a:pt x="13012771" y="13781837"/>
                  <a:pt x="13995369" y="12799239"/>
                  <a:pt x="13995369" y="11587142"/>
                </a:cubicBezTo>
                <a:lnTo>
                  <a:pt x="13995369" y="8242742"/>
                </a:lnTo>
                <a:cubicBezTo>
                  <a:pt x="13995368" y="7030645"/>
                  <a:pt x="13012771" y="6048048"/>
                  <a:pt x="11800675" y="6048047"/>
                </a:cubicBezTo>
                <a:lnTo>
                  <a:pt x="8456274" y="6048047"/>
                </a:lnTo>
                <a:cubicBezTo>
                  <a:pt x="7850226" y="6048047"/>
                  <a:pt x="7301552" y="6293696"/>
                  <a:pt x="6904390" y="6690858"/>
                </a:cubicBezTo>
                <a:close/>
                <a:moveTo>
                  <a:pt x="2935290" y="2935290"/>
                </a:moveTo>
                <a:cubicBezTo>
                  <a:pt x="6849011" y="-978431"/>
                  <a:pt x="13194406" y="-978431"/>
                  <a:pt x="17108126" y="2935290"/>
                </a:cubicBezTo>
                <a:cubicBezTo>
                  <a:pt x="21021847" y="6849010"/>
                  <a:pt x="21021846" y="13194405"/>
                  <a:pt x="17108126" y="17108126"/>
                </a:cubicBezTo>
                <a:cubicBezTo>
                  <a:pt x="13194405" y="21021846"/>
                  <a:pt x="6849011" y="21021847"/>
                  <a:pt x="2935290" y="17108126"/>
                </a:cubicBezTo>
                <a:cubicBezTo>
                  <a:pt x="-978431" y="13194406"/>
                  <a:pt x="-978431" y="6849010"/>
                  <a:pt x="2935290" y="2935290"/>
                </a:cubicBezTo>
                <a:close/>
              </a:path>
            </a:pathLst>
          </a:custGeom>
          <a:solidFill>
            <a:srgbClr val="F0F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Tree>
    <p:extLst>
      <p:ext uri="{BB962C8B-B14F-4D97-AF65-F5344CB8AC3E}">
        <p14:creationId xmlns:p14="http://schemas.microsoft.com/office/powerpoint/2010/main" val="4003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C7898A7-2358-41EF-A500-14004FE27B76}"/>
              </a:ext>
            </a:extLst>
          </p:cNvPr>
          <p:cNvSpPr>
            <a:spLocks noGrp="1"/>
          </p:cNvSpPr>
          <p:nvPr>
            <p:ph type="dt" sz="half" idx="10"/>
          </p:nvPr>
        </p:nvSpPr>
        <p:spPr/>
        <p:txBody>
          <a:bodyPr/>
          <a:lstStyle/>
          <a:p>
            <a:fld id="{5ACD8AA3-588D-427B-BD09-7CC6E70628BC}" type="datetimeFigureOut">
              <a:rPr lang="zh-CN" altLang="en-US" smtClean="0"/>
              <a:t>2021/8/13</a:t>
            </a:fld>
            <a:endParaRPr lang="zh-CN" altLang="en-US"/>
          </a:p>
        </p:txBody>
      </p:sp>
      <p:sp>
        <p:nvSpPr>
          <p:cNvPr id="3" name="页脚占位符 2">
            <a:extLst>
              <a:ext uri="{FF2B5EF4-FFF2-40B4-BE49-F238E27FC236}">
                <a16:creationId xmlns:a16="http://schemas.microsoft.com/office/drawing/2014/main" id="{7FD44B1B-4913-4C04-A876-76ECCA1A698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BA8D231-5980-4CBE-8E82-FD041D7227B2}"/>
              </a:ext>
            </a:extLst>
          </p:cNvPr>
          <p:cNvSpPr>
            <a:spLocks noGrp="1"/>
          </p:cNvSpPr>
          <p:nvPr>
            <p:ph type="sldNum" sz="quarter" idx="12"/>
          </p:nvPr>
        </p:nvSpPr>
        <p:spPr/>
        <p:txBody>
          <a:bodyPr/>
          <a:lstStyle/>
          <a:p>
            <a:fld id="{E0C3974D-B224-4935-B6B2-3B2F8CB2507D}" type="slidenum">
              <a:rPr lang="zh-CN" altLang="en-US" smtClean="0"/>
              <a:t>‹#›</a:t>
            </a:fld>
            <a:endParaRPr lang="zh-CN" altLang="en-US"/>
          </a:p>
        </p:txBody>
      </p:sp>
    </p:spTree>
    <p:extLst>
      <p:ext uri="{BB962C8B-B14F-4D97-AF65-F5344CB8AC3E}">
        <p14:creationId xmlns:p14="http://schemas.microsoft.com/office/powerpoint/2010/main" val="1740543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ACD8AA3-588D-427B-BD09-7CC6E70628BC}" type="datetimeFigureOut">
              <a:rPr lang="zh-CN" altLang="en-US" smtClean="0"/>
              <a:t>2021/8/13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C3974D-B224-4935-B6B2-3B2F8CB2507D}" type="slidenum">
              <a:rPr lang="zh-CN" altLang="en-US" smtClean="0"/>
              <a:t>‹#›</a:t>
            </a:fld>
            <a:endParaRPr lang="zh-CN" altLang="en-US"/>
          </a:p>
        </p:txBody>
      </p:sp>
    </p:spTree>
    <p:extLst>
      <p:ext uri="{BB962C8B-B14F-4D97-AF65-F5344CB8AC3E}">
        <p14:creationId xmlns:p14="http://schemas.microsoft.com/office/powerpoint/2010/main" val="333217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ACD8AA3-588D-427B-BD09-7CC6E70628BC}" type="datetimeFigureOut">
              <a:rPr lang="zh-CN" altLang="en-US" smtClean="0"/>
              <a:t>2021/8/13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C3974D-B224-4935-B6B2-3B2F8CB2507D}" type="slidenum">
              <a:rPr lang="zh-CN" altLang="en-US" smtClean="0"/>
              <a:t>‹#›</a:t>
            </a:fld>
            <a:endParaRPr lang="zh-CN" altLang="en-US"/>
          </a:p>
        </p:txBody>
      </p:sp>
    </p:spTree>
    <p:extLst>
      <p:ext uri="{BB962C8B-B14F-4D97-AF65-F5344CB8AC3E}">
        <p14:creationId xmlns:p14="http://schemas.microsoft.com/office/powerpoint/2010/main" val="327593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ACD8AA3-588D-427B-BD09-7CC6E70628BC}" type="datetimeFigureOut">
              <a:rPr lang="zh-CN" altLang="en-US" smtClean="0"/>
              <a:t>2021/8/13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C3974D-B224-4935-B6B2-3B2F8CB2507D}" type="slidenum">
              <a:rPr lang="zh-CN" altLang="en-US" smtClean="0"/>
              <a:t>‹#›</a:t>
            </a:fld>
            <a:endParaRPr lang="zh-CN" altLang="en-US"/>
          </a:p>
        </p:txBody>
      </p:sp>
      <p:sp>
        <p:nvSpPr>
          <p:cNvPr id="7" name="TextBox 6"/>
          <p:cNvSpPr txBox="1"/>
          <p:nvPr userDrawn="1"/>
        </p:nvSpPr>
        <p:spPr>
          <a:xfrm>
            <a:off x="1007605" y="672624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657324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ACD8AA3-588D-427B-BD09-7CC6E70628BC}" type="datetimeFigureOut">
              <a:rPr lang="zh-CN" altLang="en-US" smtClean="0"/>
              <a:t>2021/8/13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C3974D-B224-4935-B6B2-3B2F8CB2507D}" type="slidenum">
              <a:rPr lang="zh-CN" altLang="en-US" smtClean="0"/>
              <a:t>‹#›</a:t>
            </a:fld>
            <a:endParaRPr lang="zh-CN" altLang="en-US"/>
          </a:p>
        </p:txBody>
      </p:sp>
    </p:spTree>
    <p:extLst>
      <p:ext uri="{BB962C8B-B14F-4D97-AF65-F5344CB8AC3E}">
        <p14:creationId xmlns:p14="http://schemas.microsoft.com/office/powerpoint/2010/main" val="398242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2B6A6CD-E5B8-4ECC-A388-A4C4A74231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15F7068-D32C-4993-BBD9-3450D75424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86999EA-B14C-4559-999A-66F115EDDA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D8AA3-588D-427B-BD09-7CC6E70628BC}" type="datetimeFigureOut">
              <a:rPr lang="zh-CN" altLang="en-US" smtClean="0"/>
              <a:t>2021/8/13</a:t>
            </a:fld>
            <a:endParaRPr lang="zh-CN" altLang="en-US"/>
          </a:p>
        </p:txBody>
      </p:sp>
      <p:sp>
        <p:nvSpPr>
          <p:cNvPr id="5" name="页脚占位符 4">
            <a:extLst>
              <a:ext uri="{FF2B5EF4-FFF2-40B4-BE49-F238E27FC236}">
                <a16:creationId xmlns:a16="http://schemas.microsoft.com/office/drawing/2014/main" id="{667C3910-2513-4EA3-958C-5E6C3BFC65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28187F3-7C23-4693-87A0-BA1575FC2C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3974D-B224-4935-B6B2-3B2F8CB2507D}" type="slidenum">
              <a:rPr lang="zh-CN" altLang="en-US" smtClean="0"/>
              <a:t>‹#›</a:t>
            </a:fld>
            <a:endParaRPr lang="zh-CN" altLang="en-US"/>
          </a:p>
        </p:txBody>
      </p:sp>
    </p:spTree>
    <p:extLst>
      <p:ext uri="{BB962C8B-B14F-4D97-AF65-F5344CB8AC3E}">
        <p14:creationId xmlns:p14="http://schemas.microsoft.com/office/powerpoint/2010/main" val="3184340173"/>
      </p:ext>
    </p:extLst>
  </p:cSld>
  <p:clrMap bg1="lt1" tx1="dk1" bg2="lt2" tx2="dk2" accent1="accent1" accent2="accent2" accent3="accent3" accent4="accent4" accent5="accent5" accent6="accent6" hlink="hlink" folHlink="folHlink"/>
  <p:sldLayoutIdLst>
    <p:sldLayoutId id="2147483649" r:id="rId1"/>
    <p:sldLayoutId id="2147483720" r:id="rId2"/>
    <p:sldLayoutId id="2147483718" r:id="rId3"/>
    <p:sldLayoutId id="2147483650" r:id="rId4"/>
    <p:sldLayoutId id="2147483655" r:id="rId5"/>
    <p:sldLayoutId id="2147483721" r:id="rId6"/>
    <p:sldLayoutId id="2147483722" r:id="rId7"/>
    <p:sldLayoutId id="2147483723" r:id="rId8"/>
    <p:sldLayoutId id="2147483724" r:id="rId9"/>
    <p:sldLayoutId id="214748372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63850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jpg"/><Relationship Id="rId5" Type="http://schemas.openxmlformats.org/officeDocument/2006/relationships/notesSlide" Target="../notesSlides/notesSlide1.xml"/><Relationship Id="rId10" Type="http://schemas.openxmlformats.org/officeDocument/2006/relationships/hyperlink" Target="https://www.freeppt7.com/" TargetMode="External"/><Relationship Id="rId4" Type="http://schemas.openxmlformats.org/officeDocument/2006/relationships/slideLayout" Target="../slideLayouts/slideLayout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8.png"/><Relationship Id="rId7"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www.freeppt7.com/"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A0272E3-C9E6-46CC-B7DA-D134B9EF483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1"/>
            <a:ext cx="12191734" cy="6858001"/>
          </a:xfrm>
          <a:prstGeom prst="rect">
            <a:avLst/>
          </a:prstGeom>
        </p:spPr>
      </p:pic>
      <p:sp>
        <p:nvSpPr>
          <p:cNvPr id="32" name="矩形 31">
            <a:extLst>
              <a:ext uri="{FF2B5EF4-FFF2-40B4-BE49-F238E27FC236}">
                <a16:creationId xmlns:a16="http://schemas.microsoft.com/office/drawing/2014/main" id="{43200EC3-EE42-4042-9161-47D4D86C4E5C}"/>
              </a:ext>
            </a:extLst>
          </p:cNvPr>
          <p:cNvSpPr/>
          <p:nvPr/>
        </p:nvSpPr>
        <p:spPr>
          <a:xfrm>
            <a:off x="-18622" y="-30646"/>
            <a:ext cx="12229244" cy="4690892"/>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lIns="91423" tIns="45711" rIns="91423" bIns="45711" rtlCol="0" anchor="ctr"/>
          <a:lstStyle>
            <a:defPPr>
              <a:defRPr lang="zh-CN"/>
            </a:defPPr>
            <a:lvl1pPr marL="0" algn="l" defTabSz="1088377" rtl="0" eaLnBrk="1" latinLnBrk="0" hangingPunct="1">
              <a:defRPr sz="2100" kern="1200">
                <a:solidFill>
                  <a:schemeClr val="tx1"/>
                </a:solidFill>
                <a:latin typeface="+mn-lt"/>
                <a:ea typeface="+mn-ea"/>
                <a:cs typeface="+mn-cs"/>
              </a:defRPr>
            </a:lvl1pPr>
            <a:lvl2pPr marL="544189" algn="l" defTabSz="1088377" rtl="0" eaLnBrk="1" latinLnBrk="0" hangingPunct="1">
              <a:defRPr sz="2100" kern="1200">
                <a:solidFill>
                  <a:schemeClr val="tx1"/>
                </a:solidFill>
                <a:latin typeface="+mn-lt"/>
                <a:ea typeface="+mn-ea"/>
                <a:cs typeface="+mn-cs"/>
              </a:defRPr>
            </a:lvl2pPr>
            <a:lvl3pPr marL="1088377" algn="l" defTabSz="1088377" rtl="0" eaLnBrk="1" latinLnBrk="0" hangingPunct="1">
              <a:defRPr sz="2100" kern="1200">
                <a:solidFill>
                  <a:schemeClr val="tx1"/>
                </a:solidFill>
                <a:latin typeface="+mn-lt"/>
                <a:ea typeface="+mn-ea"/>
                <a:cs typeface="+mn-cs"/>
              </a:defRPr>
            </a:lvl3pPr>
            <a:lvl4pPr marL="1632568" algn="l" defTabSz="1088377" rtl="0" eaLnBrk="1" latinLnBrk="0" hangingPunct="1">
              <a:defRPr sz="2100" kern="1200">
                <a:solidFill>
                  <a:schemeClr val="tx1"/>
                </a:solidFill>
                <a:latin typeface="+mn-lt"/>
                <a:ea typeface="+mn-ea"/>
                <a:cs typeface="+mn-cs"/>
              </a:defRPr>
            </a:lvl4pPr>
            <a:lvl5pPr marL="2176757" algn="l" defTabSz="1088377" rtl="0" eaLnBrk="1" latinLnBrk="0" hangingPunct="1">
              <a:defRPr sz="2100" kern="1200">
                <a:solidFill>
                  <a:schemeClr val="tx1"/>
                </a:solidFill>
                <a:latin typeface="+mn-lt"/>
                <a:ea typeface="+mn-ea"/>
                <a:cs typeface="+mn-cs"/>
              </a:defRPr>
            </a:lvl5pPr>
            <a:lvl6pPr marL="2720945" algn="l" defTabSz="1088377" rtl="0" eaLnBrk="1" latinLnBrk="0" hangingPunct="1">
              <a:defRPr sz="2100" kern="1200">
                <a:solidFill>
                  <a:schemeClr val="tx1"/>
                </a:solidFill>
                <a:latin typeface="+mn-lt"/>
                <a:ea typeface="+mn-ea"/>
                <a:cs typeface="+mn-cs"/>
              </a:defRPr>
            </a:lvl6pPr>
            <a:lvl7pPr marL="3265133" algn="l" defTabSz="1088377" rtl="0" eaLnBrk="1" latinLnBrk="0" hangingPunct="1">
              <a:defRPr sz="2100" kern="1200">
                <a:solidFill>
                  <a:schemeClr val="tx1"/>
                </a:solidFill>
                <a:latin typeface="+mn-lt"/>
                <a:ea typeface="+mn-ea"/>
                <a:cs typeface="+mn-cs"/>
              </a:defRPr>
            </a:lvl7pPr>
            <a:lvl8pPr marL="3809322" algn="l" defTabSz="1088377" rtl="0" eaLnBrk="1" latinLnBrk="0" hangingPunct="1">
              <a:defRPr sz="2100" kern="1200">
                <a:solidFill>
                  <a:schemeClr val="tx1"/>
                </a:solidFill>
                <a:latin typeface="+mn-lt"/>
                <a:ea typeface="+mn-ea"/>
                <a:cs typeface="+mn-cs"/>
              </a:defRPr>
            </a:lvl8pPr>
            <a:lvl9pPr marL="4353512" algn="l" defTabSz="1088377" rtl="0" eaLnBrk="1" latinLnBrk="0" hangingPunct="1">
              <a:defRPr sz="2100" kern="1200">
                <a:solidFill>
                  <a:schemeClr val="tx1"/>
                </a:solidFill>
                <a:latin typeface="+mn-lt"/>
                <a:ea typeface="+mn-ea"/>
                <a:cs typeface="+mn-cs"/>
              </a:defRPr>
            </a:lvl9pPr>
          </a:lstStyle>
          <a:p>
            <a:pPr algn="ctr" defTabSz="914341"/>
            <a:r>
              <a:rPr lang="zh-CN" altLang="en-US" sz="1800" kern="0">
                <a:cs typeface="+mn-ea"/>
                <a:sym typeface="+mn-lt"/>
              </a:rPr>
              <a:t> </a:t>
            </a:r>
          </a:p>
          <a:p>
            <a:pPr algn="ctr" defTabSz="914341"/>
            <a:endParaRPr lang="zh-CN" altLang="en-US" sz="1800" kern="0">
              <a:cs typeface="+mn-ea"/>
              <a:sym typeface="+mn-lt"/>
            </a:endParaRPr>
          </a:p>
        </p:txBody>
      </p:sp>
      <p:pic>
        <p:nvPicPr>
          <p:cNvPr id="29" name="图片 28" descr="light 5.png">
            <a:extLst>
              <a:ext uri="{FF2B5EF4-FFF2-40B4-BE49-F238E27FC236}">
                <a16:creationId xmlns:a16="http://schemas.microsoft.com/office/drawing/2014/main" id="{DBFFAD30-B353-41D7-ADD0-3A28FDA123EF}"/>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3070846" y="-119818"/>
            <a:ext cx="63394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1" descr="light_effects1.png">
            <a:extLst>
              <a:ext uri="{FF2B5EF4-FFF2-40B4-BE49-F238E27FC236}">
                <a16:creationId xmlns:a16="http://schemas.microsoft.com/office/drawing/2014/main" id="{028C2ED3-5B6C-40B5-BECA-C7DE71E8D14E}"/>
              </a:ext>
            </a:extLst>
          </p:cNvPr>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5593118" y="-358241"/>
            <a:ext cx="1219200" cy="10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PA_文本框 5">
            <a:extLst>
              <a:ext uri="{FF2B5EF4-FFF2-40B4-BE49-F238E27FC236}">
                <a16:creationId xmlns:a16="http://schemas.microsoft.com/office/drawing/2014/main" id="{C2907D39-86DE-4305-A0A9-DB8F1A69AAE0}"/>
              </a:ext>
            </a:extLst>
          </p:cNvPr>
          <p:cNvSpPr txBox="1"/>
          <p:nvPr>
            <p:custDataLst>
              <p:tags r:id="rId1"/>
            </p:custDataLst>
          </p:nvPr>
        </p:nvSpPr>
        <p:spPr>
          <a:xfrm>
            <a:off x="1833163" y="2143450"/>
            <a:ext cx="9060124" cy="1015663"/>
          </a:xfrm>
          <a:prstGeom prst="rect">
            <a:avLst/>
          </a:prstGeom>
          <a:noFill/>
          <a:ln>
            <a:noFill/>
          </a:ln>
        </p:spPr>
        <p:txBody>
          <a:bodyPr wrap="square" rtlCol="0">
            <a:spAutoFit/>
          </a:bodyPr>
          <a:lstStyle/>
          <a:p>
            <a:pPr algn="ctr"/>
            <a:r>
              <a:rPr lang="en-US" altLang="zh-CN" sz="6000" dirty="0">
                <a:solidFill>
                  <a:srgbClr val="008D9F">
                    <a:alpha val="90000"/>
                  </a:srgbClr>
                </a:solidFill>
                <a:latin typeface="方正正黑简体" panose="02000000000000000000" pitchFamily="2" charset="-122"/>
                <a:ea typeface="方正正黑简体" panose="02000000000000000000" pitchFamily="2" charset="-122"/>
                <a:cs typeface="+mn-ea"/>
                <a:sym typeface="+mn-lt"/>
              </a:rPr>
              <a:t>FREE PPT</a:t>
            </a:r>
            <a:r>
              <a:rPr lang="zh-CN" altLang="en-US" sz="6000" dirty="0">
                <a:solidFill>
                  <a:srgbClr val="008D9F">
                    <a:alpha val="90000"/>
                  </a:srgbClr>
                </a:solidFill>
                <a:latin typeface="方正正黑简体" panose="02000000000000000000" pitchFamily="2" charset="-122"/>
                <a:ea typeface="方正正黑简体" panose="02000000000000000000" pitchFamily="2" charset="-122"/>
                <a:cs typeface="+mn-ea"/>
                <a:sym typeface="+mn-lt"/>
              </a:rPr>
              <a:t> </a:t>
            </a:r>
            <a:r>
              <a:rPr lang="en-US" altLang="zh-CN" sz="6000" dirty="0">
                <a:solidFill>
                  <a:srgbClr val="008D9F">
                    <a:alpha val="90000"/>
                  </a:srgbClr>
                </a:solidFill>
                <a:latin typeface="方正正黑简体" panose="02000000000000000000" pitchFamily="2" charset="-122"/>
                <a:ea typeface="方正正黑简体" panose="02000000000000000000" pitchFamily="2" charset="-122"/>
                <a:cs typeface="+mn-ea"/>
                <a:sym typeface="+mn-lt"/>
              </a:rPr>
              <a:t>TEMPLATES</a:t>
            </a:r>
            <a:endParaRPr lang="zh-CN" altLang="en-US" sz="6000" dirty="0">
              <a:solidFill>
                <a:srgbClr val="008D9F">
                  <a:alpha val="90000"/>
                </a:srgbClr>
              </a:solidFill>
              <a:latin typeface="方正正黑简体" panose="02000000000000000000" pitchFamily="2" charset="-122"/>
              <a:ea typeface="方正正黑简体" panose="02000000000000000000" pitchFamily="2" charset="-122"/>
              <a:cs typeface="+mn-ea"/>
              <a:sym typeface="+mn-lt"/>
            </a:endParaRPr>
          </a:p>
        </p:txBody>
      </p:sp>
      <p:grpSp>
        <p:nvGrpSpPr>
          <p:cNvPr id="25" name="组合 24">
            <a:extLst>
              <a:ext uri="{FF2B5EF4-FFF2-40B4-BE49-F238E27FC236}">
                <a16:creationId xmlns:a16="http://schemas.microsoft.com/office/drawing/2014/main" id="{C1BCB5AB-339A-4D41-9A1B-934BCE6465E9}"/>
              </a:ext>
            </a:extLst>
          </p:cNvPr>
          <p:cNvGrpSpPr/>
          <p:nvPr/>
        </p:nvGrpSpPr>
        <p:grpSpPr>
          <a:xfrm>
            <a:off x="4902199" y="3856913"/>
            <a:ext cx="2387602" cy="375420"/>
            <a:chOff x="4902198" y="3898900"/>
            <a:chExt cx="2387602" cy="375420"/>
          </a:xfrm>
        </p:grpSpPr>
        <p:sp>
          <p:nvSpPr>
            <p:cNvPr id="26" name="PA_圆角矩形 7">
              <a:extLst>
                <a:ext uri="{FF2B5EF4-FFF2-40B4-BE49-F238E27FC236}">
                  <a16:creationId xmlns:a16="http://schemas.microsoft.com/office/drawing/2014/main" id="{30BA35A6-40E3-44EE-B637-99ADBF5A0EBD}"/>
                </a:ext>
              </a:extLst>
            </p:cNvPr>
            <p:cNvSpPr/>
            <p:nvPr>
              <p:custDataLst>
                <p:tags r:id="rId2"/>
              </p:custDataLst>
            </p:nvPr>
          </p:nvSpPr>
          <p:spPr>
            <a:xfrm>
              <a:off x="4902198" y="3898900"/>
              <a:ext cx="2387602" cy="375420"/>
            </a:xfrm>
            <a:prstGeom prst="roundRect">
              <a:avLst>
                <a:gd name="adj" fmla="val 50000"/>
              </a:avLst>
            </a:prstGeom>
            <a:solidFill>
              <a:srgbClr val="00BCD4">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PA_文本框 6">
              <a:extLst>
                <a:ext uri="{FF2B5EF4-FFF2-40B4-BE49-F238E27FC236}">
                  <a16:creationId xmlns:a16="http://schemas.microsoft.com/office/drawing/2014/main" id="{701AA734-9333-4BDD-A532-9C2153230AB8}"/>
                </a:ext>
              </a:extLst>
            </p:cNvPr>
            <p:cNvSpPr txBox="1"/>
            <p:nvPr>
              <p:custDataLst>
                <p:tags r:id="rId3"/>
              </p:custDataLst>
            </p:nvPr>
          </p:nvSpPr>
          <p:spPr>
            <a:xfrm>
              <a:off x="5039648" y="3898900"/>
              <a:ext cx="2112435" cy="338554"/>
            </a:xfrm>
            <a:prstGeom prst="rect">
              <a:avLst/>
            </a:prstGeom>
            <a:noFill/>
          </p:spPr>
          <p:txBody>
            <a:bodyPr wrap="square" rtlCol="0">
              <a:spAutoFit/>
            </a:bodyPr>
            <a:lstStyle/>
            <a:p>
              <a:pPr algn="ctr"/>
              <a:r>
                <a:rPr lang="en-US" altLang="zh-CN" sz="1600" dirty="0">
                  <a:solidFill>
                    <a:schemeClr val="bg1"/>
                  </a:solidFill>
                  <a:cs typeface="+mn-ea"/>
                  <a:sym typeface="+mn-lt"/>
                </a:rPr>
                <a:t>R</a:t>
              </a:r>
              <a:r>
                <a:rPr lang="zh-CN" altLang="en-US" sz="1600" dirty="0">
                  <a:solidFill>
                    <a:schemeClr val="bg1"/>
                  </a:solidFill>
                  <a:cs typeface="+mn-ea"/>
                  <a:sym typeface="+mn-lt"/>
                </a:rPr>
                <a:t>eport : </a:t>
              </a:r>
              <a:r>
                <a:rPr lang="en-US" altLang="zh-CN" sz="1600" dirty="0">
                  <a:solidFill>
                    <a:schemeClr val="bg1"/>
                  </a:solidFill>
                  <a:cs typeface="+mn-ea"/>
                  <a:sym typeface="+mn-lt"/>
                </a:rPr>
                <a:t>jpppt.com</a:t>
              </a:r>
              <a:endParaRPr lang="zh-CN" altLang="en-US" sz="1600" dirty="0">
                <a:solidFill>
                  <a:schemeClr val="bg1"/>
                </a:solidFill>
                <a:cs typeface="+mn-ea"/>
                <a:sym typeface="+mn-lt"/>
              </a:endParaRPr>
            </a:p>
          </p:txBody>
        </p:sp>
      </p:grpSp>
      <p:sp>
        <p:nvSpPr>
          <p:cNvPr id="28" name="矩形 27">
            <a:extLst>
              <a:ext uri="{FF2B5EF4-FFF2-40B4-BE49-F238E27FC236}">
                <a16:creationId xmlns:a16="http://schemas.microsoft.com/office/drawing/2014/main" id="{F8FA0443-B493-4CEB-8A21-7C9EC31CB417}"/>
              </a:ext>
            </a:extLst>
          </p:cNvPr>
          <p:cNvSpPr/>
          <p:nvPr/>
        </p:nvSpPr>
        <p:spPr>
          <a:xfrm flipH="1">
            <a:off x="3604590" y="3203792"/>
            <a:ext cx="5102087" cy="369332"/>
          </a:xfrm>
          <a:prstGeom prst="rect">
            <a:avLst/>
          </a:prstGeom>
        </p:spPr>
        <p:txBody>
          <a:bodyPr wrap="square">
            <a:spAutoFit/>
          </a:bodyPr>
          <a:lstStyle/>
          <a:p>
            <a:pPr algn="ctr"/>
            <a:r>
              <a:rPr lang="en-US" altLang="zh-CN" dirty="0">
                <a:solidFill>
                  <a:schemeClr val="bg1">
                    <a:lumMod val="50000"/>
                  </a:schemeClr>
                </a:solidFill>
                <a:cs typeface="+mn-ea"/>
                <a:sym typeface="+mn-lt"/>
              </a:rPr>
              <a:t>Insert the Subtitle of Your Presentation</a:t>
            </a:r>
          </a:p>
        </p:txBody>
      </p:sp>
      <p:sp>
        <p:nvSpPr>
          <p:cNvPr id="11" name="Rounded Rectangle 7">
            <a:extLst>
              <a:ext uri="{FF2B5EF4-FFF2-40B4-BE49-F238E27FC236}">
                <a16:creationId xmlns:a16="http://schemas.microsoft.com/office/drawing/2014/main" id="{63E7F738-1D2D-4327-ACB4-0A2411E96D2B}"/>
              </a:ext>
            </a:extLst>
          </p:cNvPr>
          <p:cNvSpPr/>
          <p:nvPr/>
        </p:nvSpPr>
        <p:spPr>
          <a:xfrm>
            <a:off x="9805645" y="341011"/>
            <a:ext cx="1684599" cy="413563"/>
          </a:xfrm>
          <a:prstGeom prst="roundRect">
            <a:avLst>
              <a:gd name="adj" fmla="val 50000"/>
            </a:avLst>
          </a:prstGeom>
          <a:solidFill>
            <a:schemeClr val="bg1">
              <a:alpha val="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12" name="TextBox 3">
            <a:hlinkClick r:id="rId10"/>
            <a:extLst>
              <a:ext uri="{FF2B5EF4-FFF2-40B4-BE49-F238E27FC236}">
                <a16:creationId xmlns:a16="http://schemas.microsoft.com/office/drawing/2014/main" id="{BD5FC58A-AB4B-4AD8-8B8B-90B1EF07651C}"/>
              </a:ext>
            </a:extLst>
          </p:cNvPr>
          <p:cNvSpPr txBox="1"/>
          <p:nvPr/>
        </p:nvSpPr>
        <p:spPr>
          <a:xfrm>
            <a:off x="3562061" y="6581133"/>
            <a:ext cx="5169613" cy="246221"/>
          </a:xfrm>
          <a:prstGeom prst="rect">
            <a:avLst/>
          </a:prstGeom>
          <a:noFill/>
        </p:spPr>
        <p:txBody>
          <a:bodyPr wrap="square" rtlCol="0">
            <a:spAutoFit/>
          </a:bodyPr>
          <a:lstStyle/>
          <a:p>
            <a:pPr algn="ctr"/>
            <a:r>
              <a:rPr lang="en-US" altLang="zh-CN" sz="1000" dirty="0">
                <a:solidFill>
                  <a:schemeClr val="bg1">
                    <a:lumMod val="65000"/>
                  </a:schemeClr>
                </a:solidFill>
                <a:cs typeface="Arial" pitchFamily="34" charset="0"/>
                <a:hlinkClick r:id="rId10">
                  <a:extLst>
                    <a:ext uri="{A12FA001-AC4F-418D-AE19-62706E023703}">
                      <ahyp:hlinkClr xmlns:ahyp="http://schemas.microsoft.com/office/drawing/2018/hyperlinkcolor" val="tx"/>
                    </a:ext>
                  </a:extLst>
                </a:hlinkClick>
              </a:rPr>
              <a:t>https://www.freeppt7.com</a:t>
            </a:r>
            <a:endParaRPr lang="ko-KR" altLang="en-US" sz="1000" dirty="0">
              <a:solidFill>
                <a:schemeClr val="bg1">
                  <a:lumMod val="65000"/>
                </a:schemeClr>
              </a:solidFill>
              <a:cs typeface="Arial" pitchFamily="34" charset="0"/>
            </a:endParaRPr>
          </a:p>
        </p:txBody>
      </p:sp>
    </p:spTree>
    <p:extLst>
      <p:ext uri="{BB962C8B-B14F-4D97-AF65-F5344CB8AC3E}">
        <p14:creationId xmlns:p14="http://schemas.microsoft.com/office/powerpoint/2010/main" val="38907740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ahyp="http://schemas.microsoft.com/office/drawing/2018/hyperlinkcolor" xmlns:a14="http://schemas.microsoft.com/office/drawing/2010/main" xmlns:a16="http://schemas.microsoft.com/office/drawing/2014/main"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0-#ppt_w/2"/>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6" presetClass="emph" presetSubtype="0" fill="hold" grpId="1" nodeType="afterEffect">
                                  <p:stCondLst>
                                    <p:cond delay="0"/>
                                  </p:stCondLst>
                                  <p:iterate type="lt">
                                    <p:tmPct val="10000"/>
                                  </p:iterate>
                                  <p:childTnLst>
                                    <p:animEffect transition="out" filter="fade">
                                      <p:cBhvr>
                                        <p:cTn id="11" dur="500" tmFilter="0, 0; .2, .5; .8, .5; 1, 0"/>
                                        <p:tgtEl>
                                          <p:spTgt spid="24"/>
                                        </p:tgtEl>
                                      </p:cBhvr>
                                    </p:animEffect>
                                    <p:animScale>
                                      <p:cBhvr>
                                        <p:cTn id="12" dur="250" autoRev="1" fill="hold"/>
                                        <p:tgtEl>
                                          <p:spTgt spid="24"/>
                                        </p:tgtEl>
                                      </p:cBhvr>
                                      <p:by x="105000" y="105000"/>
                                    </p:animScale>
                                  </p:childTnLst>
                                </p:cTn>
                              </p:par>
                            </p:childTnLst>
                          </p:cTn>
                        </p:par>
                        <p:par>
                          <p:cTn id="13" fill="hold">
                            <p:stCondLst>
                              <p:cond delay="2500"/>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ppt_x</p:attrName>
                                        </p:attrNameLst>
                                      </p:cBhvr>
                                      <p:tavLst>
                                        <p:tav tm="0">
                                          <p:val>
                                            <p:strVal val="#ppt_x"/>
                                          </p:val>
                                        </p:tav>
                                        <p:tav tm="100000">
                                          <p:val>
                                            <p:strVal val="#ppt_x"/>
                                          </p:val>
                                        </p:tav>
                                      </p:tavLst>
                                    </p:anim>
                                    <p:anim calcmode="lin" valueType="num">
                                      <p:cBhvr>
                                        <p:cTn id="17" dur="500" fill="hold"/>
                                        <p:tgtEl>
                                          <p:spTgt spid="28"/>
                                        </p:tgtEl>
                                        <p:attrNameLst>
                                          <p:attrName>ppt_y</p:attrName>
                                        </p:attrNameLst>
                                      </p:cBhvr>
                                      <p:tavLst>
                                        <p:tav tm="0">
                                          <p:val>
                                            <p:strVal val="1+#ppt_h/2"/>
                                          </p:val>
                                        </p:tav>
                                        <p:tav tm="100000">
                                          <p:val>
                                            <p:strVal val="#ppt_y"/>
                                          </p:val>
                                        </p:tav>
                                      </p:tavLst>
                                    </p:anim>
                                  </p:childTnLst>
                                </p:cTn>
                              </p:par>
                              <p:par>
                                <p:cTn id="18" presetID="50" presetClass="entr" presetSubtype="0" decel="10000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1000" fill="hold"/>
                                        <p:tgtEl>
                                          <p:spTgt spid="29"/>
                                        </p:tgtEl>
                                        <p:attrNameLst>
                                          <p:attrName>ppt_w</p:attrName>
                                        </p:attrNameLst>
                                      </p:cBhvr>
                                      <p:tavLst>
                                        <p:tav tm="0">
                                          <p:val>
                                            <p:strVal val="#ppt_w+.3"/>
                                          </p:val>
                                        </p:tav>
                                        <p:tav tm="100000">
                                          <p:val>
                                            <p:strVal val="#ppt_w"/>
                                          </p:val>
                                        </p:tav>
                                      </p:tavLst>
                                    </p:anim>
                                    <p:anim calcmode="lin" valueType="num">
                                      <p:cBhvr>
                                        <p:cTn id="21" dur="1000" fill="hold"/>
                                        <p:tgtEl>
                                          <p:spTgt spid="29"/>
                                        </p:tgtEl>
                                        <p:attrNameLst>
                                          <p:attrName>ppt_h</p:attrName>
                                        </p:attrNameLst>
                                      </p:cBhvr>
                                      <p:tavLst>
                                        <p:tav tm="0">
                                          <p:val>
                                            <p:strVal val="#ppt_h"/>
                                          </p:val>
                                        </p:tav>
                                        <p:tav tm="100000">
                                          <p:val>
                                            <p:strVal val="#ppt_h"/>
                                          </p:val>
                                        </p:tav>
                                      </p:tavLst>
                                    </p:anim>
                                    <p:animEffect transition="in" filter="fade">
                                      <p:cBhvr>
                                        <p:cTn id="22" dur="1000"/>
                                        <p:tgtEl>
                                          <p:spTgt spid="29"/>
                                        </p:tgtEl>
                                      </p:cBhvr>
                                    </p:animEffect>
                                  </p:childTnLst>
                                </p:cTn>
                              </p:par>
                            </p:childTnLst>
                          </p:cTn>
                        </p:par>
                        <p:par>
                          <p:cTn id="23" fill="hold">
                            <p:stCondLst>
                              <p:cond delay="4700"/>
                            </p:stCondLst>
                            <p:childTnLst>
                              <p:par>
                                <p:cTn id="24" presetID="26" presetClass="emph" presetSubtype="0" fill="hold" grpId="1" nodeType="afterEffect">
                                  <p:stCondLst>
                                    <p:cond delay="0"/>
                                  </p:stCondLst>
                                  <p:iterate type="lt">
                                    <p:tmPct val="10000"/>
                                  </p:iterate>
                                  <p:childTnLst>
                                    <p:animEffect transition="out" filter="fade">
                                      <p:cBhvr>
                                        <p:cTn id="25" dur="500" tmFilter="0, 0; .2, .5; .8, .5; 1, 0"/>
                                        <p:tgtEl>
                                          <p:spTgt spid="28"/>
                                        </p:tgtEl>
                                      </p:cBhvr>
                                    </p:animEffect>
                                    <p:animScale>
                                      <p:cBhvr>
                                        <p:cTn id="26" dur="250" autoRev="1" fill="hold"/>
                                        <p:tgtEl>
                                          <p:spTgt spid="28"/>
                                        </p:tgtEl>
                                      </p:cBhvr>
                                      <p:by x="105000" y="105000"/>
                                    </p:animScale>
                                  </p:childTnLst>
                                </p:cTn>
                              </p:par>
                            </p:childTnLst>
                          </p:cTn>
                        </p:par>
                        <p:par>
                          <p:cTn id="27" fill="hold">
                            <p:stCondLst>
                              <p:cond delay="6900"/>
                            </p:stCondLst>
                            <p:childTnLst>
                              <p:par>
                                <p:cTn id="28" presetID="55" presetClass="entr" presetSubtype="0"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strVal val="#ppt_w*0.70"/>
                                          </p:val>
                                        </p:tav>
                                        <p:tav tm="100000">
                                          <p:val>
                                            <p:strVal val="#ppt_w"/>
                                          </p:val>
                                        </p:tav>
                                      </p:tavLst>
                                    </p:anim>
                                    <p:anim calcmode="lin" valueType="num">
                                      <p:cBhvr>
                                        <p:cTn id="31" dur="1000" fill="hold"/>
                                        <p:tgtEl>
                                          <p:spTgt spid="25"/>
                                        </p:tgtEl>
                                        <p:attrNameLst>
                                          <p:attrName>ppt_h</p:attrName>
                                        </p:attrNameLst>
                                      </p:cBhvr>
                                      <p:tavLst>
                                        <p:tav tm="0">
                                          <p:val>
                                            <p:strVal val="#ppt_h"/>
                                          </p:val>
                                        </p:tav>
                                        <p:tav tm="100000">
                                          <p:val>
                                            <p:strVal val="#ppt_h"/>
                                          </p:val>
                                        </p:tav>
                                      </p:tavLst>
                                    </p:anim>
                                    <p:animEffect transition="in" filter="fade">
                                      <p:cBhvr>
                                        <p:cTn id="3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8" grpId="0"/>
      <p:bldP spid="2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4">
            <a:extLst>
              <a:ext uri="{FF2B5EF4-FFF2-40B4-BE49-F238E27FC236}">
                <a16:creationId xmlns:a16="http://schemas.microsoft.com/office/drawing/2014/main" id="{8CB9A43F-D26A-4BF8-9471-2126D3D4193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2592"/>
            <a:ext cx="2914020" cy="4868235"/>
          </a:xfrm>
          <a:custGeom>
            <a:avLst/>
            <a:gdLst>
              <a:gd name="connsiteX0" fmla="*/ 0 w 2914020"/>
              <a:gd name="connsiteY0" fmla="*/ 0 h 4868235"/>
              <a:gd name="connsiteX1" fmla="*/ 2887624 w 2914020"/>
              <a:gd name="connsiteY1" fmla="*/ 0 h 4868235"/>
              <a:gd name="connsiteX2" fmla="*/ 2887567 w 2914020"/>
              <a:gd name="connsiteY2" fmla="*/ 12592 h 4868235"/>
              <a:gd name="connsiteX3" fmla="*/ 2889081 w 2914020"/>
              <a:gd name="connsiteY3" fmla="*/ 350009 h 4868235"/>
              <a:gd name="connsiteX4" fmla="*/ 2892860 w 2914020"/>
              <a:gd name="connsiteY4" fmla="*/ 662829 h 4868235"/>
              <a:gd name="connsiteX5" fmla="*/ 2897393 w 2914020"/>
              <a:gd name="connsiteY5" fmla="*/ 950288 h 4868235"/>
              <a:gd name="connsiteX6" fmla="*/ 2902685 w 2914020"/>
              <a:gd name="connsiteY6" fmla="*/ 1215455 h 4868235"/>
              <a:gd name="connsiteX7" fmla="*/ 2907218 w 2914020"/>
              <a:gd name="connsiteY7" fmla="*/ 1459100 h 4868235"/>
              <a:gd name="connsiteX8" fmla="*/ 2911754 w 2914020"/>
              <a:gd name="connsiteY8" fmla="*/ 1681227 h 4868235"/>
              <a:gd name="connsiteX9" fmla="*/ 2914020 w 2914020"/>
              <a:gd name="connsiteY9" fmla="*/ 1885677 h 4868235"/>
              <a:gd name="connsiteX10" fmla="*/ 2913263 w 2914020"/>
              <a:gd name="connsiteY10" fmla="*/ 2073213 h 4868235"/>
              <a:gd name="connsiteX11" fmla="*/ 2910241 w 2914020"/>
              <a:gd name="connsiteY11" fmla="*/ 2243843 h 4868235"/>
              <a:gd name="connsiteX12" fmla="*/ 2902685 w 2914020"/>
              <a:gd name="connsiteY12" fmla="*/ 2399100 h 4868235"/>
              <a:gd name="connsiteX13" fmla="*/ 2890590 w 2914020"/>
              <a:gd name="connsiteY13" fmla="*/ 2541293 h 4868235"/>
              <a:gd name="connsiteX14" fmla="*/ 2872453 w 2914020"/>
              <a:gd name="connsiteY14" fmla="*/ 2671185 h 4868235"/>
              <a:gd name="connsiteX15" fmla="*/ 2848267 w 2914020"/>
              <a:gd name="connsiteY15" fmla="*/ 2790318 h 4868235"/>
              <a:gd name="connsiteX16" fmla="*/ 2816521 w 2914020"/>
              <a:gd name="connsiteY16" fmla="*/ 2900231 h 4868235"/>
              <a:gd name="connsiteX17" fmla="*/ 2777221 w 2914020"/>
              <a:gd name="connsiteY17" fmla="*/ 3001686 h 4868235"/>
              <a:gd name="connsiteX18" fmla="*/ 2729608 w 2914020"/>
              <a:gd name="connsiteY18" fmla="*/ 3096223 h 4868235"/>
              <a:gd name="connsiteX19" fmla="*/ 2672167 w 2914020"/>
              <a:gd name="connsiteY19" fmla="*/ 3185379 h 4868235"/>
              <a:gd name="connsiteX20" fmla="*/ 2604144 w 2914020"/>
              <a:gd name="connsiteY20" fmla="*/ 3270696 h 4868235"/>
              <a:gd name="connsiteX21" fmla="*/ 2526299 w 2914020"/>
              <a:gd name="connsiteY21" fmla="*/ 3352938 h 4868235"/>
              <a:gd name="connsiteX22" fmla="*/ 2435603 w 2914020"/>
              <a:gd name="connsiteY22" fmla="*/ 3432871 h 4868235"/>
              <a:gd name="connsiteX23" fmla="*/ 2332815 w 2914020"/>
              <a:gd name="connsiteY23" fmla="*/ 3514341 h 4868235"/>
              <a:gd name="connsiteX24" fmla="*/ 2217179 w 2914020"/>
              <a:gd name="connsiteY24" fmla="*/ 3595815 h 4868235"/>
              <a:gd name="connsiteX25" fmla="*/ 2086426 w 2914020"/>
              <a:gd name="connsiteY25" fmla="*/ 3680360 h 4868235"/>
              <a:gd name="connsiteX26" fmla="*/ 1942071 w 2914020"/>
              <a:gd name="connsiteY26" fmla="*/ 3768749 h 4868235"/>
              <a:gd name="connsiteX27" fmla="*/ 1781086 w 2914020"/>
              <a:gd name="connsiteY27" fmla="*/ 3861749 h 4868235"/>
              <a:gd name="connsiteX28" fmla="*/ 1604233 w 2914020"/>
              <a:gd name="connsiteY28" fmla="*/ 3961668 h 4868235"/>
              <a:gd name="connsiteX29" fmla="*/ 1409992 w 2914020"/>
              <a:gd name="connsiteY29" fmla="*/ 4070042 h 4868235"/>
              <a:gd name="connsiteX30" fmla="*/ 1199128 w 2914020"/>
              <a:gd name="connsiteY30" fmla="*/ 4187639 h 4868235"/>
              <a:gd name="connsiteX31" fmla="*/ 967853 w 2914020"/>
              <a:gd name="connsiteY31" fmla="*/ 4315995 h 4868235"/>
              <a:gd name="connsiteX32" fmla="*/ 718444 w 2914020"/>
              <a:gd name="connsiteY32" fmla="*/ 4455109 h 4868235"/>
              <a:gd name="connsiteX33" fmla="*/ 447869 w 2914020"/>
              <a:gd name="connsiteY33" fmla="*/ 4608062 h 4868235"/>
              <a:gd name="connsiteX34" fmla="*/ 157643 w 2914020"/>
              <a:gd name="connsiteY34" fmla="*/ 4776388 h 4868235"/>
              <a:gd name="connsiteX35" fmla="*/ 1 w 2914020"/>
              <a:gd name="connsiteY35" fmla="*/ 4868235 h 4868235"/>
              <a:gd name="connsiteX36" fmla="*/ 1 w 2914020"/>
              <a:gd name="connsiteY36" fmla="*/ 12592 h 4868235"/>
              <a:gd name="connsiteX37" fmla="*/ 0 w 2914020"/>
              <a:gd name="connsiteY37" fmla="*/ 12592 h 486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914020" h="4868235">
                <a:moveTo>
                  <a:pt x="0" y="0"/>
                </a:moveTo>
                <a:lnTo>
                  <a:pt x="2887624" y="0"/>
                </a:lnTo>
                <a:lnTo>
                  <a:pt x="2887567" y="12592"/>
                </a:lnTo>
                <a:lnTo>
                  <a:pt x="2889081" y="350009"/>
                </a:lnTo>
                <a:lnTo>
                  <a:pt x="2892860" y="662829"/>
                </a:lnTo>
                <a:lnTo>
                  <a:pt x="2897393" y="950288"/>
                </a:lnTo>
                <a:lnTo>
                  <a:pt x="2902685" y="1215455"/>
                </a:lnTo>
                <a:lnTo>
                  <a:pt x="2907218" y="1459100"/>
                </a:lnTo>
                <a:lnTo>
                  <a:pt x="2911754" y="1681227"/>
                </a:lnTo>
                <a:lnTo>
                  <a:pt x="2914020" y="1885677"/>
                </a:lnTo>
                <a:lnTo>
                  <a:pt x="2913263" y="2073213"/>
                </a:lnTo>
                <a:lnTo>
                  <a:pt x="2910241" y="2243843"/>
                </a:lnTo>
                <a:lnTo>
                  <a:pt x="2902685" y="2399100"/>
                </a:lnTo>
                <a:lnTo>
                  <a:pt x="2890590" y="2541293"/>
                </a:lnTo>
                <a:lnTo>
                  <a:pt x="2872453" y="2671185"/>
                </a:lnTo>
                <a:lnTo>
                  <a:pt x="2848267" y="2790318"/>
                </a:lnTo>
                <a:lnTo>
                  <a:pt x="2816521" y="2900231"/>
                </a:lnTo>
                <a:lnTo>
                  <a:pt x="2777221" y="3001686"/>
                </a:lnTo>
                <a:lnTo>
                  <a:pt x="2729608" y="3096223"/>
                </a:lnTo>
                <a:lnTo>
                  <a:pt x="2672167" y="3185379"/>
                </a:lnTo>
                <a:lnTo>
                  <a:pt x="2604144" y="3270696"/>
                </a:lnTo>
                <a:lnTo>
                  <a:pt x="2526299" y="3352938"/>
                </a:lnTo>
                <a:lnTo>
                  <a:pt x="2435603" y="3432871"/>
                </a:lnTo>
                <a:lnTo>
                  <a:pt x="2332815" y="3514341"/>
                </a:lnTo>
                <a:lnTo>
                  <a:pt x="2217179" y="3595815"/>
                </a:lnTo>
                <a:lnTo>
                  <a:pt x="2086426" y="3680360"/>
                </a:lnTo>
                <a:lnTo>
                  <a:pt x="1942071" y="3768749"/>
                </a:lnTo>
                <a:lnTo>
                  <a:pt x="1781086" y="3861749"/>
                </a:lnTo>
                <a:lnTo>
                  <a:pt x="1604233" y="3961668"/>
                </a:lnTo>
                <a:lnTo>
                  <a:pt x="1409992" y="4070042"/>
                </a:lnTo>
                <a:lnTo>
                  <a:pt x="1199128" y="4187639"/>
                </a:lnTo>
                <a:lnTo>
                  <a:pt x="967853" y="4315995"/>
                </a:lnTo>
                <a:lnTo>
                  <a:pt x="718444" y="4455109"/>
                </a:lnTo>
                <a:lnTo>
                  <a:pt x="447869" y="4608062"/>
                </a:lnTo>
                <a:lnTo>
                  <a:pt x="157643" y="4776388"/>
                </a:lnTo>
                <a:lnTo>
                  <a:pt x="1" y="4868235"/>
                </a:lnTo>
                <a:lnTo>
                  <a:pt x="1" y="12592"/>
                </a:lnTo>
                <a:lnTo>
                  <a:pt x="0" y="12592"/>
                </a:lnTo>
                <a:close/>
              </a:path>
            </a:pathLst>
          </a:custGeom>
        </p:spPr>
      </p:pic>
      <p:sp>
        <p:nvSpPr>
          <p:cNvPr id="5" name="Freeform 3">
            <a:extLst>
              <a:ext uri="{FF2B5EF4-FFF2-40B4-BE49-F238E27FC236}">
                <a16:creationId xmlns:a16="http://schemas.microsoft.com/office/drawing/2014/main" id="{36A344BE-9353-4D4A-A54E-FBA089A1BA5E}"/>
              </a:ext>
            </a:extLst>
          </p:cNvPr>
          <p:cNvSpPr>
            <a:spLocks/>
          </p:cNvSpPr>
          <p:nvPr/>
        </p:nvSpPr>
        <p:spPr bwMode="auto">
          <a:xfrm>
            <a:off x="0" y="-12592"/>
            <a:ext cx="2914020" cy="4868235"/>
          </a:xfrm>
          <a:custGeom>
            <a:avLst/>
            <a:gdLst>
              <a:gd name="connsiteX0" fmla="*/ 0 w 2914020"/>
              <a:gd name="connsiteY0" fmla="*/ 0 h 4868235"/>
              <a:gd name="connsiteX1" fmla="*/ 2887624 w 2914020"/>
              <a:gd name="connsiteY1" fmla="*/ 0 h 4868235"/>
              <a:gd name="connsiteX2" fmla="*/ 2887567 w 2914020"/>
              <a:gd name="connsiteY2" fmla="*/ 12592 h 4868235"/>
              <a:gd name="connsiteX3" fmla="*/ 2889081 w 2914020"/>
              <a:gd name="connsiteY3" fmla="*/ 350009 h 4868235"/>
              <a:gd name="connsiteX4" fmla="*/ 2892860 w 2914020"/>
              <a:gd name="connsiteY4" fmla="*/ 662829 h 4868235"/>
              <a:gd name="connsiteX5" fmla="*/ 2897393 w 2914020"/>
              <a:gd name="connsiteY5" fmla="*/ 950288 h 4868235"/>
              <a:gd name="connsiteX6" fmla="*/ 2902685 w 2914020"/>
              <a:gd name="connsiteY6" fmla="*/ 1215455 h 4868235"/>
              <a:gd name="connsiteX7" fmla="*/ 2907218 w 2914020"/>
              <a:gd name="connsiteY7" fmla="*/ 1459100 h 4868235"/>
              <a:gd name="connsiteX8" fmla="*/ 2911754 w 2914020"/>
              <a:gd name="connsiteY8" fmla="*/ 1681227 h 4868235"/>
              <a:gd name="connsiteX9" fmla="*/ 2914020 w 2914020"/>
              <a:gd name="connsiteY9" fmla="*/ 1885677 h 4868235"/>
              <a:gd name="connsiteX10" fmla="*/ 2913263 w 2914020"/>
              <a:gd name="connsiteY10" fmla="*/ 2073213 h 4868235"/>
              <a:gd name="connsiteX11" fmla="*/ 2910241 w 2914020"/>
              <a:gd name="connsiteY11" fmla="*/ 2243843 h 4868235"/>
              <a:gd name="connsiteX12" fmla="*/ 2902685 w 2914020"/>
              <a:gd name="connsiteY12" fmla="*/ 2399100 h 4868235"/>
              <a:gd name="connsiteX13" fmla="*/ 2890590 w 2914020"/>
              <a:gd name="connsiteY13" fmla="*/ 2541293 h 4868235"/>
              <a:gd name="connsiteX14" fmla="*/ 2872453 w 2914020"/>
              <a:gd name="connsiteY14" fmla="*/ 2671185 h 4868235"/>
              <a:gd name="connsiteX15" fmla="*/ 2848267 w 2914020"/>
              <a:gd name="connsiteY15" fmla="*/ 2790318 h 4868235"/>
              <a:gd name="connsiteX16" fmla="*/ 2816521 w 2914020"/>
              <a:gd name="connsiteY16" fmla="*/ 2900231 h 4868235"/>
              <a:gd name="connsiteX17" fmla="*/ 2777221 w 2914020"/>
              <a:gd name="connsiteY17" fmla="*/ 3001686 h 4868235"/>
              <a:gd name="connsiteX18" fmla="*/ 2729608 w 2914020"/>
              <a:gd name="connsiteY18" fmla="*/ 3096223 h 4868235"/>
              <a:gd name="connsiteX19" fmla="*/ 2672167 w 2914020"/>
              <a:gd name="connsiteY19" fmla="*/ 3185379 h 4868235"/>
              <a:gd name="connsiteX20" fmla="*/ 2604144 w 2914020"/>
              <a:gd name="connsiteY20" fmla="*/ 3270696 h 4868235"/>
              <a:gd name="connsiteX21" fmla="*/ 2526299 w 2914020"/>
              <a:gd name="connsiteY21" fmla="*/ 3352938 h 4868235"/>
              <a:gd name="connsiteX22" fmla="*/ 2435603 w 2914020"/>
              <a:gd name="connsiteY22" fmla="*/ 3432871 h 4868235"/>
              <a:gd name="connsiteX23" fmla="*/ 2332815 w 2914020"/>
              <a:gd name="connsiteY23" fmla="*/ 3514341 h 4868235"/>
              <a:gd name="connsiteX24" fmla="*/ 2217179 w 2914020"/>
              <a:gd name="connsiteY24" fmla="*/ 3595815 h 4868235"/>
              <a:gd name="connsiteX25" fmla="*/ 2086426 w 2914020"/>
              <a:gd name="connsiteY25" fmla="*/ 3680360 h 4868235"/>
              <a:gd name="connsiteX26" fmla="*/ 1942071 w 2914020"/>
              <a:gd name="connsiteY26" fmla="*/ 3768749 h 4868235"/>
              <a:gd name="connsiteX27" fmla="*/ 1781086 w 2914020"/>
              <a:gd name="connsiteY27" fmla="*/ 3861749 h 4868235"/>
              <a:gd name="connsiteX28" fmla="*/ 1604233 w 2914020"/>
              <a:gd name="connsiteY28" fmla="*/ 3961668 h 4868235"/>
              <a:gd name="connsiteX29" fmla="*/ 1409992 w 2914020"/>
              <a:gd name="connsiteY29" fmla="*/ 4070042 h 4868235"/>
              <a:gd name="connsiteX30" fmla="*/ 1199128 w 2914020"/>
              <a:gd name="connsiteY30" fmla="*/ 4187639 h 4868235"/>
              <a:gd name="connsiteX31" fmla="*/ 967853 w 2914020"/>
              <a:gd name="connsiteY31" fmla="*/ 4315995 h 4868235"/>
              <a:gd name="connsiteX32" fmla="*/ 718444 w 2914020"/>
              <a:gd name="connsiteY32" fmla="*/ 4455109 h 4868235"/>
              <a:gd name="connsiteX33" fmla="*/ 447869 w 2914020"/>
              <a:gd name="connsiteY33" fmla="*/ 4608062 h 4868235"/>
              <a:gd name="connsiteX34" fmla="*/ 157643 w 2914020"/>
              <a:gd name="connsiteY34" fmla="*/ 4776388 h 4868235"/>
              <a:gd name="connsiteX35" fmla="*/ 1 w 2914020"/>
              <a:gd name="connsiteY35" fmla="*/ 4868235 h 4868235"/>
              <a:gd name="connsiteX36" fmla="*/ 1 w 2914020"/>
              <a:gd name="connsiteY36" fmla="*/ 12592 h 4868235"/>
              <a:gd name="connsiteX37" fmla="*/ 0 w 2914020"/>
              <a:gd name="connsiteY37" fmla="*/ 12592 h 4868235"/>
              <a:gd name="connsiteX38" fmla="*/ 0 w 2914020"/>
              <a:gd name="connsiteY38" fmla="*/ 0 h 486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914020" h="4868235">
                <a:moveTo>
                  <a:pt x="0" y="0"/>
                </a:moveTo>
                <a:lnTo>
                  <a:pt x="2887624" y="0"/>
                </a:lnTo>
                <a:lnTo>
                  <a:pt x="2887567" y="12592"/>
                </a:lnTo>
                <a:lnTo>
                  <a:pt x="2889081" y="350009"/>
                </a:lnTo>
                <a:lnTo>
                  <a:pt x="2892860" y="662829"/>
                </a:lnTo>
                <a:lnTo>
                  <a:pt x="2897393" y="950288"/>
                </a:lnTo>
                <a:lnTo>
                  <a:pt x="2902685" y="1215455"/>
                </a:lnTo>
                <a:lnTo>
                  <a:pt x="2907218" y="1459100"/>
                </a:lnTo>
                <a:lnTo>
                  <a:pt x="2911754" y="1681227"/>
                </a:lnTo>
                <a:lnTo>
                  <a:pt x="2914020" y="1885677"/>
                </a:lnTo>
                <a:lnTo>
                  <a:pt x="2913263" y="2073213"/>
                </a:lnTo>
                <a:lnTo>
                  <a:pt x="2910241" y="2243843"/>
                </a:lnTo>
                <a:lnTo>
                  <a:pt x="2902685" y="2399100"/>
                </a:lnTo>
                <a:lnTo>
                  <a:pt x="2890590" y="2541293"/>
                </a:lnTo>
                <a:lnTo>
                  <a:pt x="2872453" y="2671185"/>
                </a:lnTo>
                <a:lnTo>
                  <a:pt x="2848267" y="2790318"/>
                </a:lnTo>
                <a:lnTo>
                  <a:pt x="2816521" y="2900231"/>
                </a:lnTo>
                <a:lnTo>
                  <a:pt x="2777221" y="3001686"/>
                </a:lnTo>
                <a:lnTo>
                  <a:pt x="2729608" y="3096223"/>
                </a:lnTo>
                <a:lnTo>
                  <a:pt x="2672167" y="3185379"/>
                </a:lnTo>
                <a:lnTo>
                  <a:pt x="2604144" y="3270696"/>
                </a:lnTo>
                <a:lnTo>
                  <a:pt x="2526299" y="3352938"/>
                </a:lnTo>
                <a:lnTo>
                  <a:pt x="2435603" y="3432871"/>
                </a:lnTo>
                <a:lnTo>
                  <a:pt x="2332815" y="3514341"/>
                </a:lnTo>
                <a:lnTo>
                  <a:pt x="2217179" y="3595815"/>
                </a:lnTo>
                <a:lnTo>
                  <a:pt x="2086426" y="3680360"/>
                </a:lnTo>
                <a:lnTo>
                  <a:pt x="1942071" y="3768749"/>
                </a:lnTo>
                <a:lnTo>
                  <a:pt x="1781086" y="3861749"/>
                </a:lnTo>
                <a:lnTo>
                  <a:pt x="1604233" y="3961668"/>
                </a:lnTo>
                <a:lnTo>
                  <a:pt x="1409992" y="4070042"/>
                </a:lnTo>
                <a:lnTo>
                  <a:pt x="1199128" y="4187639"/>
                </a:lnTo>
                <a:lnTo>
                  <a:pt x="967853" y="4315995"/>
                </a:lnTo>
                <a:lnTo>
                  <a:pt x="718444" y="4455109"/>
                </a:lnTo>
                <a:lnTo>
                  <a:pt x="447869" y="4608062"/>
                </a:lnTo>
                <a:lnTo>
                  <a:pt x="157643" y="4776388"/>
                </a:lnTo>
                <a:lnTo>
                  <a:pt x="1" y="4868235"/>
                </a:lnTo>
                <a:lnTo>
                  <a:pt x="1" y="12592"/>
                </a:lnTo>
                <a:lnTo>
                  <a:pt x="0" y="12592"/>
                </a:lnTo>
                <a:lnTo>
                  <a:pt x="0" y="0"/>
                </a:lnTo>
                <a:close/>
              </a:path>
            </a:pathLst>
          </a:custGeom>
          <a:gradFill>
            <a:gsLst>
              <a:gs pos="100000">
                <a:srgbClr val="00BCD4">
                  <a:alpha val="0"/>
                </a:srgbClr>
              </a:gs>
              <a:gs pos="0">
                <a:srgbClr val="3488C6"/>
              </a:gs>
            </a:gsLst>
            <a:lin ang="5400000" scaled="1"/>
          </a:gra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cs typeface="+mn-ea"/>
              <a:sym typeface="+mn-lt"/>
            </a:endParaRPr>
          </a:p>
        </p:txBody>
      </p:sp>
      <p:sp>
        <p:nvSpPr>
          <p:cNvPr id="9" name="Text Placeholder 4">
            <a:extLst>
              <a:ext uri="{FF2B5EF4-FFF2-40B4-BE49-F238E27FC236}">
                <a16:creationId xmlns:a16="http://schemas.microsoft.com/office/drawing/2014/main" id="{40CB7054-F44E-4CE5-886D-0F20E181AD4A}"/>
              </a:ext>
            </a:extLst>
          </p:cNvPr>
          <p:cNvSpPr txBox="1">
            <a:spLocks/>
          </p:cNvSpPr>
          <p:nvPr/>
        </p:nvSpPr>
        <p:spPr>
          <a:xfrm>
            <a:off x="3230993" y="3474205"/>
            <a:ext cx="3110411" cy="7731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Font typeface="Arial" panose="020B0604020202020204" pitchFamily="34" charset="0"/>
              <a:buNone/>
              <a:defRPr/>
            </a:pPr>
            <a:r>
              <a:rPr lang="id-ID" sz="1200" b="1" dirty="0">
                <a:solidFill>
                  <a:prstClr val="white">
                    <a:lumMod val="65000"/>
                  </a:prstClr>
                </a:solidFill>
                <a:cs typeface="+mn-ea"/>
                <a:sym typeface="+mn-lt"/>
              </a:rPr>
              <a:t>Ut wisi enim </a:t>
            </a:r>
            <a:r>
              <a:rPr lang="id-ID" sz="1200" dirty="0">
                <a:solidFill>
                  <a:prstClr val="white">
                    <a:lumMod val="65000"/>
                  </a:prstClr>
                </a:solidFill>
                <a:cs typeface="+mn-ea"/>
                <a:sym typeface="+mn-lt"/>
              </a:rPr>
              <a:t>ad minim veniam, quis nostrud exerci tation ullamcorper nibh euismod tincidunt ut laoreet dolore magna aliquam erat volutpat. Ut wisi enim ad minim veniam, quis nostrud exerci. </a:t>
            </a:r>
          </a:p>
        </p:txBody>
      </p:sp>
      <p:sp>
        <p:nvSpPr>
          <p:cNvPr id="10" name="Rectangle: Rounded Corners 48">
            <a:extLst>
              <a:ext uri="{FF2B5EF4-FFF2-40B4-BE49-F238E27FC236}">
                <a16:creationId xmlns:a16="http://schemas.microsoft.com/office/drawing/2014/main" id="{5B28F4AA-4B8D-4F62-A0C4-7B0053CFB401}"/>
              </a:ext>
            </a:extLst>
          </p:cNvPr>
          <p:cNvSpPr/>
          <p:nvPr/>
        </p:nvSpPr>
        <p:spPr>
          <a:xfrm>
            <a:off x="3316084" y="4735052"/>
            <a:ext cx="1335450" cy="351080"/>
          </a:xfrm>
          <a:prstGeom prst="roundRect">
            <a:avLst>
              <a:gd name="adj" fmla="val 50000"/>
            </a:avLst>
          </a:prstGeom>
          <a:solidFill>
            <a:srgbClr val="00BCD4"/>
          </a:solidFill>
          <a:ln w="12700" cap="flat" cmpd="sng" algn="ctr">
            <a:noFill/>
            <a:prstDash val="solid"/>
            <a:miter lim="800000"/>
          </a:ln>
          <a:effectLst>
            <a:outerShdw blurRad="254000" dist="63500" dir="5400000" algn="t" rotWithShape="0">
              <a:sysClr val="windowText" lastClr="000000">
                <a:lumMod val="85000"/>
                <a:lumOff val="1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mn-ea"/>
                <a:sym typeface="+mn-lt"/>
              </a:rPr>
              <a:t>Learn More</a:t>
            </a:r>
            <a:endParaRPr kumimoji="0" lang="id-ID" sz="1100" b="0" i="0" u="none" strike="noStrike" kern="0" cap="none" spc="0" normalizeH="0" baseline="0" noProof="0" dirty="0">
              <a:ln>
                <a:noFill/>
              </a:ln>
              <a:solidFill>
                <a:prstClr val="white"/>
              </a:solidFill>
              <a:effectLst/>
              <a:uLnTx/>
              <a:uFillTx/>
              <a:cs typeface="+mn-ea"/>
              <a:sym typeface="+mn-lt"/>
            </a:endParaRPr>
          </a:p>
        </p:txBody>
      </p:sp>
      <p:grpSp>
        <p:nvGrpSpPr>
          <p:cNvPr id="3" name="组合 2">
            <a:extLst>
              <a:ext uri="{FF2B5EF4-FFF2-40B4-BE49-F238E27FC236}">
                <a16:creationId xmlns:a16="http://schemas.microsoft.com/office/drawing/2014/main" id="{6BF4841E-F8CB-4A16-8AF8-CC7B87DA227D}"/>
              </a:ext>
            </a:extLst>
          </p:cNvPr>
          <p:cNvGrpSpPr/>
          <p:nvPr/>
        </p:nvGrpSpPr>
        <p:grpSpPr>
          <a:xfrm>
            <a:off x="6456464" y="4382751"/>
            <a:ext cx="5236341" cy="2056072"/>
            <a:chOff x="6456464" y="4382751"/>
            <a:chExt cx="5236341" cy="2056072"/>
          </a:xfrm>
        </p:grpSpPr>
        <p:sp>
          <p:nvSpPr>
            <p:cNvPr id="14" name="Rounded Rectangle 17">
              <a:extLst>
                <a:ext uri="{FF2B5EF4-FFF2-40B4-BE49-F238E27FC236}">
                  <a16:creationId xmlns:a16="http://schemas.microsoft.com/office/drawing/2014/main" id="{95530111-78EE-4233-A3EA-6874B740A615}"/>
                </a:ext>
              </a:extLst>
            </p:cNvPr>
            <p:cNvSpPr/>
            <p:nvPr/>
          </p:nvSpPr>
          <p:spPr>
            <a:xfrm>
              <a:off x="6456464" y="4382751"/>
              <a:ext cx="5236340" cy="2056072"/>
            </a:xfrm>
            <a:prstGeom prst="roundRect">
              <a:avLst>
                <a:gd name="adj" fmla="val 2444"/>
              </a:avLst>
            </a:prstGeom>
            <a:solidFill>
              <a:sysClr val="window" lastClr="FFFFFF"/>
            </a:solidFill>
            <a:ln w="12700" cap="flat" cmpd="sng" algn="ctr">
              <a:noFill/>
              <a:prstDash val="solid"/>
              <a:miter lim="800000"/>
            </a:ln>
            <a:effectLst>
              <a:outerShdw blurRad="38100" dist="12700" dir="5400000" algn="t"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15" name="Title 3">
              <a:extLst>
                <a:ext uri="{FF2B5EF4-FFF2-40B4-BE49-F238E27FC236}">
                  <a16:creationId xmlns:a16="http://schemas.microsoft.com/office/drawing/2014/main" id="{B2F390A8-253D-4656-916C-5DFC4D74E94D}"/>
                </a:ext>
              </a:extLst>
            </p:cNvPr>
            <p:cNvSpPr txBox="1">
              <a:spLocks/>
            </p:cNvSpPr>
            <p:nvPr/>
          </p:nvSpPr>
          <p:spPr>
            <a:xfrm>
              <a:off x="7553272" y="4569276"/>
              <a:ext cx="4139533" cy="223791"/>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100" b="0" dirty="0">
                  <a:solidFill>
                    <a:srgbClr val="00BCD4"/>
                  </a:solidFill>
                  <a:latin typeface="+mn-lt"/>
                  <a:ea typeface="+mn-ea"/>
                  <a:cs typeface="+mn-ea"/>
                  <a:sym typeface="+mn-lt"/>
                </a:rPr>
                <a:t>BEST SAMPLE 02 BENEFETS </a:t>
              </a:r>
              <a:endParaRPr lang="en-US" sz="500" b="0" dirty="0">
                <a:solidFill>
                  <a:srgbClr val="00BCD4"/>
                </a:solidFill>
                <a:latin typeface="+mn-lt"/>
                <a:ea typeface="+mn-ea"/>
                <a:cs typeface="+mn-ea"/>
                <a:sym typeface="+mn-lt"/>
              </a:endParaRPr>
            </a:p>
          </p:txBody>
        </p:sp>
        <p:sp>
          <p:nvSpPr>
            <p:cNvPr id="16" name="Title 3">
              <a:extLst>
                <a:ext uri="{FF2B5EF4-FFF2-40B4-BE49-F238E27FC236}">
                  <a16:creationId xmlns:a16="http://schemas.microsoft.com/office/drawing/2014/main" id="{5C7FDC77-456F-4F33-BD87-CF4825A9F5A0}"/>
                </a:ext>
              </a:extLst>
            </p:cNvPr>
            <p:cNvSpPr txBox="1">
              <a:spLocks/>
            </p:cNvSpPr>
            <p:nvPr/>
          </p:nvSpPr>
          <p:spPr>
            <a:xfrm>
              <a:off x="7553271" y="4882895"/>
              <a:ext cx="4139533" cy="1473896"/>
            </a:xfrm>
            <a:prstGeom prst="rect">
              <a:avLst/>
            </a:prstGeom>
          </p:spPr>
          <p:txBody>
            <a:bodyPr numCol="2"/>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marL="171450" indent="-171450">
                <a:lnSpc>
                  <a:spcPct val="200000"/>
                </a:lnSpc>
                <a:buFont typeface="Arial" charset="0"/>
                <a:buChar char="•"/>
              </a:pPr>
              <a:r>
                <a:rPr lang="en-US" sz="1100" b="0" dirty="0">
                  <a:solidFill>
                    <a:prstClr val="black">
                      <a:alpha val="60000"/>
                    </a:prstClr>
                  </a:solidFill>
                  <a:latin typeface="+mn-lt"/>
                  <a:ea typeface="+mn-ea"/>
                  <a:cs typeface="+mn-ea"/>
                  <a:sym typeface="+mn-lt"/>
                </a:rPr>
                <a:t>Naming</a:t>
              </a:r>
            </a:p>
            <a:p>
              <a:pPr marL="171450" indent="-171450">
                <a:lnSpc>
                  <a:spcPct val="200000"/>
                </a:lnSpc>
                <a:buFont typeface="Arial" charset="0"/>
                <a:buChar char="•"/>
              </a:pPr>
              <a:r>
                <a:rPr lang="en-US" sz="1100" b="0" dirty="0">
                  <a:solidFill>
                    <a:prstClr val="black">
                      <a:alpha val="60000"/>
                    </a:prstClr>
                  </a:solidFill>
                  <a:latin typeface="+mn-lt"/>
                  <a:ea typeface="+mn-ea"/>
                  <a:cs typeface="+mn-ea"/>
                  <a:sym typeface="+mn-lt"/>
                </a:rPr>
                <a:t>Brand Personality</a:t>
              </a:r>
            </a:p>
            <a:p>
              <a:pPr marL="171450" indent="-171450">
                <a:lnSpc>
                  <a:spcPct val="200000"/>
                </a:lnSpc>
                <a:buFont typeface="Arial" charset="0"/>
                <a:buChar char="•"/>
              </a:pPr>
              <a:r>
                <a:rPr lang="en-US" sz="1100" b="0" dirty="0">
                  <a:solidFill>
                    <a:prstClr val="black">
                      <a:alpha val="60000"/>
                    </a:prstClr>
                  </a:solidFill>
                  <a:latin typeface="+mn-lt"/>
                  <a:ea typeface="+mn-ea"/>
                  <a:cs typeface="+mn-ea"/>
                  <a:sym typeface="+mn-lt"/>
                </a:rPr>
                <a:t>Logo creative</a:t>
              </a:r>
            </a:p>
            <a:p>
              <a:pPr marL="171450" indent="-171450">
                <a:lnSpc>
                  <a:spcPct val="200000"/>
                </a:lnSpc>
                <a:buFont typeface="Arial" charset="0"/>
                <a:buChar char="•"/>
              </a:pPr>
              <a:r>
                <a:rPr lang="en-US" sz="1100" b="0" dirty="0">
                  <a:solidFill>
                    <a:prstClr val="black">
                      <a:alpha val="60000"/>
                    </a:prstClr>
                  </a:solidFill>
                  <a:latin typeface="+mn-lt"/>
                  <a:ea typeface="+mn-ea"/>
                  <a:cs typeface="+mn-ea"/>
                  <a:sym typeface="+mn-lt"/>
                </a:rPr>
                <a:t>Visual identity </a:t>
              </a:r>
              <a:r>
                <a:rPr lang="en-US" sz="1100" b="0" dirty="0" err="1">
                  <a:solidFill>
                    <a:prstClr val="black">
                      <a:alpha val="60000"/>
                    </a:prstClr>
                  </a:solidFill>
                  <a:latin typeface="+mn-lt"/>
                  <a:ea typeface="+mn-ea"/>
                  <a:cs typeface="+mn-ea"/>
                  <a:sym typeface="+mn-lt"/>
                </a:rPr>
                <a:t>sytem</a:t>
              </a:r>
              <a:endParaRPr lang="en-US" sz="1100" b="0" dirty="0">
                <a:solidFill>
                  <a:prstClr val="black">
                    <a:alpha val="60000"/>
                  </a:prstClr>
                </a:solidFill>
                <a:latin typeface="+mn-lt"/>
                <a:ea typeface="+mn-ea"/>
                <a:cs typeface="+mn-ea"/>
                <a:sym typeface="+mn-lt"/>
              </a:endParaRPr>
            </a:p>
            <a:p>
              <a:pPr marL="171450" indent="-171450">
                <a:lnSpc>
                  <a:spcPct val="200000"/>
                </a:lnSpc>
                <a:buFont typeface="Arial" charset="0"/>
                <a:buChar char="•"/>
              </a:pPr>
              <a:r>
                <a:rPr lang="en-US" sz="1100" b="0" dirty="0">
                  <a:solidFill>
                    <a:prstClr val="black">
                      <a:alpha val="60000"/>
                    </a:prstClr>
                  </a:solidFill>
                  <a:latin typeface="+mn-lt"/>
                  <a:ea typeface="+mn-ea"/>
                  <a:cs typeface="+mn-ea"/>
                  <a:sym typeface="+mn-lt"/>
                </a:rPr>
                <a:t>Corporate brand identity</a:t>
              </a:r>
            </a:p>
            <a:p>
              <a:pPr marL="171450" indent="-171450">
                <a:lnSpc>
                  <a:spcPct val="200000"/>
                </a:lnSpc>
                <a:buFont typeface="Arial" charset="0"/>
                <a:buChar char="•"/>
              </a:pPr>
              <a:r>
                <a:rPr lang="en-US" sz="1100" b="0" dirty="0">
                  <a:solidFill>
                    <a:prstClr val="black">
                      <a:alpha val="60000"/>
                    </a:prstClr>
                  </a:solidFill>
                  <a:latin typeface="+mn-lt"/>
                  <a:ea typeface="+mn-ea"/>
                  <a:cs typeface="+mn-ea"/>
                  <a:sym typeface="+mn-lt"/>
                </a:rPr>
                <a:t>Naming</a:t>
              </a:r>
            </a:p>
            <a:p>
              <a:pPr marL="171450" indent="-171450">
                <a:lnSpc>
                  <a:spcPct val="200000"/>
                </a:lnSpc>
                <a:buFont typeface="Arial" charset="0"/>
                <a:buChar char="•"/>
              </a:pPr>
              <a:r>
                <a:rPr lang="en-US" sz="1100" b="0" dirty="0">
                  <a:solidFill>
                    <a:prstClr val="black">
                      <a:alpha val="60000"/>
                    </a:prstClr>
                  </a:solidFill>
                  <a:latin typeface="+mn-lt"/>
                  <a:ea typeface="+mn-ea"/>
                  <a:cs typeface="+mn-ea"/>
                  <a:sym typeface="+mn-lt"/>
                </a:rPr>
                <a:t>Brand Personality</a:t>
              </a:r>
            </a:p>
          </p:txBody>
        </p:sp>
        <p:grpSp>
          <p:nvGrpSpPr>
            <p:cNvPr id="17" name="Group 21">
              <a:extLst>
                <a:ext uri="{FF2B5EF4-FFF2-40B4-BE49-F238E27FC236}">
                  <a16:creationId xmlns:a16="http://schemas.microsoft.com/office/drawing/2014/main" id="{9650B5CC-B2F6-4D0B-9C5D-72F58E2B94DE}"/>
                </a:ext>
              </a:extLst>
            </p:cNvPr>
            <p:cNvGrpSpPr/>
            <p:nvPr/>
          </p:nvGrpSpPr>
          <p:grpSpPr>
            <a:xfrm>
              <a:off x="6863897" y="5178218"/>
              <a:ext cx="464344" cy="465138"/>
              <a:chOff x="7275629" y="3973834"/>
              <a:chExt cx="464344" cy="465138"/>
            </a:xfrm>
            <a:gradFill>
              <a:gsLst>
                <a:gs pos="0">
                  <a:srgbClr val="00BCD4"/>
                </a:gs>
                <a:gs pos="100000">
                  <a:srgbClr val="3488C6"/>
                </a:gs>
              </a:gsLst>
              <a:lin ang="0" scaled="1"/>
            </a:gradFill>
          </p:grpSpPr>
          <p:sp>
            <p:nvSpPr>
              <p:cNvPr id="18" name="AutoShape 37">
                <a:extLst>
                  <a:ext uri="{FF2B5EF4-FFF2-40B4-BE49-F238E27FC236}">
                    <a16:creationId xmlns:a16="http://schemas.microsoft.com/office/drawing/2014/main" id="{45D5BD1E-1B97-4DC9-BE4D-49B6A8C50A88}"/>
                  </a:ext>
                </a:extLst>
              </p:cNvPr>
              <p:cNvSpPr>
                <a:spLocks/>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9" name="AutoShape 38">
                <a:extLst>
                  <a:ext uri="{FF2B5EF4-FFF2-40B4-BE49-F238E27FC236}">
                    <a16:creationId xmlns:a16="http://schemas.microsoft.com/office/drawing/2014/main" id="{30961E90-0767-4148-A117-79B233526F8A}"/>
                  </a:ext>
                </a:extLst>
              </p:cNvPr>
              <p:cNvSpPr>
                <a:spLocks/>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20" name="AutoShape 39">
                <a:extLst>
                  <a:ext uri="{FF2B5EF4-FFF2-40B4-BE49-F238E27FC236}">
                    <a16:creationId xmlns:a16="http://schemas.microsoft.com/office/drawing/2014/main" id="{17D2CDC4-D0D5-4B7C-BFEE-BD24ECC7619D}"/>
                  </a:ext>
                </a:extLst>
              </p:cNvPr>
              <p:cNvSpPr>
                <a:spLocks/>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21" name="AutoShape 40">
                <a:extLst>
                  <a:ext uri="{FF2B5EF4-FFF2-40B4-BE49-F238E27FC236}">
                    <a16:creationId xmlns:a16="http://schemas.microsoft.com/office/drawing/2014/main" id="{C5BCAB65-B0E0-4879-B513-A2B82F9B22E6}"/>
                  </a:ext>
                </a:extLst>
              </p:cNvPr>
              <p:cNvSpPr>
                <a:spLocks/>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22" name="AutoShape 41">
                <a:extLst>
                  <a:ext uri="{FF2B5EF4-FFF2-40B4-BE49-F238E27FC236}">
                    <a16:creationId xmlns:a16="http://schemas.microsoft.com/office/drawing/2014/main" id="{597690CA-3BCF-4160-A4DC-598B3EB56E97}"/>
                  </a:ext>
                </a:extLst>
              </p:cNvPr>
              <p:cNvSpPr>
                <a:spLocks/>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23" name="AutoShape 42">
                <a:extLst>
                  <a:ext uri="{FF2B5EF4-FFF2-40B4-BE49-F238E27FC236}">
                    <a16:creationId xmlns:a16="http://schemas.microsoft.com/office/drawing/2014/main" id="{7E6EF3B1-0D87-4ECD-9C9F-8ED9F2AEEB45}"/>
                  </a:ext>
                </a:extLst>
              </p:cNvPr>
              <p:cNvSpPr>
                <a:spLocks/>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grpSp>
      <p:grpSp>
        <p:nvGrpSpPr>
          <p:cNvPr id="2" name="组合 1">
            <a:extLst>
              <a:ext uri="{FF2B5EF4-FFF2-40B4-BE49-F238E27FC236}">
                <a16:creationId xmlns:a16="http://schemas.microsoft.com/office/drawing/2014/main" id="{AB4E9749-D467-4F11-B97F-F0AD62BB50AA}"/>
              </a:ext>
            </a:extLst>
          </p:cNvPr>
          <p:cNvGrpSpPr/>
          <p:nvPr/>
        </p:nvGrpSpPr>
        <p:grpSpPr>
          <a:xfrm>
            <a:off x="6456464" y="1912199"/>
            <a:ext cx="5236341" cy="2056072"/>
            <a:chOff x="6456464" y="1912199"/>
            <a:chExt cx="5236341" cy="2056072"/>
          </a:xfrm>
        </p:grpSpPr>
        <p:sp>
          <p:nvSpPr>
            <p:cNvPr id="11" name="Rounded Rectangle 12">
              <a:extLst>
                <a:ext uri="{FF2B5EF4-FFF2-40B4-BE49-F238E27FC236}">
                  <a16:creationId xmlns:a16="http://schemas.microsoft.com/office/drawing/2014/main" id="{C7AB5E4F-031B-491A-A67B-61E5BAEA432B}"/>
                </a:ext>
              </a:extLst>
            </p:cNvPr>
            <p:cNvSpPr/>
            <p:nvPr/>
          </p:nvSpPr>
          <p:spPr>
            <a:xfrm>
              <a:off x="6456464" y="1912199"/>
              <a:ext cx="5236340" cy="2056072"/>
            </a:xfrm>
            <a:prstGeom prst="roundRect">
              <a:avLst>
                <a:gd name="adj" fmla="val 2444"/>
              </a:avLst>
            </a:prstGeom>
            <a:solidFill>
              <a:sysClr val="window" lastClr="FFFFFF"/>
            </a:solidFill>
            <a:ln w="12700" cap="flat" cmpd="sng" algn="ctr">
              <a:noFill/>
              <a:prstDash val="solid"/>
              <a:miter lim="800000"/>
            </a:ln>
            <a:effectLst>
              <a:outerShdw blurRad="38100" dist="12700" dir="5400000" algn="t"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12" name="Title 3">
              <a:extLst>
                <a:ext uri="{FF2B5EF4-FFF2-40B4-BE49-F238E27FC236}">
                  <a16:creationId xmlns:a16="http://schemas.microsoft.com/office/drawing/2014/main" id="{21BF8766-2FD8-4264-92A0-56A1E13F0646}"/>
                </a:ext>
              </a:extLst>
            </p:cNvPr>
            <p:cNvSpPr txBox="1">
              <a:spLocks/>
            </p:cNvSpPr>
            <p:nvPr/>
          </p:nvSpPr>
          <p:spPr>
            <a:xfrm>
              <a:off x="7553272" y="2098724"/>
              <a:ext cx="4139533" cy="223791"/>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100" b="0" dirty="0">
                  <a:solidFill>
                    <a:srgbClr val="00BCD4"/>
                  </a:solidFill>
                  <a:latin typeface="+mn-lt"/>
                  <a:ea typeface="+mn-ea"/>
                  <a:cs typeface="+mn-ea"/>
                  <a:sym typeface="+mn-lt"/>
                </a:rPr>
                <a:t>BEST SAMPLE 01 BENEFETS </a:t>
              </a:r>
              <a:endParaRPr lang="en-US" sz="500" b="0" dirty="0">
                <a:solidFill>
                  <a:srgbClr val="00BCD4"/>
                </a:solidFill>
                <a:latin typeface="+mn-lt"/>
                <a:ea typeface="+mn-ea"/>
                <a:cs typeface="+mn-ea"/>
                <a:sym typeface="+mn-lt"/>
              </a:endParaRPr>
            </a:p>
          </p:txBody>
        </p:sp>
        <p:sp>
          <p:nvSpPr>
            <p:cNvPr id="13" name="Title 3">
              <a:extLst>
                <a:ext uri="{FF2B5EF4-FFF2-40B4-BE49-F238E27FC236}">
                  <a16:creationId xmlns:a16="http://schemas.microsoft.com/office/drawing/2014/main" id="{ED42E4FC-9CB3-4F11-8B61-424D7F36C937}"/>
                </a:ext>
              </a:extLst>
            </p:cNvPr>
            <p:cNvSpPr txBox="1">
              <a:spLocks/>
            </p:cNvSpPr>
            <p:nvPr/>
          </p:nvSpPr>
          <p:spPr>
            <a:xfrm>
              <a:off x="7553271" y="2412343"/>
              <a:ext cx="4139533" cy="1473896"/>
            </a:xfrm>
            <a:prstGeom prst="rect">
              <a:avLst/>
            </a:prstGeom>
          </p:spPr>
          <p:txBody>
            <a:bodyPr numCol="2"/>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marL="171450" indent="-171450">
                <a:lnSpc>
                  <a:spcPct val="200000"/>
                </a:lnSpc>
                <a:buFont typeface="Arial" charset="0"/>
                <a:buChar char="•"/>
              </a:pPr>
              <a:r>
                <a:rPr lang="en-US" sz="1100" b="0" dirty="0">
                  <a:solidFill>
                    <a:prstClr val="black">
                      <a:alpha val="60000"/>
                    </a:prstClr>
                  </a:solidFill>
                  <a:latin typeface="+mn-lt"/>
                  <a:ea typeface="+mn-ea"/>
                  <a:cs typeface="+mn-ea"/>
                  <a:sym typeface="+mn-lt"/>
                </a:rPr>
                <a:t>Naming</a:t>
              </a:r>
            </a:p>
            <a:p>
              <a:pPr marL="171450" indent="-171450">
                <a:lnSpc>
                  <a:spcPct val="200000"/>
                </a:lnSpc>
                <a:buFont typeface="Arial" charset="0"/>
                <a:buChar char="•"/>
              </a:pPr>
              <a:r>
                <a:rPr lang="en-US" sz="1100" b="0" dirty="0">
                  <a:solidFill>
                    <a:prstClr val="black">
                      <a:alpha val="60000"/>
                    </a:prstClr>
                  </a:solidFill>
                  <a:latin typeface="+mn-lt"/>
                  <a:ea typeface="+mn-ea"/>
                  <a:cs typeface="+mn-ea"/>
                  <a:sym typeface="+mn-lt"/>
                </a:rPr>
                <a:t>Brand Personality</a:t>
              </a:r>
            </a:p>
            <a:p>
              <a:pPr marL="171450" indent="-171450">
                <a:lnSpc>
                  <a:spcPct val="200000"/>
                </a:lnSpc>
                <a:buFont typeface="Arial" charset="0"/>
                <a:buChar char="•"/>
              </a:pPr>
              <a:r>
                <a:rPr lang="en-US" sz="1100" b="0" dirty="0">
                  <a:solidFill>
                    <a:prstClr val="black">
                      <a:alpha val="60000"/>
                    </a:prstClr>
                  </a:solidFill>
                  <a:latin typeface="+mn-lt"/>
                  <a:ea typeface="+mn-ea"/>
                  <a:cs typeface="+mn-ea"/>
                  <a:sym typeface="+mn-lt"/>
                </a:rPr>
                <a:t>Logo creative</a:t>
              </a:r>
            </a:p>
            <a:p>
              <a:pPr marL="171450" indent="-171450">
                <a:lnSpc>
                  <a:spcPct val="200000"/>
                </a:lnSpc>
                <a:buFont typeface="Arial" charset="0"/>
                <a:buChar char="•"/>
              </a:pPr>
              <a:r>
                <a:rPr lang="en-US" sz="1100" b="0" dirty="0">
                  <a:solidFill>
                    <a:prstClr val="black">
                      <a:alpha val="60000"/>
                    </a:prstClr>
                  </a:solidFill>
                  <a:latin typeface="+mn-lt"/>
                  <a:ea typeface="+mn-ea"/>
                  <a:cs typeface="+mn-ea"/>
                  <a:sym typeface="+mn-lt"/>
                </a:rPr>
                <a:t>Visual identity </a:t>
              </a:r>
              <a:r>
                <a:rPr lang="en-US" sz="1100" b="0" dirty="0" err="1">
                  <a:solidFill>
                    <a:prstClr val="black">
                      <a:alpha val="60000"/>
                    </a:prstClr>
                  </a:solidFill>
                  <a:latin typeface="+mn-lt"/>
                  <a:ea typeface="+mn-ea"/>
                  <a:cs typeface="+mn-ea"/>
                  <a:sym typeface="+mn-lt"/>
                </a:rPr>
                <a:t>sytem</a:t>
              </a:r>
              <a:endParaRPr lang="en-US" sz="1100" b="0" dirty="0">
                <a:solidFill>
                  <a:prstClr val="black">
                    <a:alpha val="60000"/>
                  </a:prstClr>
                </a:solidFill>
                <a:latin typeface="+mn-lt"/>
                <a:ea typeface="+mn-ea"/>
                <a:cs typeface="+mn-ea"/>
                <a:sym typeface="+mn-lt"/>
              </a:endParaRPr>
            </a:p>
            <a:p>
              <a:pPr marL="171450" indent="-171450">
                <a:lnSpc>
                  <a:spcPct val="200000"/>
                </a:lnSpc>
                <a:buFont typeface="Arial" charset="0"/>
                <a:buChar char="•"/>
              </a:pPr>
              <a:r>
                <a:rPr lang="en-US" sz="1100" b="0" dirty="0">
                  <a:solidFill>
                    <a:prstClr val="black">
                      <a:alpha val="60000"/>
                    </a:prstClr>
                  </a:solidFill>
                  <a:latin typeface="+mn-lt"/>
                  <a:ea typeface="+mn-ea"/>
                  <a:cs typeface="+mn-ea"/>
                  <a:sym typeface="+mn-lt"/>
                </a:rPr>
                <a:t>Corporate brand identity</a:t>
              </a:r>
            </a:p>
            <a:p>
              <a:pPr marL="171450" indent="-171450">
                <a:lnSpc>
                  <a:spcPct val="200000"/>
                </a:lnSpc>
                <a:buFont typeface="Arial" charset="0"/>
                <a:buChar char="•"/>
              </a:pPr>
              <a:r>
                <a:rPr lang="en-US" sz="1100" b="0" dirty="0">
                  <a:solidFill>
                    <a:prstClr val="black">
                      <a:alpha val="60000"/>
                    </a:prstClr>
                  </a:solidFill>
                  <a:latin typeface="+mn-lt"/>
                  <a:ea typeface="+mn-ea"/>
                  <a:cs typeface="+mn-ea"/>
                  <a:sym typeface="+mn-lt"/>
                </a:rPr>
                <a:t>Naming</a:t>
              </a:r>
            </a:p>
            <a:p>
              <a:pPr marL="171450" indent="-171450">
                <a:lnSpc>
                  <a:spcPct val="200000"/>
                </a:lnSpc>
                <a:buFont typeface="Arial" charset="0"/>
                <a:buChar char="•"/>
              </a:pPr>
              <a:r>
                <a:rPr lang="en-US" sz="1100" b="0" dirty="0">
                  <a:solidFill>
                    <a:prstClr val="black">
                      <a:alpha val="60000"/>
                    </a:prstClr>
                  </a:solidFill>
                  <a:latin typeface="+mn-lt"/>
                  <a:ea typeface="+mn-ea"/>
                  <a:cs typeface="+mn-ea"/>
                  <a:sym typeface="+mn-lt"/>
                </a:rPr>
                <a:t>Brand Personality</a:t>
              </a:r>
            </a:p>
            <a:p>
              <a:pPr marL="171450" indent="-171450">
                <a:lnSpc>
                  <a:spcPct val="200000"/>
                </a:lnSpc>
                <a:buFont typeface="Arial" charset="0"/>
                <a:buChar char="•"/>
              </a:pPr>
              <a:r>
                <a:rPr lang="en-US" sz="1100" b="0" dirty="0">
                  <a:solidFill>
                    <a:prstClr val="black">
                      <a:alpha val="60000"/>
                    </a:prstClr>
                  </a:solidFill>
                  <a:latin typeface="+mn-lt"/>
                  <a:ea typeface="+mn-ea"/>
                  <a:cs typeface="+mn-ea"/>
                  <a:sym typeface="+mn-lt"/>
                </a:rPr>
                <a:t>Logo creative</a:t>
              </a:r>
            </a:p>
          </p:txBody>
        </p:sp>
        <p:grpSp>
          <p:nvGrpSpPr>
            <p:cNvPr id="24" name="Group 28">
              <a:extLst>
                <a:ext uri="{FF2B5EF4-FFF2-40B4-BE49-F238E27FC236}">
                  <a16:creationId xmlns:a16="http://schemas.microsoft.com/office/drawing/2014/main" id="{89CEE99D-8271-412A-B4BA-8E32C08F0F71}"/>
                </a:ext>
              </a:extLst>
            </p:cNvPr>
            <p:cNvGrpSpPr/>
            <p:nvPr/>
          </p:nvGrpSpPr>
          <p:grpSpPr>
            <a:xfrm>
              <a:off x="6965496" y="2707666"/>
              <a:ext cx="319088" cy="465138"/>
              <a:chOff x="3582988" y="3510757"/>
              <a:chExt cx="319088" cy="465138"/>
            </a:xfrm>
            <a:gradFill>
              <a:gsLst>
                <a:gs pos="0">
                  <a:srgbClr val="00BCD4"/>
                </a:gs>
                <a:gs pos="100000">
                  <a:srgbClr val="3488C6"/>
                </a:gs>
              </a:gsLst>
              <a:lin ang="0" scaled="1"/>
            </a:gradFill>
          </p:grpSpPr>
          <p:sp>
            <p:nvSpPr>
              <p:cNvPr id="25" name="AutoShape 113">
                <a:extLst>
                  <a:ext uri="{FF2B5EF4-FFF2-40B4-BE49-F238E27FC236}">
                    <a16:creationId xmlns:a16="http://schemas.microsoft.com/office/drawing/2014/main" id="{F63FE74D-E92E-4081-8273-52AE2FF39FAF}"/>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26" name="AutoShape 114">
                <a:extLst>
                  <a:ext uri="{FF2B5EF4-FFF2-40B4-BE49-F238E27FC236}">
                    <a16:creationId xmlns:a16="http://schemas.microsoft.com/office/drawing/2014/main" id="{A8C3AB8D-706F-4640-8419-6E49B3306BC5}"/>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grpSp>
      <p:sp>
        <p:nvSpPr>
          <p:cNvPr id="27" name="Freeform 11">
            <a:extLst>
              <a:ext uri="{FF2B5EF4-FFF2-40B4-BE49-F238E27FC236}">
                <a16:creationId xmlns:a16="http://schemas.microsoft.com/office/drawing/2014/main" id="{E621B826-71BF-482F-91D9-4EB73CF4E927}"/>
              </a:ext>
            </a:extLst>
          </p:cNvPr>
          <p:cNvSpPr/>
          <p:nvPr/>
        </p:nvSpPr>
        <p:spPr>
          <a:xfrm rot="18900000">
            <a:off x="2558623" y="5785903"/>
            <a:ext cx="462879" cy="462879"/>
          </a:xfrm>
          <a:custGeom>
            <a:avLst/>
            <a:gdLst>
              <a:gd name="connsiteX0" fmla="*/ 0 w 1557038"/>
              <a:gd name="connsiteY0" fmla="*/ 778518 h 1557038"/>
              <a:gd name="connsiteX1" fmla="*/ 0 w 1557038"/>
              <a:gd name="connsiteY1" fmla="*/ 778518 h 1557038"/>
              <a:gd name="connsiteX2" fmla="*/ 0 w 1557038"/>
              <a:gd name="connsiteY2" fmla="*/ 778519 h 1557038"/>
              <a:gd name="connsiteX3" fmla="*/ 778519 w 1557038"/>
              <a:gd name="connsiteY3" fmla="*/ 0 h 1557038"/>
              <a:gd name="connsiteX4" fmla="*/ 778518 w 1557038"/>
              <a:gd name="connsiteY4" fmla="*/ 0 h 1557038"/>
              <a:gd name="connsiteX5" fmla="*/ 778518 w 1557038"/>
              <a:gd name="connsiteY5" fmla="*/ 0 h 1557038"/>
              <a:gd name="connsiteX6" fmla="*/ 1503899 w 1557038"/>
              <a:gd name="connsiteY6" fmla="*/ 650229 h 1557038"/>
              <a:gd name="connsiteX7" fmla="*/ 1557038 w 1557038"/>
              <a:gd name="connsiteY7" fmla="*/ 778519 h 1557038"/>
              <a:gd name="connsiteX8" fmla="*/ 1557037 w 1557038"/>
              <a:gd name="connsiteY8" fmla="*/ 778519 h 1557038"/>
              <a:gd name="connsiteX9" fmla="*/ 1375608 w 1557038"/>
              <a:gd name="connsiteY9" fmla="*/ 959948 h 1557038"/>
              <a:gd name="connsiteX10" fmla="*/ 959947 w 1557038"/>
              <a:gd name="connsiteY10" fmla="*/ 959948 h 1557038"/>
              <a:gd name="connsiteX11" fmla="*/ 959947 w 1557038"/>
              <a:gd name="connsiteY11" fmla="*/ 1375609 h 1557038"/>
              <a:gd name="connsiteX12" fmla="*/ 778518 w 1557038"/>
              <a:gd name="connsiteY12" fmla="*/ 1557038 h 1557038"/>
              <a:gd name="connsiteX13" fmla="*/ 778518 w 1557038"/>
              <a:gd name="connsiteY13" fmla="*/ 1557037 h 1557038"/>
              <a:gd name="connsiteX14" fmla="*/ 597089 w 1557038"/>
              <a:gd name="connsiteY14" fmla="*/ 1375608 h 1557038"/>
              <a:gd name="connsiteX15" fmla="*/ 597089 w 1557038"/>
              <a:gd name="connsiteY15" fmla="*/ 959948 h 1557038"/>
              <a:gd name="connsiteX16" fmla="*/ 181429 w 1557038"/>
              <a:gd name="connsiteY16" fmla="*/ 959947 h 1557038"/>
              <a:gd name="connsiteX17" fmla="*/ 14258 w 1557038"/>
              <a:gd name="connsiteY17" fmla="*/ 849138 h 1557038"/>
              <a:gd name="connsiteX18" fmla="*/ 0 w 1557038"/>
              <a:gd name="connsiteY18" fmla="*/ 778518 h 1557038"/>
              <a:gd name="connsiteX19" fmla="*/ 14258 w 1557038"/>
              <a:gd name="connsiteY19" fmla="*/ 707899 h 1557038"/>
              <a:gd name="connsiteX20" fmla="*/ 181429 w 1557038"/>
              <a:gd name="connsiteY20" fmla="*/ 597090 h 1557038"/>
              <a:gd name="connsiteX21" fmla="*/ 597090 w 1557038"/>
              <a:gd name="connsiteY21" fmla="*/ 597090 h 1557038"/>
              <a:gd name="connsiteX22" fmla="*/ 597090 w 1557038"/>
              <a:gd name="connsiteY22" fmla="*/ 181429 h 1557038"/>
              <a:gd name="connsiteX23" fmla="*/ 707899 w 1557038"/>
              <a:gd name="connsiteY23" fmla="*/ 14258 h 1557038"/>
              <a:gd name="connsiteX24" fmla="*/ 778518 w 1557038"/>
              <a:gd name="connsiteY24" fmla="*/ 0 h 1557038"/>
              <a:gd name="connsiteX25" fmla="*/ 849138 w 1557038"/>
              <a:gd name="connsiteY25" fmla="*/ 14258 h 1557038"/>
              <a:gd name="connsiteX26" fmla="*/ 959947 w 1557038"/>
              <a:gd name="connsiteY26" fmla="*/ 181429 h 1557038"/>
              <a:gd name="connsiteX27" fmla="*/ 959947 w 1557038"/>
              <a:gd name="connsiteY27" fmla="*/ 597090 h 1557038"/>
              <a:gd name="connsiteX28" fmla="*/ 1375609 w 1557038"/>
              <a:gd name="connsiteY28" fmla="*/ 597090 h 1557038"/>
              <a:gd name="connsiteX29" fmla="*/ 1503899 w 1557038"/>
              <a:gd name="connsiteY29" fmla="*/ 650229 h 155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57038" h="1557038">
                <a:moveTo>
                  <a:pt x="0" y="778518"/>
                </a:moveTo>
                <a:lnTo>
                  <a:pt x="0" y="778518"/>
                </a:lnTo>
                <a:lnTo>
                  <a:pt x="0" y="778519"/>
                </a:lnTo>
                <a:close/>
                <a:moveTo>
                  <a:pt x="778519" y="0"/>
                </a:moveTo>
                <a:lnTo>
                  <a:pt x="778518" y="0"/>
                </a:lnTo>
                <a:lnTo>
                  <a:pt x="778518" y="0"/>
                </a:lnTo>
                <a:close/>
                <a:moveTo>
                  <a:pt x="1503899" y="650229"/>
                </a:moveTo>
                <a:cubicBezTo>
                  <a:pt x="1536731" y="683062"/>
                  <a:pt x="1557038" y="728419"/>
                  <a:pt x="1557038" y="778519"/>
                </a:cubicBezTo>
                <a:lnTo>
                  <a:pt x="1557037" y="778519"/>
                </a:lnTo>
                <a:cubicBezTo>
                  <a:pt x="1557037" y="878719"/>
                  <a:pt x="1475808" y="959948"/>
                  <a:pt x="1375608" y="959948"/>
                </a:cubicBezTo>
                <a:lnTo>
                  <a:pt x="959947" y="959948"/>
                </a:lnTo>
                <a:lnTo>
                  <a:pt x="959947" y="1375609"/>
                </a:lnTo>
                <a:cubicBezTo>
                  <a:pt x="959947" y="1475809"/>
                  <a:pt x="878718" y="1557038"/>
                  <a:pt x="778518" y="1557038"/>
                </a:cubicBezTo>
                <a:lnTo>
                  <a:pt x="778518" y="1557037"/>
                </a:lnTo>
                <a:cubicBezTo>
                  <a:pt x="678318" y="1557037"/>
                  <a:pt x="597089" y="1475808"/>
                  <a:pt x="597089" y="1375608"/>
                </a:cubicBezTo>
                <a:lnTo>
                  <a:pt x="597089" y="959948"/>
                </a:lnTo>
                <a:lnTo>
                  <a:pt x="181429" y="959947"/>
                </a:lnTo>
                <a:cubicBezTo>
                  <a:pt x="106279" y="959947"/>
                  <a:pt x="41800" y="914256"/>
                  <a:pt x="14258" y="849138"/>
                </a:cubicBezTo>
                <a:lnTo>
                  <a:pt x="0" y="778518"/>
                </a:lnTo>
                <a:lnTo>
                  <a:pt x="14258" y="707899"/>
                </a:lnTo>
                <a:cubicBezTo>
                  <a:pt x="41800" y="642781"/>
                  <a:pt x="106279" y="597090"/>
                  <a:pt x="181429" y="597090"/>
                </a:cubicBezTo>
                <a:lnTo>
                  <a:pt x="597090" y="597090"/>
                </a:lnTo>
                <a:lnTo>
                  <a:pt x="597090" y="181429"/>
                </a:lnTo>
                <a:cubicBezTo>
                  <a:pt x="597090" y="106279"/>
                  <a:pt x="642781" y="41800"/>
                  <a:pt x="707899" y="14258"/>
                </a:cubicBezTo>
                <a:lnTo>
                  <a:pt x="778518" y="0"/>
                </a:lnTo>
                <a:lnTo>
                  <a:pt x="849138" y="14258"/>
                </a:lnTo>
                <a:cubicBezTo>
                  <a:pt x="914256" y="41800"/>
                  <a:pt x="959947" y="106279"/>
                  <a:pt x="959947" y="181429"/>
                </a:cubicBezTo>
                <a:lnTo>
                  <a:pt x="959947" y="597090"/>
                </a:lnTo>
                <a:lnTo>
                  <a:pt x="1375609" y="597090"/>
                </a:lnTo>
                <a:cubicBezTo>
                  <a:pt x="1425709" y="597090"/>
                  <a:pt x="1471066" y="617397"/>
                  <a:pt x="1503899" y="650229"/>
                </a:cubicBezTo>
                <a:close/>
              </a:path>
            </a:pathLst>
          </a:custGeom>
          <a:solidFill>
            <a:srgbClr val="00BCD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cs typeface="+mn-ea"/>
              <a:sym typeface="+mn-lt"/>
            </a:endParaRPr>
          </a:p>
        </p:txBody>
      </p:sp>
      <p:grpSp>
        <p:nvGrpSpPr>
          <p:cNvPr id="31" name="组合 30">
            <a:extLst>
              <a:ext uri="{FF2B5EF4-FFF2-40B4-BE49-F238E27FC236}">
                <a16:creationId xmlns:a16="http://schemas.microsoft.com/office/drawing/2014/main" id="{E070ECE1-50A1-497D-9C97-488771EC157F}"/>
              </a:ext>
            </a:extLst>
          </p:cNvPr>
          <p:cNvGrpSpPr/>
          <p:nvPr/>
        </p:nvGrpSpPr>
        <p:grpSpPr>
          <a:xfrm>
            <a:off x="3390898" y="419177"/>
            <a:ext cx="5410202" cy="1073532"/>
            <a:chOff x="3390898" y="419177"/>
            <a:chExt cx="5410202" cy="1073532"/>
          </a:xfrm>
        </p:grpSpPr>
        <p:sp>
          <p:nvSpPr>
            <p:cNvPr id="32" name="文本框 31">
              <a:extLst>
                <a:ext uri="{FF2B5EF4-FFF2-40B4-BE49-F238E27FC236}">
                  <a16:creationId xmlns:a16="http://schemas.microsoft.com/office/drawing/2014/main" id="{4B7D8A00-80C4-4823-B0EE-7ED174A8AFE8}"/>
                </a:ext>
              </a:extLst>
            </p:cNvPr>
            <p:cNvSpPr txBox="1"/>
            <p:nvPr/>
          </p:nvSpPr>
          <p:spPr>
            <a:xfrm>
              <a:off x="5182928" y="419177"/>
              <a:ext cx="1826142"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dirty="0">
                  <a:solidFill>
                    <a:srgbClr val="00BCD4"/>
                  </a:solidFill>
                  <a:cs typeface="+mn-ea"/>
                  <a:sym typeface="+mn-lt"/>
                </a:rPr>
                <a:t>Market analysis</a:t>
              </a:r>
            </a:p>
          </p:txBody>
        </p:sp>
        <p:sp>
          <p:nvSpPr>
            <p:cNvPr id="33" name="文本框 32">
              <a:extLst>
                <a:ext uri="{FF2B5EF4-FFF2-40B4-BE49-F238E27FC236}">
                  <a16:creationId xmlns:a16="http://schemas.microsoft.com/office/drawing/2014/main" id="{0223CE32-E2EA-4A92-82FE-81101CD8106C}"/>
                </a:ext>
              </a:extLst>
            </p:cNvPr>
            <p:cNvSpPr txBox="1"/>
            <p:nvPr/>
          </p:nvSpPr>
          <p:spPr>
            <a:xfrm>
              <a:off x="3390898" y="996419"/>
              <a:ext cx="5410202" cy="49629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bg1">
                      <a:lumMod val="65000"/>
                    </a:schemeClr>
                  </a:solidFill>
                  <a:effectLst/>
                  <a:uLnTx/>
                  <a:uFillTx/>
                  <a:cs typeface="+mn-ea"/>
                  <a:sym typeface="+mn-lt"/>
                </a:rPr>
                <a:t>The user can demonstrate on a projector or computer, or print the presentation and make it into a film to be used in a wider field</a:t>
              </a:r>
            </a:p>
          </p:txBody>
        </p:sp>
      </p:grpSp>
      <p:sp>
        <p:nvSpPr>
          <p:cNvPr id="34" name="TextBox 5">
            <a:extLst>
              <a:ext uri="{FF2B5EF4-FFF2-40B4-BE49-F238E27FC236}">
                <a16:creationId xmlns:a16="http://schemas.microsoft.com/office/drawing/2014/main" id="{FD0A24CA-AA0E-4EBE-AD94-3CD2509DBB6E}"/>
              </a:ext>
            </a:extLst>
          </p:cNvPr>
          <p:cNvSpPr txBox="1"/>
          <p:nvPr/>
        </p:nvSpPr>
        <p:spPr>
          <a:xfrm>
            <a:off x="3830706" y="2414825"/>
            <a:ext cx="1553630" cy="646331"/>
          </a:xfrm>
          <a:prstGeom prst="rect">
            <a:avLst/>
          </a:prstGeom>
          <a:noFill/>
        </p:spPr>
        <p:txBody>
          <a:bodyPr wrap="none" rtlCol="0">
            <a:spAutoFit/>
          </a:bodyPr>
          <a:lstStyle/>
          <a:p>
            <a:pPr algn="ctr"/>
            <a:r>
              <a:rPr lang="en-US" b="1" dirty="0">
                <a:solidFill>
                  <a:schemeClr val="tx1">
                    <a:lumMod val="75000"/>
                    <a:lumOff val="25000"/>
                  </a:schemeClr>
                </a:solidFill>
                <a:cs typeface="+mn-ea"/>
                <a:sym typeface="+mn-lt"/>
              </a:rPr>
              <a:t>YOUR TITLE</a:t>
            </a:r>
          </a:p>
          <a:p>
            <a:pPr algn="ctr"/>
            <a:r>
              <a:rPr lang="en-US" b="1" dirty="0">
                <a:solidFill>
                  <a:schemeClr val="tx1">
                    <a:lumMod val="75000"/>
                    <a:lumOff val="25000"/>
                  </a:schemeClr>
                </a:solidFill>
                <a:cs typeface="+mn-ea"/>
                <a:sym typeface="+mn-lt"/>
              </a:rPr>
              <a:t>HERE</a:t>
            </a:r>
          </a:p>
        </p:txBody>
      </p:sp>
      <p:sp>
        <p:nvSpPr>
          <p:cNvPr id="35" name="TextBox 6">
            <a:extLst>
              <a:ext uri="{FF2B5EF4-FFF2-40B4-BE49-F238E27FC236}">
                <a16:creationId xmlns:a16="http://schemas.microsoft.com/office/drawing/2014/main" id="{F3FC4D41-8BC4-4930-9A04-622C57B79D19}"/>
              </a:ext>
            </a:extLst>
          </p:cNvPr>
          <p:cNvSpPr txBox="1"/>
          <p:nvPr/>
        </p:nvSpPr>
        <p:spPr>
          <a:xfrm>
            <a:off x="3555789" y="3082260"/>
            <a:ext cx="2103461" cy="246221"/>
          </a:xfrm>
          <a:prstGeom prst="rect">
            <a:avLst/>
          </a:prstGeom>
          <a:noFill/>
        </p:spPr>
        <p:txBody>
          <a:bodyPr wrap="none" rtlCol="0">
            <a:spAutoFit/>
          </a:bodyPr>
          <a:lstStyle/>
          <a:p>
            <a:pPr algn="ctr"/>
            <a:r>
              <a:rPr lang="en-US" sz="1000" spc="600" dirty="0">
                <a:solidFill>
                  <a:schemeClr val="tx1">
                    <a:lumMod val="75000"/>
                    <a:lumOff val="25000"/>
                  </a:schemeClr>
                </a:solidFill>
                <a:cs typeface="+mn-ea"/>
                <a:sym typeface="+mn-lt"/>
              </a:rPr>
              <a:t>PRESENTATION</a:t>
            </a:r>
          </a:p>
        </p:txBody>
      </p:sp>
      <p:sp>
        <p:nvSpPr>
          <p:cNvPr id="6" name="Rectangle: Rounded Corners 7">
            <a:extLst>
              <a:ext uri="{FF2B5EF4-FFF2-40B4-BE49-F238E27FC236}">
                <a16:creationId xmlns:a16="http://schemas.microsoft.com/office/drawing/2014/main" id="{1B4BFA9F-BAD2-4450-983F-5C65398E22A2}"/>
              </a:ext>
            </a:extLst>
          </p:cNvPr>
          <p:cNvSpPr/>
          <p:nvPr/>
        </p:nvSpPr>
        <p:spPr>
          <a:xfrm>
            <a:off x="4426198" y="3010411"/>
            <a:ext cx="360000" cy="36000"/>
          </a:xfrm>
          <a:prstGeom prst="roundRect">
            <a:avLst>
              <a:gd name="adj" fmla="val 12320"/>
            </a:avLst>
          </a:prstGeom>
          <a:solidFill>
            <a:srgbClr val="4BD1FB"/>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gradFill>
                <a:gsLst>
                  <a:gs pos="2000">
                    <a:srgbClr val="4BD1FB"/>
                  </a:gs>
                  <a:gs pos="100000">
                    <a:srgbClr val="F94994"/>
                  </a:gs>
                </a:gsLst>
                <a:lin ang="0" scaled="0"/>
              </a:gradFill>
              <a:effectLst/>
              <a:uLnTx/>
              <a:uFillTx/>
              <a:cs typeface="+mn-ea"/>
              <a:sym typeface="+mn-lt"/>
            </a:endParaRPr>
          </a:p>
        </p:txBody>
      </p:sp>
    </p:spTree>
    <p:extLst>
      <p:ext uri="{BB962C8B-B14F-4D97-AF65-F5344CB8AC3E}">
        <p14:creationId xmlns:p14="http://schemas.microsoft.com/office/powerpoint/2010/main" val="1475527305"/>
      </p:ext>
    </p:extLst>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0.70"/>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000" fill="hold"/>
                                        <p:tgtEl>
                                          <p:spTgt spid="9"/>
                                        </p:tgtEl>
                                        <p:attrNameLst>
                                          <p:attrName>ppt_x</p:attrName>
                                        </p:attrNameLst>
                                      </p:cBhvr>
                                      <p:tavLst>
                                        <p:tav tm="0">
                                          <p:val>
                                            <p:strVal val="1+#ppt_w/2"/>
                                          </p:val>
                                        </p:tav>
                                        <p:tav tm="100000">
                                          <p:val>
                                            <p:strVal val="#ppt_x"/>
                                          </p:val>
                                        </p:tav>
                                      </p:tavLst>
                                    </p:anim>
                                    <p:anim calcmode="lin" valueType="num">
                                      <p:cBhvr additive="base">
                                        <p:cTn id="29" dur="10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50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1000" fill="hold"/>
                                        <p:tgtEl>
                                          <p:spTgt spid="10"/>
                                        </p:tgtEl>
                                        <p:attrNameLst>
                                          <p:attrName>ppt_x</p:attrName>
                                        </p:attrNameLst>
                                      </p:cBhvr>
                                      <p:tavLst>
                                        <p:tav tm="0">
                                          <p:val>
                                            <p:strVal val="1+#ppt_w/2"/>
                                          </p:val>
                                        </p:tav>
                                        <p:tav tm="100000">
                                          <p:val>
                                            <p:strVal val="#ppt_x"/>
                                          </p:val>
                                        </p:tav>
                                      </p:tavLst>
                                    </p:anim>
                                    <p:anim calcmode="lin" valueType="num">
                                      <p:cBhvr additive="base">
                                        <p:cTn id="33" dur="1000" fill="hold"/>
                                        <p:tgtEl>
                                          <p:spTgt spid="10"/>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9" presetClass="entr" presetSubtype="0" decel="10000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 calcmode="lin" valueType="num">
                                      <p:cBhvr>
                                        <p:cTn id="39" dur="500" fill="hold"/>
                                        <p:tgtEl>
                                          <p:spTgt spid="27"/>
                                        </p:tgtEl>
                                        <p:attrNameLst>
                                          <p:attrName>style.rotation</p:attrName>
                                        </p:attrNameLst>
                                      </p:cBhvr>
                                      <p:tavLst>
                                        <p:tav tm="0">
                                          <p:val>
                                            <p:fltVal val="360"/>
                                          </p:val>
                                        </p:tav>
                                        <p:tav tm="100000">
                                          <p:val>
                                            <p:fltVal val="0"/>
                                          </p:val>
                                        </p:tav>
                                      </p:tavLst>
                                    </p:anim>
                                    <p:animEffect transition="in" filter="fade">
                                      <p:cBhvr>
                                        <p:cTn id="40" dur="500"/>
                                        <p:tgtEl>
                                          <p:spTgt spid="27"/>
                                        </p:tgtEl>
                                      </p:cBhvr>
                                    </p:animEffect>
                                  </p:childTnLst>
                                </p:cTn>
                              </p:par>
                            </p:childTnLst>
                          </p:cTn>
                        </p:par>
                        <p:par>
                          <p:cTn id="41" fill="hold">
                            <p:stCondLst>
                              <p:cond delay="4000"/>
                            </p:stCondLst>
                            <p:childTnLst>
                              <p:par>
                                <p:cTn id="42" presetID="55" presetClass="entr" presetSubtype="0"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1000" fill="hold"/>
                                        <p:tgtEl>
                                          <p:spTgt spid="3"/>
                                        </p:tgtEl>
                                        <p:attrNameLst>
                                          <p:attrName>ppt_w</p:attrName>
                                        </p:attrNameLst>
                                      </p:cBhvr>
                                      <p:tavLst>
                                        <p:tav tm="0">
                                          <p:val>
                                            <p:strVal val="#ppt_w*0.70"/>
                                          </p:val>
                                        </p:tav>
                                        <p:tav tm="100000">
                                          <p:val>
                                            <p:strVal val="#ppt_w"/>
                                          </p:val>
                                        </p:tav>
                                      </p:tavLst>
                                    </p:anim>
                                    <p:anim calcmode="lin" valueType="num">
                                      <p:cBhvr>
                                        <p:cTn id="45" dur="1000" fill="hold"/>
                                        <p:tgtEl>
                                          <p:spTgt spid="3"/>
                                        </p:tgtEl>
                                        <p:attrNameLst>
                                          <p:attrName>ppt_h</p:attrName>
                                        </p:attrNameLst>
                                      </p:cBhvr>
                                      <p:tavLst>
                                        <p:tav tm="0">
                                          <p:val>
                                            <p:strVal val="#ppt_h"/>
                                          </p:val>
                                        </p:tav>
                                        <p:tav tm="100000">
                                          <p:val>
                                            <p:strVal val="#ppt_h"/>
                                          </p:val>
                                        </p:tav>
                                      </p:tavLst>
                                    </p:anim>
                                    <p:animEffect transition="in" filter="fade">
                                      <p:cBhvr>
                                        <p:cTn id="46" dur="1000"/>
                                        <p:tgtEl>
                                          <p:spTgt spid="3"/>
                                        </p:tgtEl>
                                      </p:cBhvr>
                                    </p:animEffect>
                                  </p:childTnLst>
                                </p:cTn>
                              </p:par>
                            </p:childTnLst>
                          </p:cTn>
                        </p:par>
                        <p:par>
                          <p:cTn id="47" fill="hold">
                            <p:stCondLst>
                              <p:cond delay="5000"/>
                            </p:stCondLst>
                            <p:childTnLst>
                              <p:par>
                                <p:cTn id="48" presetID="55" presetClass="entr" presetSubtype="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1000" fill="hold"/>
                                        <p:tgtEl>
                                          <p:spTgt spid="2"/>
                                        </p:tgtEl>
                                        <p:attrNameLst>
                                          <p:attrName>ppt_w</p:attrName>
                                        </p:attrNameLst>
                                      </p:cBhvr>
                                      <p:tavLst>
                                        <p:tav tm="0">
                                          <p:val>
                                            <p:strVal val="#ppt_w*0.70"/>
                                          </p:val>
                                        </p:tav>
                                        <p:tav tm="100000">
                                          <p:val>
                                            <p:strVal val="#ppt_w"/>
                                          </p:val>
                                        </p:tav>
                                      </p:tavLst>
                                    </p:anim>
                                    <p:anim calcmode="lin" valueType="num">
                                      <p:cBhvr>
                                        <p:cTn id="51" dur="1000" fill="hold"/>
                                        <p:tgtEl>
                                          <p:spTgt spid="2"/>
                                        </p:tgtEl>
                                        <p:attrNameLst>
                                          <p:attrName>ppt_h</p:attrName>
                                        </p:attrNameLst>
                                      </p:cBhvr>
                                      <p:tavLst>
                                        <p:tav tm="0">
                                          <p:val>
                                            <p:strVal val="#ppt_h"/>
                                          </p:val>
                                        </p:tav>
                                        <p:tav tm="100000">
                                          <p:val>
                                            <p:strVal val="#ppt_h"/>
                                          </p:val>
                                        </p:tav>
                                      </p:tavLst>
                                    </p:anim>
                                    <p:animEffect transition="in" filter="fade">
                                      <p:cBhvr>
                                        <p:cTn id="5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27" grpId="0" animBg="1"/>
      <p:bldP spid="34" grpId="0"/>
      <p:bldP spid="3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24 Elipse">
            <a:extLst>
              <a:ext uri="{FF2B5EF4-FFF2-40B4-BE49-F238E27FC236}">
                <a16:creationId xmlns:a16="http://schemas.microsoft.com/office/drawing/2014/main" id="{BBAF1FE9-FBD7-4B22-B323-0453588F9B80}"/>
              </a:ext>
            </a:extLst>
          </p:cNvPr>
          <p:cNvSpPr/>
          <p:nvPr/>
        </p:nvSpPr>
        <p:spPr>
          <a:xfrm>
            <a:off x="5622201" y="5860871"/>
            <a:ext cx="7759346" cy="1033696"/>
          </a:xfrm>
          <a:prstGeom prst="ellipse">
            <a:avLst/>
          </a:prstGeom>
          <a:gradFill flip="none" rotWithShape="1">
            <a:gsLst>
              <a:gs pos="0">
                <a:srgbClr val="262626">
                  <a:lumMod val="75000"/>
                  <a:lumOff val="25000"/>
                  <a:alpha val="65000"/>
                </a:srgbClr>
              </a:gs>
              <a:gs pos="100000">
                <a:srgbClr val="262626">
                  <a:lumMod val="75000"/>
                  <a:lumOff val="25000"/>
                  <a:alpha val="65000"/>
                </a:srgbClr>
              </a:gs>
            </a:gsLst>
            <a:lin ang="5400000" scaled="0"/>
            <a:tileRect/>
          </a:gradFill>
          <a:ln w="25400" cap="flat" cmpd="sng" algn="ctr">
            <a:noFill/>
            <a:prstDash val="solid"/>
          </a:ln>
          <a:effectLst>
            <a:softEdge rad="444500"/>
          </a:effectLst>
        </p:spPr>
        <p:txBody>
          <a:bodyPr lIns="120782" tIns="60391" rIns="120782" bIns="6039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900" b="0" i="0" u="none" strike="noStrike" kern="0" cap="none" spc="0" normalizeH="0" baseline="0" noProof="0">
              <a:ln>
                <a:noFill/>
              </a:ln>
              <a:solidFill>
                <a:srgbClr val="262626"/>
              </a:solidFill>
              <a:effectLst/>
              <a:uLnTx/>
              <a:uFillTx/>
              <a:cs typeface="+mn-ea"/>
              <a:sym typeface="+mn-lt"/>
            </a:endParaRPr>
          </a:p>
        </p:txBody>
      </p:sp>
      <p:pic>
        <p:nvPicPr>
          <p:cNvPr id="24" name="图片占位符 5">
            <a:extLst>
              <a:ext uri="{FF2B5EF4-FFF2-40B4-BE49-F238E27FC236}">
                <a16:creationId xmlns:a16="http://schemas.microsoft.com/office/drawing/2014/main" id="{BEF085E9-D16E-4928-AA6E-701A5599811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131911" y="2"/>
            <a:ext cx="8060091" cy="6167261"/>
          </a:xfrm>
          <a:custGeom>
            <a:avLst/>
            <a:gdLst>
              <a:gd name="connsiteX0" fmla="*/ 26453 w 8060091"/>
              <a:gd name="connsiteY0" fmla="*/ 0 h 6167261"/>
              <a:gd name="connsiteX1" fmla="*/ 8060091 w 8060091"/>
              <a:gd name="connsiteY1" fmla="*/ 0 h 6167261"/>
              <a:gd name="connsiteX2" fmla="*/ 8060091 w 8060091"/>
              <a:gd name="connsiteY2" fmla="*/ 4855643 h 6167261"/>
              <a:gd name="connsiteX3" fmla="*/ 7927511 w 8060091"/>
              <a:gd name="connsiteY3" fmla="*/ 4932887 h 6167261"/>
              <a:gd name="connsiteX4" fmla="*/ 7660714 w 8060091"/>
              <a:gd name="connsiteY4" fmla="*/ 5092758 h 6167261"/>
              <a:gd name="connsiteX5" fmla="*/ 7415838 w 8060091"/>
              <a:gd name="connsiteY5" fmla="*/ 5240327 h 6167261"/>
              <a:gd name="connsiteX6" fmla="*/ 7190613 w 8060091"/>
              <a:gd name="connsiteY6" fmla="*/ 5377906 h 6167261"/>
              <a:gd name="connsiteX7" fmla="*/ 6983524 w 8060091"/>
              <a:gd name="connsiteY7" fmla="*/ 5503190 h 6167261"/>
              <a:gd name="connsiteX8" fmla="*/ 6793823 w 8060091"/>
              <a:gd name="connsiteY8" fmla="*/ 5619247 h 6167261"/>
              <a:gd name="connsiteX9" fmla="*/ 6619233 w 8060091"/>
              <a:gd name="connsiteY9" fmla="*/ 5723010 h 6167261"/>
              <a:gd name="connsiteX10" fmla="*/ 6459003 w 8060091"/>
              <a:gd name="connsiteY10" fmla="*/ 5816778 h 6167261"/>
              <a:gd name="connsiteX11" fmla="*/ 6310869 w 8060091"/>
              <a:gd name="connsiteY11" fmla="*/ 5898251 h 6167261"/>
              <a:gd name="connsiteX12" fmla="*/ 6173314 w 8060091"/>
              <a:gd name="connsiteY12" fmla="*/ 5969730 h 6167261"/>
              <a:gd name="connsiteX13" fmla="*/ 6044830 w 8060091"/>
              <a:gd name="connsiteY13" fmla="*/ 6029682 h 6167261"/>
              <a:gd name="connsiteX14" fmla="*/ 5923905 w 8060091"/>
              <a:gd name="connsiteY14" fmla="*/ 6079640 h 6167261"/>
              <a:gd name="connsiteX15" fmla="*/ 5809779 w 8060091"/>
              <a:gd name="connsiteY15" fmla="*/ 6118071 h 6167261"/>
              <a:gd name="connsiteX16" fmla="*/ 5699433 w 8060091"/>
              <a:gd name="connsiteY16" fmla="*/ 6144972 h 6167261"/>
              <a:gd name="connsiteX17" fmla="*/ 5592113 w 8060091"/>
              <a:gd name="connsiteY17" fmla="*/ 6161882 h 6167261"/>
              <a:gd name="connsiteX18" fmla="*/ 5487811 w 8060091"/>
              <a:gd name="connsiteY18" fmla="*/ 6167261 h 6167261"/>
              <a:gd name="connsiteX19" fmla="*/ 5382001 w 8060091"/>
              <a:gd name="connsiteY19" fmla="*/ 6161882 h 6167261"/>
              <a:gd name="connsiteX20" fmla="*/ 5274677 w 8060091"/>
              <a:gd name="connsiteY20" fmla="*/ 6144972 h 6167261"/>
              <a:gd name="connsiteX21" fmla="*/ 5164331 w 8060091"/>
              <a:gd name="connsiteY21" fmla="*/ 6118071 h 6167261"/>
              <a:gd name="connsiteX22" fmla="*/ 5050209 w 8060091"/>
              <a:gd name="connsiteY22" fmla="*/ 6079640 h 6167261"/>
              <a:gd name="connsiteX23" fmla="*/ 4929280 w 8060091"/>
              <a:gd name="connsiteY23" fmla="*/ 6029682 h 6167261"/>
              <a:gd name="connsiteX24" fmla="*/ 4800796 w 8060091"/>
              <a:gd name="connsiteY24" fmla="*/ 5969730 h 6167261"/>
              <a:gd name="connsiteX25" fmla="*/ 4663241 w 8060091"/>
              <a:gd name="connsiteY25" fmla="*/ 5898251 h 6167261"/>
              <a:gd name="connsiteX26" fmla="*/ 4515107 w 8060091"/>
              <a:gd name="connsiteY26" fmla="*/ 5816778 h 6167261"/>
              <a:gd name="connsiteX27" fmla="*/ 4354877 w 8060091"/>
              <a:gd name="connsiteY27" fmla="*/ 5723010 h 6167261"/>
              <a:gd name="connsiteX28" fmla="*/ 4180291 w 8060091"/>
              <a:gd name="connsiteY28" fmla="*/ 5619247 h 6167261"/>
              <a:gd name="connsiteX29" fmla="*/ 3990586 w 8060091"/>
              <a:gd name="connsiteY29" fmla="*/ 5503190 h 6167261"/>
              <a:gd name="connsiteX30" fmla="*/ 3783498 w 8060091"/>
              <a:gd name="connsiteY30" fmla="*/ 5377906 h 6167261"/>
              <a:gd name="connsiteX31" fmla="*/ 3558272 w 8060091"/>
              <a:gd name="connsiteY31" fmla="*/ 5240327 h 6167261"/>
              <a:gd name="connsiteX32" fmla="*/ 3313396 w 8060091"/>
              <a:gd name="connsiteY32" fmla="*/ 5092758 h 6167261"/>
              <a:gd name="connsiteX33" fmla="*/ 3046600 w 8060091"/>
              <a:gd name="connsiteY33" fmla="*/ 4932887 h 6167261"/>
              <a:gd name="connsiteX34" fmla="*/ 2756377 w 8060091"/>
              <a:gd name="connsiteY34" fmla="*/ 4763796 h 6167261"/>
              <a:gd name="connsiteX35" fmla="*/ 2466151 w 8060091"/>
              <a:gd name="connsiteY35" fmla="*/ 4595470 h 6167261"/>
              <a:gd name="connsiteX36" fmla="*/ 2195580 w 8060091"/>
              <a:gd name="connsiteY36" fmla="*/ 4442517 h 6167261"/>
              <a:gd name="connsiteX37" fmla="*/ 1946167 w 8060091"/>
              <a:gd name="connsiteY37" fmla="*/ 4302635 h 6167261"/>
              <a:gd name="connsiteX38" fmla="*/ 1714896 w 8060091"/>
              <a:gd name="connsiteY38" fmla="*/ 4174275 h 6167261"/>
              <a:gd name="connsiteX39" fmla="*/ 1504028 w 8060091"/>
              <a:gd name="connsiteY39" fmla="*/ 4057450 h 6167261"/>
              <a:gd name="connsiteX40" fmla="*/ 1309791 w 8060091"/>
              <a:gd name="connsiteY40" fmla="*/ 3949076 h 6167261"/>
              <a:gd name="connsiteX41" fmla="*/ 1132935 w 8060091"/>
              <a:gd name="connsiteY41" fmla="*/ 3849157 h 6167261"/>
              <a:gd name="connsiteX42" fmla="*/ 972706 w 8060091"/>
              <a:gd name="connsiteY42" fmla="*/ 3756157 h 6167261"/>
              <a:gd name="connsiteX43" fmla="*/ 827594 w 8060091"/>
              <a:gd name="connsiteY43" fmla="*/ 3667000 h 6167261"/>
              <a:gd name="connsiteX44" fmla="*/ 696841 w 8060091"/>
              <a:gd name="connsiteY44" fmla="*/ 3583223 h 6167261"/>
              <a:gd name="connsiteX45" fmla="*/ 581962 w 8060091"/>
              <a:gd name="connsiteY45" fmla="*/ 3501749 h 6167261"/>
              <a:gd name="connsiteX46" fmla="*/ 478417 w 8060091"/>
              <a:gd name="connsiteY46" fmla="*/ 3420279 h 6167261"/>
              <a:gd name="connsiteX47" fmla="*/ 387721 w 8060091"/>
              <a:gd name="connsiteY47" fmla="*/ 3340346 h 6167261"/>
              <a:gd name="connsiteX48" fmla="*/ 309877 w 8060091"/>
              <a:gd name="connsiteY48" fmla="*/ 3258104 h 6167261"/>
              <a:gd name="connsiteX49" fmla="*/ 241853 w 8060091"/>
              <a:gd name="connsiteY49" fmla="*/ 3172787 h 6167261"/>
              <a:gd name="connsiteX50" fmla="*/ 184416 w 8060091"/>
              <a:gd name="connsiteY50" fmla="*/ 3083631 h 6167261"/>
              <a:gd name="connsiteX51" fmla="*/ 136800 w 8060091"/>
              <a:gd name="connsiteY51" fmla="*/ 2989094 h 6167261"/>
              <a:gd name="connsiteX52" fmla="*/ 97499 w 8060091"/>
              <a:gd name="connsiteY52" fmla="*/ 2887639 h 6167261"/>
              <a:gd name="connsiteX53" fmla="*/ 65753 w 8060091"/>
              <a:gd name="connsiteY53" fmla="*/ 2777726 h 6167261"/>
              <a:gd name="connsiteX54" fmla="*/ 42324 w 8060091"/>
              <a:gd name="connsiteY54" fmla="*/ 2658593 h 6167261"/>
              <a:gd name="connsiteX55" fmla="*/ 23430 w 8060091"/>
              <a:gd name="connsiteY55" fmla="*/ 2528701 h 6167261"/>
              <a:gd name="connsiteX56" fmla="*/ 11339 w 8060091"/>
              <a:gd name="connsiteY56" fmla="*/ 2386508 h 6167261"/>
              <a:gd name="connsiteX57" fmla="*/ 3780 w 8060091"/>
              <a:gd name="connsiteY57" fmla="*/ 2231251 h 6167261"/>
              <a:gd name="connsiteX58" fmla="*/ 757 w 8060091"/>
              <a:gd name="connsiteY58" fmla="*/ 2060621 h 6167261"/>
              <a:gd name="connsiteX59" fmla="*/ 0 w 8060091"/>
              <a:gd name="connsiteY59" fmla="*/ 1873085 h 6167261"/>
              <a:gd name="connsiteX60" fmla="*/ 2270 w 8060091"/>
              <a:gd name="connsiteY60" fmla="*/ 1668635 h 6167261"/>
              <a:gd name="connsiteX61" fmla="*/ 6802 w 8060091"/>
              <a:gd name="connsiteY61" fmla="*/ 1446508 h 6167261"/>
              <a:gd name="connsiteX62" fmla="*/ 11339 w 8060091"/>
              <a:gd name="connsiteY62" fmla="*/ 1202863 h 6167261"/>
              <a:gd name="connsiteX63" fmla="*/ 16628 w 8060091"/>
              <a:gd name="connsiteY63" fmla="*/ 937696 h 6167261"/>
              <a:gd name="connsiteX64" fmla="*/ 21164 w 8060091"/>
              <a:gd name="connsiteY64" fmla="*/ 650237 h 6167261"/>
              <a:gd name="connsiteX65" fmla="*/ 24943 w 8060091"/>
              <a:gd name="connsiteY65" fmla="*/ 337417 h 61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060091" h="6167261">
                <a:moveTo>
                  <a:pt x="26453" y="0"/>
                </a:moveTo>
                <a:lnTo>
                  <a:pt x="8060091" y="0"/>
                </a:lnTo>
                <a:lnTo>
                  <a:pt x="8060091" y="4855643"/>
                </a:lnTo>
                <a:lnTo>
                  <a:pt x="7927511" y="4932887"/>
                </a:lnTo>
                <a:lnTo>
                  <a:pt x="7660714" y="5092758"/>
                </a:lnTo>
                <a:lnTo>
                  <a:pt x="7415838" y="5240327"/>
                </a:lnTo>
                <a:lnTo>
                  <a:pt x="7190613" y="5377906"/>
                </a:lnTo>
                <a:lnTo>
                  <a:pt x="6983524" y="5503190"/>
                </a:lnTo>
                <a:lnTo>
                  <a:pt x="6793823" y="5619247"/>
                </a:lnTo>
                <a:lnTo>
                  <a:pt x="6619233" y="5723010"/>
                </a:lnTo>
                <a:lnTo>
                  <a:pt x="6459003" y="5816778"/>
                </a:lnTo>
                <a:lnTo>
                  <a:pt x="6310869" y="5898251"/>
                </a:lnTo>
                <a:lnTo>
                  <a:pt x="6173314" y="5969730"/>
                </a:lnTo>
                <a:lnTo>
                  <a:pt x="6044830" y="6029682"/>
                </a:lnTo>
                <a:lnTo>
                  <a:pt x="5923905" y="6079640"/>
                </a:lnTo>
                <a:lnTo>
                  <a:pt x="5809779" y="6118071"/>
                </a:lnTo>
                <a:lnTo>
                  <a:pt x="5699433" y="6144972"/>
                </a:lnTo>
                <a:lnTo>
                  <a:pt x="5592113" y="6161882"/>
                </a:lnTo>
                <a:lnTo>
                  <a:pt x="5487811" y="6167261"/>
                </a:lnTo>
                <a:lnTo>
                  <a:pt x="5382001" y="6161882"/>
                </a:lnTo>
                <a:lnTo>
                  <a:pt x="5274677" y="6144972"/>
                </a:lnTo>
                <a:lnTo>
                  <a:pt x="5164331" y="6118071"/>
                </a:lnTo>
                <a:lnTo>
                  <a:pt x="5050209" y="6079640"/>
                </a:lnTo>
                <a:lnTo>
                  <a:pt x="4929280" y="6029682"/>
                </a:lnTo>
                <a:lnTo>
                  <a:pt x="4800796" y="5969730"/>
                </a:lnTo>
                <a:lnTo>
                  <a:pt x="4663241" y="5898251"/>
                </a:lnTo>
                <a:lnTo>
                  <a:pt x="4515107" y="5816778"/>
                </a:lnTo>
                <a:lnTo>
                  <a:pt x="4354877" y="5723010"/>
                </a:lnTo>
                <a:lnTo>
                  <a:pt x="4180291" y="5619247"/>
                </a:lnTo>
                <a:lnTo>
                  <a:pt x="3990586" y="5503190"/>
                </a:lnTo>
                <a:lnTo>
                  <a:pt x="3783498" y="5377906"/>
                </a:lnTo>
                <a:lnTo>
                  <a:pt x="3558272" y="5240327"/>
                </a:lnTo>
                <a:lnTo>
                  <a:pt x="3313396" y="5092758"/>
                </a:lnTo>
                <a:lnTo>
                  <a:pt x="3046600" y="4932887"/>
                </a:lnTo>
                <a:lnTo>
                  <a:pt x="2756377" y="4763796"/>
                </a:lnTo>
                <a:lnTo>
                  <a:pt x="2466151" y="4595470"/>
                </a:lnTo>
                <a:lnTo>
                  <a:pt x="2195580" y="4442517"/>
                </a:lnTo>
                <a:lnTo>
                  <a:pt x="1946167" y="4302635"/>
                </a:lnTo>
                <a:lnTo>
                  <a:pt x="1714896" y="4174275"/>
                </a:lnTo>
                <a:lnTo>
                  <a:pt x="1504028" y="4057450"/>
                </a:lnTo>
                <a:lnTo>
                  <a:pt x="1309791" y="3949076"/>
                </a:lnTo>
                <a:lnTo>
                  <a:pt x="1132935" y="3849157"/>
                </a:lnTo>
                <a:lnTo>
                  <a:pt x="972706" y="3756157"/>
                </a:lnTo>
                <a:lnTo>
                  <a:pt x="827594" y="3667000"/>
                </a:lnTo>
                <a:lnTo>
                  <a:pt x="696841" y="3583223"/>
                </a:lnTo>
                <a:lnTo>
                  <a:pt x="581962" y="3501749"/>
                </a:lnTo>
                <a:lnTo>
                  <a:pt x="478417" y="3420279"/>
                </a:lnTo>
                <a:lnTo>
                  <a:pt x="387721" y="3340346"/>
                </a:lnTo>
                <a:lnTo>
                  <a:pt x="309877" y="3258104"/>
                </a:lnTo>
                <a:lnTo>
                  <a:pt x="241853" y="3172787"/>
                </a:lnTo>
                <a:lnTo>
                  <a:pt x="184416" y="3083631"/>
                </a:lnTo>
                <a:lnTo>
                  <a:pt x="136800" y="2989094"/>
                </a:lnTo>
                <a:lnTo>
                  <a:pt x="97499" y="2887639"/>
                </a:lnTo>
                <a:lnTo>
                  <a:pt x="65753" y="2777726"/>
                </a:lnTo>
                <a:lnTo>
                  <a:pt x="42324" y="2658593"/>
                </a:lnTo>
                <a:lnTo>
                  <a:pt x="23430" y="2528701"/>
                </a:lnTo>
                <a:lnTo>
                  <a:pt x="11339" y="2386508"/>
                </a:lnTo>
                <a:lnTo>
                  <a:pt x="3780" y="2231251"/>
                </a:lnTo>
                <a:lnTo>
                  <a:pt x="757" y="2060621"/>
                </a:lnTo>
                <a:lnTo>
                  <a:pt x="0" y="1873085"/>
                </a:lnTo>
                <a:lnTo>
                  <a:pt x="2270" y="1668635"/>
                </a:lnTo>
                <a:lnTo>
                  <a:pt x="6802" y="1446508"/>
                </a:lnTo>
                <a:lnTo>
                  <a:pt x="11339" y="1202863"/>
                </a:lnTo>
                <a:lnTo>
                  <a:pt x="16628" y="937696"/>
                </a:lnTo>
                <a:lnTo>
                  <a:pt x="21164" y="650237"/>
                </a:lnTo>
                <a:lnTo>
                  <a:pt x="24943" y="337417"/>
                </a:lnTo>
                <a:close/>
              </a:path>
            </a:pathLst>
          </a:custGeom>
        </p:spPr>
      </p:pic>
      <p:sp>
        <p:nvSpPr>
          <p:cNvPr id="25" name="Freeform 54">
            <a:extLst>
              <a:ext uri="{FF2B5EF4-FFF2-40B4-BE49-F238E27FC236}">
                <a16:creationId xmlns:a16="http://schemas.microsoft.com/office/drawing/2014/main" id="{A632748C-2E1B-4082-B084-0E0C6569F7D2}"/>
              </a:ext>
            </a:extLst>
          </p:cNvPr>
          <p:cNvSpPr>
            <a:spLocks/>
          </p:cNvSpPr>
          <p:nvPr/>
        </p:nvSpPr>
        <p:spPr bwMode="auto">
          <a:xfrm>
            <a:off x="4131910" y="1"/>
            <a:ext cx="8060091" cy="6167261"/>
          </a:xfrm>
          <a:custGeom>
            <a:avLst/>
            <a:gdLst>
              <a:gd name="connsiteX0" fmla="*/ 26453 w 8060091"/>
              <a:gd name="connsiteY0" fmla="*/ 0 h 6167261"/>
              <a:gd name="connsiteX1" fmla="*/ 8060091 w 8060091"/>
              <a:gd name="connsiteY1" fmla="*/ 0 h 6167261"/>
              <a:gd name="connsiteX2" fmla="*/ 8060091 w 8060091"/>
              <a:gd name="connsiteY2" fmla="*/ 4855643 h 6167261"/>
              <a:gd name="connsiteX3" fmla="*/ 7927511 w 8060091"/>
              <a:gd name="connsiteY3" fmla="*/ 4932887 h 6167261"/>
              <a:gd name="connsiteX4" fmla="*/ 7660714 w 8060091"/>
              <a:gd name="connsiteY4" fmla="*/ 5092758 h 6167261"/>
              <a:gd name="connsiteX5" fmla="*/ 7415838 w 8060091"/>
              <a:gd name="connsiteY5" fmla="*/ 5240327 h 6167261"/>
              <a:gd name="connsiteX6" fmla="*/ 7190613 w 8060091"/>
              <a:gd name="connsiteY6" fmla="*/ 5377906 h 6167261"/>
              <a:gd name="connsiteX7" fmla="*/ 6983524 w 8060091"/>
              <a:gd name="connsiteY7" fmla="*/ 5503190 h 6167261"/>
              <a:gd name="connsiteX8" fmla="*/ 6793823 w 8060091"/>
              <a:gd name="connsiteY8" fmla="*/ 5619247 h 6167261"/>
              <a:gd name="connsiteX9" fmla="*/ 6619233 w 8060091"/>
              <a:gd name="connsiteY9" fmla="*/ 5723010 h 6167261"/>
              <a:gd name="connsiteX10" fmla="*/ 6459003 w 8060091"/>
              <a:gd name="connsiteY10" fmla="*/ 5816778 h 6167261"/>
              <a:gd name="connsiteX11" fmla="*/ 6310869 w 8060091"/>
              <a:gd name="connsiteY11" fmla="*/ 5898251 h 6167261"/>
              <a:gd name="connsiteX12" fmla="*/ 6173314 w 8060091"/>
              <a:gd name="connsiteY12" fmla="*/ 5969730 h 6167261"/>
              <a:gd name="connsiteX13" fmla="*/ 6044830 w 8060091"/>
              <a:gd name="connsiteY13" fmla="*/ 6029682 h 6167261"/>
              <a:gd name="connsiteX14" fmla="*/ 5923905 w 8060091"/>
              <a:gd name="connsiteY14" fmla="*/ 6079640 h 6167261"/>
              <a:gd name="connsiteX15" fmla="*/ 5809779 w 8060091"/>
              <a:gd name="connsiteY15" fmla="*/ 6118071 h 6167261"/>
              <a:gd name="connsiteX16" fmla="*/ 5699433 w 8060091"/>
              <a:gd name="connsiteY16" fmla="*/ 6144972 h 6167261"/>
              <a:gd name="connsiteX17" fmla="*/ 5592113 w 8060091"/>
              <a:gd name="connsiteY17" fmla="*/ 6161882 h 6167261"/>
              <a:gd name="connsiteX18" fmla="*/ 5487811 w 8060091"/>
              <a:gd name="connsiteY18" fmla="*/ 6167261 h 6167261"/>
              <a:gd name="connsiteX19" fmla="*/ 5382001 w 8060091"/>
              <a:gd name="connsiteY19" fmla="*/ 6161882 h 6167261"/>
              <a:gd name="connsiteX20" fmla="*/ 5274677 w 8060091"/>
              <a:gd name="connsiteY20" fmla="*/ 6144972 h 6167261"/>
              <a:gd name="connsiteX21" fmla="*/ 5164331 w 8060091"/>
              <a:gd name="connsiteY21" fmla="*/ 6118071 h 6167261"/>
              <a:gd name="connsiteX22" fmla="*/ 5050209 w 8060091"/>
              <a:gd name="connsiteY22" fmla="*/ 6079640 h 6167261"/>
              <a:gd name="connsiteX23" fmla="*/ 4929280 w 8060091"/>
              <a:gd name="connsiteY23" fmla="*/ 6029682 h 6167261"/>
              <a:gd name="connsiteX24" fmla="*/ 4800796 w 8060091"/>
              <a:gd name="connsiteY24" fmla="*/ 5969730 h 6167261"/>
              <a:gd name="connsiteX25" fmla="*/ 4663241 w 8060091"/>
              <a:gd name="connsiteY25" fmla="*/ 5898251 h 6167261"/>
              <a:gd name="connsiteX26" fmla="*/ 4515107 w 8060091"/>
              <a:gd name="connsiteY26" fmla="*/ 5816778 h 6167261"/>
              <a:gd name="connsiteX27" fmla="*/ 4354877 w 8060091"/>
              <a:gd name="connsiteY27" fmla="*/ 5723010 h 6167261"/>
              <a:gd name="connsiteX28" fmla="*/ 4180291 w 8060091"/>
              <a:gd name="connsiteY28" fmla="*/ 5619247 h 6167261"/>
              <a:gd name="connsiteX29" fmla="*/ 3990586 w 8060091"/>
              <a:gd name="connsiteY29" fmla="*/ 5503190 h 6167261"/>
              <a:gd name="connsiteX30" fmla="*/ 3783498 w 8060091"/>
              <a:gd name="connsiteY30" fmla="*/ 5377906 h 6167261"/>
              <a:gd name="connsiteX31" fmla="*/ 3558272 w 8060091"/>
              <a:gd name="connsiteY31" fmla="*/ 5240327 h 6167261"/>
              <a:gd name="connsiteX32" fmla="*/ 3313396 w 8060091"/>
              <a:gd name="connsiteY32" fmla="*/ 5092758 h 6167261"/>
              <a:gd name="connsiteX33" fmla="*/ 3046600 w 8060091"/>
              <a:gd name="connsiteY33" fmla="*/ 4932887 h 6167261"/>
              <a:gd name="connsiteX34" fmla="*/ 2756377 w 8060091"/>
              <a:gd name="connsiteY34" fmla="*/ 4763796 h 6167261"/>
              <a:gd name="connsiteX35" fmla="*/ 2466151 w 8060091"/>
              <a:gd name="connsiteY35" fmla="*/ 4595470 h 6167261"/>
              <a:gd name="connsiteX36" fmla="*/ 2195580 w 8060091"/>
              <a:gd name="connsiteY36" fmla="*/ 4442517 h 6167261"/>
              <a:gd name="connsiteX37" fmla="*/ 1946167 w 8060091"/>
              <a:gd name="connsiteY37" fmla="*/ 4302635 h 6167261"/>
              <a:gd name="connsiteX38" fmla="*/ 1714896 w 8060091"/>
              <a:gd name="connsiteY38" fmla="*/ 4174275 h 6167261"/>
              <a:gd name="connsiteX39" fmla="*/ 1504028 w 8060091"/>
              <a:gd name="connsiteY39" fmla="*/ 4057450 h 6167261"/>
              <a:gd name="connsiteX40" fmla="*/ 1309791 w 8060091"/>
              <a:gd name="connsiteY40" fmla="*/ 3949076 h 6167261"/>
              <a:gd name="connsiteX41" fmla="*/ 1132935 w 8060091"/>
              <a:gd name="connsiteY41" fmla="*/ 3849157 h 6167261"/>
              <a:gd name="connsiteX42" fmla="*/ 972706 w 8060091"/>
              <a:gd name="connsiteY42" fmla="*/ 3756157 h 6167261"/>
              <a:gd name="connsiteX43" fmla="*/ 827594 w 8060091"/>
              <a:gd name="connsiteY43" fmla="*/ 3667000 h 6167261"/>
              <a:gd name="connsiteX44" fmla="*/ 696841 w 8060091"/>
              <a:gd name="connsiteY44" fmla="*/ 3583223 h 6167261"/>
              <a:gd name="connsiteX45" fmla="*/ 581962 w 8060091"/>
              <a:gd name="connsiteY45" fmla="*/ 3501749 h 6167261"/>
              <a:gd name="connsiteX46" fmla="*/ 478417 w 8060091"/>
              <a:gd name="connsiteY46" fmla="*/ 3420279 h 6167261"/>
              <a:gd name="connsiteX47" fmla="*/ 387721 w 8060091"/>
              <a:gd name="connsiteY47" fmla="*/ 3340346 h 6167261"/>
              <a:gd name="connsiteX48" fmla="*/ 309877 w 8060091"/>
              <a:gd name="connsiteY48" fmla="*/ 3258104 h 6167261"/>
              <a:gd name="connsiteX49" fmla="*/ 241853 w 8060091"/>
              <a:gd name="connsiteY49" fmla="*/ 3172787 h 6167261"/>
              <a:gd name="connsiteX50" fmla="*/ 184416 w 8060091"/>
              <a:gd name="connsiteY50" fmla="*/ 3083631 h 6167261"/>
              <a:gd name="connsiteX51" fmla="*/ 136800 w 8060091"/>
              <a:gd name="connsiteY51" fmla="*/ 2989094 h 6167261"/>
              <a:gd name="connsiteX52" fmla="*/ 97499 w 8060091"/>
              <a:gd name="connsiteY52" fmla="*/ 2887639 h 6167261"/>
              <a:gd name="connsiteX53" fmla="*/ 65753 w 8060091"/>
              <a:gd name="connsiteY53" fmla="*/ 2777726 h 6167261"/>
              <a:gd name="connsiteX54" fmla="*/ 42324 w 8060091"/>
              <a:gd name="connsiteY54" fmla="*/ 2658593 h 6167261"/>
              <a:gd name="connsiteX55" fmla="*/ 23430 w 8060091"/>
              <a:gd name="connsiteY55" fmla="*/ 2528701 h 6167261"/>
              <a:gd name="connsiteX56" fmla="*/ 11339 w 8060091"/>
              <a:gd name="connsiteY56" fmla="*/ 2386508 h 6167261"/>
              <a:gd name="connsiteX57" fmla="*/ 3780 w 8060091"/>
              <a:gd name="connsiteY57" fmla="*/ 2231251 h 6167261"/>
              <a:gd name="connsiteX58" fmla="*/ 757 w 8060091"/>
              <a:gd name="connsiteY58" fmla="*/ 2060621 h 6167261"/>
              <a:gd name="connsiteX59" fmla="*/ 0 w 8060091"/>
              <a:gd name="connsiteY59" fmla="*/ 1873085 h 6167261"/>
              <a:gd name="connsiteX60" fmla="*/ 2270 w 8060091"/>
              <a:gd name="connsiteY60" fmla="*/ 1668635 h 6167261"/>
              <a:gd name="connsiteX61" fmla="*/ 6802 w 8060091"/>
              <a:gd name="connsiteY61" fmla="*/ 1446508 h 6167261"/>
              <a:gd name="connsiteX62" fmla="*/ 11339 w 8060091"/>
              <a:gd name="connsiteY62" fmla="*/ 1202863 h 6167261"/>
              <a:gd name="connsiteX63" fmla="*/ 16628 w 8060091"/>
              <a:gd name="connsiteY63" fmla="*/ 937696 h 6167261"/>
              <a:gd name="connsiteX64" fmla="*/ 21164 w 8060091"/>
              <a:gd name="connsiteY64" fmla="*/ 650237 h 6167261"/>
              <a:gd name="connsiteX65" fmla="*/ 24943 w 8060091"/>
              <a:gd name="connsiteY65" fmla="*/ 337417 h 6167261"/>
              <a:gd name="connsiteX66" fmla="*/ 26453 w 8060091"/>
              <a:gd name="connsiteY66" fmla="*/ 0 h 61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060091" h="6167261">
                <a:moveTo>
                  <a:pt x="26453" y="0"/>
                </a:moveTo>
                <a:lnTo>
                  <a:pt x="8060091" y="0"/>
                </a:lnTo>
                <a:lnTo>
                  <a:pt x="8060091" y="4855643"/>
                </a:lnTo>
                <a:lnTo>
                  <a:pt x="7927511" y="4932887"/>
                </a:lnTo>
                <a:lnTo>
                  <a:pt x="7660714" y="5092758"/>
                </a:lnTo>
                <a:lnTo>
                  <a:pt x="7415838" y="5240327"/>
                </a:lnTo>
                <a:lnTo>
                  <a:pt x="7190613" y="5377906"/>
                </a:lnTo>
                <a:lnTo>
                  <a:pt x="6983524" y="5503190"/>
                </a:lnTo>
                <a:lnTo>
                  <a:pt x="6793823" y="5619247"/>
                </a:lnTo>
                <a:lnTo>
                  <a:pt x="6619233" y="5723010"/>
                </a:lnTo>
                <a:lnTo>
                  <a:pt x="6459003" y="5816778"/>
                </a:lnTo>
                <a:lnTo>
                  <a:pt x="6310869" y="5898251"/>
                </a:lnTo>
                <a:lnTo>
                  <a:pt x="6173314" y="5969730"/>
                </a:lnTo>
                <a:lnTo>
                  <a:pt x="6044830" y="6029682"/>
                </a:lnTo>
                <a:lnTo>
                  <a:pt x="5923905" y="6079640"/>
                </a:lnTo>
                <a:lnTo>
                  <a:pt x="5809779" y="6118071"/>
                </a:lnTo>
                <a:lnTo>
                  <a:pt x="5699433" y="6144972"/>
                </a:lnTo>
                <a:lnTo>
                  <a:pt x="5592113" y="6161882"/>
                </a:lnTo>
                <a:lnTo>
                  <a:pt x="5487811" y="6167261"/>
                </a:lnTo>
                <a:lnTo>
                  <a:pt x="5382001" y="6161882"/>
                </a:lnTo>
                <a:lnTo>
                  <a:pt x="5274677" y="6144972"/>
                </a:lnTo>
                <a:lnTo>
                  <a:pt x="5164331" y="6118071"/>
                </a:lnTo>
                <a:lnTo>
                  <a:pt x="5050209" y="6079640"/>
                </a:lnTo>
                <a:lnTo>
                  <a:pt x="4929280" y="6029682"/>
                </a:lnTo>
                <a:lnTo>
                  <a:pt x="4800796" y="5969730"/>
                </a:lnTo>
                <a:lnTo>
                  <a:pt x="4663241" y="5898251"/>
                </a:lnTo>
                <a:lnTo>
                  <a:pt x="4515107" y="5816778"/>
                </a:lnTo>
                <a:lnTo>
                  <a:pt x="4354877" y="5723010"/>
                </a:lnTo>
                <a:lnTo>
                  <a:pt x="4180291" y="5619247"/>
                </a:lnTo>
                <a:lnTo>
                  <a:pt x="3990586" y="5503190"/>
                </a:lnTo>
                <a:lnTo>
                  <a:pt x="3783498" y="5377906"/>
                </a:lnTo>
                <a:lnTo>
                  <a:pt x="3558272" y="5240327"/>
                </a:lnTo>
                <a:lnTo>
                  <a:pt x="3313396" y="5092758"/>
                </a:lnTo>
                <a:lnTo>
                  <a:pt x="3046600" y="4932887"/>
                </a:lnTo>
                <a:lnTo>
                  <a:pt x="2756377" y="4763796"/>
                </a:lnTo>
                <a:lnTo>
                  <a:pt x="2466151" y="4595470"/>
                </a:lnTo>
                <a:lnTo>
                  <a:pt x="2195580" y="4442517"/>
                </a:lnTo>
                <a:lnTo>
                  <a:pt x="1946167" y="4302635"/>
                </a:lnTo>
                <a:lnTo>
                  <a:pt x="1714896" y="4174275"/>
                </a:lnTo>
                <a:lnTo>
                  <a:pt x="1504028" y="4057450"/>
                </a:lnTo>
                <a:lnTo>
                  <a:pt x="1309791" y="3949076"/>
                </a:lnTo>
                <a:lnTo>
                  <a:pt x="1132935" y="3849157"/>
                </a:lnTo>
                <a:lnTo>
                  <a:pt x="972706" y="3756157"/>
                </a:lnTo>
                <a:lnTo>
                  <a:pt x="827594" y="3667000"/>
                </a:lnTo>
                <a:lnTo>
                  <a:pt x="696841" y="3583223"/>
                </a:lnTo>
                <a:lnTo>
                  <a:pt x="581962" y="3501749"/>
                </a:lnTo>
                <a:lnTo>
                  <a:pt x="478417" y="3420279"/>
                </a:lnTo>
                <a:lnTo>
                  <a:pt x="387721" y="3340346"/>
                </a:lnTo>
                <a:lnTo>
                  <a:pt x="309877" y="3258104"/>
                </a:lnTo>
                <a:lnTo>
                  <a:pt x="241853" y="3172787"/>
                </a:lnTo>
                <a:lnTo>
                  <a:pt x="184416" y="3083631"/>
                </a:lnTo>
                <a:lnTo>
                  <a:pt x="136800" y="2989094"/>
                </a:lnTo>
                <a:lnTo>
                  <a:pt x="97499" y="2887639"/>
                </a:lnTo>
                <a:lnTo>
                  <a:pt x="65753" y="2777726"/>
                </a:lnTo>
                <a:lnTo>
                  <a:pt x="42324" y="2658593"/>
                </a:lnTo>
                <a:lnTo>
                  <a:pt x="23430" y="2528701"/>
                </a:lnTo>
                <a:lnTo>
                  <a:pt x="11339" y="2386508"/>
                </a:lnTo>
                <a:lnTo>
                  <a:pt x="3780" y="2231251"/>
                </a:lnTo>
                <a:lnTo>
                  <a:pt x="757" y="2060621"/>
                </a:lnTo>
                <a:lnTo>
                  <a:pt x="0" y="1873085"/>
                </a:lnTo>
                <a:lnTo>
                  <a:pt x="2270" y="1668635"/>
                </a:lnTo>
                <a:lnTo>
                  <a:pt x="6802" y="1446508"/>
                </a:lnTo>
                <a:lnTo>
                  <a:pt x="11339" y="1202863"/>
                </a:lnTo>
                <a:lnTo>
                  <a:pt x="16628" y="937696"/>
                </a:lnTo>
                <a:lnTo>
                  <a:pt x="21164" y="650237"/>
                </a:lnTo>
                <a:lnTo>
                  <a:pt x="24943" y="337417"/>
                </a:lnTo>
                <a:lnTo>
                  <a:pt x="26453" y="0"/>
                </a:lnTo>
                <a:close/>
              </a:path>
            </a:pathLst>
          </a:custGeom>
          <a:gradFill>
            <a:gsLst>
              <a:gs pos="100000">
                <a:srgbClr val="00BCD4">
                  <a:alpha val="0"/>
                </a:srgbClr>
              </a:gs>
              <a:gs pos="0">
                <a:srgbClr val="3488C6"/>
              </a:gs>
            </a:gsLst>
            <a:lin ang="5400000" scaled="1"/>
          </a:gradFill>
          <a:ln>
            <a:noFill/>
          </a:ln>
        </p:spPr>
        <p:txBody>
          <a:bodyPr vert="horz" wrap="square" lIns="91440" tIns="45720" rIns="91440" bIns="45720" numCol="1" anchor="t" anchorCtr="0" compatLnSpc="1">
            <a:prstTxWarp prst="textNoShape">
              <a:avLst/>
            </a:prstTxWarp>
            <a:noAutofit/>
          </a:bodyPr>
          <a:lstStyle/>
          <a:p>
            <a:endParaRPr lang="id-ID">
              <a:solidFill>
                <a:prstClr val="black"/>
              </a:solidFill>
              <a:cs typeface="+mn-ea"/>
              <a:sym typeface="+mn-lt"/>
            </a:endParaRPr>
          </a:p>
        </p:txBody>
      </p:sp>
      <p:sp>
        <p:nvSpPr>
          <p:cNvPr id="26" name="Rectangle: Rounded Corners 17">
            <a:extLst>
              <a:ext uri="{FF2B5EF4-FFF2-40B4-BE49-F238E27FC236}">
                <a16:creationId xmlns:a16="http://schemas.microsoft.com/office/drawing/2014/main" id="{7FFC0116-4BA8-43C6-AABA-B262847D4CDB}"/>
              </a:ext>
            </a:extLst>
          </p:cNvPr>
          <p:cNvSpPr/>
          <p:nvPr/>
        </p:nvSpPr>
        <p:spPr>
          <a:xfrm>
            <a:off x="8944671" y="2074679"/>
            <a:ext cx="1726243" cy="3180753"/>
          </a:xfrm>
          <a:prstGeom prst="roundRect">
            <a:avLst>
              <a:gd name="adj" fmla="val 3058"/>
            </a:avLst>
          </a:prstGeom>
          <a:gradFill>
            <a:gsLst>
              <a:gs pos="0">
                <a:srgbClr val="4CEBFF"/>
              </a:gs>
              <a:gs pos="100000">
                <a:srgbClr val="00BCD4"/>
              </a:gs>
            </a:gsLst>
            <a:lin ang="5400000" scaled="1"/>
          </a:gradFill>
          <a:ln w="12700" cap="flat" cmpd="sng" algn="ctr">
            <a:noFill/>
            <a:prstDash val="solid"/>
            <a:miter lim="800000"/>
          </a:ln>
          <a:effectLst>
            <a:outerShdw blurRad="977900" dist="381000" dir="5400000" algn="t" rotWithShape="0">
              <a:prstClr val="black">
                <a:alpha val="4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28" name="Rectangle 19">
            <a:extLst>
              <a:ext uri="{FF2B5EF4-FFF2-40B4-BE49-F238E27FC236}">
                <a16:creationId xmlns:a16="http://schemas.microsoft.com/office/drawing/2014/main" id="{64E0EC49-20DD-44AB-97AA-7A74CF64A6AE}"/>
              </a:ext>
            </a:extLst>
          </p:cNvPr>
          <p:cNvSpPr/>
          <p:nvPr/>
        </p:nvSpPr>
        <p:spPr>
          <a:xfrm>
            <a:off x="9104039" y="2702608"/>
            <a:ext cx="1407507" cy="341632"/>
          </a:xfrm>
          <a:prstGeom prst="rect">
            <a:avLst/>
          </a:prstGeom>
        </p:spPr>
        <p:txBody>
          <a:bodyPr wrap="square">
            <a:spAutoFit/>
          </a:bodyPr>
          <a:lstStyle/>
          <a:p>
            <a:pPr algn="ctr">
              <a:lnSpc>
                <a:spcPct val="90000"/>
              </a:lnSpc>
            </a:pPr>
            <a:r>
              <a:rPr lang="zh-CN" altLang="en-US" spc="300" dirty="0">
                <a:solidFill>
                  <a:prstClr val="white"/>
                </a:solidFill>
                <a:cs typeface="+mn-ea"/>
                <a:sym typeface="+mn-lt"/>
              </a:rPr>
              <a:t>The text title</a:t>
            </a:r>
          </a:p>
        </p:txBody>
      </p:sp>
      <p:grpSp>
        <p:nvGrpSpPr>
          <p:cNvPr id="3" name="组合 2">
            <a:extLst>
              <a:ext uri="{FF2B5EF4-FFF2-40B4-BE49-F238E27FC236}">
                <a16:creationId xmlns:a16="http://schemas.microsoft.com/office/drawing/2014/main" id="{F9C1610B-3CF9-4A65-94DD-8C65527E6D45}"/>
              </a:ext>
            </a:extLst>
          </p:cNvPr>
          <p:cNvGrpSpPr/>
          <p:nvPr/>
        </p:nvGrpSpPr>
        <p:grpSpPr>
          <a:xfrm>
            <a:off x="9238558" y="1347374"/>
            <a:ext cx="1138469" cy="1138469"/>
            <a:chOff x="9238558" y="1347374"/>
            <a:chExt cx="1138469" cy="1138469"/>
          </a:xfrm>
        </p:grpSpPr>
        <p:sp>
          <p:nvSpPr>
            <p:cNvPr id="27" name="Oval 17">
              <a:extLst>
                <a:ext uri="{FF2B5EF4-FFF2-40B4-BE49-F238E27FC236}">
                  <a16:creationId xmlns:a16="http://schemas.microsoft.com/office/drawing/2014/main" id="{3B45C14C-A150-4D36-9FE0-439E197EEE6D}"/>
                </a:ext>
              </a:extLst>
            </p:cNvPr>
            <p:cNvSpPr/>
            <p:nvPr/>
          </p:nvSpPr>
          <p:spPr>
            <a:xfrm>
              <a:off x="9238558" y="1347374"/>
              <a:ext cx="1138469" cy="1138469"/>
            </a:xfrm>
            <a:prstGeom prst="ellipse">
              <a:avLst/>
            </a:prstGeom>
            <a:solidFill>
              <a:srgbClr val="4CEBFF"/>
            </a:solidFill>
            <a:ln w="12700" cap="flat" cmpd="sng" algn="ctr">
              <a:noFill/>
              <a:prstDash val="solid"/>
              <a:miter lim="800000"/>
            </a:ln>
            <a:effectLst>
              <a:outerShdw blurRad="863600" dist="38100" dir="5400000" algn="t"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29" name="Freeform 27">
              <a:extLst>
                <a:ext uri="{FF2B5EF4-FFF2-40B4-BE49-F238E27FC236}">
                  <a16:creationId xmlns:a16="http://schemas.microsoft.com/office/drawing/2014/main" id="{D93180C4-C15D-4C7C-BAA5-1B4E0E4A40E6}"/>
                </a:ext>
              </a:extLst>
            </p:cNvPr>
            <p:cNvSpPr>
              <a:spLocks noChangeArrowheads="1"/>
            </p:cNvSpPr>
            <p:nvPr/>
          </p:nvSpPr>
          <p:spPr bwMode="auto">
            <a:xfrm>
              <a:off x="9550508" y="1698762"/>
              <a:ext cx="514568" cy="435693"/>
            </a:xfrm>
            <a:custGeom>
              <a:avLst/>
              <a:gdLst>
                <a:gd name="T0" fmla="*/ 209171 w 602"/>
                <a:gd name="T1" fmla="*/ 183789 h 510"/>
                <a:gd name="T2" fmla="*/ 209171 w 602"/>
                <a:gd name="T3" fmla="*/ 183789 h 510"/>
                <a:gd name="T4" fmla="*/ 7587 w 602"/>
                <a:gd name="T5" fmla="*/ 183789 h 510"/>
                <a:gd name="T6" fmla="*/ 0 w 602"/>
                <a:gd name="T7" fmla="*/ 176206 h 510"/>
                <a:gd name="T8" fmla="*/ 0 w 602"/>
                <a:gd name="T9" fmla="*/ 173679 h 510"/>
                <a:gd name="T10" fmla="*/ 7587 w 602"/>
                <a:gd name="T11" fmla="*/ 163207 h 510"/>
                <a:gd name="T12" fmla="*/ 209171 w 602"/>
                <a:gd name="T13" fmla="*/ 163207 h 510"/>
                <a:gd name="T14" fmla="*/ 217119 w 602"/>
                <a:gd name="T15" fmla="*/ 173679 h 510"/>
                <a:gd name="T16" fmla="*/ 217119 w 602"/>
                <a:gd name="T17" fmla="*/ 176206 h 510"/>
                <a:gd name="T18" fmla="*/ 209171 w 602"/>
                <a:gd name="T19" fmla="*/ 183789 h 510"/>
                <a:gd name="T20" fmla="*/ 175935 w 602"/>
                <a:gd name="T21" fmla="*/ 153097 h 510"/>
                <a:gd name="T22" fmla="*/ 175935 w 602"/>
                <a:gd name="T23" fmla="*/ 153097 h 510"/>
                <a:gd name="T24" fmla="*/ 155704 w 602"/>
                <a:gd name="T25" fmla="*/ 153097 h 510"/>
                <a:gd name="T26" fmla="*/ 145589 w 602"/>
                <a:gd name="T27" fmla="*/ 142987 h 510"/>
                <a:gd name="T28" fmla="*/ 145589 w 602"/>
                <a:gd name="T29" fmla="*/ 10110 h 510"/>
                <a:gd name="T30" fmla="*/ 155704 w 602"/>
                <a:gd name="T31" fmla="*/ 0 h 510"/>
                <a:gd name="T32" fmla="*/ 175935 w 602"/>
                <a:gd name="T33" fmla="*/ 0 h 510"/>
                <a:gd name="T34" fmla="*/ 186411 w 602"/>
                <a:gd name="T35" fmla="*/ 10110 h 510"/>
                <a:gd name="T36" fmla="*/ 186411 w 602"/>
                <a:gd name="T37" fmla="*/ 142987 h 510"/>
                <a:gd name="T38" fmla="*/ 175935 w 602"/>
                <a:gd name="T39" fmla="*/ 153097 h 510"/>
                <a:gd name="T40" fmla="*/ 119939 w 602"/>
                <a:gd name="T41" fmla="*/ 153097 h 510"/>
                <a:gd name="T42" fmla="*/ 119939 w 602"/>
                <a:gd name="T43" fmla="*/ 153097 h 510"/>
                <a:gd name="T44" fmla="*/ 99708 w 602"/>
                <a:gd name="T45" fmla="*/ 153097 h 510"/>
                <a:gd name="T46" fmla="*/ 89232 w 602"/>
                <a:gd name="T47" fmla="*/ 142987 h 510"/>
                <a:gd name="T48" fmla="*/ 89232 w 602"/>
                <a:gd name="T49" fmla="*/ 58856 h 510"/>
                <a:gd name="T50" fmla="*/ 99708 w 602"/>
                <a:gd name="T51" fmla="*/ 48385 h 510"/>
                <a:gd name="T52" fmla="*/ 119939 w 602"/>
                <a:gd name="T53" fmla="*/ 48385 h 510"/>
                <a:gd name="T54" fmla="*/ 130054 w 602"/>
                <a:gd name="T55" fmla="*/ 58856 h 510"/>
                <a:gd name="T56" fmla="*/ 130054 w 602"/>
                <a:gd name="T57" fmla="*/ 142987 h 510"/>
                <a:gd name="T58" fmla="*/ 119939 w 602"/>
                <a:gd name="T59" fmla="*/ 153097 h 510"/>
                <a:gd name="T60" fmla="*/ 61053 w 602"/>
                <a:gd name="T61" fmla="*/ 153097 h 510"/>
                <a:gd name="T62" fmla="*/ 61053 w 602"/>
                <a:gd name="T63" fmla="*/ 153097 h 510"/>
                <a:gd name="T64" fmla="*/ 40823 w 602"/>
                <a:gd name="T65" fmla="*/ 153097 h 510"/>
                <a:gd name="T66" fmla="*/ 30707 w 602"/>
                <a:gd name="T67" fmla="*/ 142987 h 510"/>
                <a:gd name="T68" fmla="*/ 30707 w 602"/>
                <a:gd name="T69" fmla="*/ 107240 h 510"/>
                <a:gd name="T70" fmla="*/ 40823 w 602"/>
                <a:gd name="T71" fmla="*/ 97130 h 510"/>
                <a:gd name="T72" fmla="*/ 61053 w 602"/>
                <a:gd name="T73" fmla="*/ 97130 h 510"/>
                <a:gd name="T74" fmla="*/ 71530 w 602"/>
                <a:gd name="T75" fmla="*/ 107240 h 510"/>
                <a:gd name="T76" fmla="*/ 71530 w 602"/>
                <a:gd name="T77" fmla="*/ 142987 h 510"/>
                <a:gd name="T78" fmla="*/ 61053 w 602"/>
                <a:gd name="T79" fmla="*/ 153097 h 5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2" h="510">
                  <a:moveTo>
                    <a:pt x="579" y="509"/>
                  </a:moveTo>
                  <a:lnTo>
                    <a:pt x="579" y="509"/>
                  </a:lnTo>
                  <a:cubicBezTo>
                    <a:pt x="21" y="509"/>
                    <a:pt x="21" y="509"/>
                    <a:pt x="21" y="509"/>
                  </a:cubicBezTo>
                  <a:cubicBezTo>
                    <a:pt x="7" y="509"/>
                    <a:pt x="0" y="502"/>
                    <a:pt x="0" y="488"/>
                  </a:cubicBezTo>
                  <a:cubicBezTo>
                    <a:pt x="0" y="481"/>
                    <a:pt x="0" y="481"/>
                    <a:pt x="0" y="481"/>
                  </a:cubicBezTo>
                  <a:cubicBezTo>
                    <a:pt x="0" y="467"/>
                    <a:pt x="7" y="452"/>
                    <a:pt x="21" y="452"/>
                  </a:cubicBezTo>
                  <a:cubicBezTo>
                    <a:pt x="579" y="452"/>
                    <a:pt x="579" y="452"/>
                    <a:pt x="579" y="452"/>
                  </a:cubicBezTo>
                  <a:cubicBezTo>
                    <a:pt x="594" y="452"/>
                    <a:pt x="601" y="467"/>
                    <a:pt x="601" y="481"/>
                  </a:cubicBezTo>
                  <a:cubicBezTo>
                    <a:pt x="601" y="488"/>
                    <a:pt x="601" y="488"/>
                    <a:pt x="601" y="488"/>
                  </a:cubicBezTo>
                  <a:cubicBezTo>
                    <a:pt x="601" y="502"/>
                    <a:pt x="594" y="509"/>
                    <a:pt x="579" y="509"/>
                  </a:cubicBezTo>
                  <a:close/>
                  <a:moveTo>
                    <a:pt x="487" y="424"/>
                  </a:moveTo>
                  <a:lnTo>
                    <a:pt x="487" y="424"/>
                  </a:lnTo>
                  <a:cubicBezTo>
                    <a:pt x="431" y="424"/>
                    <a:pt x="431" y="424"/>
                    <a:pt x="431" y="424"/>
                  </a:cubicBezTo>
                  <a:cubicBezTo>
                    <a:pt x="417" y="424"/>
                    <a:pt x="403" y="417"/>
                    <a:pt x="403" y="396"/>
                  </a:cubicBezTo>
                  <a:cubicBezTo>
                    <a:pt x="403" y="28"/>
                    <a:pt x="403" y="28"/>
                    <a:pt x="403" y="28"/>
                  </a:cubicBezTo>
                  <a:cubicBezTo>
                    <a:pt x="403" y="14"/>
                    <a:pt x="417" y="0"/>
                    <a:pt x="431" y="0"/>
                  </a:cubicBezTo>
                  <a:cubicBezTo>
                    <a:pt x="487" y="0"/>
                    <a:pt x="487" y="0"/>
                    <a:pt x="487" y="0"/>
                  </a:cubicBezTo>
                  <a:cubicBezTo>
                    <a:pt x="509" y="0"/>
                    <a:pt x="516" y="14"/>
                    <a:pt x="516" y="28"/>
                  </a:cubicBezTo>
                  <a:cubicBezTo>
                    <a:pt x="516" y="396"/>
                    <a:pt x="516" y="396"/>
                    <a:pt x="516" y="396"/>
                  </a:cubicBezTo>
                  <a:cubicBezTo>
                    <a:pt x="516" y="417"/>
                    <a:pt x="509" y="424"/>
                    <a:pt x="487" y="424"/>
                  </a:cubicBezTo>
                  <a:close/>
                  <a:moveTo>
                    <a:pt x="332" y="424"/>
                  </a:moveTo>
                  <a:lnTo>
                    <a:pt x="332" y="424"/>
                  </a:lnTo>
                  <a:cubicBezTo>
                    <a:pt x="276" y="424"/>
                    <a:pt x="276" y="424"/>
                    <a:pt x="276" y="424"/>
                  </a:cubicBezTo>
                  <a:cubicBezTo>
                    <a:pt x="254" y="424"/>
                    <a:pt x="247" y="417"/>
                    <a:pt x="247" y="396"/>
                  </a:cubicBezTo>
                  <a:cubicBezTo>
                    <a:pt x="247" y="163"/>
                    <a:pt x="247" y="163"/>
                    <a:pt x="247" y="163"/>
                  </a:cubicBezTo>
                  <a:cubicBezTo>
                    <a:pt x="247" y="149"/>
                    <a:pt x="254" y="134"/>
                    <a:pt x="276" y="134"/>
                  </a:cubicBezTo>
                  <a:cubicBezTo>
                    <a:pt x="332" y="134"/>
                    <a:pt x="332" y="134"/>
                    <a:pt x="332" y="134"/>
                  </a:cubicBezTo>
                  <a:cubicBezTo>
                    <a:pt x="346" y="134"/>
                    <a:pt x="360" y="149"/>
                    <a:pt x="360" y="163"/>
                  </a:cubicBezTo>
                  <a:cubicBezTo>
                    <a:pt x="360" y="396"/>
                    <a:pt x="360" y="396"/>
                    <a:pt x="360" y="396"/>
                  </a:cubicBezTo>
                  <a:cubicBezTo>
                    <a:pt x="360" y="417"/>
                    <a:pt x="346" y="424"/>
                    <a:pt x="332" y="424"/>
                  </a:cubicBezTo>
                  <a:close/>
                  <a:moveTo>
                    <a:pt x="169" y="424"/>
                  </a:moveTo>
                  <a:lnTo>
                    <a:pt x="169" y="424"/>
                  </a:lnTo>
                  <a:cubicBezTo>
                    <a:pt x="113" y="424"/>
                    <a:pt x="113" y="424"/>
                    <a:pt x="113" y="424"/>
                  </a:cubicBezTo>
                  <a:cubicBezTo>
                    <a:pt x="99" y="424"/>
                    <a:pt x="85" y="417"/>
                    <a:pt x="85" y="396"/>
                  </a:cubicBezTo>
                  <a:cubicBezTo>
                    <a:pt x="85" y="297"/>
                    <a:pt x="85" y="297"/>
                    <a:pt x="85" y="297"/>
                  </a:cubicBezTo>
                  <a:cubicBezTo>
                    <a:pt x="85" y="276"/>
                    <a:pt x="99" y="269"/>
                    <a:pt x="113" y="269"/>
                  </a:cubicBezTo>
                  <a:cubicBezTo>
                    <a:pt x="169" y="269"/>
                    <a:pt x="169" y="269"/>
                    <a:pt x="169" y="269"/>
                  </a:cubicBezTo>
                  <a:cubicBezTo>
                    <a:pt x="184" y="269"/>
                    <a:pt x="198" y="276"/>
                    <a:pt x="198" y="297"/>
                  </a:cubicBezTo>
                  <a:cubicBezTo>
                    <a:pt x="198" y="396"/>
                    <a:pt x="198" y="396"/>
                    <a:pt x="198" y="396"/>
                  </a:cubicBezTo>
                  <a:cubicBezTo>
                    <a:pt x="198" y="417"/>
                    <a:pt x="184" y="424"/>
                    <a:pt x="169" y="424"/>
                  </a:cubicBezTo>
                  <a:close/>
                </a:path>
              </a:pathLst>
            </a:custGeom>
            <a:solidFill>
              <a:sysClr val="window" lastClr="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mn-ea"/>
                <a:sym typeface="+mn-lt"/>
              </a:endParaRPr>
            </a:p>
          </p:txBody>
        </p:sp>
      </p:grpSp>
      <p:sp>
        <p:nvSpPr>
          <p:cNvPr id="30" name="Rectangle 24">
            <a:extLst>
              <a:ext uri="{FF2B5EF4-FFF2-40B4-BE49-F238E27FC236}">
                <a16:creationId xmlns:a16="http://schemas.microsoft.com/office/drawing/2014/main" id="{4ED4B6E9-0064-495A-87A4-B305EF254E78}"/>
              </a:ext>
            </a:extLst>
          </p:cNvPr>
          <p:cNvSpPr/>
          <p:nvPr/>
        </p:nvSpPr>
        <p:spPr>
          <a:xfrm>
            <a:off x="9091141" y="3568024"/>
            <a:ext cx="1410821" cy="1172629"/>
          </a:xfrm>
          <a:prstGeom prst="rect">
            <a:avLst/>
          </a:prstGeom>
        </p:spPr>
        <p:txBody>
          <a:bodyPr wrap="square">
            <a:spAutoFit/>
          </a:bodyPr>
          <a:lstStyle/>
          <a:p>
            <a:pPr algn="ctr">
              <a:lnSpc>
                <a:spcPct val="130000"/>
              </a:lnSpc>
            </a:pPr>
            <a:r>
              <a:rPr lang="id-ID" sz="900" dirty="0">
                <a:solidFill>
                  <a:prstClr val="white"/>
                </a:solidFill>
                <a:cs typeface="+mn-ea"/>
                <a:sym typeface="+mn-lt"/>
              </a:rPr>
              <a:t>The quick, brown fox jumps over a lazy dog. DJs flock by when MTV ax quiz prog. Junk MTV quiz graced by fox whelps. </a:t>
            </a:r>
            <a:endParaRPr lang="en-US" sz="900" dirty="0">
              <a:solidFill>
                <a:prstClr val="white"/>
              </a:solidFill>
              <a:cs typeface="+mn-ea"/>
              <a:sym typeface="+mn-lt"/>
            </a:endParaRPr>
          </a:p>
        </p:txBody>
      </p:sp>
      <p:sp>
        <p:nvSpPr>
          <p:cNvPr id="31" name="Rectangle: Rounded Corners 15">
            <a:extLst>
              <a:ext uri="{FF2B5EF4-FFF2-40B4-BE49-F238E27FC236}">
                <a16:creationId xmlns:a16="http://schemas.microsoft.com/office/drawing/2014/main" id="{DFE99A15-B3FB-429C-8EAB-E00EC75F824C}"/>
              </a:ext>
            </a:extLst>
          </p:cNvPr>
          <p:cNvSpPr/>
          <p:nvPr/>
        </p:nvSpPr>
        <p:spPr>
          <a:xfrm>
            <a:off x="6987090" y="2074680"/>
            <a:ext cx="1726243" cy="3180754"/>
          </a:xfrm>
          <a:prstGeom prst="roundRect">
            <a:avLst>
              <a:gd name="adj" fmla="val 3058"/>
            </a:avLst>
          </a:prstGeom>
          <a:gradFill>
            <a:gsLst>
              <a:gs pos="0">
                <a:srgbClr val="107CD6"/>
              </a:gs>
              <a:gs pos="100000">
                <a:srgbClr val="107CD6">
                  <a:lumMod val="75000"/>
                </a:srgbClr>
              </a:gs>
            </a:gsLst>
            <a:lin ang="5400000" scaled="1"/>
          </a:gradFill>
          <a:ln w="12700" cap="flat" cmpd="sng" algn="ctr">
            <a:noFill/>
            <a:prstDash val="solid"/>
            <a:miter lim="800000"/>
          </a:ln>
          <a:effectLst>
            <a:outerShdw blurRad="977900" dist="381000" dir="5400000" algn="t" rotWithShape="0">
              <a:prstClr val="black">
                <a:alpha val="4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33" name="Rectangle 12">
            <a:extLst>
              <a:ext uri="{FF2B5EF4-FFF2-40B4-BE49-F238E27FC236}">
                <a16:creationId xmlns:a16="http://schemas.microsoft.com/office/drawing/2014/main" id="{4F30C500-B690-4FFF-9FC1-CB6D1E78875E}"/>
              </a:ext>
            </a:extLst>
          </p:cNvPr>
          <p:cNvSpPr/>
          <p:nvPr/>
        </p:nvSpPr>
        <p:spPr>
          <a:xfrm>
            <a:off x="7148041" y="3568024"/>
            <a:ext cx="1410821" cy="1172629"/>
          </a:xfrm>
          <a:prstGeom prst="rect">
            <a:avLst/>
          </a:prstGeom>
        </p:spPr>
        <p:txBody>
          <a:bodyPr wrap="square">
            <a:spAutoFit/>
          </a:bodyPr>
          <a:lstStyle/>
          <a:p>
            <a:pPr algn="ctr">
              <a:lnSpc>
                <a:spcPct val="130000"/>
              </a:lnSpc>
            </a:pPr>
            <a:r>
              <a:rPr lang="id-ID" sz="900" dirty="0">
                <a:solidFill>
                  <a:prstClr val="white"/>
                </a:solidFill>
                <a:cs typeface="+mn-ea"/>
                <a:sym typeface="+mn-lt"/>
              </a:rPr>
              <a:t>The quick, brown fox jumps over a lazy dog. DJs flock by when MTV ax quiz prog. Junk MTV quiz graced by fox whelps. </a:t>
            </a:r>
            <a:endParaRPr lang="en-US" sz="900" dirty="0">
              <a:solidFill>
                <a:prstClr val="white"/>
              </a:solidFill>
              <a:cs typeface="+mn-ea"/>
              <a:sym typeface="+mn-lt"/>
            </a:endParaRPr>
          </a:p>
        </p:txBody>
      </p:sp>
      <p:sp>
        <p:nvSpPr>
          <p:cNvPr id="34" name="Rectangle 13">
            <a:extLst>
              <a:ext uri="{FF2B5EF4-FFF2-40B4-BE49-F238E27FC236}">
                <a16:creationId xmlns:a16="http://schemas.microsoft.com/office/drawing/2014/main" id="{A7AB011B-8A7A-4691-87EA-F851FBCCF3FD}"/>
              </a:ext>
            </a:extLst>
          </p:cNvPr>
          <p:cNvSpPr/>
          <p:nvPr/>
        </p:nvSpPr>
        <p:spPr>
          <a:xfrm>
            <a:off x="7149696" y="2702608"/>
            <a:ext cx="1407507" cy="341632"/>
          </a:xfrm>
          <a:prstGeom prst="rect">
            <a:avLst/>
          </a:prstGeom>
        </p:spPr>
        <p:txBody>
          <a:bodyPr wrap="square">
            <a:spAutoFit/>
          </a:bodyPr>
          <a:lstStyle/>
          <a:p>
            <a:pPr algn="ctr">
              <a:lnSpc>
                <a:spcPct val="90000"/>
              </a:lnSpc>
            </a:pPr>
            <a:r>
              <a:rPr lang="zh-CN" altLang="en-US" spc="300" dirty="0">
                <a:solidFill>
                  <a:prstClr val="white"/>
                </a:solidFill>
                <a:cs typeface="+mn-ea"/>
                <a:sym typeface="+mn-lt"/>
              </a:rPr>
              <a:t>The text title</a:t>
            </a:r>
          </a:p>
        </p:txBody>
      </p:sp>
      <p:grpSp>
        <p:nvGrpSpPr>
          <p:cNvPr id="2" name="组合 1">
            <a:extLst>
              <a:ext uri="{FF2B5EF4-FFF2-40B4-BE49-F238E27FC236}">
                <a16:creationId xmlns:a16="http://schemas.microsoft.com/office/drawing/2014/main" id="{455FB520-A335-4C98-9B5F-07E779082594}"/>
              </a:ext>
            </a:extLst>
          </p:cNvPr>
          <p:cNvGrpSpPr/>
          <p:nvPr/>
        </p:nvGrpSpPr>
        <p:grpSpPr>
          <a:xfrm>
            <a:off x="7284216" y="1347374"/>
            <a:ext cx="1138469" cy="1138469"/>
            <a:chOff x="7284216" y="1347374"/>
            <a:chExt cx="1138469" cy="1138469"/>
          </a:xfrm>
        </p:grpSpPr>
        <p:sp>
          <p:nvSpPr>
            <p:cNvPr id="32" name="Oval 11">
              <a:extLst>
                <a:ext uri="{FF2B5EF4-FFF2-40B4-BE49-F238E27FC236}">
                  <a16:creationId xmlns:a16="http://schemas.microsoft.com/office/drawing/2014/main" id="{6AD17D0B-6E57-4D2A-8604-8A9C5CBFFFED}"/>
                </a:ext>
              </a:extLst>
            </p:cNvPr>
            <p:cNvSpPr/>
            <p:nvPr/>
          </p:nvSpPr>
          <p:spPr>
            <a:xfrm>
              <a:off x="7284216" y="1347374"/>
              <a:ext cx="1138469" cy="1138469"/>
            </a:xfrm>
            <a:prstGeom prst="ellipse">
              <a:avLst/>
            </a:prstGeom>
            <a:solidFill>
              <a:srgbClr val="107CD6"/>
            </a:solidFill>
            <a:ln w="12700" cap="flat" cmpd="sng" algn="ctr">
              <a:noFill/>
              <a:prstDash val="solid"/>
              <a:miter lim="800000"/>
            </a:ln>
            <a:effectLst>
              <a:outerShdw blurRad="863600" dist="38100" dir="5400000" algn="t"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35" name="Freeform 120">
              <a:extLst>
                <a:ext uri="{FF2B5EF4-FFF2-40B4-BE49-F238E27FC236}">
                  <a16:creationId xmlns:a16="http://schemas.microsoft.com/office/drawing/2014/main" id="{2111D25C-9D24-468B-B5B6-D7A793B06634}"/>
                </a:ext>
              </a:extLst>
            </p:cNvPr>
            <p:cNvSpPr>
              <a:spLocks noChangeArrowheads="1"/>
            </p:cNvSpPr>
            <p:nvPr/>
          </p:nvSpPr>
          <p:spPr bwMode="auto">
            <a:xfrm>
              <a:off x="7596167" y="1711909"/>
              <a:ext cx="514566" cy="409399"/>
            </a:xfrm>
            <a:custGeom>
              <a:avLst/>
              <a:gdLst>
                <a:gd name="T0" fmla="*/ 217118 w 602"/>
                <a:gd name="T1" fmla="*/ 38054 h 482"/>
                <a:gd name="T2" fmla="*/ 217118 w 602"/>
                <a:gd name="T3" fmla="*/ 38054 h 482"/>
                <a:gd name="T4" fmla="*/ 217118 w 602"/>
                <a:gd name="T5" fmla="*/ 38054 h 482"/>
                <a:gd name="T6" fmla="*/ 186411 w 602"/>
                <a:gd name="T7" fmla="*/ 104109 h 482"/>
                <a:gd name="T8" fmla="*/ 186411 w 602"/>
                <a:gd name="T9" fmla="*/ 104109 h 482"/>
                <a:gd name="T10" fmla="*/ 178824 w 602"/>
                <a:gd name="T11" fmla="*/ 111648 h 482"/>
                <a:gd name="T12" fmla="*/ 178824 w 602"/>
                <a:gd name="T13" fmla="*/ 111648 h 482"/>
                <a:gd name="T14" fmla="*/ 89231 w 602"/>
                <a:gd name="T15" fmla="*/ 116674 h 482"/>
                <a:gd name="T16" fmla="*/ 94289 w 602"/>
                <a:gd name="T17" fmla="*/ 132111 h 482"/>
                <a:gd name="T18" fmla="*/ 191468 w 602"/>
                <a:gd name="T19" fmla="*/ 132111 h 482"/>
                <a:gd name="T20" fmla="*/ 212060 w 602"/>
                <a:gd name="T21" fmla="*/ 152215 h 482"/>
                <a:gd name="T22" fmla="*/ 191468 w 602"/>
                <a:gd name="T23" fmla="*/ 172678 h 482"/>
                <a:gd name="T24" fmla="*/ 171238 w 602"/>
                <a:gd name="T25" fmla="*/ 152215 h 482"/>
                <a:gd name="T26" fmla="*/ 74058 w 602"/>
                <a:gd name="T27" fmla="*/ 152215 h 482"/>
                <a:gd name="T28" fmla="*/ 53467 w 602"/>
                <a:gd name="T29" fmla="*/ 172678 h 482"/>
                <a:gd name="T30" fmla="*/ 33236 w 602"/>
                <a:gd name="T31" fmla="*/ 152215 h 482"/>
                <a:gd name="T32" fmla="*/ 53467 w 602"/>
                <a:gd name="T33" fmla="*/ 132111 h 482"/>
                <a:gd name="T34" fmla="*/ 74058 w 602"/>
                <a:gd name="T35" fmla="*/ 132111 h 482"/>
                <a:gd name="T36" fmla="*/ 33236 w 602"/>
                <a:gd name="T37" fmla="*/ 20463 h 482"/>
                <a:gd name="T38" fmla="*/ 10115 w 602"/>
                <a:gd name="T39" fmla="*/ 20463 h 482"/>
                <a:gd name="T40" fmla="*/ 0 w 602"/>
                <a:gd name="T41" fmla="*/ 10052 h 482"/>
                <a:gd name="T42" fmla="*/ 10115 w 602"/>
                <a:gd name="T43" fmla="*/ 0 h 482"/>
                <a:gd name="T44" fmla="*/ 40822 w 602"/>
                <a:gd name="T45" fmla="*/ 0 h 482"/>
                <a:gd name="T46" fmla="*/ 50938 w 602"/>
                <a:gd name="T47" fmla="*/ 5026 h 482"/>
                <a:gd name="T48" fmla="*/ 50938 w 602"/>
                <a:gd name="T49" fmla="*/ 5026 h 482"/>
                <a:gd name="T50" fmla="*/ 56357 w 602"/>
                <a:gd name="T51" fmla="*/ 22976 h 482"/>
                <a:gd name="T52" fmla="*/ 206641 w 602"/>
                <a:gd name="T53" fmla="*/ 22976 h 482"/>
                <a:gd name="T54" fmla="*/ 217118 w 602"/>
                <a:gd name="T55" fmla="*/ 33028 h 482"/>
                <a:gd name="T56" fmla="*/ 217118 w 602"/>
                <a:gd name="T57" fmla="*/ 38054 h 482"/>
                <a:gd name="T58" fmla="*/ 63943 w 602"/>
                <a:gd name="T59" fmla="*/ 43080 h 482"/>
                <a:gd name="T60" fmla="*/ 63943 w 602"/>
                <a:gd name="T61" fmla="*/ 43080 h 482"/>
                <a:gd name="T62" fmla="*/ 81645 w 602"/>
                <a:gd name="T63" fmla="*/ 96570 h 482"/>
                <a:gd name="T64" fmla="*/ 171238 w 602"/>
                <a:gd name="T65" fmla="*/ 91544 h 482"/>
                <a:gd name="T66" fmla="*/ 191468 w 602"/>
                <a:gd name="T67" fmla="*/ 43080 h 482"/>
                <a:gd name="T68" fmla="*/ 63943 w 602"/>
                <a:gd name="T69" fmla="*/ 43080 h 4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2" h="482">
                  <a:moveTo>
                    <a:pt x="601" y="106"/>
                  </a:moveTo>
                  <a:lnTo>
                    <a:pt x="601" y="106"/>
                  </a:lnTo>
                  <a:cubicBezTo>
                    <a:pt x="516" y="290"/>
                    <a:pt x="516" y="290"/>
                    <a:pt x="516" y="290"/>
                  </a:cubicBezTo>
                  <a:cubicBezTo>
                    <a:pt x="509" y="304"/>
                    <a:pt x="502" y="311"/>
                    <a:pt x="495" y="311"/>
                  </a:cubicBezTo>
                  <a:cubicBezTo>
                    <a:pt x="247" y="325"/>
                    <a:pt x="247" y="325"/>
                    <a:pt x="247" y="325"/>
                  </a:cubicBezTo>
                  <a:cubicBezTo>
                    <a:pt x="261" y="368"/>
                    <a:pt x="261" y="368"/>
                    <a:pt x="261" y="368"/>
                  </a:cubicBezTo>
                  <a:cubicBezTo>
                    <a:pt x="530" y="368"/>
                    <a:pt x="530" y="368"/>
                    <a:pt x="530" y="368"/>
                  </a:cubicBezTo>
                  <a:cubicBezTo>
                    <a:pt x="558" y="368"/>
                    <a:pt x="587" y="389"/>
                    <a:pt x="587" y="424"/>
                  </a:cubicBezTo>
                  <a:cubicBezTo>
                    <a:pt x="587" y="453"/>
                    <a:pt x="558" y="481"/>
                    <a:pt x="530" y="481"/>
                  </a:cubicBezTo>
                  <a:cubicBezTo>
                    <a:pt x="495" y="481"/>
                    <a:pt x="474" y="453"/>
                    <a:pt x="474" y="424"/>
                  </a:cubicBezTo>
                  <a:cubicBezTo>
                    <a:pt x="205" y="424"/>
                    <a:pt x="205" y="424"/>
                    <a:pt x="205" y="424"/>
                  </a:cubicBezTo>
                  <a:cubicBezTo>
                    <a:pt x="205" y="453"/>
                    <a:pt x="184" y="481"/>
                    <a:pt x="148" y="481"/>
                  </a:cubicBezTo>
                  <a:cubicBezTo>
                    <a:pt x="120" y="481"/>
                    <a:pt x="92" y="453"/>
                    <a:pt x="92" y="424"/>
                  </a:cubicBezTo>
                  <a:cubicBezTo>
                    <a:pt x="92" y="389"/>
                    <a:pt x="120" y="368"/>
                    <a:pt x="148" y="368"/>
                  </a:cubicBezTo>
                  <a:cubicBezTo>
                    <a:pt x="205" y="368"/>
                    <a:pt x="205" y="368"/>
                    <a:pt x="205" y="368"/>
                  </a:cubicBezTo>
                  <a:cubicBezTo>
                    <a:pt x="92" y="57"/>
                    <a:pt x="92" y="57"/>
                    <a:pt x="92" y="57"/>
                  </a:cubicBezTo>
                  <a:cubicBezTo>
                    <a:pt x="28" y="57"/>
                    <a:pt x="28" y="57"/>
                    <a:pt x="28" y="57"/>
                  </a:cubicBezTo>
                  <a:cubicBezTo>
                    <a:pt x="14" y="57"/>
                    <a:pt x="0" y="42"/>
                    <a:pt x="0" y="28"/>
                  </a:cubicBezTo>
                  <a:cubicBezTo>
                    <a:pt x="0" y="7"/>
                    <a:pt x="14" y="0"/>
                    <a:pt x="28" y="0"/>
                  </a:cubicBezTo>
                  <a:cubicBezTo>
                    <a:pt x="113" y="0"/>
                    <a:pt x="113" y="0"/>
                    <a:pt x="113" y="0"/>
                  </a:cubicBezTo>
                  <a:cubicBezTo>
                    <a:pt x="127" y="0"/>
                    <a:pt x="134" y="7"/>
                    <a:pt x="141" y="14"/>
                  </a:cubicBezTo>
                  <a:cubicBezTo>
                    <a:pt x="156" y="64"/>
                    <a:pt x="156" y="64"/>
                    <a:pt x="156" y="64"/>
                  </a:cubicBezTo>
                  <a:cubicBezTo>
                    <a:pt x="572" y="64"/>
                    <a:pt x="572" y="64"/>
                    <a:pt x="572" y="64"/>
                  </a:cubicBezTo>
                  <a:cubicBezTo>
                    <a:pt x="594" y="64"/>
                    <a:pt x="601" y="78"/>
                    <a:pt x="601" y="92"/>
                  </a:cubicBezTo>
                  <a:cubicBezTo>
                    <a:pt x="601" y="99"/>
                    <a:pt x="601" y="99"/>
                    <a:pt x="601" y="106"/>
                  </a:cubicBezTo>
                  <a:close/>
                  <a:moveTo>
                    <a:pt x="177" y="120"/>
                  </a:moveTo>
                  <a:lnTo>
                    <a:pt x="177" y="120"/>
                  </a:lnTo>
                  <a:cubicBezTo>
                    <a:pt x="226" y="269"/>
                    <a:pt x="226" y="269"/>
                    <a:pt x="226" y="269"/>
                  </a:cubicBezTo>
                  <a:cubicBezTo>
                    <a:pt x="474" y="255"/>
                    <a:pt x="474" y="255"/>
                    <a:pt x="474" y="255"/>
                  </a:cubicBezTo>
                  <a:cubicBezTo>
                    <a:pt x="530" y="120"/>
                    <a:pt x="530" y="120"/>
                    <a:pt x="530" y="120"/>
                  </a:cubicBezTo>
                  <a:lnTo>
                    <a:pt x="177" y="120"/>
                  </a:lnTo>
                  <a:close/>
                </a:path>
              </a:pathLst>
            </a:custGeom>
            <a:solidFill>
              <a:sysClr val="window" lastClr="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mn-ea"/>
                <a:sym typeface="+mn-lt"/>
              </a:endParaRPr>
            </a:p>
          </p:txBody>
        </p:sp>
      </p:grpSp>
      <p:sp>
        <p:nvSpPr>
          <p:cNvPr id="36" name="Rectangle: Rounded Corners 1">
            <a:extLst>
              <a:ext uri="{FF2B5EF4-FFF2-40B4-BE49-F238E27FC236}">
                <a16:creationId xmlns:a16="http://schemas.microsoft.com/office/drawing/2014/main" id="{2D83981D-1AF2-4241-BF31-6BE8C7563694}"/>
              </a:ext>
            </a:extLst>
          </p:cNvPr>
          <p:cNvSpPr/>
          <p:nvPr/>
        </p:nvSpPr>
        <p:spPr>
          <a:xfrm>
            <a:off x="5029509" y="2074679"/>
            <a:ext cx="1726243" cy="3180754"/>
          </a:xfrm>
          <a:prstGeom prst="roundRect">
            <a:avLst>
              <a:gd name="adj" fmla="val 3058"/>
            </a:avLst>
          </a:prstGeom>
          <a:gradFill>
            <a:gsLst>
              <a:gs pos="0">
                <a:srgbClr val="4BD1FB"/>
              </a:gs>
              <a:gs pos="100000">
                <a:srgbClr val="4BD1FB">
                  <a:lumMod val="75000"/>
                </a:srgbClr>
              </a:gs>
            </a:gsLst>
            <a:lin ang="5400000" scaled="1"/>
          </a:gradFill>
          <a:ln w="12700" cap="flat" cmpd="sng" algn="ctr">
            <a:noFill/>
            <a:prstDash val="solid"/>
            <a:miter lim="800000"/>
          </a:ln>
          <a:effectLst>
            <a:outerShdw blurRad="977900" dist="381000" dir="5400000" algn="t" rotWithShape="0">
              <a:prstClr val="black">
                <a:alpha val="4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grpSp>
        <p:nvGrpSpPr>
          <p:cNvPr id="37" name="Group 4">
            <a:extLst>
              <a:ext uri="{FF2B5EF4-FFF2-40B4-BE49-F238E27FC236}">
                <a16:creationId xmlns:a16="http://schemas.microsoft.com/office/drawing/2014/main" id="{1ECB68F7-8FA8-4C1F-B747-E6425D1D225C}"/>
              </a:ext>
            </a:extLst>
          </p:cNvPr>
          <p:cNvGrpSpPr/>
          <p:nvPr/>
        </p:nvGrpSpPr>
        <p:grpSpPr>
          <a:xfrm>
            <a:off x="5323396" y="1347374"/>
            <a:ext cx="1138469" cy="1138469"/>
            <a:chOff x="9026205" y="2300734"/>
            <a:chExt cx="1882543" cy="1882543"/>
          </a:xfrm>
        </p:grpSpPr>
        <p:sp>
          <p:nvSpPr>
            <p:cNvPr id="38" name="Oval 7">
              <a:extLst>
                <a:ext uri="{FF2B5EF4-FFF2-40B4-BE49-F238E27FC236}">
                  <a16:creationId xmlns:a16="http://schemas.microsoft.com/office/drawing/2014/main" id="{446C80B5-42E8-45BF-94C5-EBBE0F852D93}"/>
                </a:ext>
              </a:extLst>
            </p:cNvPr>
            <p:cNvSpPr/>
            <p:nvPr/>
          </p:nvSpPr>
          <p:spPr>
            <a:xfrm>
              <a:off x="9026205" y="2300734"/>
              <a:ext cx="1882543" cy="1882543"/>
            </a:xfrm>
            <a:prstGeom prst="ellipse">
              <a:avLst/>
            </a:prstGeom>
            <a:solidFill>
              <a:srgbClr val="4BD1FB"/>
            </a:solidFill>
            <a:ln w="12700" cap="flat" cmpd="sng" algn="ctr">
              <a:noFill/>
              <a:prstDash val="solid"/>
              <a:miter lim="800000"/>
            </a:ln>
            <a:effectLst>
              <a:outerShdw blurRad="863600" dist="38100" dir="5400000" algn="t"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39" name="Freeform 34">
              <a:extLst>
                <a:ext uri="{FF2B5EF4-FFF2-40B4-BE49-F238E27FC236}">
                  <a16:creationId xmlns:a16="http://schemas.microsoft.com/office/drawing/2014/main" id="{0CCFDCF4-0039-431C-811E-011A4A6481FB}"/>
                </a:ext>
              </a:extLst>
            </p:cNvPr>
            <p:cNvSpPr>
              <a:spLocks noChangeArrowheads="1"/>
            </p:cNvSpPr>
            <p:nvPr/>
          </p:nvSpPr>
          <p:spPr bwMode="auto">
            <a:xfrm>
              <a:off x="9604254" y="2881434"/>
              <a:ext cx="726444" cy="721142"/>
            </a:xfrm>
            <a:custGeom>
              <a:avLst/>
              <a:gdLst>
                <a:gd name="T0" fmla="*/ 207002 w 602"/>
                <a:gd name="T1" fmla="*/ 40594 h 601"/>
                <a:gd name="T2" fmla="*/ 207002 w 602"/>
                <a:gd name="T3" fmla="*/ 40594 h 601"/>
                <a:gd name="T4" fmla="*/ 196526 w 602"/>
                <a:gd name="T5" fmla="*/ 40594 h 601"/>
                <a:gd name="T6" fmla="*/ 196526 w 602"/>
                <a:gd name="T7" fmla="*/ 96275 h 601"/>
                <a:gd name="T8" fmla="*/ 196526 w 602"/>
                <a:gd name="T9" fmla="*/ 144412 h 601"/>
                <a:gd name="T10" fmla="*/ 196526 w 602"/>
                <a:gd name="T11" fmla="*/ 154830 h 601"/>
                <a:gd name="T12" fmla="*/ 186411 w 602"/>
                <a:gd name="T13" fmla="*/ 164889 h 601"/>
                <a:gd name="T14" fmla="*/ 132944 w 602"/>
                <a:gd name="T15" fmla="*/ 164889 h 601"/>
                <a:gd name="T16" fmla="*/ 166180 w 602"/>
                <a:gd name="T17" fmla="*/ 197938 h 601"/>
                <a:gd name="T18" fmla="*/ 166180 w 602"/>
                <a:gd name="T19" fmla="*/ 197938 h 601"/>
                <a:gd name="T20" fmla="*/ 168709 w 602"/>
                <a:gd name="T21" fmla="*/ 205482 h 601"/>
                <a:gd name="T22" fmla="*/ 158232 w 602"/>
                <a:gd name="T23" fmla="*/ 215541 h 601"/>
                <a:gd name="T24" fmla="*/ 153175 w 602"/>
                <a:gd name="T25" fmla="*/ 213026 h 601"/>
                <a:gd name="T26" fmla="*/ 153175 w 602"/>
                <a:gd name="T27" fmla="*/ 213026 h 601"/>
                <a:gd name="T28" fmla="*/ 117410 w 602"/>
                <a:gd name="T29" fmla="*/ 180336 h 601"/>
                <a:gd name="T30" fmla="*/ 117410 w 602"/>
                <a:gd name="T31" fmla="*/ 205482 h 601"/>
                <a:gd name="T32" fmla="*/ 107294 w 602"/>
                <a:gd name="T33" fmla="*/ 215541 h 601"/>
                <a:gd name="T34" fmla="*/ 97179 w 602"/>
                <a:gd name="T35" fmla="*/ 205482 h 601"/>
                <a:gd name="T36" fmla="*/ 97179 w 602"/>
                <a:gd name="T37" fmla="*/ 180336 h 601"/>
                <a:gd name="T38" fmla="*/ 63943 w 602"/>
                <a:gd name="T39" fmla="*/ 213026 h 601"/>
                <a:gd name="T40" fmla="*/ 63943 w 602"/>
                <a:gd name="T41" fmla="*/ 213026 h 601"/>
                <a:gd name="T42" fmla="*/ 56357 w 602"/>
                <a:gd name="T43" fmla="*/ 215541 h 601"/>
                <a:gd name="T44" fmla="*/ 45880 w 602"/>
                <a:gd name="T45" fmla="*/ 205482 h 601"/>
                <a:gd name="T46" fmla="*/ 51299 w 602"/>
                <a:gd name="T47" fmla="*/ 197938 h 601"/>
                <a:gd name="T48" fmla="*/ 51299 w 602"/>
                <a:gd name="T49" fmla="*/ 197938 h 601"/>
                <a:gd name="T50" fmla="*/ 84174 w 602"/>
                <a:gd name="T51" fmla="*/ 164889 h 601"/>
                <a:gd name="T52" fmla="*/ 30707 w 602"/>
                <a:gd name="T53" fmla="*/ 164889 h 601"/>
                <a:gd name="T54" fmla="*/ 20592 w 602"/>
                <a:gd name="T55" fmla="*/ 154830 h 601"/>
                <a:gd name="T56" fmla="*/ 20592 w 602"/>
                <a:gd name="T57" fmla="*/ 144412 h 601"/>
                <a:gd name="T58" fmla="*/ 20592 w 602"/>
                <a:gd name="T59" fmla="*/ 96275 h 601"/>
                <a:gd name="T60" fmla="*/ 20592 w 602"/>
                <a:gd name="T61" fmla="*/ 40594 h 601"/>
                <a:gd name="T62" fmla="*/ 10477 w 602"/>
                <a:gd name="T63" fmla="*/ 40594 h 601"/>
                <a:gd name="T64" fmla="*/ 0 w 602"/>
                <a:gd name="T65" fmla="*/ 30176 h 601"/>
                <a:gd name="T66" fmla="*/ 10477 w 602"/>
                <a:gd name="T67" fmla="*/ 20117 h 601"/>
                <a:gd name="T68" fmla="*/ 97179 w 602"/>
                <a:gd name="T69" fmla="*/ 20117 h 601"/>
                <a:gd name="T70" fmla="*/ 97179 w 602"/>
                <a:gd name="T71" fmla="*/ 10059 h 601"/>
                <a:gd name="T72" fmla="*/ 107294 w 602"/>
                <a:gd name="T73" fmla="*/ 0 h 601"/>
                <a:gd name="T74" fmla="*/ 117410 w 602"/>
                <a:gd name="T75" fmla="*/ 10059 h 601"/>
                <a:gd name="T76" fmla="*/ 117410 w 602"/>
                <a:gd name="T77" fmla="*/ 20117 h 601"/>
                <a:gd name="T78" fmla="*/ 207002 w 602"/>
                <a:gd name="T79" fmla="*/ 20117 h 601"/>
                <a:gd name="T80" fmla="*/ 217118 w 602"/>
                <a:gd name="T81" fmla="*/ 30176 h 601"/>
                <a:gd name="T82" fmla="*/ 207002 w 602"/>
                <a:gd name="T83" fmla="*/ 40594 h 601"/>
                <a:gd name="T84" fmla="*/ 176295 w 602"/>
                <a:gd name="T85" fmla="*/ 86216 h 601"/>
                <a:gd name="T86" fmla="*/ 176295 w 602"/>
                <a:gd name="T87" fmla="*/ 86216 h 601"/>
                <a:gd name="T88" fmla="*/ 176295 w 602"/>
                <a:gd name="T89" fmla="*/ 76158 h 601"/>
                <a:gd name="T90" fmla="*/ 176295 w 602"/>
                <a:gd name="T91" fmla="*/ 40594 h 601"/>
                <a:gd name="T92" fmla="*/ 40822 w 602"/>
                <a:gd name="T93" fmla="*/ 40594 h 601"/>
                <a:gd name="T94" fmla="*/ 40822 w 602"/>
                <a:gd name="T95" fmla="*/ 76158 h 601"/>
                <a:gd name="T96" fmla="*/ 40822 w 602"/>
                <a:gd name="T97" fmla="*/ 86216 h 601"/>
                <a:gd name="T98" fmla="*/ 40822 w 602"/>
                <a:gd name="T99" fmla="*/ 144412 h 601"/>
                <a:gd name="T100" fmla="*/ 176295 w 602"/>
                <a:gd name="T101" fmla="*/ 144412 h 601"/>
                <a:gd name="T102" fmla="*/ 176295 w 602"/>
                <a:gd name="T103" fmla="*/ 86216 h 6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2" h="601">
                  <a:moveTo>
                    <a:pt x="573" y="113"/>
                  </a:moveTo>
                  <a:lnTo>
                    <a:pt x="573" y="113"/>
                  </a:lnTo>
                  <a:cubicBezTo>
                    <a:pt x="544" y="113"/>
                    <a:pt x="544" y="113"/>
                    <a:pt x="544" y="113"/>
                  </a:cubicBezTo>
                  <a:cubicBezTo>
                    <a:pt x="544" y="268"/>
                    <a:pt x="544" y="268"/>
                    <a:pt x="544" y="268"/>
                  </a:cubicBezTo>
                  <a:cubicBezTo>
                    <a:pt x="544" y="402"/>
                    <a:pt x="544" y="402"/>
                    <a:pt x="544" y="402"/>
                  </a:cubicBezTo>
                  <a:cubicBezTo>
                    <a:pt x="544" y="431"/>
                    <a:pt x="544" y="431"/>
                    <a:pt x="544" y="431"/>
                  </a:cubicBezTo>
                  <a:cubicBezTo>
                    <a:pt x="544" y="445"/>
                    <a:pt x="530" y="459"/>
                    <a:pt x="516" y="459"/>
                  </a:cubicBezTo>
                  <a:cubicBezTo>
                    <a:pt x="368" y="459"/>
                    <a:pt x="368" y="459"/>
                    <a:pt x="368" y="459"/>
                  </a:cubicBezTo>
                  <a:cubicBezTo>
                    <a:pt x="460" y="551"/>
                    <a:pt x="460" y="551"/>
                    <a:pt x="460" y="551"/>
                  </a:cubicBezTo>
                  <a:cubicBezTo>
                    <a:pt x="467" y="558"/>
                    <a:pt x="467" y="565"/>
                    <a:pt x="467" y="572"/>
                  </a:cubicBezTo>
                  <a:cubicBezTo>
                    <a:pt x="467" y="586"/>
                    <a:pt x="460" y="600"/>
                    <a:pt x="438" y="600"/>
                  </a:cubicBezTo>
                  <a:cubicBezTo>
                    <a:pt x="431" y="600"/>
                    <a:pt x="424" y="600"/>
                    <a:pt x="424" y="593"/>
                  </a:cubicBezTo>
                  <a:cubicBezTo>
                    <a:pt x="325" y="502"/>
                    <a:pt x="325" y="502"/>
                    <a:pt x="325" y="502"/>
                  </a:cubicBezTo>
                  <a:cubicBezTo>
                    <a:pt x="325" y="572"/>
                    <a:pt x="325" y="572"/>
                    <a:pt x="325" y="572"/>
                  </a:cubicBezTo>
                  <a:cubicBezTo>
                    <a:pt x="325" y="586"/>
                    <a:pt x="318" y="600"/>
                    <a:pt x="297" y="600"/>
                  </a:cubicBezTo>
                  <a:cubicBezTo>
                    <a:pt x="283" y="600"/>
                    <a:pt x="269" y="586"/>
                    <a:pt x="269" y="572"/>
                  </a:cubicBezTo>
                  <a:cubicBezTo>
                    <a:pt x="269" y="502"/>
                    <a:pt x="269" y="502"/>
                    <a:pt x="269" y="502"/>
                  </a:cubicBezTo>
                  <a:cubicBezTo>
                    <a:pt x="177" y="593"/>
                    <a:pt x="177" y="593"/>
                    <a:pt x="177" y="593"/>
                  </a:cubicBezTo>
                  <a:cubicBezTo>
                    <a:pt x="170" y="600"/>
                    <a:pt x="163" y="600"/>
                    <a:pt x="156" y="600"/>
                  </a:cubicBezTo>
                  <a:cubicBezTo>
                    <a:pt x="142" y="600"/>
                    <a:pt x="127" y="586"/>
                    <a:pt x="127" y="572"/>
                  </a:cubicBezTo>
                  <a:cubicBezTo>
                    <a:pt x="127" y="565"/>
                    <a:pt x="135" y="558"/>
                    <a:pt x="142" y="551"/>
                  </a:cubicBezTo>
                  <a:cubicBezTo>
                    <a:pt x="233" y="459"/>
                    <a:pt x="233" y="459"/>
                    <a:pt x="233" y="459"/>
                  </a:cubicBezTo>
                  <a:cubicBezTo>
                    <a:pt x="85" y="459"/>
                    <a:pt x="85" y="459"/>
                    <a:pt x="85" y="459"/>
                  </a:cubicBezTo>
                  <a:cubicBezTo>
                    <a:pt x="64" y="459"/>
                    <a:pt x="57" y="445"/>
                    <a:pt x="57" y="431"/>
                  </a:cubicBezTo>
                  <a:cubicBezTo>
                    <a:pt x="57" y="402"/>
                    <a:pt x="57" y="402"/>
                    <a:pt x="57" y="402"/>
                  </a:cubicBezTo>
                  <a:cubicBezTo>
                    <a:pt x="57" y="268"/>
                    <a:pt x="57" y="268"/>
                    <a:pt x="57" y="268"/>
                  </a:cubicBezTo>
                  <a:cubicBezTo>
                    <a:pt x="57" y="113"/>
                    <a:pt x="57" y="113"/>
                    <a:pt x="57" y="113"/>
                  </a:cubicBezTo>
                  <a:cubicBezTo>
                    <a:pt x="29" y="113"/>
                    <a:pt x="29" y="113"/>
                    <a:pt x="29" y="113"/>
                  </a:cubicBezTo>
                  <a:cubicBezTo>
                    <a:pt x="7" y="113"/>
                    <a:pt x="0" y="98"/>
                    <a:pt x="0" y="84"/>
                  </a:cubicBezTo>
                  <a:cubicBezTo>
                    <a:pt x="0" y="63"/>
                    <a:pt x="7" y="56"/>
                    <a:pt x="29" y="56"/>
                  </a:cubicBezTo>
                  <a:cubicBezTo>
                    <a:pt x="269" y="56"/>
                    <a:pt x="269" y="56"/>
                    <a:pt x="269" y="56"/>
                  </a:cubicBezTo>
                  <a:cubicBezTo>
                    <a:pt x="269" y="28"/>
                    <a:pt x="269" y="28"/>
                    <a:pt x="269" y="28"/>
                  </a:cubicBezTo>
                  <a:cubicBezTo>
                    <a:pt x="269" y="7"/>
                    <a:pt x="283" y="0"/>
                    <a:pt x="297" y="0"/>
                  </a:cubicBezTo>
                  <a:cubicBezTo>
                    <a:pt x="318" y="0"/>
                    <a:pt x="325" y="7"/>
                    <a:pt x="325" y="28"/>
                  </a:cubicBezTo>
                  <a:cubicBezTo>
                    <a:pt x="325" y="56"/>
                    <a:pt x="325" y="56"/>
                    <a:pt x="325" y="56"/>
                  </a:cubicBezTo>
                  <a:cubicBezTo>
                    <a:pt x="573" y="56"/>
                    <a:pt x="573" y="56"/>
                    <a:pt x="573" y="56"/>
                  </a:cubicBezTo>
                  <a:cubicBezTo>
                    <a:pt x="587" y="56"/>
                    <a:pt x="601" y="63"/>
                    <a:pt x="601" y="84"/>
                  </a:cubicBezTo>
                  <a:cubicBezTo>
                    <a:pt x="601" y="98"/>
                    <a:pt x="587" y="113"/>
                    <a:pt x="573" y="113"/>
                  </a:cubicBezTo>
                  <a:close/>
                  <a:moveTo>
                    <a:pt x="488" y="240"/>
                  </a:moveTo>
                  <a:lnTo>
                    <a:pt x="488" y="240"/>
                  </a:lnTo>
                  <a:cubicBezTo>
                    <a:pt x="488" y="212"/>
                    <a:pt x="488" y="212"/>
                    <a:pt x="488" y="212"/>
                  </a:cubicBezTo>
                  <a:cubicBezTo>
                    <a:pt x="488" y="113"/>
                    <a:pt x="488" y="113"/>
                    <a:pt x="488" y="113"/>
                  </a:cubicBezTo>
                  <a:cubicBezTo>
                    <a:pt x="113" y="113"/>
                    <a:pt x="113" y="113"/>
                    <a:pt x="113" y="113"/>
                  </a:cubicBezTo>
                  <a:cubicBezTo>
                    <a:pt x="113" y="212"/>
                    <a:pt x="113" y="212"/>
                    <a:pt x="113" y="212"/>
                  </a:cubicBezTo>
                  <a:cubicBezTo>
                    <a:pt x="113" y="240"/>
                    <a:pt x="113" y="240"/>
                    <a:pt x="113" y="240"/>
                  </a:cubicBezTo>
                  <a:cubicBezTo>
                    <a:pt x="113" y="402"/>
                    <a:pt x="113" y="402"/>
                    <a:pt x="113" y="402"/>
                  </a:cubicBezTo>
                  <a:cubicBezTo>
                    <a:pt x="488" y="402"/>
                    <a:pt x="488" y="402"/>
                    <a:pt x="488" y="402"/>
                  </a:cubicBezTo>
                  <a:lnTo>
                    <a:pt x="488" y="240"/>
                  </a:lnTo>
                  <a:close/>
                </a:path>
              </a:pathLst>
            </a:custGeom>
            <a:solidFill>
              <a:sysClr val="window" lastClr="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mn-ea"/>
                <a:sym typeface="+mn-lt"/>
              </a:endParaRPr>
            </a:p>
          </p:txBody>
        </p:sp>
      </p:grpSp>
      <p:sp>
        <p:nvSpPr>
          <p:cNvPr id="40" name="Rectangle 6">
            <a:extLst>
              <a:ext uri="{FF2B5EF4-FFF2-40B4-BE49-F238E27FC236}">
                <a16:creationId xmlns:a16="http://schemas.microsoft.com/office/drawing/2014/main" id="{4741226C-C0D4-4E11-B464-2A0F298C61B3}"/>
              </a:ext>
            </a:extLst>
          </p:cNvPr>
          <p:cNvSpPr/>
          <p:nvPr/>
        </p:nvSpPr>
        <p:spPr>
          <a:xfrm>
            <a:off x="5188877" y="2702610"/>
            <a:ext cx="1407507" cy="341632"/>
          </a:xfrm>
          <a:prstGeom prst="rect">
            <a:avLst/>
          </a:prstGeom>
        </p:spPr>
        <p:txBody>
          <a:bodyPr wrap="square">
            <a:spAutoFit/>
          </a:bodyPr>
          <a:lstStyle/>
          <a:p>
            <a:pPr algn="ctr">
              <a:lnSpc>
                <a:spcPct val="90000"/>
              </a:lnSpc>
            </a:pPr>
            <a:r>
              <a:rPr lang="zh-CN" altLang="en-US" spc="300" dirty="0">
                <a:solidFill>
                  <a:prstClr val="white"/>
                </a:solidFill>
                <a:cs typeface="+mn-ea"/>
                <a:sym typeface="+mn-lt"/>
              </a:rPr>
              <a:t>The text title</a:t>
            </a:r>
          </a:p>
        </p:txBody>
      </p:sp>
      <p:sp>
        <p:nvSpPr>
          <p:cNvPr id="41" name="Rectangle 23">
            <a:extLst>
              <a:ext uri="{FF2B5EF4-FFF2-40B4-BE49-F238E27FC236}">
                <a16:creationId xmlns:a16="http://schemas.microsoft.com/office/drawing/2014/main" id="{FB26041B-A27B-4D0E-8336-D46DD2CB458B}"/>
              </a:ext>
            </a:extLst>
          </p:cNvPr>
          <p:cNvSpPr/>
          <p:nvPr/>
        </p:nvSpPr>
        <p:spPr>
          <a:xfrm>
            <a:off x="5185890" y="3568024"/>
            <a:ext cx="1410821" cy="1172629"/>
          </a:xfrm>
          <a:prstGeom prst="rect">
            <a:avLst/>
          </a:prstGeom>
        </p:spPr>
        <p:txBody>
          <a:bodyPr wrap="square">
            <a:spAutoFit/>
          </a:bodyPr>
          <a:lstStyle/>
          <a:p>
            <a:pPr algn="ctr">
              <a:lnSpc>
                <a:spcPct val="130000"/>
              </a:lnSpc>
            </a:pPr>
            <a:r>
              <a:rPr lang="id-ID" sz="900" dirty="0">
                <a:solidFill>
                  <a:prstClr val="white"/>
                </a:solidFill>
                <a:cs typeface="+mn-ea"/>
                <a:sym typeface="+mn-lt"/>
              </a:rPr>
              <a:t>The quick, brown fox jumps over a lazy dog. DJs flock by when MTV ax quiz prog. Junk MTV quiz graced by fox whelps. </a:t>
            </a:r>
            <a:endParaRPr lang="en-US" sz="900" dirty="0">
              <a:solidFill>
                <a:prstClr val="white"/>
              </a:solidFill>
              <a:cs typeface="+mn-ea"/>
              <a:sym typeface="+mn-lt"/>
            </a:endParaRPr>
          </a:p>
        </p:txBody>
      </p:sp>
      <p:sp>
        <p:nvSpPr>
          <p:cNvPr id="42" name="Freeform 1125">
            <a:extLst>
              <a:ext uri="{FF2B5EF4-FFF2-40B4-BE49-F238E27FC236}">
                <a16:creationId xmlns:a16="http://schemas.microsoft.com/office/drawing/2014/main" id="{528921A3-C47D-4625-A338-F8166A97B836}"/>
              </a:ext>
            </a:extLst>
          </p:cNvPr>
          <p:cNvSpPr>
            <a:spLocks/>
          </p:cNvSpPr>
          <p:nvPr/>
        </p:nvSpPr>
        <p:spPr bwMode="auto">
          <a:xfrm>
            <a:off x="8655330" y="151586"/>
            <a:ext cx="1193799" cy="1195788"/>
          </a:xfrm>
          <a:custGeom>
            <a:avLst/>
            <a:gdLst>
              <a:gd name="T0" fmla="*/ 1370 w 1401"/>
              <a:gd name="T1" fmla="*/ 234 h 1401"/>
              <a:gd name="T2" fmla="*/ 1250 w 1401"/>
              <a:gd name="T3" fmla="*/ 239 h 1401"/>
              <a:gd name="T4" fmla="*/ 1147 w 1401"/>
              <a:gd name="T5" fmla="*/ 239 h 1401"/>
              <a:gd name="T6" fmla="*/ 1147 w 1401"/>
              <a:gd name="T7" fmla="*/ 342 h 1401"/>
              <a:gd name="T8" fmla="*/ 1142 w 1401"/>
              <a:gd name="T9" fmla="*/ 461 h 1401"/>
              <a:gd name="T10" fmla="*/ 1023 w 1401"/>
              <a:gd name="T11" fmla="*/ 466 h 1401"/>
              <a:gd name="T12" fmla="*/ 920 w 1401"/>
              <a:gd name="T13" fmla="*/ 466 h 1401"/>
              <a:gd name="T14" fmla="*/ 920 w 1401"/>
              <a:gd name="T15" fmla="*/ 569 h 1401"/>
              <a:gd name="T16" fmla="*/ 915 w 1401"/>
              <a:gd name="T17" fmla="*/ 688 h 1401"/>
              <a:gd name="T18" fmla="*/ 796 w 1401"/>
              <a:gd name="T19" fmla="*/ 693 h 1401"/>
              <a:gd name="T20" fmla="*/ 693 w 1401"/>
              <a:gd name="T21" fmla="*/ 693 h 1401"/>
              <a:gd name="T22" fmla="*/ 693 w 1401"/>
              <a:gd name="T23" fmla="*/ 796 h 1401"/>
              <a:gd name="T24" fmla="*/ 688 w 1401"/>
              <a:gd name="T25" fmla="*/ 915 h 1401"/>
              <a:gd name="T26" fmla="*/ 569 w 1401"/>
              <a:gd name="T27" fmla="*/ 920 h 1401"/>
              <a:gd name="T28" fmla="*/ 466 w 1401"/>
              <a:gd name="T29" fmla="*/ 920 h 1401"/>
              <a:gd name="T30" fmla="*/ 466 w 1401"/>
              <a:gd name="T31" fmla="*/ 1023 h 1401"/>
              <a:gd name="T32" fmla="*/ 461 w 1401"/>
              <a:gd name="T33" fmla="*/ 1142 h 1401"/>
              <a:gd name="T34" fmla="*/ 342 w 1401"/>
              <a:gd name="T35" fmla="*/ 1147 h 1401"/>
              <a:gd name="T36" fmla="*/ 239 w 1401"/>
              <a:gd name="T37" fmla="*/ 1147 h 1401"/>
              <a:gd name="T38" fmla="*/ 239 w 1401"/>
              <a:gd name="T39" fmla="*/ 1250 h 1401"/>
              <a:gd name="T40" fmla="*/ 234 w 1401"/>
              <a:gd name="T41" fmla="*/ 1369 h 1401"/>
              <a:gd name="T42" fmla="*/ 115 w 1401"/>
              <a:gd name="T43" fmla="*/ 1374 h 1401"/>
              <a:gd name="T44" fmla="*/ 12 w 1401"/>
              <a:gd name="T45" fmla="*/ 1374 h 1401"/>
              <a:gd name="T46" fmla="*/ 0 w 1401"/>
              <a:gd name="T47" fmla="*/ 1363 h 1401"/>
              <a:gd name="T48" fmla="*/ 120 w 1401"/>
              <a:gd name="T49" fmla="*/ 1358 h 1401"/>
              <a:gd name="T50" fmla="*/ 223 w 1401"/>
              <a:gd name="T51" fmla="*/ 1358 h 1401"/>
              <a:gd name="T52" fmla="*/ 223 w 1401"/>
              <a:gd name="T53" fmla="*/ 1255 h 1401"/>
              <a:gd name="T54" fmla="*/ 227 w 1401"/>
              <a:gd name="T55" fmla="*/ 1136 h 1401"/>
              <a:gd name="T56" fmla="*/ 347 w 1401"/>
              <a:gd name="T57" fmla="*/ 1131 h 1401"/>
              <a:gd name="T58" fmla="*/ 450 w 1401"/>
              <a:gd name="T59" fmla="*/ 1131 h 1401"/>
              <a:gd name="T60" fmla="*/ 450 w 1401"/>
              <a:gd name="T61" fmla="*/ 1028 h 1401"/>
              <a:gd name="T62" fmla="*/ 454 w 1401"/>
              <a:gd name="T63" fmla="*/ 909 h 1401"/>
              <a:gd name="T64" fmla="*/ 574 w 1401"/>
              <a:gd name="T65" fmla="*/ 904 h 1401"/>
              <a:gd name="T66" fmla="*/ 677 w 1401"/>
              <a:gd name="T67" fmla="*/ 904 h 1401"/>
              <a:gd name="T68" fmla="*/ 677 w 1401"/>
              <a:gd name="T69" fmla="*/ 801 h 1401"/>
              <a:gd name="T70" fmla="*/ 681 w 1401"/>
              <a:gd name="T71" fmla="*/ 681 h 1401"/>
              <a:gd name="T72" fmla="*/ 801 w 1401"/>
              <a:gd name="T73" fmla="*/ 677 h 1401"/>
              <a:gd name="T74" fmla="*/ 904 w 1401"/>
              <a:gd name="T75" fmla="*/ 677 h 1401"/>
              <a:gd name="T76" fmla="*/ 904 w 1401"/>
              <a:gd name="T77" fmla="*/ 574 h 1401"/>
              <a:gd name="T78" fmla="*/ 908 w 1401"/>
              <a:gd name="T79" fmla="*/ 454 h 1401"/>
              <a:gd name="T80" fmla="*/ 1028 w 1401"/>
              <a:gd name="T81" fmla="*/ 450 h 1401"/>
              <a:gd name="T82" fmla="*/ 1131 w 1401"/>
              <a:gd name="T83" fmla="*/ 450 h 1401"/>
              <a:gd name="T84" fmla="*/ 1131 w 1401"/>
              <a:gd name="T85" fmla="*/ 347 h 1401"/>
              <a:gd name="T86" fmla="*/ 1136 w 1401"/>
              <a:gd name="T87" fmla="*/ 227 h 1401"/>
              <a:gd name="T88" fmla="*/ 1255 w 1401"/>
              <a:gd name="T89" fmla="*/ 223 h 1401"/>
              <a:gd name="T90" fmla="*/ 1358 w 1401"/>
              <a:gd name="T91" fmla="*/ 223 h 1401"/>
              <a:gd name="T92" fmla="*/ 1358 w 1401"/>
              <a:gd name="T93" fmla="*/ 120 h 1401"/>
              <a:gd name="T94" fmla="*/ 1363 w 1401"/>
              <a:gd name="T95" fmla="*/ 0 h 1401"/>
              <a:gd name="T96" fmla="*/ 1374 w 1401"/>
              <a:gd name="T97" fmla="*/ 12 h 1401"/>
              <a:gd name="T98" fmla="*/ 1374 w 1401"/>
              <a:gd name="T99" fmla="*/ 115 h 1401"/>
              <a:gd name="T100" fmla="*/ 1370 w 1401"/>
              <a:gd name="T101" fmla="*/ 234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1" h="1401">
                <a:moveTo>
                  <a:pt x="1370" y="234"/>
                </a:moveTo>
                <a:cubicBezTo>
                  <a:pt x="1338" y="266"/>
                  <a:pt x="1293" y="252"/>
                  <a:pt x="1250" y="239"/>
                </a:cubicBezTo>
                <a:cubicBezTo>
                  <a:pt x="1210" y="226"/>
                  <a:pt x="1172" y="214"/>
                  <a:pt x="1147" y="239"/>
                </a:cubicBezTo>
                <a:cubicBezTo>
                  <a:pt x="1122" y="264"/>
                  <a:pt x="1134" y="302"/>
                  <a:pt x="1147" y="342"/>
                </a:cubicBezTo>
                <a:cubicBezTo>
                  <a:pt x="1160" y="385"/>
                  <a:pt x="1174" y="429"/>
                  <a:pt x="1142" y="461"/>
                </a:cubicBezTo>
                <a:cubicBezTo>
                  <a:pt x="1111" y="493"/>
                  <a:pt x="1066" y="479"/>
                  <a:pt x="1023" y="466"/>
                </a:cubicBezTo>
                <a:cubicBezTo>
                  <a:pt x="983" y="453"/>
                  <a:pt x="945" y="441"/>
                  <a:pt x="920" y="466"/>
                </a:cubicBezTo>
                <a:cubicBezTo>
                  <a:pt x="895" y="491"/>
                  <a:pt x="907" y="529"/>
                  <a:pt x="920" y="569"/>
                </a:cubicBezTo>
                <a:cubicBezTo>
                  <a:pt x="933" y="612"/>
                  <a:pt x="947" y="657"/>
                  <a:pt x="915" y="688"/>
                </a:cubicBezTo>
                <a:cubicBezTo>
                  <a:pt x="883" y="720"/>
                  <a:pt x="839" y="706"/>
                  <a:pt x="796" y="693"/>
                </a:cubicBezTo>
                <a:cubicBezTo>
                  <a:pt x="756" y="680"/>
                  <a:pt x="718" y="668"/>
                  <a:pt x="693" y="693"/>
                </a:cubicBezTo>
                <a:cubicBezTo>
                  <a:pt x="668" y="718"/>
                  <a:pt x="680" y="756"/>
                  <a:pt x="693" y="796"/>
                </a:cubicBezTo>
                <a:cubicBezTo>
                  <a:pt x="706" y="839"/>
                  <a:pt x="720" y="884"/>
                  <a:pt x="688" y="915"/>
                </a:cubicBezTo>
                <a:cubicBezTo>
                  <a:pt x="656" y="947"/>
                  <a:pt x="612" y="933"/>
                  <a:pt x="569" y="920"/>
                </a:cubicBezTo>
                <a:cubicBezTo>
                  <a:pt x="529" y="907"/>
                  <a:pt x="491" y="895"/>
                  <a:pt x="466" y="920"/>
                </a:cubicBezTo>
                <a:cubicBezTo>
                  <a:pt x="441" y="945"/>
                  <a:pt x="453" y="983"/>
                  <a:pt x="466" y="1023"/>
                </a:cubicBezTo>
                <a:cubicBezTo>
                  <a:pt x="479" y="1066"/>
                  <a:pt x="493" y="1111"/>
                  <a:pt x="461" y="1142"/>
                </a:cubicBezTo>
                <a:cubicBezTo>
                  <a:pt x="429" y="1174"/>
                  <a:pt x="385" y="1160"/>
                  <a:pt x="342" y="1147"/>
                </a:cubicBezTo>
                <a:cubicBezTo>
                  <a:pt x="302" y="1134"/>
                  <a:pt x="264" y="1122"/>
                  <a:pt x="239" y="1147"/>
                </a:cubicBezTo>
                <a:cubicBezTo>
                  <a:pt x="214" y="1172"/>
                  <a:pt x="226" y="1210"/>
                  <a:pt x="239" y="1250"/>
                </a:cubicBezTo>
                <a:cubicBezTo>
                  <a:pt x="252" y="1293"/>
                  <a:pt x="266" y="1338"/>
                  <a:pt x="234" y="1369"/>
                </a:cubicBezTo>
                <a:cubicBezTo>
                  <a:pt x="202" y="1401"/>
                  <a:pt x="158" y="1387"/>
                  <a:pt x="115" y="1374"/>
                </a:cubicBezTo>
                <a:cubicBezTo>
                  <a:pt x="75" y="1361"/>
                  <a:pt x="37" y="1349"/>
                  <a:pt x="12" y="1374"/>
                </a:cubicBezTo>
                <a:cubicBezTo>
                  <a:pt x="0" y="1363"/>
                  <a:pt x="0" y="1363"/>
                  <a:pt x="0" y="1363"/>
                </a:cubicBezTo>
                <a:cubicBezTo>
                  <a:pt x="32" y="1331"/>
                  <a:pt x="77" y="1345"/>
                  <a:pt x="120" y="1358"/>
                </a:cubicBezTo>
                <a:cubicBezTo>
                  <a:pt x="160" y="1371"/>
                  <a:pt x="198" y="1383"/>
                  <a:pt x="223" y="1358"/>
                </a:cubicBezTo>
                <a:cubicBezTo>
                  <a:pt x="247" y="1333"/>
                  <a:pt x="236" y="1295"/>
                  <a:pt x="223" y="1255"/>
                </a:cubicBezTo>
                <a:cubicBezTo>
                  <a:pt x="209" y="1212"/>
                  <a:pt x="195" y="1167"/>
                  <a:pt x="227" y="1136"/>
                </a:cubicBezTo>
                <a:cubicBezTo>
                  <a:pt x="259" y="1104"/>
                  <a:pt x="304" y="1118"/>
                  <a:pt x="347" y="1131"/>
                </a:cubicBezTo>
                <a:cubicBezTo>
                  <a:pt x="387" y="1144"/>
                  <a:pt x="425" y="1156"/>
                  <a:pt x="450" y="1131"/>
                </a:cubicBezTo>
                <a:cubicBezTo>
                  <a:pt x="475" y="1106"/>
                  <a:pt x="463" y="1068"/>
                  <a:pt x="450" y="1028"/>
                </a:cubicBezTo>
                <a:cubicBezTo>
                  <a:pt x="436" y="985"/>
                  <a:pt x="422" y="940"/>
                  <a:pt x="454" y="909"/>
                </a:cubicBezTo>
                <a:cubicBezTo>
                  <a:pt x="486" y="877"/>
                  <a:pt x="531" y="891"/>
                  <a:pt x="574" y="904"/>
                </a:cubicBezTo>
                <a:cubicBezTo>
                  <a:pt x="614" y="917"/>
                  <a:pt x="652" y="929"/>
                  <a:pt x="677" y="904"/>
                </a:cubicBezTo>
                <a:cubicBezTo>
                  <a:pt x="702" y="879"/>
                  <a:pt x="690" y="841"/>
                  <a:pt x="677" y="801"/>
                </a:cubicBezTo>
                <a:cubicBezTo>
                  <a:pt x="664" y="758"/>
                  <a:pt x="650" y="713"/>
                  <a:pt x="681" y="681"/>
                </a:cubicBezTo>
                <a:cubicBezTo>
                  <a:pt x="713" y="650"/>
                  <a:pt x="758" y="664"/>
                  <a:pt x="801" y="677"/>
                </a:cubicBezTo>
                <a:cubicBezTo>
                  <a:pt x="841" y="690"/>
                  <a:pt x="879" y="702"/>
                  <a:pt x="904" y="677"/>
                </a:cubicBezTo>
                <a:cubicBezTo>
                  <a:pt x="929" y="652"/>
                  <a:pt x="917" y="614"/>
                  <a:pt x="904" y="574"/>
                </a:cubicBezTo>
                <a:cubicBezTo>
                  <a:pt x="891" y="531"/>
                  <a:pt x="877" y="486"/>
                  <a:pt x="908" y="454"/>
                </a:cubicBezTo>
                <a:cubicBezTo>
                  <a:pt x="940" y="423"/>
                  <a:pt x="985" y="437"/>
                  <a:pt x="1028" y="450"/>
                </a:cubicBezTo>
                <a:cubicBezTo>
                  <a:pt x="1068" y="463"/>
                  <a:pt x="1106" y="475"/>
                  <a:pt x="1131" y="450"/>
                </a:cubicBezTo>
                <a:cubicBezTo>
                  <a:pt x="1156" y="425"/>
                  <a:pt x="1144" y="387"/>
                  <a:pt x="1131" y="347"/>
                </a:cubicBezTo>
                <a:cubicBezTo>
                  <a:pt x="1118" y="304"/>
                  <a:pt x="1104" y="259"/>
                  <a:pt x="1136" y="227"/>
                </a:cubicBezTo>
                <a:cubicBezTo>
                  <a:pt x="1167" y="195"/>
                  <a:pt x="1212" y="209"/>
                  <a:pt x="1255" y="223"/>
                </a:cubicBezTo>
                <a:cubicBezTo>
                  <a:pt x="1295" y="236"/>
                  <a:pt x="1333" y="247"/>
                  <a:pt x="1358" y="223"/>
                </a:cubicBezTo>
                <a:cubicBezTo>
                  <a:pt x="1383" y="198"/>
                  <a:pt x="1371" y="160"/>
                  <a:pt x="1358" y="120"/>
                </a:cubicBezTo>
                <a:cubicBezTo>
                  <a:pt x="1345" y="77"/>
                  <a:pt x="1331" y="32"/>
                  <a:pt x="1363" y="0"/>
                </a:cubicBezTo>
                <a:cubicBezTo>
                  <a:pt x="1374" y="12"/>
                  <a:pt x="1374" y="12"/>
                  <a:pt x="1374" y="12"/>
                </a:cubicBezTo>
                <a:cubicBezTo>
                  <a:pt x="1349" y="37"/>
                  <a:pt x="1361" y="75"/>
                  <a:pt x="1374" y="115"/>
                </a:cubicBezTo>
                <a:cubicBezTo>
                  <a:pt x="1387" y="158"/>
                  <a:pt x="1401" y="202"/>
                  <a:pt x="1370" y="234"/>
                </a:cubicBezTo>
                <a:close/>
              </a:path>
            </a:pathLst>
          </a:cu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cs typeface="+mn-ea"/>
              <a:sym typeface="+mn-lt"/>
            </a:endParaRPr>
          </a:p>
        </p:txBody>
      </p:sp>
      <p:sp>
        <p:nvSpPr>
          <p:cNvPr id="43" name="Freeform 1125">
            <a:extLst>
              <a:ext uri="{FF2B5EF4-FFF2-40B4-BE49-F238E27FC236}">
                <a16:creationId xmlns:a16="http://schemas.microsoft.com/office/drawing/2014/main" id="{EC2202BC-4925-4126-A218-86A44179E503}"/>
              </a:ext>
            </a:extLst>
          </p:cNvPr>
          <p:cNvSpPr>
            <a:spLocks/>
          </p:cNvSpPr>
          <p:nvPr/>
        </p:nvSpPr>
        <p:spPr bwMode="auto">
          <a:xfrm>
            <a:off x="7363404" y="5153742"/>
            <a:ext cx="1193799" cy="1195788"/>
          </a:xfrm>
          <a:custGeom>
            <a:avLst/>
            <a:gdLst>
              <a:gd name="T0" fmla="*/ 1370 w 1401"/>
              <a:gd name="T1" fmla="*/ 234 h 1401"/>
              <a:gd name="T2" fmla="*/ 1250 w 1401"/>
              <a:gd name="T3" fmla="*/ 239 h 1401"/>
              <a:gd name="T4" fmla="*/ 1147 w 1401"/>
              <a:gd name="T5" fmla="*/ 239 h 1401"/>
              <a:gd name="T6" fmla="*/ 1147 w 1401"/>
              <a:gd name="T7" fmla="*/ 342 h 1401"/>
              <a:gd name="T8" fmla="*/ 1142 w 1401"/>
              <a:gd name="T9" fmla="*/ 461 h 1401"/>
              <a:gd name="T10" fmla="*/ 1023 w 1401"/>
              <a:gd name="T11" fmla="*/ 466 h 1401"/>
              <a:gd name="T12" fmla="*/ 920 w 1401"/>
              <a:gd name="T13" fmla="*/ 466 h 1401"/>
              <a:gd name="T14" fmla="*/ 920 w 1401"/>
              <a:gd name="T15" fmla="*/ 569 h 1401"/>
              <a:gd name="T16" fmla="*/ 915 w 1401"/>
              <a:gd name="T17" fmla="*/ 688 h 1401"/>
              <a:gd name="T18" fmla="*/ 796 w 1401"/>
              <a:gd name="T19" fmla="*/ 693 h 1401"/>
              <a:gd name="T20" fmla="*/ 693 w 1401"/>
              <a:gd name="T21" fmla="*/ 693 h 1401"/>
              <a:gd name="T22" fmla="*/ 693 w 1401"/>
              <a:gd name="T23" fmla="*/ 796 h 1401"/>
              <a:gd name="T24" fmla="*/ 688 w 1401"/>
              <a:gd name="T25" fmla="*/ 915 h 1401"/>
              <a:gd name="T26" fmla="*/ 569 w 1401"/>
              <a:gd name="T27" fmla="*/ 920 h 1401"/>
              <a:gd name="T28" fmla="*/ 466 w 1401"/>
              <a:gd name="T29" fmla="*/ 920 h 1401"/>
              <a:gd name="T30" fmla="*/ 466 w 1401"/>
              <a:gd name="T31" fmla="*/ 1023 h 1401"/>
              <a:gd name="T32" fmla="*/ 461 w 1401"/>
              <a:gd name="T33" fmla="*/ 1142 h 1401"/>
              <a:gd name="T34" fmla="*/ 342 w 1401"/>
              <a:gd name="T35" fmla="*/ 1147 h 1401"/>
              <a:gd name="T36" fmla="*/ 239 w 1401"/>
              <a:gd name="T37" fmla="*/ 1147 h 1401"/>
              <a:gd name="T38" fmla="*/ 239 w 1401"/>
              <a:gd name="T39" fmla="*/ 1250 h 1401"/>
              <a:gd name="T40" fmla="*/ 234 w 1401"/>
              <a:gd name="T41" fmla="*/ 1369 h 1401"/>
              <a:gd name="T42" fmla="*/ 115 w 1401"/>
              <a:gd name="T43" fmla="*/ 1374 h 1401"/>
              <a:gd name="T44" fmla="*/ 12 w 1401"/>
              <a:gd name="T45" fmla="*/ 1374 h 1401"/>
              <a:gd name="T46" fmla="*/ 0 w 1401"/>
              <a:gd name="T47" fmla="*/ 1363 h 1401"/>
              <a:gd name="T48" fmla="*/ 120 w 1401"/>
              <a:gd name="T49" fmla="*/ 1358 h 1401"/>
              <a:gd name="T50" fmla="*/ 223 w 1401"/>
              <a:gd name="T51" fmla="*/ 1358 h 1401"/>
              <a:gd name="T52" fmla="*/ 223 w 1401"/>
              <a:gd name="T53" fmla="*/ 1255 h 1401"/>
              <a:gd name="T54" fmla="*/ 227 w 1401"/>
              <a:gd name="T55" fmla="*/ 1136 h 1401"/>
              <a:gd name="T56" fmla="*/ 347 w 1401"/>
              <a:gd name="T57" fmla="*/ 1131 h 1401"/>
              <a:gd name="T58" fmla="*/ 450 w 1401"/>
              <a:gd name="T59" fmla="*/ 1131 h 1401"/>
              <a:gd name="T60" fmla="*/ 450 w 1401"/>
              <a:gd name="T61" fmla="*/ 1028 h 1401"/>
              <a:gd name="T62" fmla="*/ 454 w 1401"/>
              <a:gd name="T63" fmla="*/ 909 h 1401"/>
              <a:gd name="T64" fmla="*/ 574 w 1401"/>
              <a:gd name="T65" fmla="*/ 904 h 1401"/>
              <a:gd name="T66" fmla="*/ 677 w 1401"/>
              <a:gd name="T67" fmla="*/ 904 h 1401"/>
              <a:gd name="T68" fmla="*/ 677 w 1401"/>
              <a:gd name="T69" fmla="*/ 801 h 1401"/>
              <a:gd name="T70" fmla="*/ 681 w 1401"/>
              <a:gd name="T71" fmla="*/ 681 h 1401"/>
              <a:gd name="T72" fmla="*/ 801 w 1401"/>
              <a:gd name="T73" fmla="*/ 677 h 1401"/>
              <a:gd name="T74" fmla="*/ 904 w 1401"/>
              <a:gd name="T75" fmla="*/ 677 h 1401"/>
              <a:gd name="T76" fmla="*/ 904 w 1401"/>
              <a:gd name="T77" fmla="*/ 574 h 1401"/>
              <a:gd name="T78" fmla="*/ 908 w 1401"/>
              <a:gd name="T79" fmla="*/ 454 h 1401"/>
              <a:gd name="T80" fmla="*/ 1028 w 1401"/>
              <a:gd name="T81" fmla="*/ 450 h 1401"/>
              <a:gd name="T82" fmla="*/ 1131 w 1401"/>
              <a:gd name="T83" fmla="*/ 450 h 1401"/>
              <a:gd name="T84" fmla="*/ 1131 w 1401"/>
              <a:gd name="T85" fmla="*/ 347 h 1401"/>
              <a:gd name="T86" fmla="*/ 1136 w 1401"/>
              <a:gd name="T87" fmla="*/ 227 h 1401"/>
              <a:gd name="T88" fmla="*/ 1255 w 1401"/>
              <a:gd name="T89" fmla="*/ 223 h 1401"/>
              <a:gd name="T90" fmla="*/ 1358 w 1401"/>
              <a:gd name="T91" fmla="*/ 223 h 1401"/>
              <a:gd name="T92" fmla="*/ 1358 w 1401"/>
              <a:gd name="T93" fmla="*/ 120 h 1401"/>
              <a:gd name="T94" fmla="*/ 1363 w 1401"/>
              <a:gd name="T95" fmla="*/ 0 h 1401"/>
              <a:gd name="T96" fmla="*/ 1374 w 1401"/>
              <a:gd name="T97" fmla="*/ 12 h 1401"/>
              <a:gd name="T98" fmla="*/ 1374 w 1401"/>
              <a:gd name="T99" fmla="*/ 115 h 1401"/>
              <a:gd name="T100" fmla="*/ 1370 w 1401"/>
              <a:gd name="T101" fmla="*/ 234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1" h="1401">
                <a:moveTo>
                  <a:pt x="1370" y="234"/>
                </a:moveTo>
                <a:cubicBezTo>
                  <a:pt x="1338" y="266"/>
                  <a:pt x="1293" y="252"/>
                  <a:pt x="1250" y="239"/>
                </a:cubicBezTo>
                <a:cubicBezTo>
                  <a:pt x="1210" y="226"/>
                  <a:pt x="1172" y="214"/>
                  <a:pt x="1147" y="239"/>
                </a:cubicBezTo>
                <a:cubicBezTo>
                  <a:pt x="1122" y="264"/>
                  <a:pt x="1134" y="302"/>
                  <a:pt x="1147" y="342"/>
                </a:cubicBezTo>
                <a:cubicBezTo>
                  <a:pt x="1160" y="385"/>
                  <a:pt x="1174" y="429"/>
                  <a:pt x="1142" y="461"/>
                </a:cubicBezTo>
                <a:cubicBezTo>
                  <a:pt x="1111" y="493"/>
                  <a:pt x="1066" y="479"/>
                  <a:pt x="1023" y="466"/>
                </a:cubicBezTo>
                <a:cubicBezTo>
                  <a:pt x="983" y="453"/>
                  <a:pt x="945" y="441"/>
                  <a:pt x="920" y="466"/>
                </a:cubicBezTo>
                <a:cubicBezTo>
                  <a:pt x="895" y="491"/>
                  <a:pt x="907" y="529"/>
                  <a:pt x="920" y="569"/>
                </a:cubicBezTo>
                <a:cubicBezTo>
                  <a:pt x="933" y="612"/>
                  <a:pt x="947" y="657"/>
                  <a:pt x="915" y="688"/>
                </a:cubicBezTo>
                <a:cubicBezTo>
                  <a:pt x="883" y="720"/>
                  <a:pt x="839" y="706"/>
                  <a:pt x="796" y="693"/>
                </a:cubicBezTo>
                <a:cubicBezTo>
                  <a:pt x="756" y="680"/>
                  <a:pt x="718" y="668"/>
                  <a:pt x="693" y="693"/>
                </a:cubicBezTo>
                <a:cubicBezTo>
                  <a:pt x="668" y="718"/>
                  <a:pt x="680" y="756"/>
                  <a:pt x="693" y="796"/>
                </a:cubicBezTo>
                <a:cubicBezTo>
                  <a:pt x="706" y="839"/>
                  <a:pt x="720" y="884"/>
                  <a:pt x="688" y="915"/>
                </a:cubicBezTo>
                <a:cubicBezTo>
                  <a:pt x="656" y="947"/>
                  <a:pt x="612" y="933"/>
                  <a:pt x="569" y="920"/>
                </a:cubicBezTo>
                <a:cubicBezTo>
                  <a:pt x="529" y="907"/>
                  <a:pt x="491" y="895"/>
                  <a:pt x="466" y="920"/>
                </a:cubicBezTo>
                <a:cubicBezTo>
                  <a:pt x="441" y="945"/>
                  <a:pt x="453" y="983"/>
                  <a:pt x="466" y="1023"/>
                </a:cubicBezTo>
                <a:cubicBezTo>
                  <a:pt x="479" y="1066"/>
                  <a:pt x="493" y="1111"/>
                  <a:pt x="461" y="1142"/>
                </a:cubicBezTo>
                <a:cubicBezTo>
                  <a:pt x="429" y="1174"/>
                  <a:pt x="385" y="1160"/>
                  <a:pt x="342" y="1147"/>
                </a:cubicBezTo>
                <a:cubicBezTo>
                  <a:pt x="302" y="1134"/>
                  <a:pt x="264" y="1122"/>
                  <a:pt x="239" y="1147"/>
                </a:cubicBezTo>
                <a:cubicBezTo>
                  <a:pt x="214" y="1172"/>
                  <a:pt x="226" y="1210"/>
                  <a:pt x="239" y="1250"/>
                </a:cubicBezTo>
                <a:cubicBezTo>
                  <a:pt x="252" y="1293"/>
                  <a:pt x="266" y="1338"/>
                  <a:pt x="234" y="1369"/>
                </a:cubicBezTo>
                <a:cubicBezTo>
                  <a:pt x="202" y="1401"/>
                  <a:pt x="158" y="1387"/>
                  <a:pt x="115" y="1374"/>
                </a:cubicBezTo>
                <a:cubicBezTo>
                  <a:pt x="75" y="1361"/>
                  <a:pt x="37" y="1349"/>
                  <a:pt x="12" y="1374"/>
                </a:cubicBezTo>
                <a:cubicBezTo>
                  <a:pt x="0" y="1363"/>
                  <a:pt x="0" y="1363"/>
                  <a:pt x="0" y="1363"/>
                </a:cubicBezTo>
                <a:cubicBezTo>
                  <a:pt x="32" y="1331"/>
                  <a:pt x="77" y="1345"/>
                  <a:pt x="120" y="1358"/>
                </a:cubicBezTo>
                <a:cubicBezTo>
                  <a:pt x="160" y="1371"/>
                  <a:pt x="198" y="1383"/>
                  <a:pt x="223" y="1358"/>
                </a:cubicBezTo>
                <a:cubicBezTo>
                  <a:pt x="247" y="1333"/>
                  <a:pt x="236" y="1295"/>
                  <a:pt x="223" y="1255"/>
                </a:cubicBezTo>
                <a:cubicBezTo>
                  <a:pt x="209" y="1212"/>
                  <a:pt x="195" y="1167"/>
                  <a:pt x="227" y="1136"/>
                </a:cubicBezTo>
                <a:cubicBezTo>
                  <a:pt x="259" y="1104"/>
                  <a:pt x="304" y="1118"/>
                  <a:pt x="347" y="1131"/>
                </a:cubicBezTo>
                <a:cubicBezTo>
                  <a:pt x="387" y="1144"/>
                  <a:pt x="425" y="1156"/>
                  <a:pt x="450" y="1131"/>
                </a:cubicBezTo>
                <a:cubicBezTo>
                  <a:pt x="475" y="1106"/>
                  <a:pt x="463" y="1068"/>
                  <a:pt x="450" y="1028"/>
                </a:cubicBezTo>
                <a:cubicBezTo>
                  <a:pt x="436" y="985"/>
                  <a:pt x="422" y="940"/>
                  <a:pt x="454" y="909"/>
                </a:cubicBezTo>
                <a:cubicBezTo>
                  <a:pt x="486" y="877"/>
                  <a:pt x="531" y="891"/>
                  <a:pt x="574" y="904"/>
                </a:cubicBezTo>
                <a:cubicBezTo>
                  <a:pt x="614" y="917"/>
                  <a:pt x="652" y="929"/>
                  <a:pt x="677" y="904"/>
                </a:cubicBezTo>
                <a:cubicBezTo>
                  <a:pt x="702" y="879"/>
                  <a:pt x="690" y="841"/>
                  <a:pt x="677" y="801"/>
                </a:cubicBezTo>
                <a:cubicBezTo>
                  <a:pt x="664" y="758"/>
                  <a:pt x="650" y="713"/>
                  <a:pt x="681" y="681"/>
                </a:cubicBezTo>
                <a:cubicBezTo>
                  <a:pt x="713" y="650"/>
                  <a:pt x="758" y="664"/>
                  <a:pt x="801" y="677"/>
                </a:cubicBezTo>
                <a:cubicBezTo>
                  <a:pt x="841" y="690"/>
                  <a:pt x="879" y="702"/>
                  <a:pt x="904" y="677"/>
                </a:cubicBezTo>
                <a:cubicBezTo>
                  <a:pt x="929" y="652"/>
                  <a:pt x="917" y="614"/>
                  <a:pt x="904" y="574"/>
                </a:cubicBezTo>
                <a:cubicBezTo>
                  <a:pt x="891" y="531"/>
                  <a:pt x="877" y="486"/>
                  <a:pt x="908" y="454"/>
                </a:cubicBezTo>
                <a:cubicBezTo>
                  <a:pt x="940" y="423"/>
                  <a:pt x="985" y="437"/>
                  <a:pt x="1028" y="450"/>
                </a:cubicBezTo>
                <a:cubicBezTo>
                  <a:pt x="1068" y="463"/>
                  <a:pt x="1106" y="475"/>
                  <a:pt x="1131" y="450"/>
                </a:cubicBezTo>
                <a:cubicBezTo>
                  <a:pt x="1156" y="425"/>
                  <a:pt x="1144" y="387"/>
                  <a:pt x="1131" y="347"/>
                </a:cubicBezTo>
                <a:cubicBezTo>
                  <a:pt x="1118" y="304"/>
                  <a:pt x="1104" y="259"/>
                  <a:pt x="1136" y="227"/>
                </a:cubicBezTo>
                <a:cubicBezTo>
                  <a:pt x="1167" y="195"/>
                  <a:pt x="1212" y="209"/>
                  <a:pt x="1255" y="223"/>
                </a:cubicBezTo>
                <a:cubicBezTo>
                  <a:pt x="1295" y="236"/>
                  <a:pt x="1333" y="247"/>
                  <a:pt x="1358" y="223"/>
                </a:cubicBezTo>
                <a:cubicBezTo>
                  <a:pt x="1383" y="198"/>
                  <a:pt x="1371" y="160"/>
                  <a:pt x="1358" y="120"/>
                </a:cubicBezTo>
                <a:cubicBezTo>
                  <a:pt x="1345" y="77"/>
                  <a:pt x="1331" y="32"/>
                  <a:pt x="1363" y="0"/>
                </a:cubicBezTo>
                <a:cubicBezTo>
                  <a:pt x="1374" y="12"/>
                  <a:pt x="1374" y="12"/>
                  <a:pt x="1374" y="12"/>
                </a:cubicBezTo>
                <a:cubicBezTo>
                  <a:pt x="1349" y="37"/>
                  <a:pt x="1361" y="75"/>
                  <a:pt x="1374" y="115"/>
                </a:cubicBezTo>
                <a:cubicBezTo>
                  <a:pt x="1387" y="158"/>
                  <a:pt x="1401" y="202"/>
                  <a:pt x="1370" y="234"/>
                </a:cubicBezTo>
                <a:close/>
              </a:path>
            </a:pathLst>
          </a:custGeom>
          <a:gradFill>
            <a:gsLst>
              <a:gs pos="0">
                <a:srgbClr val="4BD1FB"/>
              </a:gs>
              <a:gs pos="100000">
                <a:srgbClr val="107CD6"/>
              </a:gs>
            </a:gsLst>
            <a:lin ang="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cs typeface="+mn-ea"/>
              <a:sym typeface="+mn-lt"/>
            </a:endParaRPr>
          </a:p>
        </p:txBody>
      </p:sp>
      <p:grpSp>
        <p:nvGrpSpPr>
          <p:cNvPr id="22" name="组合 21">
            <a:extLst>
              <a:ext uri="{FF2B5EF4-FFF2-40B4-BE49-F238E27FC236}">
                <a16:creationId xmlns:a16="http://schemas.microsoft.com/office/drawing/2014/main" id="{84E4CAE9-7609-48B0-89F3-DDF460345B32}"/>
              </a:ext>
            </a:extLst>
          </p:cNvPr>
          <p:cNvGrpSpPr/>
          <p:nvPr/>
        </p:nvGrpSpPr>
        <p:grpSpPr>
          <a:xfrm>
            <a:off x="961512" y="795243"/>
            <a:ext cx="3920950" cy="1192972"/>
            <a:chOff x="3390441" y="501715"/>
            <a:chExt cx="3920950" cy="1192972"/>
          </a:xfrm>
        </p:grpSpPr>
        <p:sp>
          <p:nvSpPr>
            <p:cNvPr id="23" name="文本框 22">
              <a:extLst>
                <a:ext uri="{FF2B5EF4-FFF2-40B4-BE49-F238E27FC236}">
                  <a16:creationId xmlns:a16="http://schemas.microsoft.com/office/drawing/2014/main" id="{7D081C19-FF9A-435C-8BF3-58C67728DCE8}"/>
                </a:ext>
              </a:extLst>
            </p:cNvPr>
            <p:cNvSpPr txBox="1"/>
            <p:nvPr/>
          </p:nvSpPr>
          <p:spPr>
            <a:xfrm>
              <a:off x="3390441" y="501715"/>
              <a:ext cx="1826141"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dirty="0">
                  <a:solidFill>
                    <a:srgbClr val="00BCD4"/>
                  </a:solidFill>
                  <a:cs typeface="+mn-ea"/>
                  <a:sym typeface="+mn-lt"/>
                </a:rPr>
                <a:t>Market size</a:t>
              </a:r>
            </a:p>
          </p:txBody>
        </p:sp>
        <p:sp>
          <p:nvSpPr>
            <p:cNvPr id="44" name="文本框 43">
              <a:extLst>
                <a:ext uri="{FF2B5EF4-FFF2-40B4-BE49-F238E27FC236}">
                  <a16:creationId xmlns:a16="http://schemas.microsoft.com/office/drawing/2014/main" id="{EFF57BAA-86EF-48B5-847B-6DDBD9168635}"/>
                </a:ext>
              </a:extLst>
            </p:cNvPr>
            <p:cNvSpPr txBox="1"/>
            <p:nvPr/>
          </p:nvSpPr>
          <p:spPr>
            <a:xfrm>
              <a:off x="3390898" y="996419"/>
              <a:ext cx="3920493" cy="698268"/>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5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bg1">
                      <a:lumMod val="65000"/>
                    </a:schemeClr>
                  </a:solidFill>
                  <a:effectLst/>
                  <a:uLnTx/>
                  <a:uFillTx/>
                  <a:cs typeface="+mn-ea"/>
                  <a:sym typeface="+mn-lt"/>
                </a:rPr>
                <a:t>The user can demonstrate on a projector or computer, or print the presentation and make it into a film to be used in a wider field</a:t>
              </a:r>
            </a:p>
          </p:txBody>
        </p:sp>
      </p:grpSp>
      <p:sp>
        <p:nvSpPr>
          <p:cNvPr id="79" name="椭圆 78">
            <a:extLst>
              <a:ext uri="{FF2B5EF4-FFF2-40B4-BE49-F238E27FC236}">
                <a16:creationId xmlns:a16="http://schemas.microsoft.com/office/drawing/2014/main" id="{B9AEA535-63EE-4159-8572-B906DBDFBA0C}"/>
              </a:ext>
            </a:extLst>
          </p:cNvPr>
          <p:cNvSpPr/>
          <p:nvPr/>
        </p:nvSpPr>
        <p:spPr>
          <a:xfrm>
            <a:off x="1025727" y="3303657"/>
            <a:ext cx="544608" cy="544608"/>
          </a:xfrm>
          <a:prstGeom prst="ellipse">
            <a:avLst/>
          </a:prstGeom>
          <a:noFill/>
          <a:ln w="158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3" dirty="0">
                <a:solidFill>
                  <a:schemeClr val="tx1"/>
                </a:solidFill>
                <a:cs typeface="+mn-ea"/>
                <a:sym typeface="+mn-lt"/>
              </a:rPr>
              <a:t>A</a:t>
            </a:r>
            <a:endParaRPr lang="zh-CN" altLang="en-US" sz="2133" dirty="0">
              <a:solidFill>
                <a:schemeClr val="tx1"/>
              </a:solidFill>
              <a:cs typeface="+mn-ea"/>
              <a:sym typeface="+mn-lt"/>
            </a:endParaRPr>
          </a:p>
        </p:txBody>
      </p:sp>
      <p:sp>
        <p:nvSpPr>
          <p:cNvPr id="80" name="Shape 1926">
            <a:extLst>
              <a:ext uri="{FF2B5EF4-FFF2-40B4-BE49-F238E27FC236}">
                <a16:creationId xmlns:a16="http://schemas.microsoft.com/office/drawing/2014/main" id="{84CA338C-1DA7-40B6-AA87-BEE429E29358}"/>
              </a:ext>
            </a:extLst>
          </p:cNvPr>
          <p:cNvSpPr>
            <a:spLocks noGrp="1"/>
          </p:cNvSpPr>
          <p:nvPr/>
        </p:nvSpPr>
        <p:spPr>
          <a:xfrm>
            <a:off x="1932269" y="3086712"/>
            <a:ext cx="2382976" cy="998043"/>
          </a:xfrm>
          <a:prstGeom prst="rect">
            <a:avLst/>
          </a:prstGeom>
          <a:ln w="12700">
            <a:miter lim="400000"/>
          </a:ln>
          <a:extLst>
            <a:ext uri="{C572A759-6A51-4108-AA02-DFA0A04FC94B}">
              <ma14:wrappingTextBoxFlag xmlns:ma14="http://schemas.microsoft.com/office/mac/drawingml/2011/main" xmlns:lc="http://schemas.openxmlformats.org/drawingml/2006/lockedCanvas" xmlns:mc="http://schemas.openxmlformats.org/markup-compatibility/2006" xmlns:p14="http://schemas.microsoft.com/office/powerpoint/2010/main" xmlns:a14="http://schemas.microsoft.com/office/drawing/2010/main" xmlns:a16="http://schemas.microsoft.com/office/drawing/2014/main" xmlns="" val="1"/>
            </a:ext>
          </a:extLst>
        </p:spPr>
        <p:txBody>
          <a:bodyPr lIns="65023" tIns="65023" rIns="65023" bIns="65023" anchor="ctr"/>
          <a:lstStyle>
            <a:lvl1pPr marL="0" marR="0" indent="0" algn="l"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a:lnSpc>
                <a:spcPct val="150000"/>
              </a:lnSpc>
            </a:pPr>
            <a:r>
              <a:rPr sz="1600" b="0" dirty="0">
                <a:solidFill>
                  <a:schemeClr val="tx1"/>
                </a:solidFill>
                <a:latin typeface="+mn-lt"/>
                <a:ea typeface="+mn-ea"/>
                <a:cs typeface="+mn-ea"/>
                <a:sym typeface="+mn-lt"/>
              </a:rPr>
              <a:t>Design</a:t>
            </a:r>
            <a:endParaRPr lang="en-US" sz="1600" b="0" dirty="0">
              <a:solidFill>
                <a:schemeClr val="tx1"/>
              </a:solidFill>
              <a:latin typeface="+mn-lt"/>
              <a:ea typeface="+mn-ea"/>
              <a:cs typeface="+mn-ea"/>
              <a:sym typeface="+mn-lt"/>
            </a:endParaRPr>
          </a:p>
          <a:p>
            <a:pPr>
              <a:lnSpc>
                <a:spcPct val="150000"/>
              </a:lnSpc>
            </a:pPr>
            <a:r>
              <a:rPr lang="en-US" altLang="zh-CN" sz="800" b="0" dirty="0">
                <a:solidFill>
                  <a:schemeClr val="tx1"/>
                </a:solidFill>
                <a:latin typeface="+mn-lt"/>
                <a:ea typeface="+mn-ea"/>
                <a:cs typeface="+mn-ea"/>
                <a:sym typeface="+mn-lt"/>
              </a:rPr>
              <a:t>The activities of a com pan associated with buying and selling a product or service. </a:t>
            </a:r>
            <a:endParaRPr lang="zh-CN" altLang="en-US" sz="800" b="0" dirty="0">
              <a:solidFill>
                <a:schemeClr val="tx1"/>
              </a:solidFill>
              <a:latin typeface="+mn-lt"/>
              <a:ea typeface="+mn-ea"/>
              <a:cs typeface="+mn-ea"/>
              <a:sym typeface="+mn-lt"/>
            </a:endParaRPr>
          </a:p>
          <a:p>
            <a:endParaRPr sz="1600" b="0" dirty="0">
              <a:solidFill>
                <a:schemeClr val="tx1"/>
              </a:solidFill>
              <a:latin typeface="+mn-lt"/>
              <a:ea typeface="+mn-ea"/>
              <a:cs typeface="+mn-ea"/>
              <a:sym typeface="+mn-lt"/>
            </a:endParaRPr>
          </a:p>
        </p:txBody>
      </p:sp>
      <p:sp>
        <p:nvSpPr>
          <p:cNvPr id="81" name="Shape 1926">
            <a:extLst>
              <a:ext uri="{FF2B5EF4-FFF2-40B4-BE49-F238E27FC236}">
                <a16:creationId xmlns:a16="http://schemas.microsoft.com/office/drawing/2014/main" id="{99D23F21-A159-42AF-85CF-E0F18F9A0390}"/>
              </a:ext>
            </a:extLst>
          </p:cNvPr>
          <p:cNvSpPr>
            <a:spLocks noGrp="1"/>
          </p:cNvSpPr>
          <p:nvPr/>
        </p:nvSpPr>
        <p:spPr>
          <a:xfrm>
            <a:off x="1932269" y="4158303"/>
            <a:ext cx="2382976" cy="998043"/>
          </a:xfrm>
          <a:prstGeom prst="rect">
            <a:avLst/>
          </a:prstGeom>
          <a:ln w="12700">
            <a:miter lim="400000"/>
          </a:ln>
          <a:extLst>
            <a:ext uri="{C572A759-6A51-4108-AA02-DFA0A04FC94B}">
              <ma14:wrappingTextBoxFlag xmlns:ma14="http://schemas.microsoft.com/office/mac/drawingml/2011/main" xmlns:lc="http://schemas.openxmlformats.org/drawingml/2006/lockedCanvas" xmlns:mc="http://schemas.openxmlformats.org/markup-compatibility/2006" xmlns:p14="http://schemas.microsoft.com/office/powerpoint/2010/main" xmlns:a14="http://schemas.microsoft.com/office/drawing/2010/main" xmlns:a16="http://schemas.microsoft.com/office/drawing/2014/main" xmlns="" val="1"/>
            </a:ext>
          </a:extLst>
        </p:spPr>
        <p:txBody>
          <a:bodyPr lIns="65023" tIns="65023" rIns="65023" bIns="65023" anchor="ctr"/>
          <a:lstStyle>
            <a:lvl1pPr marL="0" marR="0" indent="0" algn="l"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a:lnSpc>
                <a:spcPct val="150000"/>
              </a:lnSpc>
            </a:pPr>
            <a:r>
              <a:rPr sz="1600" b="0" dirty="0">
                <a:solidFill>
                  <a:schemeClr val="tx1"/>
                </a:solidFill>
                <a:latin typeface="+mn-lt"/>
                <a:ea typeface="+mn-ea"/>
                <a:cs typeface="+mn-ea"/>
                <a:sym typeface="+mn-lt"/>
              </a:rPr>
              <a:t>Design</a:t>
            </a:r>
            <a:endParaRPr lang="en-US" sz="1600" b="0" dirty="0">
              <a:solidFill>
                <a:schemeClr val="tx1"/>
              </a:solidFill>
              <a:latin typeface="+mn-lt"/>
              <a:ea typeface="+mn-ea"/>
              <a:cs typeface="+mn-ea"/>
              <a:sym typeface="+mn-lt"/>
            </a:endParaRPr>
          </a:p>
          <a:p>
            <a:pPr>
              <a:lnSpc>
                <a:spcPct val="150000"/>
              </a:lnSpc>
            </a:pPr>
            <a:r>
              <a:rPr lang="en-US" altLang="zh-CN" sz="800" b="0" dirty="0">
                <a:solidFill>
                  <a:schemeClr val="tx1"/>
                </a:solidFill>
                <a:latin typeface="+mn-lt"/>
                <a:ea typeface="+mn-ea"/>
                <a:cs typeface="+mn-ea"/>
                <a:sym typeface="+mn-lt"/>
              </a:rPr>
              <a:t>The activities of a com pan associated with buying and selling a product or service. </a:t>
            </a:r>
            <a:endParaRPr lang="zh-CN" altLang="en-US" sz="800" b="0" dirty="0">
              <a:solidFill>
                <a:schemeClr val="tx1"/>
              </a:solidFill>
              <a:latin typeface="+mn-lt"/>
              <a:ea typeface="+mn-ea"/>
              <a:cs typeface="+mn-ea"/>
              <a:sym typeface="+mn-lt"/>
            </a:endParaRPr>
          </a:p>
          <a:p>
            <a:endParaRPr sz="1600" b="0" dirty="0">
              <a:solidFill>
                <a:schemeClr val="tx1"/>
              </a:solidFill>
              <a:latin typeface="+mn-lt"/>
              <a:ea typeface="+mn-ea"/>
              <a:cs typeface="+mn-ea"/>
              <a:sym typeface="+mn-lt"/>
            </a:endParaRPr>
          </a:p>
        </p:txBody>
      </p:sp>
      <p:sp>
        <p:nvSpPr>
          <p:cNvPr id="82" name="Shape 1926">
            <a:extLst>
              <a:ext uri="{FF2B5EF4-FFF2-40B4-BE49-F238E27FC236}">
                <a16:creationId xmlns:a16="http://schemas.microsoft.com/office/drawing/2014/main" id="{308E8185-D8CD-408C-9B79-4117B7BCBBEB}"/>
              </a:ext>
            </a:extLst>
          </p:cNvPr>
          <p:cNvSpPr>
            <a:spLocks noGrp="1"/>
          </p:cNvSpPr>
          <p:nvPr/>
        </p:nvSpPr>
        <p:spPr>
          <a:xfrm>
            <a:off x="1932269" y="5183531"/>
            <a:ext cx="2382976" cy="998043"/>
          </a:xfrm>
          <a:prstGeom prst="rect">
            <a:avLst/>
          </a:prstGeom>
          <a:ln w="12700">
            <a:miter lim="400000"/>
          </a:ln>
          <a:extLst>
            <a:ext uri="{C572A759-6A51-4108-AA02-DFA0A04FC94B}">
              <ma14:wrappingTextBoxFlag xmlns:ma14="http://schemas.microsoft.com/office/mac/drawingml/2011/main" xmlns:lc="http://schemas.openxmlformats.org/drawingml/2006/lockedCanvas" xmlns:mc="http://schemas.openxmlformats.org/markup-compatibility/2006" xmlns:p14="http://schemas.microsoft.com/office/powerpoint/2010/main" xmlns:a14="http://schemas.microsoft.com/office/drawing/2010/main" xmlns:a16="http://schemas.microsoft.com/office/drawing/2014/main" xmlns="" val="1"/>
            </a:ext>
          </a:extLst>
        </p:spPr>
        <p:txBody>
          <a:bodyPr lIns="65023" tIns="65023" rIns="65023" bIns="65023" anchor="ctr"/>
          <a:lstStyle>
            <a:lvl1pPr marL="0" marR="0" indent="0" algn="l"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a:lnSpc>
                <a:spcPct val="150000"/>
              </a:lnSpc>
            </a:pPr>
            <a:r>
              <a:rPr sz="1600" b="0" dirty="0">
                <a:solidFill>
                  <a:schemeClr val="tx1"/>
                </a:solidFill>
                <a:latin typeface="+mn-lt"/>
                <a:ea typeface="+mn-ea"/>
                <a:cs typeface="+mn-ea"/>
                <a:sym typeface="+mn-lt"/>
              </a:rPr>
              <a:t>Design</a:t>
            </a:r>
            <a:endParaRPr lang="en-US" sz="1600" b="0" dirty="0">
              <a:solidFill>
                <a:schemeClr val="tx1"/>
              </a:solidFill>
              <a:latin typeface="+mn-lt"/>
              <a:ea typeface="+mn-ea"/>
              <a:cs typeface="+mn-ea"/>
              <a:sym typeface="+mn-lt"/>
            </a:endParaRPr>
          </a:p>
          <a:p>
            <a:pPr>
              <a:lnSpc>
                <a:spcPct val="150000"/>
              </a:lnSpc>
            </a:pPr>
            <a:r>
              <a:rPr lang="en-US" altLang="zh-CN" sz="800" b="0" dirty="0">
                <a:solidFill>
                  <a:schemeClr val="tx1"/>
                </a:solidFill>
                <a:latin typeface="+mn-lt"/>
                <a:ea typeface="+mn-ea"/>
                <a:cs typeface="+mn-ea"/>
                <a:sym typeface="+mn-lt"/>
              </a:rPr>
              <a:t>The activities of a com pan associated with buying and selling a product or service. </a:t>
            </a:r>
            <a:endParaRPr lang="zh-CN" altLang="en-US" sz="800" b="0" dirty="0">
              <a:solidFill>
                <a:schemeClr val="tx1"/>
              </a:solidFill>
              <a:latin typeface="+mn-lt"/>
              <a:ea typeface="+mn-ea"/>
              <a:cs typeface="+mn-ea"/>
              <a:sym typeface="+mn-lt"/>
            </a:endParaRPr>
          </a:p>
          <a:p>
            <a:endParaRPr sz="1600" b="0" dirty="0">
              <a:solidFill>
                <a:schemeClr val="tx1"/>
              </a:solidFill>
              <a:latin typeface="+mn-lt"/>
              <a:ea typeface="+mn-ea"/>
              <a:cs typeface="+mn-ea"/>
              <a:sym typeface="+mn-lt"/>
            </a:endParaRPr>
          </a:p>
        </p:txBody>
      </p:sp>
      <p:sp>
        <p:nvSpPr>
          <p:cNvPr id="83" name="椭圆 82">
            <a:extLst>
              <a:ext uri="{FF2B5EF4-FFF2-40B4-BE49-F238E27FC236}">
                <a16:creationId xmlns:a16="http://schemas.microsoft.com/office/drawing/2014/main" id="{856E1C01-507B-4956-B5C7-A29BCBADEEC6}"/>
              </a:ext>
            </a:extLst>
          </p:cNvPr>
          <p:cNvSpPr/>
          <p:nvPr/>
        </p:nvSpPr>
        <p:spPr>
          <a:xfrm>
            <a:off x="1025727" y="4311525"/>
            <a:ext cx="544608" cy="544608"/>
          </a:xfrm>
          <a:prstGeom prst="ellipse">
            <a:avLst/>
          </a:prstGeom>
          <a:noFill/>
          <a:ln w="158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3" dirty="0">
                <a:solidFill>
                  <a:schemeClr val="tx1"/>
                </a:solidFill>
                <a:cs typeface="+mn-ea"/>
                <a:sym typeface="+mn-lt"/>
              </a:rPr>
              <a:t>B</a:t>
            </a:r>
            <a:endParaRPr lang="zh-CN" altLang="en-US" sz="2133" dirty="0">
              <a:solidFill>
                <a:schemeClr val="tx1"/>
              </a:solidFill>
              <a:cs typeface="+mn-ea"/>
              <a:sym typeface="+mn-lt"/>
            </a:endParaRPr>
          </a:p>
        </p:txBody>
      </p:sp>
      <p:sp>
        <p:nvSpPr>
          <p:cNvPr id="84" name="椭圆 83">
            <a:extLst>
              <a:ext uri="{FF2B5EF4-FFF2-40B4-BE49-F238E27FC236}">
                <a16:creationId xmlns:a16="http://schemas.microsoft.com/office/drawing/2014/main" id="{255DC2E6-A0F6-4142-AD89-BF8C32B12ED2}"/>
              </a:ext>
            </a:extLst>
          </p:cNvPr>
          <p:cNvSpPr/>
          <p:nvPr/>
        </p:nvSpPr>
        <p:spPr>
          <a:xfrm>
            <a:off x="1025727" y="5317185"/>
            <a:ext cx="544608" cy="544608"/>
          </a:xfrm>
          <a:prstGeom prst="ellipse">
            <a:avLst/>
          </a:prstGeom>
          <a:noFill/>
          <a:ln w="158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3" dirty="0">
                <a:solidFill>
                  <a:schemeClr val="tx1"/>
                </a:solidFill>
                <a:cs typeface="+mn-ea"/>
                <a:sym typeface="+mn-lt"/>
              </a:rPr>
              <a:t>C</a:t>
            </a:r>
            <a:endParaRPr lang="zh-CN" altLang="en-US" sz="2133" dirty="0">
              <a:solidFill>
                <a:schemeClr val="tx1"/>
              </a:solidFill>
              <a:cs typeface="+mn-ea"/>
              <a:sym typeface="+mn-lt"/>
            </a:endParaRPr>
          </a:p>
        </p:txBody>
      </p:sp>
    </p:spTree>
    <p:extLst>
      <p:ext uri="{BB962C8B-B14F-4D97-AF65-F5344CB8AC3E}">
        <p14:creationId xmlns:p14="http://schemas.microsoft.com/office/powerpoint/2010/main" val="1173614214"/>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ma14="http://schemas.microsoft.com/office/mac/drawingml/2011/main" xmlns:lc="http://schemas.openxmlformats.org/drawingml/2006/lockedCanvas" xmlns:a14="http://schemas.microsoft.com/office/drawing/2010/main" xmlns:a16="http://schemas.microsoft.com/office/drawing/2014/main"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par>
                                    <p:cTn id="10" presetID="2" presetClass="entr" presetSubtype="2" fill="hold" grpId="0" nodeType="withEffect" p14:presetBounceEnd="61000">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14:bounceEnd="61000">
                                          <p:cBhvr additive="base">
                                            <p:cTn id="12" dur="2000" fill="hold"/>
                                            <p:tgtEl>
                                              <p:spTgt spid="79"/>
                                            </p:tgtEl>
                                            <p:attrNameLst>
                                              <p:attrName>ppt_x</p:attrName>
                                            </p:attrNameLst>
                                          </p:cBhvr>
                                          <p:tavLst>
                                            <p:tav tm="0">
                                              <p:val>
                                                <p:strVal val="1+#ppt_w/2"/>
                                              </p:val>
                                            </p:tav>
                                            <p:tav tm="100000">
                                              <p:val>
                                                <p:strVal val="#ppt_x"/>
                                              </p:val>
                                            </p:tav>
                                          </p:tavLst>
                                        </p:anim>
                                        <p:anim calcmode="lin" valueType="num" p14:bounceEnd="61000">
                                          <p:cBhvr additive="base">
                                            <p:cTn id="13" dur="2000" fill="hold"/>
                                            <p:tgtEl>
                                              <p:spTgt spid="79"/>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14:presetBounceEnd="61000">
                                      <p:stCondLst>
                                        <p:cond delay="0"/>
                                      </p:stCondLst>
                                      <p:childTnLst>
                                        <p:set>
                                          <p:cBhvr>
                                            <p:cTn id="15" dur="1" fill="hold">
                                              <p:stCondLst>
                                                <p:cond delay="0"/>
                                              </p:stCondLst>
                                            </p:cTn>
                                            <p:tgtEl>
                                              <p:spTgt spid="80"/>
                                            </p:tgtEl>
                                            <p:attrNameLst>
                                              <p:attrName>style.visibility</p:attrName>
                                            </p:attrNameLst>
                                          </p:cBhvr>
                                          <p:to>
                                            <p:strVal val="visible"/>
                                          </p:to>
                                        </p:set>
                                        <p:anim calcmode="lin" valueType="num" p14:bounceEnd="61000">
                                          <p:cBhvr additive="base">
                                            <p:cTn id="16" dur="2000" fill="hold"/>
                                            <p:tgtEl>
                                              <p:spTgt spid="80"/>
                                            </p:tgtEl>
                                            <p:attrNameLst>
                                              <p:attrName>ppt_x</p:attrName>
                                            </p:attrNameLst>
                                          </p:cBhvr>
                                          <p:tavLst>
                                            <p:tav tm="0">
                                              <p:val>
                                                <p:strVal val="1+#ppt_w/2"/>
                                              </p:val>
                                            </p:tav>
                                            <p:tav tm="100000">
                                              <p:val>
                                                <p:strVal val="#ppt_x"/>
                                              </p:val>
                                            </p:tav>
                                          </p:tavLst>
                                        </p:anim>
                                        <p:anim calcmode="lin" valueType="num" p14:bounceEnd="61000">
                                          <p:cBhvr additive="base">
                                            <p:cTn id="17" dur="2000" fill="hold"/>
                                            <p:tgtEl>
                                              <p:spTgt spid="8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14:presetBounceEnd="61000">
                                      <p:stCondLst>
                                        <p:cond delay="0"/>
                                      </p:stCondLst>
                                      <p:childTnLst>
                                        <p:set>
                                          <p:cBhvr>
                                            <p:cTn id="19" dur="1" fill="hold">
                                              <p:stCondLst>
                                                <p:cond delay="0"/>
                                              </p:stCondLst>
                                            </p:cTn>
                                            <p:tgtEl>
                                              <p:spTgt spid="83"/>
                                            </p:tgtEl>
                                            <p:attrNameLst>
                                              <p:attrName>style.visibility</p:attrName>
                                            </p:attrNameLst>
                                          </p:cBhvr>
                                          <p:to>
                                            <p:strVal val="visible"/>
                                          </p:to>
                                        </p:set>
                                        <p:anim calcmode="lin" valueType="num" p14:bounceEnd="61000">
                                          <p:cBhvr additive="base">
                                            <p:cTn id="20" dur="2000" fill="hold"/>
                                            <p:tgtEl>
                                              <p:spTgt spid="83"/>
                                            </p:tgtEl>
                                            <p:attrNameLst>
                                              <p:attrName>ppt_x</p:attrName>
                                            </p:attrNameLst>
                                          </p:cBhvr>
                                          <p:tavLst>
                                            <p:tav tm="0">
                                              <p:val>
                                                <p:strVal val="1+#ppt_w/2"/>
                                              </p:val>
                                            </p:tav>
                                            <p:tav tm="100000">
                                              <p:val>
                                                <p:strVal val="#ppt_x"/>
                                              </p:val>
                                            </p:tav>
                                          </p:tavLst>
                                        </p:anim>
                                        <p:anim calcmode="lin" valueType="num" p14:bounceEnd="61000">
                                          <p:cBhvr additive="base">
                                            <p:cTn id="21" dur="2000" fill="hold"/>
                                            <p:tgtEl>
                                              <p:spTgt spid="8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14:presetBounceEnd="61000">
                                      <p:stCondLst>
                                        <p:cond delay="0"/>
                                      </p:stCondLst>
                                      <p:childTnLst>
                                        <p:set>
                                          <p:cBhvr>
                                            <p:cTn id="23" dur="1" fill="hold">
                                              <p:stCondLst>
                                                <p:cond delay="0"/>
                                              </p:stCondLst>
                                            </p:cTn>
                                            <p:tgtEl>
                                              <p:spTgt spid="81"/>
                                            </p:tgtEl>
                                            <p:attrNameLst>
                                              <p:attrName>style.visibility</p:attrName>
                                            </p:attrNameLst>
                                          </p:cBhvr>
                                          <p:to>
                                            <p:strVal val="visible"/>
                                          </p:to>
                                        </p:set>
                                        <p:anim calcmode="lin" valueType="num" p14:bounceEnd="61000">
                                          <p:cBhvr additive="base">
                                            <p:cTn id="24" dur="2000" fill="hold"/>
                                            <p:tgtEl>
                                              <p:spTgt spid="81"/>
                                            </p:tgtEl>
                                            <p:attrNameLst>
                                              <p:attrName>ppt_x</p:attrName>
                                            </p:attrNameLst>
                                          </p:cBhvr>
                                          <p:tavLst>
                                            <p:tav tm="0">
                                              <p:val>
                                                <p:strVal val="1+#ppt_w/2"/>
                                              </p:val>
                                            </p:tav>
                                            <p:tav tm="100000">
                                              <p:val>
                                                <p:strVal val="#ppt_x"/>
                                              </p:val>
                                            </p:tav>
                                          </p:tavLst>
                                        </p:anim>
                                        <p:anim calcmode="lin" valueType="num" p14:bounceEnd="61000">
                                          <p:cBhvr additive="base">
                                            <p:cTn id="25" dur="2000" fill="hold"/>
                                            <p:tgtEl>
                                              <p:spTgt spid="81"/>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14:presetBounceEnd="61000">
                                      <p:stCondLst>
                                        <p:cond delay="0"/>
                                      </p:stCondLst>
                                      <p:childTnLst>
                                        <p:set>
                                          <p:cBhvr>
                                            <p:cTn id="27" dur="1" fill="hold">
                                              <p:stCondLst>
                                                <p:cond delay="0"/>
                                              </p:stCondLst>
                                            </p:cTn>
                                            <p:tgtEl>
                                              <p:spTgt spid="84"/>
                                            </p:tgtEl>
                                            <p:attrNameLst>
                                              <p:attrName>style.visibility</p:attrName>
                                            </p:attrNameLst>
                                          </p:cBhvr>
                                          <p:to>
                                            <p:strVal val="visible"/>
                                          </p:to>
                                        </p:set>
                                        <p:anim calcmode="lin" valueType="num" p14:bounceEnd="61000">
                                          <p:cBhvr additive="base">
                                            <p:cTn id="28" dur="2000" fill="hold"/>
                                            <p:tgtEl>
                                              <p:spTgt spid="84"/>
                                            </p:tgtEl>
                                            <p:attrNameLst>
                                              <p:attrName>ppt_x</p:attrName>
                                            </p:attrNameLst>
                                          </p:cBhvr>
                                          <p:tavLst>
                                            <p:tav tm="0">
                                              <p:val>
                                                <p:strVal val="1+#ppt_w/2"/>
                                              </p:val>
                                            </p:tav>
                                            <p:tav tm="100000">
                                              <p:val>
                                                <p:strVal val="#ppt_x"/>
                                              </p:val>
                                            </p:tav>
                                          </p:tavLst>
                                        </p:anim>
                                        <p:anim calcmode="lin" valueType="num" p14:bounceEnd="61000">
                                          <p:cBhvr additive="base">
                                            <p:cTn id="29" dur="2000" fill="hold"/>
                                            <p:tgtEl>
                                              <p:spTgt spid="8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14:presetBounceEnd="61000">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14:bounceEnd="61000">
                                          <p:cBhvr additive="base">
                                            <p:cTn id="32" dur="2000" fill="hold"/>
                                            <p:tgtEl>
                                              <p:spTgt spid="82"/>
                                            </p:tgtEl>
                                            <p:attrNameLst>
                                              <p:attrName>ppt_x</p:attrName>
                                            </p:attrNameLst>
                                          </p:cBhvr>
                                          <p:tavLst>
                                            <p:tav tm="0">
                                              <p:val>
                                                <p:strVal val="1+#ppt_w/2"/>
                                              </p:val>
                                            </p:tav>
                                            <p:tav tm="100000">
                                              <p:val>
                                                <p:strVal val="#ppt_x"/>
                                              </p:val>
                                            </p:tav>
                                          </p:tavLst>
                                        </p:anim>
                                        <p:anim calcmode="lin" valueType="num" p14:bounceEnd="61000">
                                          <p:cBhvr additive="base">
                                            <p:cTn id="33" dur="2000" fill="hold"/>
                                            <p:tgtEl>
                                              <p:spTgt spid="82"/>
                                            </p:tgtEl>
                                            <p:attrNameLst>
                                              <p:attrName>ppt_y</p:attrName>
                                            </p:attrNameLst>
                                          </p:cBhvr>
                                          <p:tavLst>
                                            <p:tav tm="0">
                                              <p:val>
                                                <p:strVal val="#ppt_y"/>
                                              </p:val>
                                            </p:tav>
                                            <p:tav tm="100000">
                                              <p:val>
                                                <p:strVal val="#ppt_y"/>
                                              </p:val>
                                            </p:tav>
                                          </p:tavLst>
                                        </p:anim>
                                      </p:childTnLst>
                                    </p:cTn>
                                  </p:par>
                                  <p:par>
                                    <p:cTn id="34" presetID="10" presetClass="entr" presetSubtype="0" fill="hold" grpId="0" nodeType="withEffect">
                                      <p:stCondLst>
                                        <p:cond delay="125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250"/>
                                            <p:tgtEl>
                                              <p:spTgt spid="45"/>
                                            </p:tgtEl>
                                          </p:cBhvr>
                                        </p:animEffect>
                                      </p:childTnLst>
                                    </p:cTn>
                                  </p:par>
                                </p:childTnLst>
                              </p:cTn>
                            </p:par>
                            <p:par>
                              <p:cTn id="37" fill="hold">
                                <p:stCondLst>
                                  <p:cond delay="2000"/>
                                </p:stCondLst>
                                <p:childTnLst>
                                  <p:par>
                                    <p:cTn id="38" presetID="55" presetClass="entr" presetSubtype="0"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p:cTn id="40" dur="500" fill="hold"/>
                                            <p:tgtEl>
                                              <p:spTgt spid="37"/>
                                            </p:tgtEl>
                                            <p:attrNameLst>
                                              <p:attrName>ppt_w</p:attrName>
                                            </p:attrNameLst>
                                          </p:cBhvr>
                                          <p:tavLst>
                                            <p:tav tm="0">
                                              <p:val>
                                                <p:strVal val="#ppt_w*0.70"/>
                                              </p:val>
                                            </p:tav>
                                            <p:tav tm="100000">
                                              <p:val>
                                                <p:strVal val="#ppt_w"/>
                                              </p:val>
                                            </p:tav>
                                          </p:tavLst>
                                        </p:anim>
                                        <p:anim calcmode="lin" valueType="num">
                                          <p:cBhvr>
                                            <p:cTn id="41" dur="500" fill="hold"/>
                                            <p:tgtEl>
                                              <p:spTgt spid="37"/>
                                            </p:tgtEl>
                                            <p:attrNameLst>
                                              <p:attrName>ppt_h</p:attrName>
                                            </p:attrNameLst>
                                          </p:cBhvr>
                                          <p:tavLst>
                                            <p:tav tm="0">
                                              <p:val>
                                                <p:strVal val="#ppt_h"/>
                                              </p:val>
                                            </p:tav>
                                            <p:tav tm="100000">
                                              <p:val>
                                                <p:strVal val="#ppt_h"/>
                                              </p:val>
                                            </p:tav>
                                          </p:tavLst>
                                        </p:anim>
                                        <p:animEffect transition="in" filter="fade">
                                          <p:cBhvr>
                                            <p:cTn id="42" dur="500"/>
                                            <p:tgtEl>
                                              <p:spTgt spid="37"/>
                                            </p:tgtEl>
                                          </p:cBhvr>
                                        </p:animEffect>
                                      </p:childTnLst>
                                    </p:cTn>
                                  </p:par>
                                </p:childTnLst>
                              </p:cTn>
                            </p:par>
                            <p:par>
                              <p:cTn id="43" fill="hold">
                                <p:stCondLst>
                                  <p:cond delay="2500"/>
                                </p:stCondLst>
                                <p:childTnLst>
                                  <p:par>
                                    <p:cTn id="44" presetID="5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strVal val="#ppt_w*0.70"/>
                                              </p:val>
                                            </p:tav>
                                            <p:tav tm="100000">
                                              <p:val>
                                                <p:strVal val="#ppt_w"/>
                                              </p:val>
                                            </p:tav>
                                          </p:tavLst>
                                        </p:anim>
                                        <p:anim calcmode="lin" valueType="num">
                                          <p:cBhvr>
                                            <p:cTn id="47" dur="500" fill="hold"/>
                                            <p:tgtEl>
                                              <p:spTgt spid="2"/>
                                            </p:tgtEl>
                                            <p:attrNameLst>
                                              <p:attrName>ppt_h</p:attrName>
                                            </p:attrNameLst>
                                          </p:cBhvr>
                                          <p:tavLst>
                                            <p:tav tm="0">
                                              <p:val>
                                                <p:strVal val="#ppt_h"/>
                                              </p:val>
                                            </p:tav>
                                            <p:tav tm="100000">
                                              <p:val>
                                                <p:strVal val="#ppt_h"/>
                                              </p:val>
                                            </p:tav>
                                          </p:tavLst>
                                        </p:anim>
                                        <p:animEffect transition="in" filter="fade">
                                          <p:cBhvr>
                                            <p:cTn id="48" dur="500"/>
                                            <p:tgtEl>
                                              <p:spTgt spid="2"/>
                                            </p:tgtEl>
                                          </p:cBhvr>
                                        </p:animEffect>
                                      </p:childTnLst>
                                    </p:cTn>
                                  </p:par>
                                </p:childTnLst>
                              </p:cTn>
                            </p:par>
                            <p:par>
                              <p:cTn id="49" fill="hold">
                                <p:stCondLst>
                                  <p:cond delay="3000"/>
                                </p:stCondLst>
                                <p:childTnLst>
                                  <p:par>
                                    <p:cTn id="50" presetID="55" presetClass="entr" presetSubtype="0"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strVal val="#ppt_w*0.70"/>
                                              </p:val>
                                            </p:tav>
                                            <p:tav tm="100000">
                                              <p:val>
                                                <p:strVal val="#ppt_w"/>
                                              </p:val>
                                            </p:tav>
                                          </p:tavLst>
                                        </p:anim>
                                        <p:anim calcmode="lin" valueType="num">
                                          <p:cBhvr>
                                            <p:cTn id="53" dur="500" fill="hold"/>
                                            <p:tgtEl>
                                              <p:spTgt spid="3"/>
                                            </p:tgtEl>
                                            <p:attrNameLst>
                                              <p:attrName>ppt_h</p:attrName>
                                            </p:attrNameLst>
                                          </p:cBhvr>
                                          <p:tavLst>
                                            <p:tav tm="0">
                                              <p:val>
                                                <p:strVal val="#ppt_h"/>
                                              </p:val>
                                            </p:tav>
                                            <p:tav tm="100000">
                                              <p:val>
                                                <p:strVal val="#ppt_h"/>
                                              </p:val>
                                            </p:tav>
                                          </p:tavLst>
                                        </p:anim>
                                        <p:animEffect transition="in" filter="fade">
                                          <p:cBhvr>
                                            <p:cTn id="54" dur="500"/>
                                            <p:tgtEl>
                                              <p:spTgt spid="3"/>
                                            </p:tgtEl>
                                          </p:cBhvr>
                                        </p:animEffect>
                                      </p:childTnLst>
                                    </p:cTn>
                                  </p:par>
                                </p:childTnLst>
                              </p:cTn>
                            </p:par>
                            <p:par>
                              <p:cTn id="55" fill="hold">
                                <p:stCondLst>
                                  <p:cond delay="3500"/>
                                </p:stCondLst>
                                <p:childTnLst>
                                  <p:par>
                                    <p:cTn id="56" presetID="2" presetClass="entr" presetSubtype="4"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additive="base">
                                            <p:cTn id="58" dur="1000" fill="hold"/>
                                            <p:tgtEl>
                                              <p:spTgt spid="36"/>
                                            </p:tgtEl>
                                            <p:attrNameLst>
                                              <p:attrName>ppt_x</p:attrName>
                                            </p:attrNameLst>
                                          </p:cBhvr>
                                          <p:tavLst>
                                            <p:tav tm="0">
                                              <p:val>
                                                <p:strVal val="#ppt_x"/>
                                              </p:val>
                                            </p:tav>
                                            <p:tav tm="100000">
                                              <p:val>
                                                <p:strVal val="#ppt_x"/>
                                              </p:val>
                                            </p:tav>
                                          </p:tavLst>
                                        </p:anim>
                                        <p:anim calcmode="lin" valueType="num">
                                          <p:cBhvr additive="base">
                                            <p:cTn id="59" dur="1000" fill="hold"/>
                                            <p:tgtEl>
                                              <p:spTgt spid="36"/>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200"/>
                                      </p:stCondLst>
                                      <p:childTnLst>
                                        <p:set>
                                          <p:cBhvr>
                                            <p:cTn id="61" dur="1" fill="hold">
                                              <p:stCondLst>
                                                <p:cond delay="0"/>
                                              </p:stCondLst>
                                            </p:cTn>
                                            <p:tgtEl>
                                              <p:spTgt spid="31"/>
                                            </p:tgtEl>
                                            <p:attrNameLst>
                                              <p:attrName>style.visibility</p:attrName>
                                            </p:attrNameLst>
                                          </p:cBhvr>
                                          <p:to>
                                            <p:strVal val="visible"/>
                                          </p:to>
                                        </p:set>
                                        <p:anim calcmode="lin" valueType="num">
                                          <p:cBhvr additive="base">
                                            <p:cTn id="62" dur="1000" fill="hold"/>
                                            <p:tgtEl>
                                              <p:spTgt spid="31"/>
                                            </p:tgtEl>
                                            <p:attrNameLst>
                                              <p:attrName>ppt_x</p:attrName>
                                            </p:attrNameLst>
                                          </p:cBhvr>
                                          <p:tavLst>
                                            <p:tav tm="0">
                                              <p:val>
                                                <p:strVal val="#ppt_x"/>
                                              </p:val>
                                            </p:tav>
                                            <p:tav tm="100000">
                                              <p:val>
                                                <p:strVal val="#ppt_x"/>
                                              </p:val>
                                            </p:tav>
                                          </p:tavLst>
                                        </p:anim>
                                        <p:anim calcmode="lin" valueType="num">
                                          <p:cBhvr additive="base">
                                            <p:cTn id="63" dur="1000" fill="hold"/>
                                            <p:tgtEl>
                                              <p:spTgt spid="31"/>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50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1000" fill="hold"/>
                                            <p:tgtEl>
                                              <p:spTgt spid="26"/>
                                            </p:tgtEl>
                                            <p:attrNameLst>
                                              <p:attrName>ppt_x</p:attrName>
                                            </p:attrNameLst>
                                          </p:cBhvr>
                                          <p:tavLst>
                                            <p:tav tm="0">
                                              <p:val>
                                                <p:strVal val="#ppt_x"/>
                                              </p:val>
                                            </p:tav>
                                            <p:tav tm="100000">
                                              <p:val>
                                                <p:strVal val="#ppt_x"/>
                                              </p:val>
                                            </p:tav>
                                          </p:tavLst>
                                        </p:anim>
                                        <p:anim calcmode="lin" valueType="num">
                                          <p:cBhvr additive="base">
                                            <p:cTn id="67" dur="1000" fill="hold"/>
                                            <p:tgtEl>
                                              <p:spTgt spid="26"/>
                                            </p:tgtEl>
                                            <p:attrNameLst>
                                              <p:attrName>ppt_y</p:attrName>
                                            </p:attrNameLst>
                                          </p:cBhvr>
                                          <p:tavLst>
                                            <p:tav tm="0">
                                              <p:val>
                                                <p:strVal val="1+#ppt_h/2"/>
                                              </p:val>
                                            </p:tav>
                                            <p:tav tm="100000">
                                              <p:val>
                                                <p:strVal val="#ppt_y"/>
                                              </p:val>
                                            </p:tav>
                                          </p:tavLst>
                                        </p:anim>
                                      </p:childTnLst>
                                    </p:cTn>
                                  </p:par>
                                </p:childTnLst>
                              </p:cTn>
                            </p:par>
                            <p:par>
                              <p:cTn id="68" fill="hold">
                                <p:stCondLst>
                                  <p:cond delay="6000"/>
                                </p:stCondLst>
                                <p:childTnLst>
                                  <p:par>
                                    <p:cTn id="69" presetID="49" presetClass="entr" presetSubtype="0" decel="100000"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 calcmode="lin" valueType="num">
                                          <p:cBhvr>
                                            <p:cTn id="73" dur="500" fill="hold"/>
                                            <p:tgtEl>
                                              <p:spTgt spid="40"/>
                                            </p:tgtEl>
                                            <p:attrNameLst>
                                              <p:attrName>style.rotation</p:attrName>
                                            </p:attrNameLst>
                                          </p:cBhvr>
                                          <p:tavLst>
                                            <p:tav tm="0">
                                              <p:val>
                                                <p:fltVal val="360"/>
                                              </p:val>
                                            </p:tav>
                                            <p:tav tm="100000">
                                              <p:val>
                                                <p:fltVal val="0"/>
                                              </p:val>
                                            </p:tav>
                                          </p:tavLst>
                                        </p:anim>
                                        <p:animEffect transition="in" filter="fade">
                                          <p:cBhvr>
                                            <p:cTn id="74" dur="500"/>
                                            <p:tgtEl>
                                              <p:spTgt spid="40"/>
                                            </p:tgtEl>
                                          </p:cBhvr>
                                        </p:animEffect>
                                      </p:childTnLst>
                                    </p:cTn>
                                  </p:par>
                                </p:childTnLst>
                              </p:cTn>
                            </p:par>
                            <p:par>
                              <p:cTn id="75" fill="hold">
                                <p:stCondLst>
                                  <p:cond delay="6500"/>
                                </p:stCondLst>
                                <p:childTnLst>
                                  <p:par>
                                    <p:cTn id="76" presetID="49" presetClass="entr" presetSubtype="0" decel="100000"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 calcmode="lin" valueType="num">
                                          <p:cBhvr>
                                            <p:cTn id="80" dur="500" fill="hold"/>
                                            <p:tgtEl>
                                              <p:spTgt spid="34"/>
                                            </p:tgtEl>
                                            <p:attrNameLst>
                                              <p:attrName>style.rotation</p:attrName>
                                            </p:attrNameLst>
                                          </p:cBhvr>
                                          <p:tavLst>
                                            <p:tav tm="0">
                                              <p:val>
                                                <p:fltVal val="360"/>
                                              </p:val>
                                            </p:tav>
                                            <p:tav tm="100000">
                                              <p:val>
                                                <p:fltVal val="0"/>
                                              </p:val>
                                            </p:tav>
                                          </p:tavLst>
                                        </p:anim>
                                        <p:animEffect transition="in" filter="fade">
                                          <p:cBhvr>
                                            <p:cTn id="81" dur="500"/>
                                            <p:tgtEl>
                                              <p:spTgt spid="34"/>
                                            </p:tgtEl>
                                          </p:cBhvr>
                                        </p:animEffect>
                                      </p:childTnLst>
                                    </p:cTn>
                                  </p:par>
                                </p:childTnLst>
                              </p:cTn>
                            </p:par>
                            <p:par>
                              <p:cTn id="82" fill="hold">
                                <p:stCondLst>
                                  <p:cond delay="7000"/>
                                </p:stCondLst>
                                <p:childTnLst>
                                  <p:par>
                                    <p:cTn id="83" presetID="49" presetClass="entr" presetSubtype="0" decel="100000"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p:cTn id="85" dur="500" fill="hold"/>
                                            <p:tgtEl>
                                              <p:spTgt spid="28"/>
                                            </p:tgtEl>
                                            <p:attrNameLst>
                                              <p:attrName>ppt_w</p:attrName>
                                            </p:attrNameLst>
                                          </p:cBhvr>
                                          <p:tavLst>
                                            <p:tav tm="0">
                                              <p:val>
                                                <p:fltVal val="0"/>
                                              </p:val>
                                            </p:tav>
                                            <p:tav tm="100000">
                                              <p:val>
                                                <p:strVal val="#ppt_w"/>
                                              </p:val>
                                            </p:tav>
                                          </p:tavLst>
                                        </p:anim>
                                        <p:anim calcmode="lin" valueType="num">
                                          <p:cBhvr>
                                            <p:cTn id="86" dur="500" fill="hold"/>
                                            <p:tgtEl>
                                              <p:spTgt spid="28"/>
                                            </p:tgtEl>
                                            <p:attrNameLst>
                                              <p:attrName>ppt_h</p:attrName>
                                            </p:attrNameLst>
                                          </p:cBhvr>
                                          <p:tavLst>
                                            <p:tav tm="0">
                                              <p:val>
                                                <p:fltVal val="0"/>
                                              </p:val>
                                            </p:tav>
                                            <p:tav tm="100000">
                                              <p:val>
                                                <p:strVal val="#ppt_h"/>
                                              </p:val>
                                            </p:tav>
                                          </p:tavLst>
                                        </p:anim>
                                        <p:anim calcmode="lin" valueType="num">
                                          <p:cBhvr>
                                            <p:cTn id="87" dur="500" fill="hold"/>
                                            <p:tgtEl>
                                              <p:spTgt spid="28"/>
                                            </p:tgtEl>
                                            <p:attrNameLst>
                                              <p:attrName>style.rotation</p:attrName>
                                            </p:attrNameLst>
                                          </p:cBhvr>
                                          <p:tavLst>
                                            <p:tav tm="0">
                                              <p:val>
                                                <p:fltVal val="360"/>
                                              </p:val>
                                            </p:tav>
                                            <p:tav tm="100000">
                                              <p:val>
                                                <p:fltVal val="0"/>
                                              </p:val>
                                            </p:tav>
                                          </p:tavLst>
                                        </p:anim>
                                        <p:animEffect transition="in" filter="fade">
                                          <p:cBhvr>
                                            <p:cTn id="88" dur="500"/>
                                            <p:tgtEl>
                                              <p:spTgt spid="28"/>
                                            </p:tgtEl>
                                          </p:cBhvr>
                                        </p:animEffect>
                                      </p:childTnLst>
                                    </p:cTn>
                                  </p:par>
                                </p:childTnLst>
                              </p:cTn>
                            </p:par>
                            <p:par>
                              <p:cTn id="89" fill="hold">
                                <p:stCondLst>
                                  <p:cond delay="7500"/>
                                </p:stCondLst>
                                <p:childTnLst>
                                  <p:par>
                                    <p:cTn id="90" presetID="14" presetClass="entr" presetSubtype="10"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randombar(horizontal)">
                                          <p:cBhvr>
                                            <p:cTn id="92" dur="500"/>
                                            <p:tgtEl>
                                              <p:spTgt spid="41"/>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randombar(horizontal)">
                                          <p:cBhvr>
                                            <p:cTn id="95" dur="500"/>
                                            <p:tgtEl>
                                              <p:spTgt spid="33"/>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randombar(horizontal)">
                                          <p:cBhvr>
                                            <p:cTn id="98" dur="500"/>
                                            <p:tgtEl>
                                              <p:spTgt spid="30"/>
                                            </p:tgtEl>
                                          </p:cBhvr>
                                        </p:animEffect>
                                      </p:childTnLst>
                                    </p:cTn>
                                  </p:par>
                                </p:childTnLst>
                              </p:cTn>
                            </p:par>
                            <p:par>
                              <p:cTn id="99" fill="hold">
                                <p:stCondLst>
                                  <p:cond delay="8000"/>
                                </p:stCondLst>
                                <p:childTnLst>
                                  <p:par>
                                    <p:cTn id="100" presetID="22" presetClass="entr" presetSubtype="4" fill="hold" grpId="0" nodeType="after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wipe(down)">
                                          <p:cBhvr>
                                            <p:cTn id="102" dur="500"/>
                                            <p:tgtEl>
                                              <p:spTgt spid="42"/>
                                            </p:tgtEl>
                                          </p:cBhvr>
                                        </p:animEffect>
                                      </p:childTnLst>
                                    </p:cTn>
                                  </p:par>
                                </p:childTnLst>
                              </p:cTn>
                            </p:par>
                            <p:par>
                              <p:cTn id="103" fill="hold">
                                <p:stCondLst>
                                  <p:cond delay="8500"/>
                                </p:stCondLst>
                                <p:childTnLst>
                                  <p:par>
                                    <p:cTn id="104" presetID="22" presetClass="entr" presetSubtype="2"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wipe(right)">
                                          <p:cBhvr>
                                            <p:cTn id="10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6" grpId="0" animBg="1"/>
          <p:bldP spid="28" grpId="0"/>
          <p:bldP spid="30" grpId="0"/>
          <p:bldP spid="31" grpId="0" animBg="1"/>
          <p:bldP spid="33" grpId="0"/>
          <p:bldP spid="34" grpId="0"/>
          <p:bldP spid="36" grpId="0" animBg="1"/>
          <p:bldP spid="40" grpId="0"/>
          <p:bldP spid="41" grpId="0"/>
          <p:bldP spid="42" grpId="0" animBg="1"/>
          <p:bldP spid="43" grpId="0" animBg="1"/>
          <p:bldP spid="79" grpId="0" animBg="1"/>
          <p:bldP spid="80" grpId="0" animBg="1"/>
          <p:bldP spid="81" grpId="0" animBg="1"/>
          <p:bldP spid="82" grpId="0" animBg="1"/>
          <p:bldP spid="83" grpId="0" animBg="1"/>
          <p:bldP spid="84" grpId="0" animBg="1"/>
        </p:bldLst>
      </p:timing>
    </mc:Choice>
    <mc:Fallback xmlns:ma14="http://schemas.microsoft.com/office/mac/drawingml/2011/main" xmlns:lc="http://schemas.openxmlformats.org/drawingml/2006/lockedCanvas"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additive="base">
                                            <p:cTn id="12" dur="2000" fill="hold"/>
                                            <p:tgtEl>
                                              <p:spTgt spid="79"/>
                                            </p:tgtEl>
                                            <p:attrNameLst>
                                              <p:attrName>ppt_x</p:attrName>
                                            </p:attrNameLst>
                                          </p:cBhvr>
                                          <p:tavLst>
                                            <p:tav tm="0">
                                              <p:val>
                                                <p:strVal val="1+#ppt_w/2"/>
                                              </p:val>
                                            </p:tav>
                                            <p:tav tm="100000">
                                              <p:val>
                                                <p:strVal val="#ppt_x"/>
                                              </p:val>
                                            </p:tav>
                                          </p:tavLst>
                                        </p:anim>
                                        <p:anim calcmode="lin" valueType="num">
                                          <p:cBhvr additive="base">
                                            <p:cTn id="13" dur="2000" fill="hold"/>
                                            <p:tgtEl>
                                              <p:spTgt spid="79"/>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80"/>
                                            </p:tgtEl>
                                            <p:attrNameLst>
                                              <p:attrName>style.visibility</p:attrName>
                                            </p:attrNameLst>
                                          </p:cBhvr>
                                          <p:to>
                                            <p:strVal val="visible"/>
                                          </p:to>
                                        </p:set>
                                        <p:anim calcmode="lin" valueType="num">
                                          <p:cBhvr additive="base">
                                            <p:cTn id="16" dur="2000" fill="hold"/>
                                            <p:tgtEl>
                                              <p:spTgt spid="80"/>
                                            </p:tgtEl>
                                            <p:attrNameLst>
                                              <p:attrName>ppt_x</p:attrName>
                                            </p:attrNameLst>
                                          </p:cBhvr>
                                          <p:tavLst>
                                            <p:tav tm="0">
                                              <p:val>
                                                <p:strVal val="1+#ppt_w/2"/>
                                              </p:val>
                                            </p:tav>
                                            <p:tav tm="100000">
                                              <p:val>
                                                <p:strVal val="#ppt_x"/>
                                              </p:val>
                                            </p:tav>
                                          </p:tavLst>
                                        </p:anim>
                                        <p:anim calcmode="lin" valueType="num">
                                          <p:cBhvr additive="base">
                                            <p:cTn id="17" dur="2000" fill="hold"/>
                                            <p:tgtEl>
                                              <p:spTgt spid="8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83"/>
                                            </p:tgtEl>
                                            <p:attrNameLst>
                                              <p:attrName>style.visibility</p:attrName>
                                            </p:attrNameLst>
                                          </p:cBhvr>
                                          <p:to>
                                            <p:strVal val="visible"/>
                                          </p:to>
                                        </p:set>
                                        <p:anim calcmode="lin" valueType="num">
                                          <p:cBhvr additive="base">
                                            <p:cTn id="20" dur="2000" fill="hold"/>
                                            <p:tgtEl>
                                              <p:spTgt spid="83"/>
                                            </p:tgtEl>
                                            <p:attrNameLst>
                                              <p:attrName>ppt_x</p:attrName>
                                            </p:attrNameLst>
                                          </p:cBhvr>
                                          <p:tavLst>
                                            <p:tav tm="0">
                                              <p:val>
                                                <p:strVal val="1+#ppt_w/2"/>
                                              </p:val>
                                            </p:tav>
                                            <p:tav tm="100000">
                                              <p:val>
                                                <p:strVal val="#ppt_x"/>
                                              </p:val>
                                            </p:tav>
                                          </p:tavLst>
                                        </p:anim>
                                        <p:anim calcmode="lin" valueType="num">
                                          <p:cBhvr additive="base">
                                            <p:cTn id="21" dur="2000" fill="hold"/>
                                            <p:tgtEl>
                                              <p:spTgt spid="8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81"/>
                                            </p:tgtEl>
                                            <p:attrNameLst>
                                              <p:attrName>style.visibility</p:attrName>
                                            </p:attrNameLst>
                                          </p:cBhvr>
                                          <p:to>
                                            <p:strVal val="visible"/>
                                          </p:to>
                                        </p:set>
                                        <p:anim calcmode="lin" valueType="num">
                                          <p:cBhvr additive="base">
                                            <p:cTn id="24" dur="2000" fill="hold"/>
                                            <p:tgtEl>
                                              <p:spTgt spid="81"/>
                                            </p:tgtEl>
                                            <p:attrNameLst>
                                              <p:attrName>ppt_x</p:attrName>
                                            </p:attrNameLst>
                                          </p:cBhvr>
                                          <p:tavLst>
                                            <p:tav tm="0">
                                              <p:val>
                                                <p:strVal val="1+#ppt_w/2"/>
                                              </p:val>
                                            </p:tav>
                                            <p:tav tm="100000">
                                              <p:val>
                                                <p:strVal val="#ppt_x"/>
                                              </p:val>
                                            </p:tav>
                                          </p:tavLst>
                                        </p:anim>
                                        <p:anim calcmode="lin" valueType="num">
                                          <p:cBhvr additive="base">
                                            <p:cTn id="25" dur="2000" fill="hold"/>
                                            <p:tgtEl>
                                              <p:spTgt spid="81"/>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84"/>
                                            </p:tgtEl>
                                            <p:attrNameLst>
                                              <p:attrName>style.visibility</p:attrName>
                                            </p:attrNameLst>
                                          </p:cBhvr>
                                          <p:to>
                                            <p:strVal val="visible"/>
                                          </p:to>
                                        </p:set>
                                        <p:anim calcmode="lin" valueType="num">
                                          <p:cBhvr additive="base">
                                            <p:cTn id="28" dur="2000" fill="hold"/>
                                            <p:tgtEl>
                                              <p:spTgt spid="84"/>
                                            </p:tgtEl>
                                            <p:attrNameLst>
                                              <p:attrName>ppt_x</p:attrName>
                                            </p:attrNameLst>
                                          </p:cBhvr>
                                          <p:tavLst>
                                            <p:tav tm="0">
                                              <p:val>
                                                <p:strVal val="1+#ppt_w/2"/>
                                              </p:val>
                                            </p:tav>
                                            <p:tav tm="100000">
                                              <p:val>
                                                <p:strVal val="#ppt_x"/>
                                              </p:val>
                                            </p:tav>
                                          </p:tavLst>
                                        </p:anim>
                                        <p:anim calcmode="lin" valueType="num">
                                          <p:cBhvr additive="base">
                                            <p:cTn id="29" dur="2000" fill="hold"/>
                                            <p:tgtEl>
                                              <p:spTgt spid="8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additive="base">
                                            <p:cTn id="32" dur="2000" fill="hold"/>
                                            <p:tgtEl>
                                              <p:spTgt spid="82"/>
                                            </p:tgtEl>
                                            <p:attrNameLst>
                                              <p:attrName>ppt_x</p:attrName>
                                            </p:attrNameLst>
                                          </p:cBhvr>
                                          <p:tavLst>
                                            <p:tav tm="0">
                                              <p:val>
                                                <p:strVal val="1+#ppt_w/2"/>
                                              </p:val>
                                            </p:tav>
                                            <p:tav tm="100000">
                                              <p:val>
                                                <p:strVal val="#ppt_x"/>
                                              </p:val>
                                            </p:tav>
                                          </p:tavLst>
                                        </p:anim>
                                        <p:anim calcmode="lin" valueType="num">
                                          <p:cBhvr additive="base">
                                            <p:cTn id="33" dur="2000" fill="hold"/>
                                            <p:tgtEl>
                                              <p:spTgt spid="82"/>
                                            </p:tgtEl>
                                            <p:attrNameLst>
                                              <p:attrName>ppt_y</p:attrName>
                                            </p:attrNameLst>
                                          </p:cBhvr>
                                          <p:tavLst>
                                            <p:tav tm="0">
                                              <p:val>
                                                <p:strVal val="#ppt_y"/>
                                              </p:val>
                                            </p:tav>
                                            <p:tav tm="100000">
                                              <p:val>
                                                <p:strVal val="#ppt_y"/>
                                              </p:val>
                                            </p:tav>
                                          </p:tavLst>
                                        </p:anim>
                                      </p:childTnLst>
                                    </p:cTn>
                                  </p:par>
                                  <p:par>
                                    <p:cTn id="34" presetID="10" presetClass="entr" presetSubtype="0" fill="hold" grpId="0" nodeType="withEffect">
                                      <p:stCondLst>
                                        <p:cond delay="125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250"/>
                                            <p:tgtEl>
                                              <p:spTgt spid="45"/>
                                            </p:tgtEl>
                                          </p:cBhvr>
                                        </p:animEffect>
                                      </p:childTnLst>
                                    </p:cTn>
                                  </p:par>
                                </p:childTnLst>
                              </p:cTn>
                            </p:par>
                            <p:par>
                              <p:cTn id="37" fill="hold">
                                <p:stCondLst>
                                  <p:cond delay="2000"/>
                                </p:stCondLst>
                                <p:childTnLst>
                                  <p:par>
                                    <p:cTn id="38" presetID="55" presetClass="entr" presetSubtype="0"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p:cTn id="40" dur="500" fill="hold"/>
                                            <p:tgtEl>
                                              <p:spTgt spid="37"/>
                                            </p:tgtEl>
                                            <p:attrNameLst>
                                              <p:attrName>ppt_w</p:attrName>
                                            </p:attrNameLst>
                                          </p:cBhvr>
                                          <p:tavLst>
                                            <p:tav tm="0">
                                              <p:val>
                                                <p:strVal val="#ppt_w*0.70"/>
                                              </p:val>
                                            </p:tav>
                                            <p:tav tm="100000">
                                              <p:val>
                                                <p:strVal val="#ppt_w"/>
                                              </p:val>
                                            </p:tav>
                                          </p:tavLst>
                                        </p:anim>
                                        <p:anim calcmode="lin" valueType="num">
                                          <p:cBhvr>
                                            <p:cTn id="41" dur="500" fill="hold"/>
                                            <p:tgtEl>
                                              <p:spTgt spid="37"/>
                                            </p:tgtEl>
                                            <p:attrNameLst>
                                              <p:attrName>ppt_h</p:attrName>
                                            </p:attrNameLst>
                                          </p:cBhvr>
                                          <p:tavLst>
                                            <p:tav tm="0">
                                              <p:val>
                                                <p:strVal val="#ppt_h"/>
                                              </p:val>
                                            </p:tav>
                                            <p:tav tm="100000">
                                              <p:val>
                                                <p:strVal val="#ppt_h"/>
                                              </p:val>
                                            </p:tav>
                                          </p:tavLst>
                                        </p:anim>
                                        <p:animEffect transition="in" filter="fade">
                                          <p:cBhvr>
                                            <p:cTn id="42" dur="500"/>
                                            <p:tgtEl>
                                              <p:spTgt spid="37"/>
                                            </p:tgtEl>
                                          </p:cBhvr>
                                        </p:animEffect>
                                      </p:childTnLst>
                                    </p:cTn>
                                  </p:par>
                                </p:childTnLst>
                              </p:cTn>
                            </p:par>
                            <p:par>
                              <p:cTn id="43" fill="hold">
                                <p:stCondLst>
                                  <p:cond delay="2500"/>
                                </p:stCondLst>
                                <p:childTnLst>
                                  <p:par>
                                    <p:cTn id="44" presetID="5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strVal val="#ppt_w*0.70"/>
                                              </p:val>
                                            </p:tav>
                                            <p:tav tm="100000">
                                              <p:val>
                                                <p:strVal val="#ppt_w"/>
                                              </p:val>
                                            </p:tav>
                                          </p:tavLst>
                                        </p:anim>
                                        <p:anim calcmode="lin" valueType="num">
                                          <p:cBhvr>
                                            <p:cTn id="47" dur="500" fill="hold"/>
                                            <p:tgtEl>
                                              <p:spTgt spid="2"/>
                                            </p:tgtEl>
                                            <p:attrNameLst>
                                              <p:attrName>ppt_h</p:attrName>
                                            </p:attrNameLst>
                                          </p:cBhvr>
                                          <p:tavLst>
                                            <p:tav tm="0">
                                              <p:val>
                                                <p:strVal val="#ppt_h"/>
                                              </p:val>
                                            </p:tav>
                                            <p:tav tm="100000">
                                              <p:val>
                                                <p:strVal val="#ppt_h"/>
                                              </p:val>
                                            </p:tav>
                                          </p:tavLst>
                                        </p:anim>
                                        <p:animEffect transition="in" filter="fade">
                                          <p:cBhvr>
                                            <p:cTn id="48" dur="500"/>
                                            <p:tgtEl>
                                              <p:spTgt spid="2"/>
                                            </p:tgtEl>
                                          </p:cBhvr>
                                        </p:animEffect>
                                      </p:childTnLst>
                                    </p:cTn>
                                  </p:par>
                                </p:childTnLst>
                              </p:cTn>
                            </p:par>
                            <p:par>
                              <p:cTn id="49" fill="hold">
                                <p:stCondLst>
                                  <p:cond delay="3000"/>
                                </p:stCondLst>
                                <p:childTnLst>
                                  <p:par>
                                    <p:cTn id="50" presetID="55" presetClass="entr" presetSubtype="0"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strVal val="#ppt_w*0.70"/>
                                              </p:val>
                                            </p:tav>
                                            <p:tav tm="100000">
                                              <p:val>
                                                <p:strVal val="#ppt_w"/>
                                              </p:val>
                                            </p:tav>
                                          </p:tavLst>
                                        </p:anim>
                                        <p:anim calcmode="lin" valueType="num">
                                          <p:cBhvr>
                                            <p:cTn id="53" dur="500" fill="hold"/>
                                            <p:tgtEl>
                                              <p:spTgt spid="3"/>
                                            </p:tgtEl>
                                            <p:attrNameLst>
                                              <p:attrName>ppt_h</p:attrName>
                                            </p:attrNameLst>
                                          </p:cBhvr>
                                          <p:tavLst>
                                            <p:tav tm="0">
                                              <p:val>
                                                <p:strVal val="#ppt_h"/>
                                              </p:val>
                                            </p:tav>
                                            <p:tav tm="100000">
                                              <p:val>
                                                <p:strVal val="#ppt_h"/>
                                              </p:val>
                                            </p:tav>
                                          </p:tavLst>
                                        </p:anim>
                                        <p:animEffect transition="in" filter="fade">
                                          <p:cBhvr>
                                            <p:cTn id="54" dur="500"/>
                                            <p:tgtEl>
                                              <p:spTgt spid="3"/>
                                            </p:tgtEl>
                                          </p:cBhvr>
                                        </p:animEffect>
                                      </p:childTnLst>
                                    </p:cTn>
                                  </p:par>
                                </p:childTnLst>
                              </p:cTn>
                            </p:par>
                            <p:par>
                              <p:cTn id="55" fill="hold">
                                <p:stCondLst>
                                  <p:cond delay="3500"/>
                                </p:stCondLst>
                                <p:childTnLst>
                                  <p:par>
                                    <p:cTn id="56" presetID="2" presetClass="entr" presetSubtype="4"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additive="base">
                                            <p:cTn id="58" dur="1000" fill="hold"/>
                                            <p:tgtEl>
                                              <p:spTgt spid="36"/>
                                            </p:tgtEl>
                                            <p:attrNameLst>
                                              <p:attrName>ppt_x</p:attrName>
                                            </p:attrNameLst>
                                          </p:cBhvr>
                                          <p:tavLst>
                                            <p:tav tm="0">
                                              <p:val>
                                                <p:strVal val="#ppt_x"/>
                                              </p:val>
                                            </p:tav>
                                            <p:tav tm="100000">
                                              <p:val>
                                                <p:strVal val="#ppt_x"/>
                                              </p:val>
                                            </p:tav>
                                          </p:tavLst>
                                        </p:anim>
                                        <p:anim calcmode="lin" valueType="num">
                                          <p:cBhvr additive="base">
                                            <p:cTn id="59" dur="1000" fill="hold"/>
                                            <p:tgtEl>
                                              <p:spTgt spid="36"/>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200"/>
                                      </p:stCondLst>
                                      <p:childTnLst>
                                        <p:set>
                                          <p:cBhvr>
                                            <p:cTn id="61" dur="1" fill="hold">
                                              <p:stCondLst>
                                                <p:cond delay="0"/>
                                              </p:stCondLst>
                                            </p:cTn>
                                            <p:tgtEl>
                                              <p:spTgt spid="31"/>
                                            </p:tgtEl>
                                            <p:attrNameLst>
                                              <p:attrName>style.visibility</p:attrName>
                                            </p:attrNameLst>
                                          </p:cBhvr>
                                          <p:to>
                                            <p:strVal val="visible"/>
                                          </p:to>
                                        </p:set>
                                        <p:anim calcmode="lin" valueType="num">
                                          <p:cBhvr additive="base">
                                            <p:cTn id="62" dur="1000" fill="hold"/>
                                            <p:tgtEl>
                                              <p:spTgt spid="31"/>
                                            </p:tgtEl>
                                            <p:attrNameLst>
                                              <p:attrName>ppt_x</p:attrName>
                                            </p:attrNameLst>
                                          </p:cBhvr>
                                          <p:tavLst>
                                            <p:tav tm="0">
                                              <p:val>
                                                <p:strVal val="#ppt_x"/>
                                              </p:val>
                                            </p:tav>
                                            <p:tav tm="100000">
                                              <p:val>
                                                <p:strVal val="#ppt_x"/>
                                              </p:val>
                                            </p:tav>
                                          </p:tavLst>
                                        </p:anim>
                                        <p:anim calcmode="lin" valueType="num">
                                          <p:cBhvr additive="base">
                                            <p:cTn id="63" dur="1000" fill="hold"/>
                                            <p:tgtEl>
                                              <p:spTgt spid="31"/>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50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1000" fill="hold"/>
                                            <p:tgtEl>
                                              <p:spTgt spid="26"/>
                                            </p:tgtEl>
                                            <p:attrNameLst>
                                              <p:attrName>ppt_x</p:attrName>
                                            </p:attrNameLst>
                                          </p:cBhvr>
                                          <p:tavLst>
                                            <p:tav tm="0">
                                              <p:val>
                                                <p:strVal val="#ppt_x"/>
                                              </p:val>
                                            </p:tav>
                                            <p:tav tm="100000">
                                              <p:val>
                                                <p:strVal val="#ppt_x"/>
                                              </p:val>
                                            </p:tav>
                                          </p:tavLst>
                                        </p:anim>
                                        <p:anim calcmode="lin" valueType="num">
                                          <p:cBhvr additive="base">
                                            <p:cTn id="67" dur="1000" fill="hold"/>
                                            <p:tgtEl>
                                              <p:spTgt spid="26"/>
                                            </p:tgtEl>
                                            <p:attrNameLst>
                                              <p:attrName>ppt_y</p:attrName>
                                            </p:attrNameLst>
                                          </p:cBhvr>
                                          <p:tavLst>
                                            <p:tav tm="0">
                                              <p:val>
                                                <p:strVal val="1+#ppt_h/2"/>
                                              </p:val>
                                            </p:tav>
                                            <p:tav tm="100000">
                                              <p:val>
                                                <p:strVal val="#ppt_y"/>
                                              </p:val>
                                            </p:tav>
                                          </p:tavLst>
                                        </p:anim>
                                      </p:childTnLst>
                                    </p:cTn>
                                  </p:par>
                                </p:childTnLst>
                              </p:cTn>
                            </p:par>
                            <p:par>
                              <p:cTn id="68" fill="hold">
                                <p:stCondLst>
                                  <p:cond delay="6000"/>
                                </p:stCondLst>
                                <p:childTnLst>
                                  <p:par>
                                    <p:cTn id="69" presetID="49" presetClass="entr" presetSubtype="0" decel="100000"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 calcmode="lin" valueType="num">
                                          <p:cBhvr>
                                            <p:cTn id="73" dur="500" fill="hold"/>
                                            <p:tgtEl>
                                              <p:spTgt spid="40"/>
                                            </p:tgtEl>
                                            <p:attrNameLst>
                                              <p:attrName>style.rotation</p:attrName>
                                            </p:attrNameLst>
                                          </p:cBhvr>
                                          <p:tavLst>
                                            <p:tav tm="0">
                                              <p:val>
                                                <p:fltVal val="360"/>
                                              </p:val>
                                            </p:tav>
                                            <p:tav tm="100000">
                                              <p:val>
                                                <p:fltVal val="0"/>
                                              </p:val>
                                            </p:tav>
                                          </p:tavLst>
                                        </p:anim>
                                        <p:animEffect transition="in" filter="fade">
                                          <p:cBhvr>
                                            <p:cTn id="74" dur="500"/>
                                            <p:tgtEl>
                                              <p:spTgt spid="40"/>
                                            </p:tgtEl>
                                          </p:cBhvr>
                                        </p:animEffect>
                                      </p:childTnLst>
                                    </p:cTn>
                                  </p:par>
                                </p:childTnLst>
                              </p:cTn>
                            </p:par>
                            <p:par>
                              <p:cTn id="75" fill="hold">
                                <p:stCondLst>
                                  <p:cond delay="6500"/>
                                </p:stCondLst>
                                <p:childTnLst>
                                  <p:par>
                                    <p:cTn id="76" presetID="49" presetClass="entr" presetSubtype="0" decel="100000"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 calcmode="lin" valueType="num">
                                          <p:cBhvr>
                                            <p:cTn id="80" dur="500" fill="hold"/>
                                            <p:tgtEl>
                                              <p:spTgt spid="34"/>
                                            </p:tgtEl>
                                            <p:attrNameLst>
                                              <p:attrName>style.rotation</p:attrName>
                                            </p:attrNameLst>
                                          </p:cBhvr>
                                          <p:tavLst>
                                            <p:tav tm="0">
                                              <p:val>
                                                <p:fltVal val="360"/>
                                              </p:val>
                                            </p:tav>
                                            <p:tav tm="100000">
                                              <p:val>
                                                <p:fltVal val="0"/>
                                              </p:val>
                                            </p:tav>
                                          </p:tavLst>
                                        </p:anim>
                                        <p:animEffect transition="in" filter="fade">
                                          <p:cBhvr>
                                            <p:cTn id="81" dur="500"/>
                                            <p:tgtEl>
                                              <p:spTgt spid="34"/>
                                            </p:tgtEl>
                                          </p:cBhvr>
                                        </p:animEffect>
                                      </p:childTnLst>
                                    </p:cTn>
                                  </p:par>
                                </p:childTnLst>
                              </p:cTn>
                            </p:par>
                            <p:par>
                              <p:cTn id="82" fill="hold">
                                <p:stCondLst>
                                  <p:cond delay="7000"/>
                                </p:stCondLst>
                                <p:childTnLst>
                                  <p:par>
                                    <p:cTn id="83" presetID="49" presetClass="entr" presetSubtype="0" decel="100000"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p:cTn id="85" dur="500" fill="hold"/>
                                            <p:tgtEl>
                                              <p:spTgt spid="28"/>
                                            </p:tgtEl>
                                            <p:attrNameLst>
                                              <p:attrName>ppt_w</p:attrName>
                                            </p:attrNameLst>
                                          </p:cBhvr>
                                          <p:tavLst>
                                            <p:tav tm="0">
                                              <p:val>
                                                <p:fltVal val="0"/>
                                              </p:val>
                                            </p:tav>
                                            <p:tav tm="100000">
                                              <p:val>
                                                <p:strVal val="#ppt_w"/>
                                              </p:val>
                                            </p:tav>
                                          </p:tavLst>
                                        </p:anim>
                                        <p:anim calcmode="lin" valueType="num">
                                          <p:cBhvr>
                                            <p:cTn id="86" dur="500" fill="hold"/>
                                            <p:tgtEl>
                                              <p:spTgt spid="28"/>
                                            </p:tgtEl>
                                            <p:attrNameLst>
                                              <p:attrName>ppt_h</p:attrName>
                                            </p:attrNameLst>
                                          </p:cBhvr>
                                          <p:tavLst>
                                            <p:tav tm="0">
                                              <p:val>
                                                <p:fltVal val="0"/>
                                              </p:val>
                                            </p:tav>
                                            <p:tav tm="100000">
                                              <p:val>
                                                <p:strVal val="#ppt_h"/>
                                              </p:val>
                                            </p:tav>
                                          </p:tavLst>
                                        </p:anim>
                                        <p:anim calcmode="lin" valueType="num">
                                          <p:cBhvr>
                                            <p:cTn id="87" dur="500" fill="hold"/>
                                            <p:tgtEl>
                                              <p:spTgt spid="28"/>
                                            </p:tgtEl>
                                            <p:attrNameLst>
                                              <p:attrName>style.rotation</p:attrName>
                                            </p:attrNameLst>
                                          </p:cBhvr>
                                          <p:tavLst>
                                            <p:tav tm="0">
                                              <p:val>
                                                <p:fltVal val="360"/>
                                              </p:val>
                                            </p:tav>
                                            <p:tav tm="100000">
                                              <p:val>
                                                <p:fltVal val="0"/>
                                              </p:val>
                                            </p:tav>
                                          </p:tavLst>
                                        </p:anim>
                                        <p:animEffect transition="in" filter="fade">
                                          <p:cBhvr>
                                            <p:cTn id="88" dur="500"/>
                                            <p:tgtEl>
                                              <p:spTgt spid="28"/>
                                            </p:tgtEl>
                                          </p:cBhvr>
                                        </p:animEffect>
                                      </p:childTnLst>
                                    </p:cTn>
                                  </p:par>
                                </p:childTnLst>
                              </p:cTn>
                            </p:par>
                            <p:par>
                              <p:cTn id="89" fill="hold">
                                <p:stCondLst>
                                  <p:cond delay="7500"/>
                                </p:stCondLst>
                                <p:childTnLst>
                                  <p:par>
                                    <p:cTn id="90" presetID="14" presetClass="entr" presetSubtype="10"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randombar(horizontal)">
                                          <p:cBhvr>
                                            <p:cTn id="92" dur="500"/>
                                            <p:tgtEl>
                                              <p:spTgt spid="41"/>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randombar(horizontal)">
                                          <p:cBhvr>
                                            <p:cTn id="95" dur="500"/>
                                            <p:tgtEl>
                                              <p:spTgt spid="33"/>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randombar(horizontal)">
                                          <p:cBhvr>
                                            <p:cTn id="98" dur="500"/>
                                            <p:tgtEl>
                                              <p:spTgt spid="30"/>
                                            </p:tgtEl>
                                          </p:cBhvr>
                                        </p:animEffect>
                                      </p:childTnLst>
                                    </p:cTn>
                                  </p:par>
                                </p:childTnLst>
                              </p:cTn>
                            </p:par>
                            <p:par>
                              <p:cTn id="99" fill="hold">
                                <p:stCondLst>
                                  <p:cond delay="8000"/>
                                </p:stCondLst>
                                <p:childTnLst>
                                  <p:par>
                                    <p:cTn id="100" presetID="22" presetClass="entr" presetSubtype="4" fill="hold" grpId="0" nodeType="after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wipe(down)">
                                          <p:cBhvr>
                                            <p:cTn id="102" dur="500"/>
                                            <p:tgtEl>
                                              <p:spTgt spid="42"/>
                                            </p:tgtEl>
                                          </p:cBhvr>
                                        </p:animEffect>
                                      </p:childTnLst>
                                    </p:cTn>
                                  </p:par>
                                </p:childTnLst>
                              </p:cTn>
                            </p:par>
                            <p:par>
                              <p:cTn id="103" fill="hold">
                                <p:stCondLst>
                                  <p:cond delay="8500"/>
                                </p:stCondLst>
                                <p:childTnLst>
                                  <p:par>
                                    <p:cTn id="104" presetID="22" presetClass="entr" presetSubtype="2"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wipe(right)">
                                          <p:cBhvr>
                                            <p:cTn id="10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6" grpId="0" animBg="1"/>
          <p:bldP spid="28" grpId="0"/>
          <p:bldP spid="30" grpId="0"/>
          <p:bldP spid="31" grpId="0" animBg="1"/>
          <p:bldP spid="33" grpId="0"/>
          <p:bldP spid="34" grpId="0"/>
          <p:bldP spid="36" grpId="0" animBg="1"/>
          <p:bldP spid="40" grpId="0"/>
          <p:bldP spid="41" grpId="0"/>
          <p:bldP spid="42" grpId="0" animBg="1"/>
          <p:bldP spid="43" grpId="0" animBg="1"/>
          <p:bldP spid="79" grpId="0" animBg="1"/>
          <p:bldP spid="80" grpId="0" animBg="1"/>
          <p:bldP spid="81" grpId="0" animBg="1"/>
          <p:bldP spid="82" grpId="0" animBg="1"/>
          <p:bldP spid="83" grpId="0" animBg="1"/>
          <p:bldP spid="84"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4489AEB-282E-44A7-BC4D-C771DBC084AC}"/>
              </a:ext>
            </a:extLst>
          </p:cNvPr>
          <p:cNvGrpSpPr/>
          <p:nvPr/>
        </p:nvGrpSpPr>
        <p:grpSpPr>
          <a:xfrm>
            <a:off x="8920843" y="914835"/>
            <a:ext cx="2501498" cy="5245287"/>
            <a:chOff x="8920843" y="914835"/>
            <a:chExt cx="2501498" cy="5245287"/>
          </a:xfrm>
        </p:grpSpPr>
        <p:pic>
          <p:nvPicPr>
            <p:cNvPr id="20" name="pasted-image.tiff">
              <a:extLst>
                <a:ext uri="{FF2B5EF4-FFF2-40B4-BE49-F238E27FC236}">
                  <a16:creationId xmlns:a16="http://schemas.microsoft.com/office/drawing/2014/main" id="{36C4FD90-EDBA-44C0-A0C7-91158794C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0843" y="914835"/>
              <a:ext cx="2501498" cy="5245287"/>
            </a:xfrm>
            <a:prstGeom prst="rect">
              <a:avLst/>
            </a:prstGeom>
            <a:ln w="12700">
              <a:miter lim="400000"/>
            </a:ln>
            <a:effectLst>
              <a:outerShdw blurRad="1270000" dist="635000" dir="3300000" rotWithShape="0">
                <a:schemeClr val="accent6">
                  <a:hueOff val="-2214564"/>
                  <a:satOff val="-18455"/>
                  <a:lumOff val="-82930"/>
                  <a:alpha val="24538"/>
                </a:schemeClr>
              </a:outerShdw>
            </a:effectLst>
          </p:spPr>
        </p:pic>
        <p:pic>
          <p:nvPicPr>
            <p:cNvPr id="21" name="图片占位符 1">
              <a:extLst>
                <a:ext uri="{FF2B5EF4-FFF2-40B4-BE49-F238E27FC236}">
                  <a16:creationId xmlns:a16="http://schemas.microsoft.com/office/drawing/2014/main" id="{CB118657-6676-4197-B915-2A5D4D410F7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22857" y="1676772"/>
              <a:ext cx="2141439" cy="3752193"/>
            </a:xfrm>
            <a:prstGeom prst="rect">
              <a:avLst/>
            </a:prstGeom>
          </p:spPr>
        </p:pic>
      </p:grpSp>
      <p:grpSp>
        <p:nvGrpSpPr>
          <p:cNvPr id="4" name="Group 8">
            <a:extLst>
              <a:ext uri="{FF2B5EF4-FFF2-40B4-BE49-F238E27FC236}">
                <a16:creationId xmlns:a16="http://schemas.microsoft.com/office/drawing/2014/main" id="{7CF94145-7997-4FDC-93FF-E4F8313A176A}"/>
              </a:ext>
            </a:extLst>
          </p:cNvPr>
          <p:cNvGrpSpPr/>
          <p:nvPr/>
        </p:nvGrpSpPr>
        <p:grpSpPr>
          <a:xfrm>
            <a:off x="7141614" y="931055"/>
            <a:ext cx="1766348" cy="1716087"/>
            <a:chOff x="8759826" y="-6347"/>
            <a:chExt cx="1716087" cy="1716087"/>
          </a:xfrm>
        </p:grpSpPr>
        <p:sp>
          <p:nvSpPr>
            <p:cNvPr id="5" name="Rectangle: Rounded Corners 34">
              <a:extLst>
                <a:ext uri="{FF2B5EF4-FFF2-40B4-BE49-F238E27FC236}">
                  <a16:creationId xmlns:a16="http://schemas.microsoft.com/office/drawing/2014/main" id="{0DF44D79-E756-4218-94F1-607ABD735FC2}"/>
                </a:ext>
              </a:extLst>
            </p:cNvPr>
            <p:cNvSpPr/>
            <p:nvPr/>
          </p:nvSpPr>
          <p:spPr>
            <a:xfrm>
              <a:off x="8759826" y="-6347"/>
              <a:ext cx="1716087" cy="1716087"/>
            </a:xfrm>
            <a:prstGeom prst="roundRect">
              <a:avLst>
                <a:gd name="adj" fmla="val 0"/>
              </a:avLst>
            </a:prstGeom>
            <a:solidFill>
              <a:srgbClr val="00BCD4">
                <a:alpha val="40000"/>
              </a:srgbClr>
            </a:solidFill>
            <a:ln>
              <a:noFill/>
            </a:ln>
            <a:effectLst>
              <a:outerShdw blurRad="101600" sx="102000" sy="102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6" name="TextBox 36">
              <a:extLst>
                <a:ext uri="{FF2B5EF4-FFF2-40B4-BE49-F238E27FC236}">
                  <a16:creationId xmlns:a16="http://schemas.microsoft.com/office/drawing/2014/main" id="{78A881AC-024E-427E-8ED6-933F4EBB69A4}"/>
                </a:ext>
              </a:extLst>
            </p:cNvPr>
            <p:cNvSpPr txBox="1"/>
            <p:nvPr/>
          </p:nvSpPr>
          <p:spPr>
            <a:xfrm>
              <a:off x="9294556" y="462640"/>
              <a:ext cx="646628" cy="584775"/>
            </a:xfrm>
            <a:prstGeom prst="rect">
              <a:avLst/>
            </a:prstGeom>
            <a:noFill/>
          </p:spPr>
          <p:txBody>
            <a:bodyPr wrap="none" rtlCol="0">
              <a:spAutoFit/>
            </a:bodyPr>
            <a:lstStyle/>
            <a:p>
              <a:pPr algn="ctr"/>
              <a:r>
                <a:rPr lang="en-US" sz="3200" dirty="0">
                  <a:solidFill>
                    <a:schemeClr val="bg1"/>
                  </a:solidFill>
                  <a:cs typeface="+mn-ea"/>
                  <a:sym typeface="+mn-lt"/>
                </a:rPr>
                <a:t>60</a:t>
              </a:r>
              <a:endParaRPr lang="id-ID" sz="3200" dirty="0">
                <a:solidFill>
                  <a:schemeClr val="bg1"/>
                </a:solidFill>
                <a:cs typeface="+mn-ea"/>
                <a:sym typeface="+mn-lt"/>
              </a:endParaRPr>
            </a:p>
          </p:txBody>
        </p:sp>
        <p:sp>
          <p:nvSpPr>
            <p:cNvPr id="7" name="Rectangle 37">
              <a:extLst>
                <a:ext uri="{FF2B5EF4-FFF2-40B4-BE49-F238E27FC236}">
                  <a16:creationId xmlns:a16="http://schemas.microsoft.com/office/drawing/2014/main" id="{53AF4D19-93E9-4385-A9AC-D276CAEB2D55}"/>
                </a:ext>
              </a:extLst>
            </p:cNvPr>
            <p:cNvSpPr/>
            <p:nvPr/>
          </p:nvSpPr>
          <p:spPr>
            <a:xfrm>
              <a:off x="9014225" y="929342"/>
              <a:ext cx="1207290" cy="307777"/>
            </a:xfrm>
            <a:prstGeom prst="rect">
              <a:avLst/>
            </a:prstGeom>
          </p:spPr>
          <p:txBody>
            <a:bodyPr wrap="none">
              <a:spAutoFit/>
            </a:bodyPr>
            <a:lstStyle/>
            <a:p>
              <a:pPr algn="ctr"/>
              <a:r>
                <a:rPr lang="id-ID" sz="1400" dirty="0">
                  <a:solidFill>
                    <a:schemeClr val="bg1"/>
                  </a:solidFill>
                  <a:cs typeface="+mn-ea"/>
                  <a:sym typeface="+mn-lt"/>
                </a:rPr>
                <a:t>Ut wisi enim</a:t>
              </a:r>
            </a:p>
          </p:txBody>
        </p:sp>
      </p:grpSp>
      <p:grpSp>
        <p:nvGrpSpPr>
          <p:cNvPr id="8" name="Group 15">
            <a:extLst>
              <a:ext uri="{FF2B5EF4-FFF2-40B4-BE49-F238E27FC236}">
                <a16:creationId xmlns:a16="http://schemas.microsoft.com/office/drawing/2014/main" id="{C1869301-3E23-490C-AC4A-024FB9DC4C6B}"/>
              </a:ext>
            </a:extLst>
          </p:cNvPr>
          <p:cNvGrpSpPr/>
          <p:nvPr/>
        </p:nvGrpSpPr>
        <p:grpSpPr>
          <a:xfrm>
            <a:off x="7141614" y="4444035"/>
            <a:ext cx="1766348" cy="1716087"/>
            <a:chOff x="10475914" y="3425828"/>
            <a:chExt cx="1716087" cy="1716087"/>
          </a:xfrm>
        </p:grpSpPr>
        <p:sp>
          <p:nvSpPr>
            <p:cNvPr id="9" name="Rectangle: Rounded Corners 6">
              <a:extLst>
                <a:ext uri="{FF2B5EF4-FFF2-40B4-BE49-F238E27FC236}">
                  <a16:creationId xmlns:a16="http://schemas.microsoft.com/office/drawing/2014/main" id="{66E44D66-164A-4199-97A9-B5DA9F338708}"/>
                </a:ext>
              </a:extLst>
            </p:cNvPr>
            <p:cNvSpPr/>
            <p:nvPr/>
          </p:nvSpPr>
          <p:spPr>
            <a:xfrm>
              <a:off x="10475914" y="3425828"/>
              <a:ext cx="1716087" cy="1716087"/>
            </a:xfrm>
            <a:prstGeom prst="roundRect">
              <a:avLst>
                <a:gd name="adj" fmla="val 0"/>
              </a:avLst>
            </a:prstGeom>
            <a:solidFill>
              <a:srgbClr val="00BCD4">
                <a:alpha val="40000"/>
              </a:srgbClr>
            </a:solidFill>
            <a:ln>
              <a:noFill/>
            </a:ln>
            <a:effectLst>
              <a:outerShdw blurRad="635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0" name="TextBox 19">
              <a:extLst>
                <a:ext uri="{FF2B5EF4-FFF2-40B4-BE49-F238E27FC236}">
                  <a16:creationId xmlns:a16="http://schemas.microsoft.com/office/drawing/2014/main" id="{71478A54-0384-4570-A02D-4A4A6349C8D4}"/>
                </a:ext>
              </a:extLst>
            </p:cNvPr>
            <p:cNvSpPr txBox="1"/>
            <p:nvPr/>
          </p:nvSpPr>
          <p:spPr>
            <a:xfrm>
              <a:off x="11010643" y="3894814"/>
              <a:ext cx="646628" cy="584775"/>
            </a:xfrm>
            <a:prstGeom prst="rect">
              <a:avLst/>
            </a:prstGeom>
            <a:noFill/>
          </p:spPr>
          <p:txBody>
            <a:bodyPr wrap="none" rtlCol="0">
              <a:spAutoFit/>
            </a:bodyPr>
            <a:lstStyle/>
            <a:p>
              <a:pPr algn="ctr"/>
              <a:r>
                <a:rPr lang="en-US" sz="3200" dirty="0">
                  <a:solidFill>
                    <a:schemeClr val="bg1"/>
                  </a:solidFill>
                  <a:cs typeface="+mn-ea"/>
                  <a:sym typeface="+mn-lt"/>
                </a:rPr>
                <a:t>80</a:t>
              </a:r>
              <a:endParaRPr lang="id-ID" sz="3200" dirty="0">
                <a:solidFill>
                  <a:schemeClr val="bg1"/>
                </a:solidFill>
                <a:cs typeface="+mn-ea"/>
                <a:sym typeface="+mn-lt"/>
              </a:endParaRPr>
            </a:p>
          </p:txBody>
        </p:sp>
        <p:sp>
          <p:nvSpPr>
            <p:cNvPr id="11" name="Rectangle 20">
              <a:extLst>
                <a:ext uri="{FF2B5EF4-FFF2-40B4-BE49-F238E27FC236}">
                  <a16:creationId xmlns:a16="http://schemas.microsoft.com/office/drawing/2014/main" id="{133215E0-43AB-4E32-BE0A-AD69A26AA24A}"/>
                </a:ext>
              </a:extLst>
            </p:cNvPr>
            <p:cNvSpPr/>
            <p:nvPr/>
          </p:nvSpPr>
          <p:spPr>
            <a:xfrm>
              <a:off x="10730312" y="4361516"/>
              <a:ext cx="1207290" cy="307777"/>
            </a:xfrm>
            <a:prstGeom prst="rect">
              <a:avLst/>
            </a:prstGeom>
          </p:spPr>
          <p:txBody>
            <a:bodyPr wrap="none">
              <a:spAutoFit/>
            </a:bodyPr>
            <a:lstStyle/>
            <a:p>
              <a:pPr algn="ctr"/>
              <a:r>
                <a:rPr lang="id-ID" sz="1400" dirty="0">
                  <a:solidFill>
                    <a:schemeClr val="bg1"/>
                  </a:solidFill>
                  <a:cs typeface="+mn-ea"/>
                  <a:sym typeface="+mn-lt"/>
                </a:rPr>
                <a:t>Ut wisi enim</a:t>
              </a:r>
            </a:p>
          </p:txBody>
        </p:sp>
      </p:grpSp>
      <p:grpSp>
        <p:nvGrpSpPr>
          <p:cNvPr id="12" name="Group 11">
            <a:extLst>
              <a:ext uri="{FF2B5EF4-FFF2-40B4-BE49-F238E27FC236}">
                <a16:creationId xmlns:a16="http://schemas.microsoft.com/office/drawing/2014/main" id="{869DB968-A1F0-489F-9176-968631D7F6E5}"/>
              </a:ext>
            </a:extLst>
          </p:cNvPr>
          <p:cNvGrpSpPr/>
          <p:nvPr/>
        </p:nvGrpSpPr>
        <p:grpSpPr>
          <a:xfrm>
            <a:off x="5480734" y="2687545"/>
            <a:ext cx="1716087" cy="1716087"/>
            <a:chOff x="7043739" y="5141914"/>
            <a:chExt cx="1716087" cy="1716087"/>
          </a:xfrm>
        </p:grpSpPr>
        <p:sp>
          <p:nvSpPr>
            <p:cNvPr id="13" name="Rectangle: Rounded Corners 7">
              <a:extLst>
                <a:ext uri="{FF2B5EF4-FFF2-40B4-BE49-F238E27FC236}">
                  <a16:creationId xmlns:a16="http://schemas.microsoft.com/office/drawing/2014/main" id="{C846DD5A-8A79-4725-9C27-7DDBC67FFB32}"/>
                </a:ext>
              </a:extLst>
            </p:cNvPr>
            <p:cNvSpPr/>
            <p:nvPr/>
          </p:nvSpPr>
          <p:spPr>
            <a:xfrm>
              <a:off x="7043739" y="5141914"/>
              <a:ext cx="1716087" cy="1716087"/>
            </a:xfrm>
            <a:prstGeom prst="roundRect">
              <a:avLst>
                <a:gd name="adj" fmla="val 0"/>
              </a:avLst>
            </a:prstGeom>
            <a:solidFill>
              <a:srgbClr val="00BCD4">
                <a:alpha val="40000"/>
              </a:srgbClr>
            </a:solidFill>
            <a:ln>
              <a:noFill/>
            </a:ln>
            <a:effectLst>
              <a:outerShdw blurRad="101600" sx="102000" sy="102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4" name="TextBox 22">
              <a:extLst>
                <a:ext uri="{FF2B5EF4-FFF2-40B4-BE49-F238E27FC236}">
                  <a16:creationId xmlns:a16="http://schemas.microsoft.com/office/drawing/2014/main" id="{2303323F-B0C9-4A62-B3E6-714C9931D6F6}"/>
                </a:ext>
              </a:extLst>
            </p:cNvPr>
            <p:cNvSpPr txBox="1"/>
            <p:nvPr/>
          </p:nvSpPr>
          <p:spPr>
            <a:xfrm>
              <a:off x="7569000" y="5610901"/>
              <a:ext cx="665567" cy="584775"/>
            </a:xfrm>
            <a:prstGeom prst="rect">
              <a:avLst/>
            </a:prstGeom>
            <a:noFill/>
          </p:spPr>
          <p:txBody>
            <a:bodyPr wrap="none" rtlCol="0">
              <a:spAutoFit/>
            </a:bodyPr>
            <a:lstStyle/>
            <a:p>
              <a:pPr algn="ctr"/>
              <a:r>
                <a:rPr lang="en-US" sz="3200" dirty="0">
                  <a:solidFill>
                    <a:schemeClr val="bg1"/>
                  </a:solidFill>
                  <a:cs typeface="+mn-ea"/>
                  <a:sym typeface="+mn-lt"/>
                </a:rPr>
                <a:t>55</a:t>
              </a:r>
              <a:endParaRPr lang="id-ID" sz="3200" dirty="0">
                <a:solidFill>
                  <a:schemeClr val="bg1"/>
                </a:solidFill>
                <a:cs typeface="+mn-ea"/>
                <a:sym typeface="+mn-lt"/>
              </a:endParaRPr>
            </a:p>
          </p:txBody>
        </p:sp>
        <p:sp>
          <p:nvSpPr>
            <p:cNvPr id="15" name="Rectangle 23">
              <a:extLst>
                <a:ext uri="{FF2B5EF4-FFF2-40B4-BE49-F238E27FC236}">
                  <a16:creationId xmlns:a16="http://schemas.microsoft.com/office/drawing/2014/main" id="{F54A0E89-58B2-4A78-BE47-594FCCE78481}"/>
                </a:ext>
              </a:extLst>
            </p:cNvPr>
            <p:cNvSpPr/>
            <p:nvPr/>
          </p:nvSpPr>
          <p:spPr>
            <a:xfrm>
              <a:off x="7280459" y="6077603"/>
              <a:ext cx="1242648" cy="307777"/>
            </a:xfrm>
            <a:prstGeom prst="rect">
              <a:avLst/>
            </a:prstGeom>
          </p:spPr>
          <p:txBody>
            <a:bodyPr wrap="none">
              <a:spAutoFit/>
            </a:bodyPr>
            <a:lstStyle/>
            <a:p>
              <a:pPr algn="ctr"/>
              <a:r>
                <a:rPr lang="id-ID" sz="1400" dirty="0">
                  <a:solidFill>
                    <a:schemeClr val="bg1"/>
                  </a:solidFill>
                  <a:cs typeface="+mn-ea"/>
                  <a:sym typeface="+mn-lt"/>
                </a:rPr>
                <a:t>Ut wisi enim</a:t>
              </a:r>
            </a:p>
          </p:txBody>
        </p:sp>
      </p:grpSp>
      <p:grpSp>
        <p:nvGrpSpPr>
          <p:cNvPr id="16" name="Group 24">
            <a:extLst>
              <a:ext uri="{FF2B5EF4-FFF2-40B4-BE49-F238E27FC236}">
                <a16:creationId xmlns:a16="http://schemas.microsoft.com/office/drawing/2014/main" id="{B2A79CE6-3488-4924-AFA8-C2A11D20D4DC}"/>
              </a:ext>
            </a:extLst>
          </p:cNvPr>
          <p:cNvGrpSpPr/>
          <p:nvPr/>
        </p:nvGrpSpPr>
        <p:grpSpPr>
          <a:xfrm>
            <a:off x="7141614" y="2630549"/>
            <a:ext cx="1766348" cy="1830078"/>
            <a:chOff x="8702831" y="1652745"/>
            <a:chExt cx="1830080" cy="1830078"/>
          </a:xfrm>
        </p:grpSpPr>
        <p:sp>
          <p:nvSpPr>
            <p:cNvPr id="17" name="Rectangle: Rounded Corners 4">
              <a:extLst>
                <a:ext uri="{FF2B5EF4-FFF2-40B4-BE49-F238E27FC236}">
                  <a16:creationId xmlns:a16="http://schemas.microsoft.com/office/drawing/2014/main" id="{66F63CBE-BCFF-4B1B-A302-C7FCB171BBCD}"/>
                </a:ext>
              </a:extLst>
            </p:cNvPr>
            <p:cNvSpPr/>
            <p:nvPr/>
          </p:nvSpPr>
          <p:spPr>
            <a:xfrm>
              <a:off x="8702831" y="1652745"/>
              <a:ext cx="1830080" cy="1830078"/>
            </a:xfrm>
            <a:prstGeom prst="roundRect">
              <a:avLst>
                <a:gd name="adj" fmla="val 0"/>
              </a:avLst>
            </a:prstGeom>
            <a:solidFill>
              <a:schemeClr val="bg1"/>
            </a:solidFill>
            <a:ln>
              <a:noFill/>
            </a:ln>
            <a:effectLst>
              <a:outerShdw blurRad="381000" sx="102000" sy="102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8" name="TextBox 13">
              <a:extLst>
                <a:ext uri="{FF2B5EF4-FFF2-40B4-BE49-F238E27FC236}">
                  <a16:creationId xmlns:a16="http://schemas.microsoft.com/office/drawing/2014/main" id="{FB1F2022-A9C1-4773-8BC8-7F6588C47562}"/>
                </a:ext>
              </a:extLst>
            </p:cNvPr>
            <p:cNvSpPr txBox="1"/>
            <p:nvPr/>
          </p:nvSpPr>
          <p:spPr>
            <a:xfrm>
              <a:off x="9259796" y="2178728"/>
              <a:ext cx="716156" cy="584775"/>
            </a:xfrm>
            <a:prstGeom prst="rect">
              <a:avLst/>
            </a:prstGeom>
            <a:noFill/>
          </p:spPr>
          <p:txBody>
            <a:bodyPr wrap="none" rtlCol="0">
              <a:spAutoFit/>
            </a:bodyPr>
            <a:lstStyle/>
            <a:p>
              <a:pPr algn="ctr"/>
              <a:r>
                <a:rPr lang="en-US" sz="3200" b="1" dirty="0">
                  <a:solidFill>
                    <a:schemeClr val="tx1">
                      <a:lumMod val="50000"/>
                      <a:lumOff val="50000"/>
                    </a:schemeClr>
                  </a:solidFill>
                  <a:cs typeface="+mn-ea"/>
                  <a:sym typeface="+mn-lt"/>
                </a:rPr>
                <a:t>90</a:t>
              </a:r>
              <a:endParaRPr lang="id-ID" sz="3200" b="1" dirty="0">
                <a:solidFill>
                  <a:schemeClr val="tx1">
                    <a:lumMod val="50000"/>
                    <a:lumOff val="50000"/>
                  </a:schemeClr>
                </a:solidFill>
                <a:cs typeface="+mn-ea"/>
                <a:sym typeface="+mn-lt"/>
              </a:endParaRPr>
            </a:p>
          </p:txBody>
        </p:sp>
        <p:sp>
          <p:nvSpPr>
            <p:cNvPr id="19" name="Rectangle 14">
              <a:extLst>
                <a:ext uri="{FF2B5EF4-FFF2-40B4-BE49-F238E27FC236}">
                  <a16:creationId xmlns:a16="http://schemas.microsoft.com/office/drawing/2014/main" id="{2DF8C049-CE62-47EB-AABA-EB2A13D504AD}"/>
                </a:ext>
              </a:extLst>
            </p:cNvPr>
            <p:cNvSpPr/>
            <p:nvPr/>
          </p:nvSpPr>
          <p:spPr>
            <a:xfrm>
              <a:off x="8974130" y="2645430"/>
              <a:ext cx="1287484" cy="307777"/>
            </a:xfrm>
            <a:prstGeom prst="rect">
              <a:avLst/>
            </a:prstGeom>
          </p:spPr>
          <p:txBody>
            <a:bodyPr wrap="none">
              <a:spAutoFit/>
            </a:bodyPr>
            <a:lstStyle/>
            <a:p>
              <a:pPr algn="ctr"/>
              <a:r>
                <a:rPr lang="id-ID" sz="1400" dirty="0">
                  <a:solidFill>
                    <a:schemeClr val="tx1">
                      <a:lumMod val="50000"/>
                      <a:lumOff val="50000"/>
                    </a:schemeClr>
                  </a:solidFill>
                  <a:cs typeface="+mn-ea"/>
                  <a:sym typeface="+mn-lt"/>
                </a:rPr>
                <a:t>Ut wisi enim</a:t>
              </a:r>
            </a:p>
          </p:txBody>
        </p:sp>
      </p:grpSp>
      <p:grpSp>
        <p:nvGrpSpPr>
          <p:cNvPr id="22" name="组合 21">
            <a:extLst>
              <a:ext uri="{FF2B5EF4-FFF2-40B4-BE49-F238E27FC236}">
                <a16:creationId xmlns:a16="http://schemas.microsoft.com/office/drawing/2014/main" id="{D0AB0E3E-FD4E-4830-90BB-4F3D5817654F}"/>
              </a:ext>
            </a:extLst>
          </p:cNvPr>
          <p:cNvGrpSpPr/>
          <p:nvPr/>
        </p:nvGrpSpPr>
        <p:grpSpPr>
          <a:xfrm>
            <a:off x="961512" y="795243"/>
            <a:ext cx="3920950" cy="1192972"/>
            <a:chOff x="3390441" y="501715"/>
            <a:chExt cx="3920950" cy="1192972"/>
          </a:xfrm>
        </p:grpSpPr>
        <p:sp>
          <p:nvSpPr>
            <p:cNvPr id="23" name="文本框 22">
              <a:extLst>
                <a:ext uri="{FF2B5EF4-FFF2-40B4-BE49-F238E27FC236}">
                  <a16:creationId xmlns:a16="http://schemas.microsoft.com/office/drawing/2014/main" id="{31678865-D7C7-4B26-A110-8CBCA1F06EF9}"/>
                </a:ext>
              </a:extLst>
            </p:cNvPr>
            <p:cNvSpPr txBox="1"/>
            <p:nvPr/>
          </p:nvSpPr>
          <p:spPr>
            <a:xfrm>
              <a:off x="3390441" y="501715"/>
              <a:ext cx="1826141"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dirty="0">
                  <a:gradFill>
                    <a:gsLst>
                      <a:gs pos="0">
                        <a:srgbClr val="42A6E2"/>
                      </a:gs>
                      <a:gs pos="100000">
                        <a:srgbClr val="2BC2BD"/>
                      </a:gs>
                    </a:gsLst>
                    <a:lin ang="13500000" scaled="1"/>
                  </a:gradFill>
                  <a:cs typeface="+mn-ea"/>
                  <a:sym typeface="+mn-lt"/>
                </a:rPr>
                <a:t>Profit situation</a:t>
              </a:r>
            </a:p>
          </p:txBody>
        </p:sp>
        <p:sp>
          <p:nvSpPr>
            <p:cNvPr id="24" name="文本框 23">
              <a:extLst>
                <a:ext uri="{FF2B5EF4-FFF2-40B4-BE49-F238E27FC236}">
                  <a16:creationId xmlns:a16="http://schemas.microsoft.com/office/drawing/2014/main" id="{A05C6C42-8289-44F9-9A98-3A2ABEB2DCF9}"/>
                </a:ext>
              </a:extLst>
            </p:cNvPr>
            <p:cNvSpPr txBox="1"/>
            <p:nvPr/>
          </p:nvSpPr>
          <p:spPr>
            <a:xfrm>
              <a:off x="3390898" y="996419"/>
              <a:ext cx="3920493" cy="698268"/>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5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bg1">
                      <a:lumMod val="65000"/>
                    </a:schemeClr>
                  </a:solidFill>
                  <a:effectLst/>
                  <a:uLnTx/>
                  <a:uFillTx/>
                  <a:cs typeface="+mn-ea"/>
                  <a:sym typeface="+mn-lt"/>
                </a:rPr>
                <a:t>The user can demonstrate on a projector or computer, or print the presentation and make it into a film to be used in a wider field</a:t>
              </a:r>
            </a:p>
          </p:txBody>
        </p:sp>
      </p:grpSp>
      <p:sp>
        <p:nvSpPr>
          <p:cNvPr id="54" name="圆角矩形 167">
            <a:extLst>
              <a:ext uri="{FF2B5EF4-FFF2-40B4-BE49-F238E27FC236}">
                <a16:creationId xmlns:a16="http://schemas.microsoft.com/office/drawing/2014/main" id="{E2C818E4-8342-4F83-90AE-BFD37FFD7E3F}"/>
              </a:ext>
            </a:extLst>
          </p:cNvPr>
          <p:cNvSpPr/>
          <p:nvPr/>
        </p:nvSpPr>
        <p:spPr>
          <a:xfrm>
            <a:off x="1033127" y="2707142"/>
            <a:ext cx="3960440" cy="144016"/>
          </a:xfrm>
          <a:prstGeom prst="roundRect">
            <a:avLst>
              <a:gd name="adj" fmla="val 50000"/>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圆角矩形 168">
            <a:extLst>
              <a:ext uri="{FF2B5EF4-FFF2-40B4-BE49-F238E27FC236}">
                <a16:creationId xmlns:a16="http://schemas.microsoft.com/office/drawing/2014/main" id="{0565FFF1-98AF-4560-B59F-22E7FAB0F2FB}"/>
              </a:ext>
            </a:extLst>
          </p:cNvPr>
          <p:cNvSpPr/>
          <p:nvPr/>
        </p:nvSpPr>
        <p:spPr>
          <a:xfrm>
            <a:off x="1033132" y="2707142"/>
            <a:ext cx="3600401" cy="144016"/>
          </a:xfrm>
          <a:prstGeom prst="roundRect">
            <a:avLst>
              <a:gd name="adj" fmla="val 50000"/>
            </a:avLst>
          </a:prstGeom>
          <a:solidFill>
            <a:srgbClr val="00BCD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87CCFA"/>
                  </a:gs>
                  <a:gs pos="100000">
                    <a:srgbClr val="848AE3"/>
                  </a:gs>
                </a:gsLst>
                <a:lin ang="13500000" scaled="1"/>
              </a:gradFill>
              <a:cs typeface="+mn-ea"/>
              <a:sym typeface="+mn-lt"/>
            </a:endParaRPr>
          </a:p>
        </p:txBody>
      </p:sp>
      <p:sp>
        <p:nvSpPr>
          <p:cNvPr id="56" name="文本框 9">
            <a:extLst>
              <a:ext uri="{FF2B5EF4-FFF2-40B4-BE49-F238E27FC236}">
                <a16:creationId xmlns:a16="http://schemas.microsoft.com/office/drawing/2014/main" id="{E1846704-22EA-44C4-9795-385833729717}"/>
              </a:ext>
            </a:extLst>
          </p:cNvPr>
          <p:cNvSpPr txBox="1"/>
          <p:nvPr/>
        </p:nvSpPr>
        <p:spPr>
          <a:xfrm>
            <a:off x="1033127" y="2851152"/>
            <a:ext cx="1368152" cy="253916"/>
          </a:xfrm>
          <a:prstGeom prst="rect">
            <a:avLst/>
          </a:prstGeom>
          <a:noFill/>
        </p:spPr>
        <p:txBody>
          <a:bodyPr wrap="square" lIns="68580" tIns="34290" rIns="68580" bIns="34290" rtlCol="0">
            <a:spAutoFit/>
          </a:bodyPr>
          <a:lstStyle/>
          <a:p>
            <a:pPr marL="0" lvl="1"/>
            <a:r>
              <a:rPr lang="zh-CN" altLang="en-US" sz="1200" dirty="0">
                <a:solidFill>
                  <a:schemeClr val="tx1">
                    <a:lumMod val="65000"/>
                    <a:lumOff val="35000"/>
                  </a:schemeClr>
                </a:solidFill>
                <a:cs typeface="+mn-ea"/>
                <a:sym typeface="+mn-lt"/>
              </a:rPr>
              <a:t>Total sales</a:t>
            </a:r>
          </a:p>
        </p:txBody>
      </p:sp>
      <p:grpSp>
        <p:nvGrpSpPr>
          <p:cNvPr id="57" name="组合 56">
            <a:extLst>
              <a:ext uri="{FF2B5EF4-FFF2-40B4-BE49-F238E27FC236}">
                <a16:creationId xmlns:a16="http://schemas.microsoft.com/office/drawing/2014/main" id="{3E50DF82-0DC1-4093-B41F-8F8E1DC7E316}"/>
              </a:ext>
            </a:extLst>
          </p:cNvPr>
          <p:cNvGrpSpPr/>
          <p:nvPr/>
        </p:nvGrpSpPr>
        <p:grpSpPr>
          <a:xfrm>
            <a:off x="4489511" y="2407853"/>
            <a:ext cx="360040" cy="238527"/>
            <a:chOff x="4909455" y="1320661"/>
            <a:chExt cx="360040" cy="238527"/>
          </a:xfrm>
          <a:effectLst>
            <a:outerShdw blurRad="50800" dist="38100" dir="2700000" algn="tl" rotWithShape="0">
              <a:prstClr val="black">
                <a:alpha val="40000"/>
              </a:prstClr>
            </a:outerShdw>
          </a:effectLst>
        </p:grpSpPr>
        <p:sp>
          <p:nvSpPr>
            <p:cNvPr id="58" name="矩形标注 171">
              <a:extLst>
                <a:ext uri="{FF2B5EF4-FFF2-40B4-BE49-F238E27FC236}">
                  <a16:creationId xmlns:a16="http://schemas.microsoft.com/office/drawing/2014/main" id="{69C3527A-C952-456E-996A-8E8F0156C48C}"/>
                </a:ext>
              </a:extLst>
            </p:cNvPr>
            <p:cNvSpPr/>
            <p:nvPr/>
          </p:nvSpPr>
          <p:spPr>
            <a:xfrm>
              <a:off x="4945459" y="1331913"/>
              <a:ext cx="288032" cy="216024"/>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文本框 9">
              <a:extLst>
                <a:ext uri="{FF2B5EF4-FFF2-40B4-BE49-F238E27FC236}">
                  <a16:creationId xmlns:a16="http://schemas.microsoft.com/office/drawing/2014/main" id="{460BF00C-97B1-4DE5-8E21-24F6882AB836}"/>
                </a:ext>
              </a:extLst>
            </p:cNvPr>
            <p:cNvSpPr txBox="1"/>
            <p:nvPr/>
          </p:nvSpPr>
          <p:spPr>
            <a:xfrm>
              <a:off x="4909455" y="1320661"/>
              <a:ext cx="360040" cy="238527"/>
            </a:xfrm>
            <a:prstGeom prst="rect">
              <a:avLst/>
            </a:prstGeom>
            <a:noFill/>
          </p:spPr>
          <p:txBody>
            <a:bodyPr wrap="square" lIns="68580" tIns="34290" rIns="68580" bIns="34290" rtlCol="0">
              <a:spAutoFit/>
            </a:bodyPr>
            <a:lstStyle/>
            <a:p>
              <a:pPr marL="0" lvl="1" algn="ctr"/>
              <a:r>
                <a:rPr lang="en-US" altLang="zh-CN" sz="1100" dirty="0">
                  <a:solidFill>
                    <a:schemeClr val="bg1"/>
                  </a:solidFill>
                  <a:cs typeface="+mn-ea"/>
                  <a:sym typeface="+mn-lt"/>
                </a:rPr>
                <a:t>95</a:t>
              </a:r>
              <a:endParaRPr lang="zh-CN" altLang="en-US" sz="1100" dirty="0">
                <a:solidFill>
                  <a:schemeClr val="bg1"/>
                </a:solidFill>
                <a:cs typeface="+mn-ea"/>
                <a:sym typeface="+mn-lt"/>
              </a:endParaRPr>
            </a:p>
          </p:txBody>
        </p:sp>
      </p:grpSp>
      <p:sp>
        <p:nvSpPr>
          <p:cNvPr id="60" name="圆角矩形 173">
            <a:extLst>
              <a:ext uri="{FF2B5EF4-FFF2-40B4-BE49-F238E27FC236}">
                <a16:creationId xmlns:a16="http://schemas.microsoft.com/office/drawing/2014/main" id="{47A213FF-E050-4D1F-8040-6BD1FB485E6E}"/>
              </a:ext>
            </a:extLst>
          </p:cNvPr>
          <p:cNvSpPr/>
          <p:nvPr/>
        </p:nvSpPr>
        <p:spPr>
          <a:xfrm>
            <a:off x="1033127" y="3267817"/>
            <a:ext cx="3960440" cy="144016"/>
          </a:xfrm>
          <a:prstGeom prst="roundRect">
            <a:avLst>
              <a:gd name="adj" fmla="val 50000"/>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圆角矩形 174">
            <a:extLst>
              <a:ext uri="{FF2B5EF4-FFF2-40B4-BE49-F238E27FC236}">
                <a16:creationId xmlns:a16="http://schemas.microsoft.com/office/drawing/2014/main" id="{CCDDB14D-0AA3-4688-93D4-93861DC5E685}"/>
              </a:ext>
            </a:extLst>
          </p:cNvPr>
          <p:cNvSpPr/>
          <p:nvPr/>
        </p:nvSpPr>
        <p:spPr>
          <a:xfrm>
            <a:off x="1033132" y="3267817"/>
            <a:ext cx="3214643" cy="144016"/>
          </a:xfrm>
          <a:prstGeom prst="roundRect">
            <a:avLst>
              <a:gd name="adj" fmla="val 50000"/>
            </a:avLst>
          </a:prstGeom>
          <a:solidFill>
            <a:srgbClr val="00BCD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62" name="文本框 9">
            <a:extLst>
              <a:ext uri="{FF2B5EF4-FFF2-40B4-BE49-F238E27FC236}">
                <a16:creationId xmlns:a16="http://schemas.microsoft.com/office/drawing/2014/main" id="{E2AB8748-1AF7-435C-920E-B5D23BA1177E}"/>
              </a:ext>
            </a:extLst>
          </p:cNvPr>
          <p:cNvSpPr txBox="1"/>
          <p:nvPr/>
        </p:nvSpPr>
        <p:spPr>
          <a:xfrm>
            <a:off x="1033127" y="3411833"/>
            <a:ext cx="1368152" cy="253916"/>
          </a:xfrm>
          <a:prstGeom prst="rect">
            <a:avLst/>
          </a:prstGeom>
          <a:noFill/>
        </p:spPr>
        <p:txBody>
          <a:bodyPr wrap="square" lIns="68580" tIns="34290" rIns="68580" bIns="34290" rtlCol="0">
            <a:spAutoFit/>
          </a:bodyPr>
          <a:lstStyle/>
          <a:p>
            <a:pPr marL="0" lvl="1"/>
            <a:r>
              <a:rPr lang="zh-CN" altLang="en-US" sz="1200" dirty="0">
                <a:solidFill>
                  <a:schemeClr val="tx1">
                    <a:lumMod val="65000"/>
                    <a:lumOff val="35000"/>
                  </a:schemeClr>
                </a:solidFill>
                <a:cs typeface="+mn-ea"/>
                <a:sym typeface="+mn-lt"/>
              </a:rPr>
              <a:t>Total profit</a:t>
            </a:r>
          </a:p>
        </p:txBody>
      </p:sp>
      <p:grpSp>
        <p:nvGrpSpPr>
          <p:cNvPr id="63" name="组合 62">
            <a:extLst>
              <a:ext uri="{FF2B5EF4-FFF2-40B4-BE49-F238E27FC236}">
                <a16:creationId xmlns:a16="http://schemas.microsoft.com/office/drawing/2014/main" id="{A522009D-0528-43AF-938D-26BD2047C35E}"/>
              </a:ext>
            </a:extLst>
          </p:cNvPr>
          <p:cNvGrpSpPr/>
          <p:nvPr/>
        </p:nvGrpSpPr>
        <p:grpSpPr>
          <a:xfrm>
            <a:off x="4103675" y="2983917"/>
            <a:ext cx="432048" cy="240414"/>
            <a:chOff x="4883659" y="1331913"/>
            <a:chExt cx="432048" cy="240414"/>
          </a:xfrm>
          <a:effectLst>
            <a:outerShdw blurRad="50800" dist="38100" dir="2700000" algn="tl" rotWithShape="0">
              <a:prstClr val="black">
                <a:alpha val="40000"/>
              </a:prstClr>
            </a:outerShdw>
          </a:effectLst>
        </p:grpSpPr>
        <p:sp>
          <p:nvSpPr>
            <p:cNvPr id="64" name="矩形标注 177">
              <a:extLst>
                <a:ext uri="{FF2B5EF4-FFF2-40B4-BE49-F238E27FC236}">
                  <a16:creationId xmlns:a16="http://schemas.microsoft.com/office/drawing/2014/main" id="{5EE560BC-6840-4116-A7AE-BE31B9D9BF32}"/>
                </a:ext>
              </a:extLst>
            </p:cNvPr>
            <p:cNvSpPr/>
            <p:nvPr/>
          </p:nvSpPr>
          <p:spPr>
            <a:xfrm>
              <a:off x="4945459" y="1331913"/>
              <a:ext cx="288032" cy="216024"/>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文本框 9">
              <a:extLst>
                <a:ext uri="{FF2B5EF4-FFF2-40B4-BE49-F238E27FC236}">
                  <a16:creationId xmlns:a16="http://schemas.microsoft.com/office/drawing/2014/main" id="{BE5861D0-42ED-46CA-BDA7-3E1425E659F8}"/>
                </a:ext>
              </a:extLst>
            </p:cNvPr>
            <p:cNvSpPr txBox="1"/>
            <p:nvPr/>
          </p:nvSpPr>
          <p:spPr>
            <a:xfrm>
              <a:off x="4883659" y="1333800"/>
              <a:ext cx="432048" cy="238527"/>
            </a:xfrm>
            <a:prstGeom prst="rect">
              <a:avLst/>
            </a:prstGeom>
            <a:noFill/>
          </p:spPr>
          <p:txBody>
            <a:bodyPr wrap="square" lIns="68580" tIns="34290" rIns="68580" bIns="34290" rtlCol="0">
              <a:spAutoFit/>
            </a:bodyPr>
            <a:lstStyle/>
            <a:p>
              <a:pPr marL="0" lvl="1" algn="ctr"/>
              <a:r>
                <a:rPr lang="en-US" altLang="zh-CN" sz="1100" dirty="0">
                  <a:solidFill>
                    <a:schemeClr val="bg1"/>
                  </a:solidFill>
                  <a:cs typeface="+mn-ea"/>
                  <a:sym typeface="+mn-lt"/>
                </a:rPr>
                <a:t>485</a:t>
              </a:r>
              <a:endParaRPr lang="zh-CN" altLang="en-US" sz="1100" dirty="0">
                <a:solidFill>
                  <a:schemeClr val="bg1"/>
                </a:solidFill>
                <a:cs typeface="+mn-ea"/>
                <a:sym typeface="+mn-lt"/>
              </a:endParaRPr>
            </a:p>
          </p:txBody>
        </p:sp>
      </p:grpSp>
      <p:sp>
        <p:nvSpPr>
          <p:cNvPr id="66" name="圆角矩形 179">
            <a:extLst>
              <a:ext uri="{FF2B5EF4-FFF2-40B4-BE49-F238E27FC236}">
                <a16:creationId xmlns:a16="http://schemas.microsoft.com/office/drawing/2014/main" id="{6FA6048C-9F3F-43C8-B075-B056967632B5}"/>
              </a:ext>
            </a:extLst>
          </p:cNvPr>
          <p:cNvSpPr/>
          <p:nvPr/>
        </p:nvSpPr>
        <p:spPr>
          <a:xfrm>
            <a:off x="1033127" y="3821378"/>
            <a:ext cx="3960440" cy="144016"/>
          </a:xfrm>
          <a:prstGeom prst="roundRect">
            <a:avLst>
              <a:gd name="adj" fmla="val 50000"/>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圆角矩形 180">
            <a:extLst>
              <a:ext uri="{FF2B5EF4-FFF2-40B4-BE49-F238E27FC236}">
                <a16:creationId xmlns:a16="http://schemas.microsoft.com/office/drawing/2014/main" id="{2BB3A736-2A35-44AE-969E-1DE2BF8D1A6E}"/>
              </a:ext>
            </a:extLst>
          </p:cNvPr>
          <p:cNvSpPr/>
          <p:nvPr/>
        </p:nvSpPr>
        <p:spPr>
          <a:xfrm>
            <a:off x="1033127" y="3821378"/>
            <a:ext cx="3600400" cy="144016"/>
          </a:xfrm>
          <a:prstGeom prst="roundRect">
            <a:avLst>
              <a:gd name="adj" fmla="val 50000"/>
            </a:avLst>
          </a:prstGeom>
          <a:solidFill>
            <a:srgbClr val="00BCD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文本框 9">
            <a:extLst>
              <a:ext uri="{FF2B5EF4-FFF2-40B4-BE49-F238E27FC236}">
                <a16:creationId xmlns:a16="http://schemas.microsoft.com/office/drawing/2014/main" id="{A8966640-6609-47C6-B93D-39B0E479E746}"/>
              </a:ext>
            </a:extLst>
          </p:cNvPr>
          <p:cNvSpPr txBox="1"/>
          <p:nvPr/>
        </p:nvSpPr>
        <p:spPr>
          <a:xfrm>
            <a:off x="1033127" y="3965394"/>
            <a:ext cx="1800200" cy="253916"/>
          </a:xfrm>
          <a:prstGeom prst="rect">
            <a:avLst/>
          </a:prstGeom>
          <a:noFill/>
        </p:spPr>
        <p:txBody>
          <a:bodyPr wrap="square" lIns="68580" tIns="34290" rIns="68580" bIns="34290" rtlCol="0">
            <a:spAutoFit/>
          </a:bodyPr>
          <a:lstStyle/>
          <a:p>
            <a:pPr marL="0" lvl="1"/>
            <a:r>
              <a:rPr lang="zh-CN" altLang="en-US" sz="1200" dirty="0">
                <a:solidFill>
                  <a:schemeClr val="tx1">
                    <a:lumMod val="65000"/>
                    <a:lumOff val="35000"/>
                  </a:schemeClr>
                </a:solidFill>
                <a:cs typeface="+mn-ea"/>
                <a:sym typeface="+mn-lt"/>
              </a:rPr>
              <a:t>Overseas business</a:t>
            </a:r>
          </a:p>
        </p:txBody>
      </p:sp>
      <p:grpSp>
        <p:nvGrpSpPr>
          <p:cNvPr id="69" name="组合 68">
            <a:extLst>
              <a:ext uri="{FF2B5EF4-FFF2-40B4-BE49-F238E27FC236}">
                <a16:creationId xmlns:a16="http://schemas.microsoft.com/office/drawing/2014/main" id="{080DB40F-5A8E-494A-86AE-09DD1AB7F272}"/>
              </a:ext>
            </a:extLst>
          </p:cNvPr>
          <p:cNvGrpSpPr/>
          <p:nvPr/>
        </p:nvGrpSpPr>
        <p:grpSpPr>
          <a:xfrm>
            <a:off x="4479752" y="3526227"/>
            <a:ext cx="360040" cy="238527"/>
            <a:chOff x="4909455" y="1320661"/>
            <a:chExt cx="360040" cy="238527"/>
          </a:xfrm>
          <a:effectLst>
            <a:outerShdw blurRad="50800" dist="38100" dir="2700000" algn="tl" rotWithShape="0">
              <a:prstClr val="black">
                <a:alpha val="40000"/>
              </a:prstClr>
            </a:outerShdw>
          </a:effectLst>
        </p:grpSpPr>
        <p:sp>
          <p:nvSpPr>
            <p:cNvPr id="70" name="矩形标注 183">
              <a:extLst>
                <a:ext uri="{FF2B5EF4-FFF2-40B4-BE49-F238E27FC236}">
                  <a16:creationId xmlns:a16="http://schemas.microsoft.com/office/drawing/2014/main" id="{C7A9C103-999C-4DC2-B2BF-0E7CFFE41071}"/>
                </a:ext>
              </a:extLst>
            </p:cNvPr>
            <p:cNvSpPr/>
            <p:nvPr/>
          </p:nvSpPr>
          <p:spPr>
            <a:xfrm>
              <a:off x="4945459" y="1331913"/>
              <a:ext cx="288032" cy="216024"/>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文本框 9">
              <a:extLst>
                <a:ext uri="{FF2B5EF4-FFF2-40B4-BE49-F238E27FC236}">
                  <a16:creationId xmlns:a16="http://schemas.microsoft.com/office/drawing/2014/main" id="{D006652A-CDAC-4B34-BA20-731EC9013D38}"/>
                </a:ext>
              </a:extLst>
            </p:cNvPr>
            <p:cNvSpPr txBox="1"/>
            <p:nvPr/>
          </p:nvSpPr>
          <p:spPr>
            <a:xfrm>
              <a:off x="4909455" y="1320661"/>
              <a:ext cx="360040" cy="238527"/>
            </a:xfrm>
            <a:prstGeom prst="rect">
              <a:avLst/>
            </a:prstGeom>
            <a:noFill/>
          </p:spPr>
          <p:txBody>
            <a:bodyPr wrap="square" lIns="68580" tIns="34290" rIns="68580" bIns="34290" rtlCol="0">
              <a:spAutoFit/>
            </a:bodyPr>
            <a:lstStyle/>
            <a:p>
              <a:pPr marL="0" lvl="1" algn="ctr"/>
              <a:r>
                <a:rPr lang="en-US" altLang="zh-CN" sz="1100" dirty="0">
                  <a:solidFill>
                    <a:schemeClr val="bg1"/>
                  </a:solidFill>
                  <a:cs typeface="+mn-ea"/>
                  <a:sym typeface="+mn-lt"/>
                </a:rPr>
                <a:t>95</a:t>
              </a:r>
              <a:endParaRPr lang="zh-CN" altLang="en-US" sz="1100" dirty="0">
                <a:solidFill>
                  <a:schemeClr val="bg1"/>
                </a:solidFill>
                <a:cs typeface="+mn-ea"/>
                <a:sym typeface="+mn-lt"/>
              </a:endParaRPr>
            </a:p>
          </p:txBody>
        </p:sp>
      </p:grpSp>
      <p:sp>
        <p:nvSpPr>
          <p:cNvPr id="72" name="TextBox 7">
            <a:extLst>
              <a:ext uri="{FF2B5EF4-FFF2-40B4-BE49-F238E27FC236}">
                <a16:creationId xmlns:a16="http://schemas.microsoft.com/office/drawing/2014/main" id="{51BB7B4F-1758-4891-9862-7AA005C1A0C6}"/>
              </a:ext>
            </a:extLst>
          </p:cNvPr>
          <p:cNvSpPr>
            <a:spLocks noChangeArrowheads="1"/>
          </p:cNvSpPr>
          <p:nvPr/>
        </p:nvSpPr>
        <p:spPr bwMode="auto">
          <a:xfrm>
            <a:off x="1033127" y="4653674"/>
            <a:ext cx="4165758" cy="4344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lnSpc>
                <a:spcPct val="150000"/>
              </a:lnSpc>
              <a:spcBef>
                <a:spcPts val="0"/>
              </a:spcBef>
              <a:spcAft>
                <a:spcPts val="0"/>
              </a:spcAft>
              <a:defRPr/>
            </a:pPr>
            <a:r>
              <a:rPr lang="zh-CN" altLang="en-US" sz="1000" dirty="0">
                <a:solidFill>
                  <a:schemeClr val="tx1">
                    <a:lumMod val="65000"/>
                    <a:lumOff val="35000"/>
                  </a:schemeClr>
                </a:solidFill>
                <a:cs typeface="+mn-ea"/>
                <a:sym typeface="+mn-lt"/>
              </a:rPr>
              <a:t>In this input chapter detailed text introduction, express the meaning of the theme into the meaning of the chart, in this input chapter detailed text introduction, express the meaning of the topic in conjunction with the meaning of the chart.</a:t>
            </a:r>
          </a:p>
        </p:txBody>
      </p:sp>
      <p:sp>
        <p:nvSpPr>
          <p:cNvPr id="73" name="文本框 81">
            <a:extLst>
              <a:ext uri="{FF2B5EF4-FFF2-40B4-BE49-F238E27FC236}">
                <a16:creationId xmlns:a16="http://schemas.microsoft.com/office/drawing/2014/main" id="{DC11B755-888E-430E-9450-2CAE3E7CD23A}"/>
              </a:ext>
            </a:extLst>
          </p:cNvPr>
          <p:cNvSpPr txBox="1"/>
          <p:nvPr/>
        </p:nvSpPr>
        <p:spPr>
          <a:xfrm>
            <a:off x="899431" y="5556019"/>
            <a:ext cx="3429144" cy="769441"/>
          </a:xfrm>
          <a:prstGeom prst="rect">
            <a:avLst/>
          </a:prstGeom>
          <a:noFill/>
          <a:effectLst>
            <a:outerShdw blurRad="63500" sx="102000" sy="102000" algn="ctr" rotWithShape="0">
              <a:prstClr val="black">
                <a:alpha val="40000"/>
              </a:prstClr>
            </a:outerShdw>
          </a:effectLst>
        </p:spPr>
        <p:txBody>
          <a:bodyPr wrap="none" rtlCol="0">
            <a:spAutoFit/>
          </a:bodyPr>
          <a:lstStyle/>
          <a:p>
            <a:pPr defTabSz="914400"/>
            <a:r>
              <a:rPr lang="en-US" altLang="zh-CN" sz="4400" dirty="0">
                <a:solidFill>
                  <a:srgbClr val="00BCD4"/>
                </a:solidFill>
                <a:effectLst>
                  <a:outerShdw blurRad="50800" dist="38100" dir="8100000" algn="tr" rotWithShape="0">
                    <a:prstClr val="black">
                      <a:alpha val="40000"/>
                    </a:prstClr>
                  </a:outerShdw>
                </a:effectLst>
                <a:cs typeface="+mn-ea"/>
                <a:sym typeface="+mn-lt"/>
              </a:rPr>
              <a:t>588,584,728</a:t>
            </a:r>
            <a:endParaRPr lang="zh-CN" altLang="en-US" sz="2400" dirty="0">
              <a:solidFill>
                <a:srgbClr val="00BCD4"/>
              </a:solidFill>
              <a:effectLst>
                <a:outerShdw blurRad="50800" dist="38100" dir="8100000" algn="tr" rotWithShape="0">
                  <a:prstClr val="black">
                    <a:alpha val="40000"/>
                  </a:prstClr>
                </a:outerShdw>
              </a:effectLst>
              <a:cs typeface="+mn-ea"/>
              <a:sym typeface="+mn-lt"/>
            </a:endParaRPr>
          </a:p>
        </p:txBody>
      </p:sp>
    </p:spTree>
    <p:extLst>
      <p:ext uri="{BB962C8B-B14F-4D97-AF65-F5344CB8AC3E}">
        <p14:creationId xmlns:p14="http://schemas.microsoft.com/office/powerpoint/2010/main" val="2512486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par>
                          <p:cTn id="21" fill="hold">
                            <p:stCondLst>
                              <p:cond delay="1500"/>
                            </p:stCondLst>
                            <p:childTnLst>
                              <p:par>
                                <p:cTn id="22" presetID="49" presetClass="entr" presetSubtype="0" decel="10000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 calcmode="lin" valueType="num">
                                      <p:cBhvr>
                                        <p:cTn id="26" dur="500" fill="hold"/>
                                        <p:tgtEl>
                                          <p:spTgt spid="4"/>
                                        </p:tgtEl>
                                        <p:attrNameLst>
                                          <p:attrName>style.rotation</p:attrName>
                                        </p:attrNameLst>
                                      </p:cBhvr>
                                      <p:tavLst>
                                        <p:tav tm="0">
                                          <p:val>
                                            <p:fltVal val="360"/>
                                          </p:val>
                                        </p:tav>
                                        <p:tav tm="100000">
                                          <p:val>
                                            <p:fltVal val="0"/>
                                          </p:val>
                                        </p:tav>
                                      </p:tavLst>
                                    </p:anim>
                                    <p:animEffect transition="in" filter="fade">
                                      <p:cBhvr>
                                        <p:cTn id="27" dur="500"/>
                                        <p:tgtEl>
                                          <p:spTgt spid="4"/>
                                        </p:tgtEl>
                                      </p:cBhvr>
                                    </p:animEffect>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 calcmode="lin" valueType="num">
                                      <p:cBhvr>
                                        <p:cTn id="33" dur="500" fill="hold"/>
                                        <p:tgtEl>
                                          <p:spTgt spid="12"/>
                                        </p:tgtEl>
                                        <p:attrNameLst>
                                          <p:attrName>style.rotation</p:attrName>
                                        </p:attrNameLst>
                                      </p:cBhvr>
                                      <p:tavLst>
                                        <p:tav tm="0">
                                          <p:val>
                                            <p:fltVal val="360"/>
                                          </p:val>
                                        </p:tav>
                                        <p:tav tm="100000">
                                          <p:val>
                                            <p:fltVal val="0"/>
                                          </p:val>
                                        </p:tav>
                                      </p:tavLst>
                                    </p:anim>
                                    <p:animEffect transition="in" filter="fade">
                                      <p:cBhvr>
                                        <p:cTn id="34" dur="500"/>
                                        <p:tgtEl>
                                          <p:spTgt spid="12"/>
                                        </p:tgtEl>
                                      </p:cBhvr>
                                    </p:animEffect>
                                  </p:childTnLst>
                                </p:cTn>
                              </p:par>
                            </p:childTnLst>
                          </p:cTn>
                        </p:par>
                        <p:par>
                          <p:cTn id="35" fill="hold">
                            <p:stCondLst>
                              <p:cond delay="2500"/>
                            </p:stCondLst>
                            <p:childTnLst>
                              <p:par>
                                <p:cTn id="36" presetID="49" presetClass="entr" presetSubtype="0" decel="10000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 calcmode="lin" valueType="num">
                                      <p:cBhvr>
                                        <p:cTn id="40" dur="500" fill="hold"/>
                                        <p:tgtEl>
                                          <p:spTgt spid="8"/>
                                        </p:tgtEl>
                                        <p:attrNameLst>
                                          <p:attrName>style.rotation</p:attrName>
                                        </p:attrNameLst>
                                      </p:cBhvr>
                                      <p:tavLst>
                                        <p:tav tm="0">
                                          <p:val>
                                            <p:fltVal val="360"/>
                                          </p:val>
                                        </p:tav>
                                        <p:tav tm="100000">
                                          <p:val>
                                            <p:fltVal val="0"/>
                                          </p:val>
                                        </p:tav>
                                      </p:tavLst>
                                    </p:anim>
                                    <p:animEffect transition="in" filter="fade">
                                      <p:cBhvr>
                                        <p:cTn id="41" dur="500"/>
                                        <p:tgtEl>
                                          <p:spTgt spid="8"/>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left)">
                                      <p:cBhvr>
                                        <p:cTn id="45" dur="500"/>
                                        <p:tgtEl>
                                          <p:spTgt spid="54"/>
                                        </p:tgtEl>
                                      </p:cBhvr>
                                    </p:animEffect>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ipe(left)">
                                      <p:cBhvr>
                                        <p:cTn id="49" dur="500"/>
                                        <p:tgtEl>
                                          <p:spTgt spid="55"/>
                                        </p:tgtEl>
                                      </p:cBhvr>
                                    </p:animEffect>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wipe(left)">
                                      <p:cBhvr>
                                        <p:cTn id="65" dur="500"/>
                                        <p:tgtEl>
                                          <p:spTgt spid="60"/>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left)">
                                      <p:cBhvr>
                                        <p:cTn id="69" dur="500"/>
                                        <p:tgtEl>
                                          <p:spTgt spid="61"/>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fade">
                                      <p:cBhvr>
                                        <p:cTn id="73" dur="1000"/>
                                        <p:tgtEl>
                                          <p:spTgt spid="62"/>
                                        </p:tgtEl>
                                      </p:cBhvr>
                                    </p:animEffect>
                                    <p:anim calcmode="lin" valueType="num">
                                      <p:cBhvr>
                                        <p:cTn id="74" dur="1000" fill="hold"/>
                                        <p:tgtEl>
                                          <p:spTgt spid="62"/>
                                        </p:tgtEl>
                                        <p:attrNameLst>
                                          <p:attrName>ppt_x</p:attrName>
                                        </p:attrNameLst>
                                      </p:cBhvr>
                                      <p:tavLst>
                                        <p:tav tm="0">
                                          <p:val>
                                            <p:strVal val="#ppt_x"/>
                                          </p:val>
                                        </p:tav>
                                        <p:tav tm="100000">
                                          <p:val>
                                            <p:strVal val="#ppt_x"/>
                                          </p:val>
                                        </p:tav>
                                      </p:tavLst>
                                    </p:anim>
                                    <p:anim calcmode="lin" valueType="num">
                                      <p:cBhvr>
                                        <p:cTn id="75" dur="1000" fill="hold"/>
                                        <p:tgtEl>
                                          <p:spTgt spid="62"/>
                                        </p:tgtEl>
                                        <p:attrNameLst>
                                          <p:attrName>ppt_y</p:attrName>
                                        </p:attrNameLst>
                                      </p:cBhvr>
                                      <p:tavLst>
                                        <p:tav tm="0">
                                          <p:val>
                                            <p:strVal val="#ppt_y+.1"/>
                                          </p:val>
                                        </p:tav>
                                        <p:tav tm="100000">
                                          <p:val>
                                            <p:strVal val="#ppt_y"/>
                                          </p:val>
                                        </p:tav>
                                      </p:tavLst>
                                    </p:anim>
                                  </p:childTnLst>
                                </p:cTn>
                              </p:par>
                            </p:childTnLst>
                          </p:cTn>
                        </p:par>
                        <p:par>
                          <p:cTn id="76" fill="hold">
                            <p:stCondLst>
                              <p:cond delay="8000"/>
                            </p:stCondLst>
                            <p:childTnLst>
                              <p:par>
                                <p:cTn id="77" presetID="42" presetClass="entr" presetSubtype="0"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wipe(left)">
                                      <p:cBhvr>
                                        <p:cTn id="85" dur="500"/>
                                        <p:tgtEl>
                                          <p:spTgt spid="66"/>
                                        </p:tgtEl>
                                      </p:cBhvr>
                                    </p:animEffect>
                                  </p:childTnLst>
                                </p:cTn>
                              </p:par>
                            </p:childTnLst>
                          </p:cTn>
                        </p:par>
                        <p:par>
                          <p:cTn id="86" fill="hold">
                            <p:stCondLst>
                              <p:cond delay="9500"/>
                            </p:stCondLst>
                            <p:childTnLst>
                              <p:par>
                                <p:cTn id="87" presetID="22" presetClass="entr" presetSubtype="8" fill="hold" grpId="0" nodeType="after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wipe(left)">
                                      <p:cBhvr>
                                        <p:cTn id="89" dur="500"/>
                                        <p:tgtEl>
                                          <p:spTgt spid="67"/>
                                        </p:tgtEl>
                                      </p:cBhvr>
                                    </p:animEffect>
                                  </p:childTnLst>
                                </p:cTn>
                              </p:par>
                            </p:childTnLst>
                          </p:cTn>
                        </p:par>
                        <p:par>
                          <p:cTn id="90" fill="hold">
                            <p:stCondLst>
                              <p:cond delay="10000"/>
                            </p:stCondLst>
                            <p:childTnLst>
                              <p:par>
                                <p:cTn id="91" presetID="42" presetClass="entr" presetSubtype="0" fill="hold" grpId="0" nodeType="after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fade">
                                      <p:cBhvr>
                                        <p:cTn id="93" dur="1000"/>
                                        <p:tgtEl>
                                          <p:spTgt spid="68"/>
                                        </p:tgtEl>
                                      </p:cBhvr>
                                    </p:animEffect>
                                    <p:anim calcmode="lin" valueType="num">
                                      <p:cBhvr>
                                        <p:cTn id="94" dur="1000" fill="hold"/>
                                        <p:tgtEl>
                                          <p:spTgt spid="68"/>
                                        </p:tgtEl>
                                        <p:attrNameLst>
                                          <p:attrName>ppt_x</p:attrName>
                                        </p:attrNameLst>
                                      </p:cBhvr>
                                      <p:tavLst>
                                        <p:tav tm="0">
                                          <p:val>
                                            <p:strVal val="#ppt_x"/>
                                          </p:val>
                                        </p:tav>
                                        <p:tav tm="100000">
                                          <p:val>
                                            <p:strVal val="#ppt_x"/>
                                          </p:val>
                                        </p:tav>
                                      </p:tavLst>
                                    </p:anim>
                                    <p:anim calcmode="lin" valueType="num">
                                      <p:cBhvr>
                                        <p:cTn id="95" dur="1000" fill="hold"/>
                                        <p:tgtEl>
                                          <p:spTgt spid="68"/>
                                        </p:tgtEl>
                                        <p:attrNameLst>
                                          <p:attrName>ppt_y</p:attrName>
                                        </p:attrNameLst>
                                      </p:cBhvr>
                                      <p:tavLst>
                                        <p:tav tm="0">
                                          <p:val>
                                            <p:strVal val="#ppt_y+.1"/>
                                          </p:val>
                                        </p:tav>
                                        <p:tav tm="100000">
                                          <p:val>
                                            <p:strVal val="#ppt_y"/>
                                          </p:val>
                                        </p:tav>
                                      </p:tavLst>
                                    </p:anim>
                                  </p:childTnLst>
                                </p:cTn>
                              </p:par>
                            </p:childTnLst>
                          </p:cTn>
                        </p:par>
                        <p:par>
                          <p:cTn id="96" fill="hold">
                            <p:stCondLst>
                              <p:cond delay="11000"/>
                            </p:stCondLst>
                            <p:childTnLst>
                              <p:par>
                                <p:cTn id="97" presetID="42" presetClass="entr" presetSubtype="0" fill="hold" nodeType="afterEffect">
                                  <p:stCondLst>
                                    <p:cond delay="0"/>
                                  </p:stCondLst>
                                  <p:childTnLst>
                                    <p:set>
                                      <p:cBhvr>
                                        <p:cTn id="98" dur="1" fill="hold">
                                          <p:stCondLst>
                                            <p:cond delay="0"/>
                                          </p:stCondLst>
                                        </p:cTn>
                                        <p:tgtEl>
                                          <p:spTgt spid="69"/>
                                        </p:tgtEl>
                                        <p:attrNameLst>
                                          <p:attrName>style.visibility</p:attrName>
                                        </p:attrNameLst>
                                      </p:cBhvr>
                                      <p:to>
                                        <p:strVal val="visible"/>
                                      </p:to>
                                    </p:set>
                                    <p:animEffect transition="in" filter="fade">
                                      <p:cBhvr>
                                        <p:cTn id="99" dur="1000"/>
                                        <p:tgtEl>
                                          <p:spTgt spid="69"/>
                                        </p:tgtEl>
                                      </p:cBhvr>
                                    </p:animEffect>
                                    <p:anim calcmode="lin" valueType="num">
                                      <p:cBhvr>
                                        <p:cTn id="100" dur="1000" fill="hold"/>
                                        <p:tgtEl>
                                          <p:spTgt spid="69"/>
                                        </p:tgtEl>
                                        <p:attrNameLst>
                                          <p:attrName>ppt_x</p:attrName>
                                        </p:attrNameLst>
                                      </p:cBhvr>
                                      <p:tavLst>
                                        <p:tav tm="0">
                                          <p:val>
                                            <p:strVal val="#ppt_x"/>
                                          </p:val>
                                        </p:tav>
                                        <p:tav tm="100000">
                                          <p:val>
                                            <p:strVal val="#ppt_x"/>
                                          </p:val>
                                        </p:tav>
                                      </p:tavLst>
                                    </p:anim>
                                    <p:anim calcmode="lin" valueType="num">
                                      <p:cBhvr>
                                        <p:cTn id="101" dur="1000" fill="hold"/>
                                        <p:tgtEl>
                                          <p:spTgt spid="69"/>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14" presetClass="entr" presetSubtype="10" fill="hold" grpId="0" nodeType="afterEffect">
                                  <p:stCondLst>
                                    <p:cond delay="0"/>
                                  </p:stCondLst>
                                  <p:iterate type="lt">
                                    <p:tmPct val="10000"/>
                                  </p:iterate>
                                  <p:childTnLst>
                                    <p:set>
                                      <p:cBhvr>
                                        <p:cTn id="104" dur="1" fill="hold">
                                          <p:stCondLst>
                                            <p:cond delay="0"/>
                                          </p:stCondLst>
                                        </p:cTn>
                                        <p:tgtEl>
                                          <p:spTgt spid="72"/>
                                        </p:tgtEl>
                                        <p:attrNameLst>
                                          <p:attrName>style.visibility</p:attrName>
                                        </p:attrNameLst>
                                      </p:cBhvr>
                                      <p:to>
                                        <p:strVal val="visible"/>
                                      </p:to>
                                    </p:set>
                                    <p:animEffect transition="in" filter="randombar(horizontal)">
                                      <p:cBhvr>
                                        <p:cTn id="105" dur="300"/>
                                        <p:tgtEl>
                                          <p:spTgt spid="72"/>
                                        </p:tgtEl>
                                      </p:cBhvr>
                                    </p:animEffect>
                                  </p:childTnLst>
                                </p:cTn>
                              </p:par>
                            </p:childTnLst>
                          </p:cTn>
                        </p:par>
                        <p:par>
                          <p:cTn id="106" fill="hold">
                            <p:stCondLst>
                              <p:cond delay="13890"/>
                            </p:stCondLst>
                            <p:childTnLst>
                              <p:par>
                                <p:cTn id="107" presetID="12" presetClass="entr" presetSubtype="4" fill="hold" grpId="0" nodeType="afterEffect">
                                  <p:stCondLst>
                                    <p:cond delay="0"/>
                                  </p:stCondLst>
                                  <p:iterate type="lt">
                                    <p:tmPct val="30000"/>
                                  </p:iterate>
                                  <p:childTnLst>
                                    <p:set>
                                      <p:cBhvr>
                                        <p:cTn id="108" dur="1" fill="hold">
                                          <p:stCondLst>
                                            <p:cond delay="0"/>
                                          </p:stCondLst>
                                        </p:cTn>
                                        <p:tgtEl>
                                          <p:spTgt spid="73"/>
                                        </p:tgtEl>
                                        <p:attrNameLst>
                                          <p:attrName>style.visibility</p:attrName>
                                        </p:attrNameLst>
                                      </p:cBhvr>
                                      <p:to>
                                        <p:strVal val="visible"/>
                                      </p:to>
                                    </p:set>
                                    <p:anim calcmode="lin" valueType="num">
                                      <p:cBhvr additive="base">
                                        <p:cTn id="109" dur="300"/>
                                        <p:tgtEl>
                                          <p:spTgt spid="73"/>
                                        </p:tgtEl>
                                        <p:attrNameLst>
                                          <p:attrName>ppt_y</p:attrName>
                                        </p:attrNameLst>
                                      </p:cBhvr>
                                      <p:tavLst>
                                        <p:tav tm="0">
                                          <p:val>
                                            <p:strVal val="#ppt_y+#ppt_h*1.125000"/>
                                          </p:val>
                                        </p:tav>
                                        <p:tav tm="100000">
                                          <p:val>
                                            <p:strVal val="#ppt_y"/>
                                          </p:val>
                                        </p:tav>
                                      </p:tavLst>
                                    </p:anim>
                                    <p:animEffect transition="in" filter="wipe(up)">
                                      <p:cBhvr>
                                        <p:cTn id="110" dur="3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p:bldP spid="60" grpId="0" animBg="1"/>
      <p:bldP spid="61" grpId="0" animBg="1"/>
      <p:bldP spid="62" grpId="0"/>
      <p:bldP spid="66" grpId="0" animBg="1"/>
      <p:bldP spid="67" grpId="0" animBg="1"/>
      <p:bldP spid="68" grpId="0"/>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a:extLst>
              <a:ext uri="{FF2B5EF4-FFF2-40B4-BE49-F238E27FC236}">
                <a16:creationId xmlns:a16="http://schemas.microsoft.com/office/drawing/2014/main" id="{4BF63EEF-3A65-4CA7-B81E-89D808D90512}"/>
              </a:ext>
            </a:extLst>
          </p:cNvPr>
          <p:cNvSpPr txBox="1"/>
          <p:nvPr/>
        </p:nvSpPr>
        <p:spPr>
          <a:xfrm>
            <a:off x="6821007" y="1066084"/>
            <a:ext cx="4921540" cy="2308324"/>
          </a:xfrm>
          <a:prstGeom prst="rect">
            <a:avLst/>
          </a:prstGeom>
          <a:noFill/>
        </p:spPr>
        <p:txBody>
          <a:bodyPr wrap="none" rtlCol="0">
            <a:spAutoFit/>
          </a:bodyPr>
          <a:lstStyle/>
          <a:p>
            <a:pPr algn="ctr">
              <a:lnSpc>
                <a:spcPct val="150000"/>
              </a:lnSpc>
            </a:pPr>
            <a:r>
              <a:rPr lang="en-US" sz="3200" b="1" spc="10000" dirty="0">
                <a:solidFill>
                  <a:schemeClr val="tx1">
                    <a:lumMod val="75000"/>
                    <a:lumOff val="25000"/>
                  </a:schemeClr>
                </a:solidFill>
                <a:cs typeface="+mn-ea"/>
                <a:sym typeface="+mn-lt"/>
              </a:rPr>
              <a:t>PRO</a:t>
            </a:r>
          </a:p>
          <a:p>
            <a:pPr algn="ctr">
              <a:lnSpc>
                <a:spcPct val="150000"/>
              </a:lnSpc>
            </a:pPr>
            <a:r>
              <a:rPr lang="en-US" sz="3200" b="1" spc="10000" dirty="0">
                <a:solidFill>
                  <a:schemeClr val="tx1">
                    <a:lumMod val="75000"/>
                    <a:lumOff val="25000"/>
                  </a:schemeClr>
                </a:solidFill>
                <a:cs typeface="+mn-ea"/>
                <a:sym typeface="+mn-lt"/>
              </a:rPr>
              <a:t>-J-</a:t>
            </a:r>
          </a:p>
          <a:p>
            <a:pPr algn="ctr">
              <a:lnSpc>
                <a:spcPct val="150000"/>
              </a:lnSpc>
            </a:pPr>
            <a:r>
              <a:rPr lang="en-US" sz="3200" b="1" spc="10000" dirty="0">
                <a:solidFill>
                  <a:schemeClr val="tx1">
                    <a:lumMod val="75000"/>
                    <a:lumOff val="25000"/>
                  </a:schemeClr>
                </a:solidFill>
                <a:cs typeface="+mn-ea"/>
                <a:sym typeface="+mn-lt"/>
              </a:rPr>
              <a:t>ECT</a:t>
            </a:r>
          </a:p>
        </p:txBody>
      </p:sp>
      <p:sp>
        <p:nvSpPr>
          <p:cNvPr id="16" name="TextBox 7">
            <a:extLst>
              <a:ext uri="{FF2B5EF4-FFF2-40B4-BE49-F238E27FC236}">
                <a16:creationId xmlns:a16="http://schemas.microsoft.com/office/drawing/2014/main" id="{C863857B-EEBA-45D9-A3FB-9728F41F39F0}"/>
              </a:ext>
            </a:extLst>
          </p:cNvPr>
          <p:cNvSpPr txBox="1"/>
          <p:nvPr/>
        </p:nvSpPr>
        <p:spPr>
          <a:xfrm>
            <a:off x="5201624" y="4675905"/>
            <a:ext cx="6420730" cy="619655"/>
          </a:xfrm>
          <a:prstGeom prst="rect">
            <a:avLst/>
          </a:prstGeom>
          <a:noFill/>
        </p:spPr>
        <p:txBody>
          <a:bodyPr wrap="none" lIns="65023" tIns="32511" rIns="65023" bIns="32511" rtlCol="0">
            <a:spAutoFit/>
          </a:bodyPr>
          <a:lstStyle/>
          <a:p>
            <a:pPr marL="0" lvl="1" algn="ctr"/>
            <a:r>
              <a:rPr lang="zh-CN" altLang="en-US" sz="3600" b="1" dirty="0">
                <a:solidFill>
                  <a:srgbClr val="00BCD4"/>
                </a:solidFill>
                <a:cs typeface="+mn-ea"/>
                <a:sym typeface="+mn-lt"/>
              </a:rPr>
              <a:t>Prospects for development</a:t>
            </a:r>
          </a:p>
        </p:txBody>
      </p:sp>
      <p:sp>
        <p:nvSpPr>
          <p:cNvPr id="17" name="文本框 16">
            <a:extLst>
              <a:ext uri="{FF2B5EF4-FFF2-40B4-BE49-F238E27FC236}">
                <a16:creationId xmlns:a16="http://schemas.microsoft.com/office/drawing/2014/main" id="{2B22100C-698A-4A54-8763-4957EA046FA2}"/>
              </a:ext>
            </a:extLst>
          </p:cNvPr>
          <p:cNvSpPr txBox="1"/>
          <p:nvPr/>
        </p:nvSpPr>
        <p:spPr>
          <a:xfrm>
            <a:off x="6904780" y="5538587"/>
            <a:ext cx="3014419" cy="3965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dirty="0">
                <a:cs typeface="+mn-ea"/>
                <a:sym typeface="+mn-lt"/>
              </a:rPr>
              <a:t>Prospects</a:t>
            </a:r>
          </a:p>
        </p:txBody>
      </p:sp>
      <p:grpSp>
        <p:nvGrpSpPr>
          <p:cNvPr id="18" name="组合 17">
            <a:extLst>
              <a:ext uri="{FF2B5EF4-FFF2-40B4-BE49-F238E27FC236}">
                <a16:creationId xmlns:a16="http://schemas.microsoft.com/office/drawing/2014/main" id="{38B02CAE-CBEB-4104-9400-56663070A7D9}"/>
              </a:ext>
            </a:extLst>
          </p:cNvPr>
          <p:cNvGrpSpPr/>
          <p:nvPr/>
        </p:nvGrpSpPr>
        <p:grpSpPr>
          <a:xfrm>
            <a:off x="8231967" y="5970711"/>
            <a:ext cx="360045" cy="76200"/>
            <a:chOff x="3219" y="7082"/>
            <a:chExt cx="567" cy="120"/>
          </a:xfrm>
        </p:grpSpPr>
        <p:sp>
          <p:nvSpPr>
            <p:cNvPr id="19" name="椭圆 18">
              <a:extLst>
                <a:ext uri="{FF2B5EF4-FFF2-40B4-BE49-F238E27FC236}">
                  <a16:creationId xmlns:a16="http://schemas.microsoft.com/office/drawing/2014/main" id="{8BCC84AE-1A8E-489C-96CF-5885AACEFA79}"/>
                </a:ext>
              </a:extLst>
            </p:cNvPr>
            <p:cNvSpPr/>
            <p:nvPr/>
          </p:nvSpPr>
          <p:spPr>
            <a:xfrm>
              <a:off x="3219" y="7082"/>
              <a:ext cx="120" cy="1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431CBA31-EB45-4E28-BF42-B89CA9F1CA45}"/>
                </a:ext>
              </a:extLst>
            </p:cNvPr>
            <p:cNvSpPr/>
            <p:nvPr/>
          </p:nvSpPr>
          <p:spPr>
            <a:xfrm>
              <a:off x="3436" y="7082"/>
              <a:ext cx="120" cy="12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0DB7C010-B25B-4E13-9E8D-793F722D9A7A}"/>
                </a:ext>
              </a:extLst>
            </p:cNvPr>
            <p:cNvSpPr/>
            <p:nvPr/>
          </p:nvSpPr>
          <p:spPr>
            <a:xfrm>
              <a:off x="3666" y="7082"/>
              <a:ext cx="120" cy="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TextBox 7">
            <a:extLst>
              <a:ext uri="{FF2B5EF4-FFF2-40B4-BE49-F238E27FC236}">
                <a16:creationId xmlns:a16="http://schemas.microsoft.com/office/drawing/2014/main" id="{D500B4A6-F1CA-4CA4-B4B1-5679BA79AE08}"/>
              </a:ext>
            </a:extLst>
          </p:cNvPr>
          <p:cNvSpPr txBox="1"/>
          <p:nvPr/>
        </p:nvSpPr>
        <p:spPr>
          <a:xfrm>
            <a:off x="7985656" y="3879174"/>
            <a:ext cx="852668" cy="804321"/>
          </a:xfrm>
          <a:prstGeom prst="rect">
            <a:avLst/>
          </a:prstGeom>
          <a:noFill/>
        </p:spPr>
        <p:txBody>
          <a:bodyPr wrap="none" lIns="65023" tIns="32511" rIns="65023" bIns="32511" rtlCol="0">
            <a:spAutoFit/>
          </a:bodyPr>
          <a:lstStyle/>
          <a:p>
            <a:pPr marL="0" lvl="1" algn="ctr"/>
            <a:r>
              <a:rPr lang="en-US" altLang="zh-CN" sz="4800" dirty="0">
                <a:solidFill>
                  <a:srgbClr val="00BCD4"/>
                </a:solidFill>
                <a:effectLst>
                  <a:outerShdw blurRad="50800" dist="38100" dir="8100000" algn="tr" rotWithShape="0">
                    <a:prstClr val="black">
                      <a:alpha val="40000"/>
                    </a:prstClr>
                  </a:outerShdw>
                </a:effectLst>
                <a:cs typeface="+mn-ea"/>
                <a:sym typeface="+mn-lt"/>
              </a:rPr>
              <a:t>02</a:t>
            </a:r>
            <a:endParaRPr lang="zh-CN" altLang="en-US" sz="4800" dirty="0">
              <a:solidFill>
                <a:srgbClr val="00BCD4"/>
              </a:solidFill>
              <a:effectLst>
                <a:outerShdw blurRad="50800" dist="38100" dir="8100000" algn="tr" rotWithShape="0">
                  <a:prstClr val="black">
                    <a:alpha val="40000"/>
                  </a:prstClr>
                </a:outerShdw>
              </a:effectLst>
              <a:cs typeface="+mn-ea"/>
              <a:sym typeface="+mn-lt"/>
            </a:endParaRPr>
          </a:p>
        </p:txBody>
      </p:sp>
      <p:sp>
        <p:nvSpPr>
          <p:cNvPr id="24" name="Cross 3">
            <a:extLst>
              <a:ext uri="{FF2B5EF4-FFF2-40B4-BE49-F238E27FC236}">
                <a16:creationId xmlns:a16="http://schemas.microsoft.com/office/drawing/2014/main" id="{DFE3DF91-842D-4ADA-A282-4D376F4D32DF}"/>
              </a:ext>
            </a:extLst>
          </p:cNvPr>
          <p:cNvSpPr/>
          <p:nvPr/>
        </p:nvSpPr>
        <p:spPr>
          <a:xfrm>
            <a:off x="10960443" y="555812"/>
            <a:ext cx="242047" cy="242047"/>
          </a:xfrm>
          <a:prstGeom prst="plus">
            <a:avLst>
              <a:gd name="adj" fmla="val 43628"/>
            </a:avLst>
          </a:prstGeom>
          <a:solidFill>
            <a:srgbClr val="D5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Tree>
    <p:extLst>
      <p:ext uri="{BB962C8B-B14F-4D97-AF65-F5344CB8AC3E}">
        <p14:creationId xmlns:p14="http://schemas.microsoft.com/office/powerpoint/2010/main" val="3370137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p14="http://schemas.microsoft.com/office/powerpoint/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900"/>
                            </p:stCondLst>
                            <p:childTnLst>
                              <p:par>
                                <p:cTn id="13" presetID="1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p:tgtEl>
                                          <p:spTgt spid="22"/>
                                        </p:tgtEl>
                                        <p:attrNameLst>
                                          <p:attrName>ppt_x</p:attrName>
                                        </p:attrNameLst>
                                      </p:cBhvr>
                                      <p:tavLst>
                                        <p:tav tm="0">
                                          <p:val>
                                            <p:strVal val="#ppt_x-#ppt_w*1.125000"/>
                                          </p:val>
                                        </p:tav>
                                        <p:tav tm="100000">
                                          <p:val>
                                            <p:strVal val="#ppt_x"/>
                                          </p:val>
                                        </p:tav>
                                      </p:tavLst>
                                    </p:anim>
                                    <p:animEffect transition="in" filter="wipe(right)">
                                      <p:cBhvr>
                                        <p:cTn id="16" dur="500"/>
                                        <p:tgtEl>
                                          <p:spTgt spid="22"/>
                                        </p:tgtEl>
                                      </p:cBhvr>
                                    </p:animEffect>
                                  </p:childTnLst>
                                </p:cTn>
                              </p:par>
                            </p:childTnLst>
                          </p:cTn>
                        </p:par>
                        <p:par>
                          <p:cTn id="17" fill="hold">
                            <p:stCondLst>
                              <p:cond delay="1400"/>
                            </p:stCondLst>
                            <p:childTnLst>
                              <p:par>
                                <p:cTn id="18" presetID="55"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strVal val="#ppt_w*0.70"/>
                                          </p:val>
                                        </p:tav>
                                        <p:tav tm="100000">
                                          <p:val>
                                            <p:strVal val="#ppt_w"/>
                                          </p:val>
                                        </p:tav>
                                      </p:tavLst>
                                    </p:anim>
                                    <p:anim calcmode="lin" valueType="num">
                                      <p:cBhvr>
                                        <p:cTn id="21" dur="1000" fill="hold"/>
                                        <p:tgtEl>
                                          <p:spTgt spid="16"/>
                                        </p:tgtEl>
                                        <p:attrNameLst>
                                          <p:attrName>ppt_h</p:attrName>
                                        </p:attrNameLst>
                                      </p:cBhvr>
                                      <p:tavLst>
                                        <p:tav tm="0">
                                          <p:val>
                                            <p:strVal val="#ppt_h"/>
                                          </p:val>
                                        </p:tav>
                                        <p:tav tm="100000">
                                          <p:val>
                                            <p:strVal val="#ppt_h"/>
                                          </p:val>
                                        </p:tav>
                                      </p:tavLst>
                                    </p:anim>
                                    <p:animEffect transition="in" filter="fade">
                                      <p:cBhvr>
                                        <p:cTn id="22" dur="1000"/>
                                        <p:tgtEl>
                                          <p:spTgt spid="16"/>
                                        </p:tgtEl>
                                      </p:cBhvr>
                                    </p:animEffect>
                                  </p:childTnLst>
                                </p:cTn>
                              </p:par>
                            </p:childTnLst>
                          </p:cTn>
                        </p:par>
                        <p:par>
                          <p:cTn id="23" fill="hold">
                            <p:stCondLst>
                              <p:cond delay="2400"/>
                            </p:stCondLst>
                            <p:childTnLst>
                              <p:par>
                                <p:cTn id="24" presetID="2" presetClass="entr" presetSubtype="4" fill="hold" grpId="0" nodeType="afterEffect">
                                  <p:stCondLst>
                                    <p:cond delay="0"/>
                                  </p:stCondLst>
                                  <p:iterate type="lt">
                                    <p:tmPct val="10000"/>
                                  </p:iterate>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ppt_x</p:attrName>
                                        </p:attrNameLst>
                                      </p:cBhvr>
                                      <p:tavLst>
                                        <p:tav tm="0">
                                          <p:val>
                                            <p:strVal val="#ppt_x"/>
                                          </p:val>
                                        </p:tav>
                                        <p:tav tm="100000">
                                          <p:val>
                                            <p:strVal val="#ppt_x"/>
                                          </p:val>
                                        </p:tav>
                                      </p:tavLst>
                                    </p:anim>
                                    <p:anim calcmode="lin" valueType="num">
                                      <p:cBhvr>
                                        <p:cTn id="27" dur="500" fill="hold"/>
                                        <p:tgtEl>
                                          <p:spTgt spid="17"/>
                                        </p:tgtEl>
                                        <p:attrNameLst>
                                          <p:attrName>ppt_y</p:attrName>
                                        </p:attrNameLst>
                                      </p:cBhvr>
                                      <p:tavLst>
                                        <p:tav tm="0">
                                          <p:val>
                                            <p:strVal val="1+#ppt_h/2"/>
                                          </p:val>
                                        </p:tav>
                                        <p:tav tm="100000">
                                          <p:val>
                                            <p:strVal val="#ppt_y"/>
                                          </p:val>
                                        </p:tav>
                                      </p:tavLst>
                                    </p:anim>
                                  </p:childTnLst>
                                </p:cTn>
                              </p:par>
                            </p:childTnLst>
                          </p:cTn>
                        </p:par>
                        <p:par>
                          <p:cTn id="28" fill="hold">
                            <p:stCondLst>
                              <p:cond delay="3300"/>
                            </p:stCondLst>
                            <p:childTnLst>
                              <p:par>
                                <p:cTn id="29" presetID="26" presetClass="emph" presetSubtype="0" fill="hold" grpId="1" nodeType="afterEffect">
                                  <p:stCondLst>
                                    <p:cond delay="0"/>
                                  </p:stCondLst>
                                  <p:iterate type="lt">
                                    <p:tmPct val="10000"/>
                                  </p:iterate>
                                  <p:childTnLst>
                                    <p:animEffect transition="out" filter="fade">
                                      <p:cBhvr>
                                        <p:cTn id="30" dur="500" tmFilter="0, 0; .2, .5; .8, .5; 1, 0"/>
                                        <p:tgtEl>
                                          <p:spTgt spid="17"/>
                                        </p:tgtEl>
                                      </p:cBhvr>
                                    </p:animEffect>
                                    <p:animScale>
                                      <p:cBhvr>
                                        <p:cTn id="31" dur="250" autoRev="1" fill="hold"/>
                                        <p:tgtEl>
                                          <p:spTgt spid="17"/>
                                        </p:tgtEl>
                                      </p:cBhvr>
                                      <p:by x="105000" y="105000"/>
                                    </p:animScale>
                                  </p:childTnLst>
                                </p:cTn>
                              </p:par>
                              <p:par>
                                <p:cTn id="32" presetID="10" presetClass="entr" presetSubtype="0" fill="hold" nodeType="withEffect">
                                  <p:stCondLst>
                                    <p:cond delay="50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4300"/>
                            </p:stCondLst>
                            <p:childTnLst>
                              <p:par>
                                <p:cTn id="36" presetID="49" presetClass="entr" presetSubtype="0" decel="10000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 calcmode="lin" valueType="num">
                                      <p:cBhvr>
                                        <p:cTn id="40" dur="500" fill="hold"/>
                                        <p:tgtEl>
                                          <p:spTgt spid="24"/>
                                        </p:tgtEl>
                                        <p:attrNameLst>
                                          <p:attrName>style.rotation</p:attrName>
                                        </p:attrNameLst>
                                      </p:cBhvr>
                                      <p:tavLst>
                                        <p:tav tm="0">
                                          <p:val>
                                            <p:fltVal val="360"/>
                                          </p:val>
                                        </p:tav>
                                        <p:tav tm="100000">
                                          <p:val>
                                            <p:fltVal val="0"/>
                                          </p:val>
                                        </p:tav>
                                      </p:tavLst>
                                    </p:anim>
                                    <p:animEffect transition="in" filter="fade">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7" grpId="1"/>
      <p:bldP spid="22" grpId="0"/>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占位符 13">
            <a:extLst>
              <a:ext uri="{FF2B5EF4-FFF2-40B4-BE49-F238E27FC236}">
                <a16:creationId xmlns:a16="http://schemas.microsoft.com/office/drawing/2014/main" id="{528353EF-5EFC-4898-B037-845F9A37EB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63018" y="1028897"/>
            <a:ext cx="2234268" cy="5131594"/>
          </a:xfrm>
          <a:prstGeom prst="rect">
            <a:avLst/>
          </a:prstGeom>
          <a:solidFill>
            <a:sysClr val="window" lastClr="FFFFFF">
              <a:lumMod val="95000"/>
            </a:sysClr>
          </a:solidFill>
        </p:spPr>
      </p:pic>
      <p:pic>
        <p:nvPicPr>
          <p:cNvPr id="50" name="图片占位符 6">
            <a:extLst>
              <a:ext uri="{FF2B5EF4-FFF2-40B4-BE49-F238E27FC236}">
                <a16:creationId xmlns:a16="http://schemas.microsoft.com/office/drawing/2014/main" id="{53B4FDEA-B819-4679-B9E2-5A03E058765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28731" y="1038300"/>
            <a:ext cx="2127887" cy="5122190"/>
          </a:xfrm>
          <a:prstGeom prst="rect">
            <a:avLst/>
          </a:prstGeom>
          <a:solidFill>
            <a:sysClr val="window" lastClr="FFFFFF">
              <a:lumMod val="95000"/>
            </a:sysClr>
          </a:solidFill>
        </p:spPr>
      </p:pic>
      <p:grpSp>
        <p:nvGrpSpPr>
          <p:cNvPr id="2" name="组合 1">
            <a:extLst>
              <a:ext uri="{FF2B5EF4-FFF2-40B4-BE49-F238E27FC236}">
                <a16:creationId xmlns:a16="http://schemas.microsoft.com/office/drawing/2014/main" id="{795039A9-A88D-4CF8-80D3-549ACF379296}"/>
              </a:ext>
            </a:extLst>
          </p:cNvPr>
          <p:cNvGrpSpPr/>
          <p:nvPr/>
        </p:nvGrpSpPr>
        <p:grpSpPr>
          <a:xfrm>
            <a:off x="4974387" y="1038300"/>
            <a:ext cx="2356061" cy="5131594"/>
            <a:chOff x="4974387" y="1038300"/>
            <a:chExt cx="2356061" cy="5131594"/>
          </a:xfrm>
        </p:grpSpPr>
        <p:sp>
          <p:nvSpPr>
            <p:cNvPr id="30" name="Rectangle 42">
              <a:extLst>
                <a:ext uri="{FF2B5EF4-FFF2-40B4-BE49-F238E27FC236}">
                  <a16:creationId xmlns:a16="http://schemas.microsoft.com/office/drawing/2014/main" id="{04ADE303-2967-4A17-927F-81D0098F814A}"/>
                </a:ext>
              </a:extLst>
            </p:cNvPr>
            <p:cNvSpPr/>
            <p:nvPr/>
          </p:nvSpPr>
          <p:spPr>
            <a:xfrm>
              <a:off x="4974387" y="1038300"/>
              <a:ext cx="2356061" cy="5131594"/>
            </a:xfrm>
            <a:prstGeom prst="rect">
              <a:avLst/>
            </a:prstGeom>
            <a:solidFill>
              <a:sysClr val="window" lastClr="FFFFFF"/>
            </a:solidFill>
            <a:ln w="12700" cap="flat" cmpd="sng" algn="ctr">
              <a:noFill/>
              <a:prstDash val="solid"/>
              <a:miter lim="800000"/>
            </a:ln>
            <a:effectLst>
              <a:outerShdw blurRad="1270000" dist="2540000" dir="5400000" sx="70000" sy="7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white"/>
                </a:solidFill>
                <a:effectLst/>
                <a:uLnTx/>
                <a:uFillTx/>
                <a:cs typeface="+mn-ea"/>
                <a:sym typeface="+mn-lt"/>
              </a:endParaRPr>
            </a:p>
          </p:txBody>
        </p:sp>
        <p:pic>
          <p:nvPicPr>
            <p:cNvPr id="31" name="图片占位符 17">
              <a:extLst>
                <a:ext uri="{FF2B5EF4-FFF2-40B4-BE49-F238E27FC236}">
                  <a16:creationId xmlns:a16="http://schemas.microsoft.com/office/drawing/2014/main" id="{2B9BB4F0-16AB-4450-A81A-97B739CDC1B8}"/>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088956" y="1152178"/>
              <a:ext cx="2125206" cy="4903839"/>
            </a:xfrm>
            <a:prstGeom prst="rect">
              <a:avLst/>
            </a:prstGeom>
            <a:solidFill>
              <a:sysClr val="window" lastClr="FFFFFF">
                <a:lumMod val="95000"/>
              </a:sysClr>
            </a:solidFill>
          </p:spPr>
        </p:pic>
        <p:sp>
          <p:nvSpPr>
            <p:cNvPr id="32" name="Rectangle 5">
              <a:extLst>
                <a:ext uri="{FF2B5EF4-FFF2-40B4-BE49-F238E27FC236}">
                  <a16:creationId xmlns:a16="http://schemas.microsoft.com/office/drawing/2014/main" id="{954F889A-9858-4F7B-8285-08EEBED6451C}"/>
                </a:ext>
              </a:extLst>
            </p:cNvPr>
            <p:cNvSpPr/>
            <p:nvPr/>
          </p:nvSpPr>
          <p:spPr>
            <a:xfrm>
              <a:off x="5091457" y="1152178"/>
              <a:ext cx="2121920" cy="2516443"/>
            </a:xfrm>
            <a:prstGeom prst="rect">
              <a:avLst/>
            </a:prstGeom>
            <a:gradFill flip="none" rotWithShape="1">
              <a:gsLst>
                <a:gs pos="0">
                  <a:srgbClr val="00BCD4">
                    <a:alpha val="34000"/>
                  </a:srgbClr>
                </a:gs>
                <a:gs pos="100000">
                  <a:srgbClr val="3488C6"/>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cs typeface="+mn-ea"/>
                <a:sym typeface="+mn-lt"/>
              </a:endParaRPr>
            </a:p>
          </p:txBody>
        </p:sp>
        <p:grpSp>
          <p:nvGrpSpPr>
            <p:cNvPr id="33" name="Group 22">
              <a:extLst>
                <a:ext uri="{FF2B5EF4-FFF2-40B4-BE49-F238E27FC236}">
                  <a16:creationId xmlns:a16="http://schemas.microsoft.com/office/drawing/2014/main" id="{0F92BBF1-63D0-4438-8A99-A5F06D788A78}"/>
                </a:ext>
              </a:extLst>
            </p:cNvPr>
            <p:cNvGrpSpPr/>
            <p:nvPr/>
          </p:nvGrpSpPr>
          <p:grpSpPr>
            <a:xfrm>
              <a:off x="5353852" y="1246883"/>
              <a:ext cx="1609667" cy="1469781"/>
              <a:chOff x="7351573" y="1765656"/>
              <a:chExt cx="2575466" cy="2351650"/>
            </a:xfrm>
          </p:grpSpPr>
          <p:sp>
            <p:nvSpPr>
              <p:cNvPr id="34" name="TextBox 8">
                <a:extLst>
                  <a:ext uri="{FF2B5EF4-FFF2-40B4-BE49-F238E27FC236}">
                    <a16:creationId xmlns:a16="http://schemas.microsoft.com/office/drawing/2014/main" id="{2DDFEA7C-6BD9-4F79-9FCD-13EC861937F1}"/>
                  </a:ext>
                </a:extLst>
              </p:cNvPr>
              <p:cNvSpPr txBox="1"/>
              <p:nvPr/>
            </p:nvSpPr>
            <p:spPr>
              <a:xfrm>
                <a:off x="7351573" y="3661797"/>
                <a:ext cx="2575466" cy="455509"/>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0" b="1" i="0" u="none" strike="noStrike" kern="0" cap="none" spc="0" normalizeH="0" baseline="0" noProof="0" dirty="0">
                    <a:ln>
                      <a:noFill/>
                    </a:ln>
                    <a:solidFill>
                      <a:prstClr val="white"/>
                    </a:solidFill>
                    <a:effectLst/>
                    <a:uLnTx/>
                    <a:uFillTx/>
                    <a:cs typeface="+mn-ea"/>
                    <a:sym typeface="+mn-lt"/>
                  </a:rPr>
                  <a:t>Sample Text Here</a:t>
                </a:r>
              </a:p>
            </p:txBody>
          </p:sp>
          <p:grpSp>
            <p:nvGrpSpPr>
              <p:cNvPr id="35" name="Group 21">
                <a:extLst>
                  <a:ext uri="{FF2B5EF4-FFF2-40B4-BE49-F238E27FC236}">
                    <a16:creationId xmlns:a16="http://schemas.microsoft.com/office/drawing/2014/main" id="{03426649-DBD6-468C-9DB9-172AB1CA83E0}"/>
                  </a:ext>
                </a:extLst>
              </p:cNvPr>
              <p:cNvGrpSpPr/>
              <p:nvPr/>
            </p:nvGrpSpPr>
            <p:grpSpPr>
              <a:xfrm>
                <a:off x="7748331" y="1765656"/>
                <a:ext cx="1761896" cy="2154742"/>
                <a:chOff x="7466859" y="1666625"/>
                <a:chExt cx="2324842" cy="2843208"/>
              </a:xfrm>
            </p:grpSpPr>
            <p:sp>
              <p:nvSpPr>
                <p:cNvPr id="36" name="TextBox 7">
                  <a:extLst>
                    <a:ext uri="{FF2B5EF4-FFF2-40B4-BE49-F238E27FC236}">
                      <a16:creationId xmlns:a16="http://schemas.microsoft.com/office/drawing/2014/main" id="{94C5BB64-13BB-4A6E-AEB3-0C9EFD9C5B57}"/>
                    </a:ext>
                  </a:extLst>
                </p:cNvPr>
                <p:cNvSpPr txBox="1"/>
                <p:nvPr/>
              </p:nvSpPr>
              <p:spPr>
                <a:xfrm>
                  <a:off x="7703337" y="2583538"/>
                  <a:ext cx="1851883" cy="1007165"/>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a:ln>
                        <a:noFill/>
                      </a:ln>
                      <a:solidFill>
                        <a:prstClr val="white"/>
                      </a:solidFill>
                      <a:effectLst/>
                      <a:uLnTx/>
                      <a:uFillTx/>
                      <a:cs typeface="+mn-ea"/>
                      <a:sym typeface="+mn-lt"/>
                    </a:rPr>
                    <a:t>53%</a:t>
                  </a:r>
                </a:p>
              </p:txBody>
            </p:sp>
            <p:graphicFrame>
              <p:nvGraphicFramePr>
                <p:cNvPr id="37" name="Chart 9">
                  <a:extLst>
                    <a:ext uri="{FF2B5EF4-FFF2-40B4-BE49-F238E27FC236}">
                      <a16:creationId xmlns:a16="http://schemas.microsoft.com/office/drawing/2014/main" id="{87D138AC-A179-41AA-8506-79F80B7CCBD2}"/>
                    </a:ext>
                  </a:extLst>
                </p:cNvPr>
                <p:cNvGraphicFramePr/>
                <p:nvPr/>
              </p:nvGraphicFramePr>
              <p:xfrm>
                <a:off x="7466859" y="1666625"/>
                <a:ext cx="2324842" cy="2843208"/>
              </p:xfrm>
              <a:graphic>
                <a:graphicData uri="http://schemas.openxmlformats.org/drawingml/2006/chart">
                  <c:chart xmlns:c="http://schemas.openxmlformats.org/drawingml/2006/chart" xmlns:r="http://schemas.openxmlformats.org/officeDocument/2006/relationships" r:id="rId6"/>
                </a:graphicData>
              </a:graphic>
            </p:graphicFrame>
          </p:grpSp>
        </p:grpSp>
        <p:sp>
          <p:nvSpPr>
            <p:cNvPr id="38" name="Rectangle 19">
              <a:extLst>
                <a:ext uri="{FF2B5EF4-FFF2-40B4-BE49-F238E27FC236}">
                  <a16:creationId xmlns:a16="http://schemas.microsoft.com/office/drawing/2014/main" id="{57489D6B-55B4-4EB2-946C-818A87185568}"/>
                </a:ext>
              </a:extLst>
            </p:cNvPr>
            <p:cNvSpPr/>
            <p:nvPr/>
          </p:nvSpPr>
          <p:spPr>
            <a:xfrm>
              <a:off x="6003589" y="3640047"/>
              <a:ext cx="297656" cy="28574"/>
            </a:xfrm>
            <a:prstGeom prst="rect">
              <a:avLst/>
            </a:prstGeom>
            <a:gradFill>
              <a:gsLst>
                <a:gs pos="0">
                  <a:srgbClr val="4BD1FB"/>
                </a:gs>
                <a:gs pos="100000">
                  <a:srgbClr val="4BD1FB">
                    <a:lumMod val="7500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white"/>
                </a:solidFill>
                <a:effectLst/>
                <a:uLnTx/>
                <a:uFillTx/>
                <a:cs typeface="+mn-ea"/>
                <a:sym typeface="+mn-lt"/>
              </a:endParaRPr>
            </a:p>
          </p:txBody>
        </p:sp>
        <p:sp>
          <p:nvSpPr>
            <p:cNvPr id="40" name="Oval 27">
              <a:extLst>
                <a:ext uri="{FF2B5EF4-FFF2-40B4-BE49-F238E27FC236}">
                  <a16:creationId xmlns:a16="http://schemas.microsoft.com/office/drawing/2014/main" id="{E847C750-67CC-4D51-86BC-E124AAF05764}"/>
                </a:ext>
              </a:extLst>
            </p:cNvPr>
            <p:cNvSpPr/>
            <p:nvPr/>
          </p:nvSpPr>
          <p:spPr>
            <a:xfrm>
              <a:off x="5297052" y="2951729"/>
              <a:ext cx="529088" cy="529088"/>
            </a:xfrm>
            <a:prstGeom prst="ellipse">
              <a:avLst/>
            </a:prstGeom>
            <a:noFill/>
            <a:ln w="9525" cap="flat" cmpd="sng" algn="ctr">
              <a:solidFill>
                <a:sysClr val="window" lastClr="FFFFFF">
                  <a:lumMod val="85000"/>
                  <a:alpha val="7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cs typeface="+mn-ea"/>
                <a:sym typeface="+mn-lt"/>
              </a:endParaRPr>
            </a:p>
          </p:txBody>
        </p:sp>
        <p:grpSp>
          <p:nvGrpSpPr>
            <p:cNvPr id="41" name="Group 28">
              <a:extLst>
                <a:ext uri="{FF2B5EF4-FFF2-40B4-BE49-F238E27FC236}">
                  <a16:creationId xmlns:a16="http://schemas.microsoft.com/office/drawing/2014/main" id="{6BB0DEA8-5C51-48E2-9A2C-0AD136EB5076}"/>
                </a:ext>
              </a:extLst>
            </p:cNvPr>
            <p:cNvGrpSpPr/>
            <p:nvPr/>
          </p:nvGrpSpPr>
          <p:grpSpPr>
            <a:xfrm>
              <a:off x="5325685" y="2980362"/>
              <a:ext cx="471821" cy="471821"/>
              <a:chOff x="8125908" y="7183257"/>
              <a:chExt cx="1041918" cy="1041918"/>
            </a:xfrm>
          </p:grpSpPr>
          <p:sp>
            <p:nvSpPr>
              <p:cNvPr id="42" name="Oval 29">
                <a:extLst>
                  <a:ext uri="{FF2B5EF4-FFF2-40B4-BE49-F238E27FC236}">
                    <a16:creationId xmlns:a16="http://schemas.microsoft.com/office/drawing/2014/main" id="{4D824B18-D210-4FD0-A08C-E6B16DCFC247}"/>
                  </a:ext>
                </a:extLst>
              </p:cNvPr>
              <p:cNvSpPr/>
              <p:nvPr/>
            </p:nvSpPr>
            <p:spPr>
              <a:xfrm>
                <a:off x="8125908" y="7183257"/>
                <a:ext cx="1041918" cy="1041918"/>
              </a:xfrm>
              <a:prstGeom prst="ellipse">
                <a:avLst/>
              </a:prstGeom>
              <a:gradFill>
                <a:gsLst>
                  <a:gs pos="0">
                    <a:srgbClr val="4BD1FB">
                      <a:lumMod val="60000"/>
                      <a:lumOff val="40000"/>
                    </a:srgbClr>
                  </a:gs>
                  <a:gs pos="100000">
                    <a:srgbClr val="4BD1FB"/>
                  </a:gs>
                </a:gsLst>
                <a:lin ang="0" scaled="1"/>
              </a:gradFill>
              <a:ln w="12700" cap="flat" cmpd="sng" algn="ctr">
                <a:noFill/>
                <a:prstDash val="solid"/>
                <a:miter lim="800000"/>
              </a:ln>
              <a:effectLst>
                <a:outerShdw blurRad="330200" dist="317500" dir="8100000" sx="40000" sy="40000" algn="tr" rotWithShape="0">
                  <a:sysClr val="windowText" lastClr="000000">
                    <a:lumMod val="95000"/>
                    <a:lumOff val="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200" b="0" i="0" u="none" strike="noStrike" kern="0" cap="none" spc="0" normalizeH="0" baseline="0" noProof="0">
                  <a:ln>
                    <a:noFill/>
                  </a:ln>
                  <a:solidFill>
                    <a:prstClr val="black">
                      <a:lumMod val="50000"/>
                      <a:lumOff val="50000"/>
                    </a:prstClr>
                  </a:solidFill>
                  <a:effectLst/>
                  <a:uLnTx/>
                  <a:uFillTx/>
                  <a:cs typeface="+mn-ea"/>
                  <a:sym typeface="+mn-lt"/>
                </a:endParaRPr>
              </a:p>
            </p:txBody>
          </p:sp>
          <p:grpSp>
            <p:nvGrpSpPr>
              <p:cNvPr id="43" name="Group 30">
                <a:extLst>
                  <a:ext uri="{FF2B5EF4-FFF2-40B4-BE49-F238E27FC236}">
                    <a16:creationId xmlns:a16="http://schemas.microsoft.com/office/drawing/2014/main" id="{0928B0E0-B3E7-4563-8054-A4B8D8F020F8}"/>
                  </a:ext>
                </a:extLst>
              </p:cNvPr>
              <p:cNvGrpSpPr/>
              <p:nvPr/>
            </p:nvGrpSpPr>
            <p:grpSpPr>
              <a:xfrm>
                <a:off x="8414298" y="7508557"/>
                <a:ext cx="465138" cy="391319"/>
                <a:chOff x="5356342" y="3093565"/>
                <a:chExt cx="465138" cy="391319"/>
              </a:xfrm>
              <a:solidFill>
                <a:sysClr val="window" lastClr="FFFFFF"/>
              </a:solidFill>
            </p:grpSpPr>
            <p:sp>
              <p:nvSpPr>
                <p:cNvPr id="44" name="AutoShape 120">
                  <a:extLst>
                    <a:ext uri="{FF2B5EF4-FFF2-40B4-BE49-F238E27FC236}">
                      <a16:creationId xmlns:a16="http://schemas.microsoft.com/office/drawing/2014/main" id="{F6D627D9-9F1B-4018-A578-D8EC2E9A0A14}"/>
                    </a:ext>
                  </a:extLst>
                </p:cNvPr>
                <p:cNvSpPr>
                  <a:spLocks/>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100" b="0" i="0" u="none" strike="noStrike" kern="0" cap="none" spc="0" normalizeH="0" baseline="0" noProof="0" dirty="0">
                    <a:ln>
                      <a:noFill/>
                    </a:ln>
                    <a:solidFill>
                      <a:prstClr val="black">
                        <a:lumMod val="50000"/>
                        <a:lumOff val="50000"/>
                      </a:prstClr>
                    </a:solidFill>
                    <a:effectLst>
                      <a:outerShdw blurRad="38100" dist="38100" dir="2700000" algn="tl">
                        <a:srgbClr val="000000"/>
                      </a:outerShdw>
                    </a:effectLst>
                    <a:uLnTx/>
                    <a:uFillTx/>
                    <a:cs typeface="+mn-ea"/>
                    <a:sym typeface="+mn-lt"/>
                  </a:endParaRPr>
                </a:p>
              </p:txBody>
            </p:sp>
            <p:sp>
              <p:nvSpPr>
                <p:cNvPr id="45" name="AutoShape 121">
                  <a:extLst>
                    <a:ext uri="{FF2B5EF4-FFF2-40B4-BE49-F238E27FC236}">
                      <a16:creationId xmlns:a16="http://schemas.microsoft.com/office/drawing/2014/main" id="{B281A6AE-9F75-4F4F-AF5F-9910CE08768B}"/>
                    </a:ext>
                  </a:extLst>
                </p:cNvPr>
                <p:cNvSpPr>
                  <a:spLocks/>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100" b="0" i="0" u="none" strike="noStrike" kern="0" cap="none" spc="0" normalizeH="0" baseline="0" noProof="0" dirty="0">
                    <a:ln>
                      <a:noFill/>
                    </a:ln>
                    <a:solidFill>
                      <a:prstClr val="black">
                        <a:lumMod val="50000"/>
                        <a:lumOff val="50000"/>
                      </a:prstClr>
                    </a:solidFill>
                    <a:effectLst>
                      <a:outerShdw blurRad="38100" dist="38100" dir="2700000" algn="tl">
                        <a:srgbClr val="000000"/>
                      </a:outerShdw>
                    </a:effectLst>
                    <a:uLnTx/>
                    <a:uFillTx/>
                    <a:cs typeface="+mn-ea"/>
                    <a:sym typeface="+mn-lt"/>
                  </a:endParaRPr>
                </a:p>
              </p:txBody>
            </p:sp>
            <p:sp>
              <p:nvSpPr>
                <p:cNvPr id="46" name="AutoShape 122">
                  <a:extLst>
                    <a:ext uri="{FF2B5EF4-FFF2-40B4-BE49-F238E27FC236}">
                      <a16:creationId xmlns:a16="http://schemas.microsoft.com/office/drawing/2014/main" id="{816B0A67-242F-4868-B41F-4B866E3D790D}"/>
                    </a:ext>
                  </a:extLst>
                </p:cNvPr>
                <p:cNvSpPr>
                  <a:spLocks/>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100" b="0" i="0" u="none" strike="noStrike" kern="0" cap="none" spc="0" normalizeH="0" baseline="0" noProof="0" dirty="0">
                    <a:ln>
                      <a:noFill/>
                    </a:ln>
                    <a:solidFill>
                      <a:prstClr val="black">
                        <a:lumMod val="50000"/>
                        <a:lumOff val="50000"/>
                      </a:prstClr>
                    </a:solidFill>
                    <a:effectLst>
                      <a:outerShdw blurRad="38100" dist="38100" dir="2700000" algn="tl">
                        <a:srgbClr val="000000"/>
                      </a:outerShdw>
                    </a:effectLst>
                    <a:uLnTx/>
                    <a:uFillTx/>
                    <a:cs typeface="+mn-ea"/>
                    <a:sym typeface="+mn-lt"/>
                  </a:endParaRPr>
                </a:p>
              </p:txBody>
            </p:sp>
          </p:grpSp>
        </p:grpSp>
        <p:sp>
          <p:nvSpPr>
            <p:cNvPr id="47" name="Oval 34">
              <a:extLst>
                <a:ext uri="{FF2B5EF4-FFF2-40B4-BE49-F238E27FC236}">
                  <a16:creationId xmlns:a16="http://schemas.microsoft.com/office/drawing/2014/main" id="{12269D6B-170C-4F34-B8FF-5E7D609ABE50}"/>
                </a:ext>
              </a:extLst>
            </p:cNvPr>
            <p:cNvSpPr/>
            <p:nvPr/>
          </p:nvSpPr>
          <p:spPr>
            <a:xfrm>
              <a:off x="5261272" y="2915949"/>
              <a:ext cx="600648" cy="600648"/>
            </a:xfrm>
            <a:prstGeom prst="ellipse">
              <a:avLst/>
            </a:prstGeom>
            <a:noFill/>
            <a:ln w="6350" cap="flat" cmpd="sng" algn="ctr">
              <a:solidFill>
                <a:sysClr val="window" lastClr="FFFFFF">
                  <a:lumMod val="85000"/>
                  <a:alpha val="53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cs typeface="+mn-ea"/>
                <a:sym typeface="+mn-lt"/>
              </a:endParaRPr>
            </a:p>
          </p:txBody>
        </p:sp>
        <p:sp>
          <p:nvSpPr>
            <p:cNvPr id="48" name="Oval 35">
              <a:extLst>
                <a:ext uri="{FF2B5EF4-FFF2-40B4-BE49-F238E27FC236}">
                  <a16:creationId xmlns:a16="http://schemas.microsoft.com/office/drawing/2014/main" id="{C5AC3F5B-8664-40CB-9BF0-54F169125D30}"/>
                </a:ext>
              </a:extLst>
            </p:cNvPr>
            <p:cNvSpPr/>
            <p:nvPr/>
          </p:nvSpPr>
          <p:spPr>
            <a:xfrm>
              <a:off x="5223768" y="2878445"/>
              <a:ext cx="675655" cy="675655"/>
            </a:xfrm>
            <a:prstGeom prst="ellipse">
              <a:avLst/>
            </a:prstGeom>
            <a:noFill/>
            <a:ln w="0" cap="flat" cmpd="sng" algn="ctr">
              <a:solidFill>
                <a:sysClr val="window" lastClr="FFFFFF">
                  <a:lumMod val="85000"/>
                  <a:alpha val="29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cs typeface="+mn-ea"/>
                <a:sym typeface="+mn-lt"/>
              </a:endParaRPr>
            </a:p>
          </p:txBody>
        </p:sp>
        <p:sp>
          <p:nvSpPr>
            <p:cNvPr id="49" name="Rectangle 53">
              <a:extLst>
                <a:ext uri="{FF2B5EF4-FFF2-40B4-BE49-F238E27FC236}">
                  <a16:creationId xmlns:a16="http://schemas.microsoft.com/office/drawing/2014/main" id="{46FC6957-685E-49F0-BCDA-844AD132F3A3}"/>
                </a:ext>
              </a:extLst>
            </p:cNvPr>
            <p:cNvSpPr/>
            <p:nvPr/>
          </p:nvSpPr>
          <p:spPr>
            <a:xfrm>
              <a:off x="5909387" y="2996881"/>
              <a:ext cx="1107939" cy="328936"/>
            </a:xfrm>
            <a:prstGeom prst="rect">
              <a:avLst/>
            </a:prstGeom>
          </p:spPr>
          <p:txBody>
            <a:bodyPr wrap="square">
              <a:spAutoFit/>
            </a:bodyPr>
            <a:lstStyle/>
            <a:p>
              <a:pPr>
                <a:lnSpc>
                  <a:spcPct val="120000"/>
                </a:lnSpc>
              </a:pPr>
              <a:r>
                <a:rPr lang="id-ID" sz="1400" dirty="0">
                  <a:solidFill>
                    <a:prstClr val="white"/>
                  </a:solidFill>
                  <a:cs typeface="+mn-ea"/>
                  <a:sym typeface="+mn-lt"/>
                </a:rPr>
                <a:t>Feature 1</a:t>
              </a:r>
              <a:endParaRPr lang="en-US" sz="1200" dirty="0">
                <a:solidFill>
                  <a:prstClr val="white"/>
                </a:solidFill>
                <a:cs typeface="+mn-ea"/>
                <a:sym typeface="+mn-lt"/>
              </a:endParaRPr>
            </a:p>
          </p:txBody>
        </p:sp>
      </p:grpSp>
      <p:grpSp>
        <p:nvGrpSpPr>
          <p:cNvPr id="39" name="组合 38">
            <a:extLst>
              <a:ext uri="{FF2B5EF4-FFF2-40B4-BE49-F238E27FC236}">
                <a16:creationId xmlns:a16="http://schemas.microsoft.com/office/drawing/2014/main" id="{DD2CEDEB-CBCF-4026-895E-E14BCB8239C4}"/>
              </a:ext>
            </a:extLst>
          </p:cNvPr>
          <p:cNvGrpSpPr/>
          <p:nvPr/>
        </p:nvGrpSpPr>
        <p:grpSpPr>
          <a:xfrm>
            <a:off x="996217" y="676580"/>
            <a:ext cx="3920493" cy="1867425"/>
            <a:chOff x="3425146" y="383052"/>
            <a:chExt cx="3920493" cy="1867425"/>
          </a:xfrm>
        </p:grpSpPr>
        <p:sp>
          <p:nvSpPr>
            <p:cNvPr id="52" name="文本框 51">
              <a:extLst>
                <a:ext uri="{FF2B5EF4-FFF2-40B4-BE49-F238E27FC236}">
                  <a16:creationId xmlns:a16="http://schemas.microsoft.com/office/drawing/2014/main" id="{73905313-6D8E-4302-BD75-2F44357408BD}"/>
                </a:ext>
              </a:extLst>
            </p:cNvPr>
            <p:cNvSpPr txBox="1"/>
            <p:nvPr/>
          </p:nvSpPr>
          <p:spPr>
            <a:xfrm>
              <a:off x="3429565" y="383052"/>
              <a:ext cx="3463384" cy="1077218"/>
            </a:xfrm>
            <a:prstGeom prst="rect">
              <a:avLst/>
            </a:prstGeom>
            <a:noFill/>
          </p:spPr>
          <p:txBody>
            <a:bodyPr wrap="none" rtlCol="0">
              <a:spAutoFit/>
              <a:scene3d>
                <a:camera prst="orthographicFront"/>
                <a:lightRig rig="threePt" dir="t"/>
              </a:scene3d>
              <a:sp3d contourW="12700"/>
            </a:bodyPr>
            <a:lstStyle/>
            <a:p>
              <a:pPr lvl="0">
                <a:defRPr/>
              </a:pPr>
              <a:r>
                <a:rPr lang="zh-CN" altLang="en-US" sz="3200" dirty="0">
                  <a:gradFill>
                    <a:gsLst>
                      <a:gs pos="0">
                        <a:srgbClr val="42A6E2"/>
                      </a:gs>
                      <a:gs pos="100000">
                        <a:srgbClr val="2BC2BD"/>
                      </a:gs>
                    </a:gsLst>
                    <a:lin ang="13500000" scaled="1"/>
                  </a:gradFill>
                  <a:cs typeface="+mn-ea"/>
                  <a:sym typeface="+mn-lt"/>
                </a:rPr>
                <a:t>Prospects </a:t>
              </a:r>
              <a:endParaRPr lang="en-US" altLang="zh-CN" sz="3200" dirty="0">
                <a:gradFill>
                  <a:gsLst>
                    <a:gs pos="0">
                      <a:srgbClr val="42A6E2"/>
                    </a:gs>
                    <a:gs pos="100000">
                      <a:srgbClr val="2BC2BD"/>
                    </a:gs>
                  </a:gsLst>
                  <a:lin ang="13500000" scaled="1"/>
                </a:gradFill>
                <a:cs typeface="+mn-ea"/>
                <a:sym typeface="+mn-lt"/>
              </a:endParaRPr>
            </a:p>
            <a:p>
              <a:pPr lvl="0">
                <a:defRPr/>
              </a:pPr>
              <a:r>
                <a:rPr lang="zh-CN" altLang="en-US" sz="3200" dirty="0">
                  <a:gradFill>
                    <a:gsLst>
                      <a:gs pos="0">
                        <a:srgbClr val="42A6E2"/>
                      </a:gs>
                      <a:gs pos="100000">
                        <a:srgbClr val="2BC2BD"/>
                      </a:gs>
                    </a:gsLst>
                    <a:lin ang="13500000" scaled="1"/>
                  </a:gradFill>
                  <a:cs typeface="+mn-ea"/>
                  <a:sym typeface="+mn-lt"/>
                </a:rPr>
                <a:t>for development</a:t>
              </a:r>
            </a:p>
          </p:txBody>
        </p:sp>
        <p:sp>
          <p:nvSpPr>
            <p:cNvPr id="59" name="文本框 58">
              <a:extLst>
                <a:ext uri="{FF2B5EF4-FFF2-40B4-BE49-F238E27FC236}">
                  <a16:creationId xmlns:a16="http://schemas.microsoft.com/office/drawing/2014/main" id="{EA7B5C5B-2274-4E74-A1AA-278B747D2BA6}"/>
                </a:ext>
              </a:extLst>
            </p:cNvPr>
            <p:cNvSpPr txBox="1"/>
            <p:nvPr/>
          </p:nvSpPr>
          <p:spPr>
            <a:xfrm>
              <a:off x="3425146" y="1552209"/>
              <a:ext cx="3920493" cy="698268"/>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5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bg1">
                      <a:lumMod val="65000"/>
                    </a:schemeClr>
                  </a:solidFill>
                  <a:effectLst/>
                  <a:uLnTx/>
                  <a:uFillTx/>
                  <a:cs typeface="+mn-ea"/>
                  <a:sym typeface="+mn-lt"/>
                </a:rPr>
                <a:t>The user can demonstrate on a projector or computer, or print the presentation and make it into a film to be used in a wider field</a:t>
              </a:r>
            </a:p>
          </p:txBody>
        </p:sp>
      </p:grpSp>
      <p:grpSp>
        <p:nvGrpSpPr>
          <p:cNvPr id="60" name="组合 59">
            <a:extLst>
              <a:ext uri="{FF2B5EF4-FFF2-40B4-BE49-F238E27FC236}">
                <a16:creationId xmlns:a16="http://schemas.microsoft.com/office/drawing/2014/main" id="{32EEEE0C-4923-430A-A646-595F3CD421C1}"/>
              </a:ext>
            </a:extLst>
          </p:cNvPr>
          <p:cNvGrpSpPr/>
          <p:nvPr/>
        </p:nvGrpSpPr>
        <p:grpSpPr>
          <a:xfrm>
            <a:off x="1567647" y="3153276"/>
            <a:ext cx="352657" cy="303448"/>
            <a:chOff x="495301" y="523876"/>
            <a:chExt cx="546101" cy="469900"/>
          </a:xfrm>
          <a:effectLst>
            <a:outerShdw blurRad="50800" dist="38100" dir="2700000" algn="tl" rotWithShape="0">
              <a:prstClr val="black">
                <a:alpha val="40000"/>
              </a:prstClr>
            </a:outerShdw>
          </a:effectLst>
        </p:grpSpPr>
        <p:sp>
          <p:nvSpPr>
            <p:cNvPr id="61" name="Freeform 5">
              <a:extLst>
                <a:ext uri="{FF2B5EF4-FFF2-40B4-BE49-F238E27FC236}">
                  <a16:creationId xmlns:a16="http://schemas.microsoft.com/office/drawing/2014/main" id="{A332A56F-ABD4-43E7-92BD-08D73913DDA7}"/>
                </a:ext>
              </a:extLst>
            </p:cNvPr>
            <p:cNvSpPr>
              <a:spLocks/>
            </p:cNvSpPr>
            <p:nvPr/>
          </p:nvSpPr>
          <p:spPr bwMode="auto">
            <a:xfrm>
              <a:off x="606426" y="631826"/>
              <a:ext cx="434975" cy="361950"/>
            </a:xfrm>
            <a:custGeom>
              <a:avLst/>
              <a:gdLst>
                <a:gd name="T0" fmla="*/ 153 w 153"/>
                <a:gd name="T1" fmla="*/ 121 h 127"/>
                <a:gd name="T2" fmla="*/ 147 w 153"/>
                <a:gd name="T3" fmla="*/ 127 h 127"/>
                <a:gd name="T4" fmla="*/ 6 w 153"/>
                <a:gd name="T5" fmla="*/ 127 h 127"/>
                <a:gd name="T6" fmla="*/ 0 w 153"/>
                <a:gd name="T7" fmla="*/ 121 h 127"/>
                <a:gd name="T8" fmla="*/ 0 w 153"/>
                <a:gd name="T9" fmla="*/ 6 h 127"/>
                <a:gd name="T10" fmla="*/ 6 w 153"/>
                <a:gd name="T11" fmla="*/ 0 h 127"/>
                <a:gd name="T12" fmla="*/ 147 w 153"/>
                <a:gd name="T13" fmla="*/ 0 h 127"/>
                <a:gd name="T14" fmla="*/ 153 w 153"/>
                <a:gd name="T15" fmla="*/ 6 h 127"/>
                <a:gd name="T16" fmla="*/ 153 w 153"/>
                <a:gd name="T17" fmla="*/ 12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27">
                  <a:moveTo>
                    <a:pt x="153" y="121"/>
                  </a:moveTo>
                  <a:cubicBezTo>
                    <a:pt x="153" y="124"/>
                    <a:pt x="151" y="127"/>
                    <a:pt x="147" y="127"/>
                  </a:cubicBezTo>
                  <a:cubicBezTo>
                    <a:pt x="6" y="127"/>
                    <a:pt x="6" y="127"/>
                    <a:pt x="6" y="127"/>
                  </a:cubicBezTo>
                  <a:cubicBezTo>
                    <a:pt x="2" y="127"/>
                    <a:pt x="0" y="124"/>
                    <a:pt x="0" y="121"/>
                  </a:cubicBezTo>
                  <a:cubicBezTo>
                    <a:pt x="0" y="6"/>
                    <a:pt x="0" y="6"/>
                    <a:pt x="0" y="6"/>
                  </a:cubicBezTo>
                  <a:cubicBezTo>
                    <a:pt x="0" y="3"/>
                    <a:pt x="2" y="0"/>
                    <a:pt x="6" y="0"/>
                  </a:cubicBezTo>
                  <a:cubicBezTo>
                    <a:pt x="147" y="0"/>
                    <a:pt x="147" y="0"/>
                    <a:pt x="147" y="0"/>
                  </a:cubicBezTo>
                  <a:cubicBezTo>
                    <a:pt x="151" y="0"/>
                    <a:pt x="153" y="3"/>
                    <a:pt x="153" y="6"/>
                  </a:cubicBezTo>
                  <a:lnTo>
                    <a:pt x="153" y="121"/>
                  </a:lnTo>
                  <a:close/>
                </a:path>
              </a:pathLst>
            </a:custGeom>
            <a:noFill/>
            <a:ln w="23813" cap="flat">
              <a:gradFill>
                <a:gsLst>
                  <a:gs pos="0">
                    <a:srgbClr val="2BC2BD"/>
                  </a:gs>
                  <a:gs pos="100000">
                    <a:srgbClr val="42A6E2"/>
                  </a:gs>
                </a:gsLst>
                <a:lin ang="5400000" scaled="1"/>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 name="Freeform 6">
              <a:extLst>
                <a:ext uri="{FF2B5EF4-FFF2-40B4-BE49-F238E27FC236}">
                  <a16:creationId xmlns:a16="http://schemas.microsoft.com/office/drawing/2014/main" id="{B77E2C44-EA38-4BD1-A2DA-22FF5E7D685E}"/>
                </a:ext>
              </a:extLst>
            </p:cNvPr>
            <p:cNvSpPr>
              <a:spLocks/>
            </p:cNvSpPr>
            <p:nvPr/>
          </p:nvSpPr>
          <p:spPr bwMode="auto">
            <a:xfrm>
              <a:off x="495301" y="523876"/>
              <a:ext cx="438150" cy="361950"/>
            </a:xfrm>
            <a:custGeom>
              <a:avLst/>
              <a:gdLst>
                <a:gd name="T0" fmla="*/ 20 w 154"/>
                <a:gd name="T1" fmla="*/ 127 h 127"/>
                <a:gd name="T2" fmla="*/ 7 w 154"/>
                <a:gd name="T3" fmla="*/ 127 h 127"/>
                <a:gd name="T4" fmla="*/ 0 w 154"/>
                <a:gd name="T5" fmla="*/ 121 h 127"/>
                <a:gd name="T6" fmla="*/ 0 w 154"/>
                <a:gd name="T7" fmla="*/ 6 h 127"/>
                <a:gd name="T8" fmla="*/ 7 w 154"/>
                <a:gd name="T9" fmla="*/ 0 h 127"/>
                <a:gd name="T10" fmla="*/ 148 w 154"/>
                <a:gd name="T11" fmla="*/ 0 h 127"/>
                <a:gd name="T12" fmla="*/ 154 w 154"/>
                <a:gd name="T13" fmla="*/ 6 h 127"/>
                <a:gd name="T14" fmla="*/ 154 w 154"/>
                <a:gd name="T15" fmla="*/ 20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127">
                  <a:moveTo>
                    <a:pt x="20" y="127"/>
                  </a:moveTo>
                  <a:cubicBezTo>
                    <a:pt x="7" y="127"/>
                    <a:pt x="7" y="127"/>
                    <a:pt x="7" y="127"/>
                  </a:cubicBezTo>
                  <a:cubicBezTo>
                    <a:pt x="3" y="127"/>
                    <a:pt x="0" y="124"/>
                    <a:pt x="0" y="121"/>
                  </a:cubicBezTo>
                  <a:cubicBezTo>
                    <a:pt x="0" y="6"/>
                    <a:pt x="0" y="6"/>
                    <a:pt x="0" y="6"/>
                  </a:cubicBezTo>
                  <a:cubicBezTo>
                    <a:pt x="0" y="2"/>
                    <a:pt x="3" y="0"/>
                    <a:pt x="7" y="0"/>
                  </a:cubicBezTo>
                  <a:cubicBezTo>
                    <a:pt x="148" y="0"/>
                    <a:pt x="148" y="0"/>
                    <a:pt x="148" y="0"/>
                  </a:cubicBezTo>
                  <a:cubicBezTo>
                    <a:pt x="151" y="0"/>
                    <a:pt x="154" y="2"/>
                    <a:pt x="154" y="6"/>
                  </a:cubicBezTo>
                  <a:cubicBezTo>
                    <a:pt x="154" y="20"/>
                    <a:pt x="154" y="20"/>
                    <a:pt x="154" y="20"/>
                  </a:cubicBezTo>
                </a:path>
              </a:pathLst>
            </a:custGeom>
            <a:noFill/>
            <a:ln w="23813" cap="flat">
              <a:gradFill>
                <a:gsLst>
                  <a:gs pos="0">
                    <a:srgbClr val="2BC2BD"/>
                  </a:gs>
                  <a:gs pos="100000">
                    <a:srgbClr val="42A6E2"/>
                  </a:gs>
                </a:gsLst>
                <a:lin ang="5400000" scaled="1"/>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 name="Freeform 7">
              <a:extLst>
                <a:ext uri="{FF2B5EF4-FFF2-40B4-BE49-F238E27FC236}">
                  <a16:creationId xmlns:a16="http://schemas.microsoft.com/office/drawing/2014/main" id="{A9BE4E8E-5DE5-4D0D-9CD1-0E9A07CA83AC}"/>
                </a:ext>
              </a:extLst>
            </p:cNvPr>
            <p:cNvSpPr>
              <a:spLocks/>
            </p:cNvSpPr>
            <p:nvPr/>
          </p:nvSpPr>
          <p:spPr bwMode="auto">
            <a:xfrm>
              <a:off x="646114" y="831851"/>
              <a:ext cx="395288" cy="161925"/>
            </a:xfrm>
            <a:custGeom>
              <a:avLst/>
              <a:gdLst>
                <a:gd name="T0" fmla="*/ 0 w 249"/>
                <a:gd name="T1" fmla="*/ 102 h 102"/>
                <a:gd name="T2" fmla="*/ 102 w 249"/>
                <a:gd name="T3" fmla="*/ 0 h 102"/>
                <a:gd name="T4" fmla="*/ 147 w 249"/>
                <a:gd name="T5" fmla="*/ 48 h 102"/>
                <a:gd name="T6" fmla="*/ 194 w 249"/>
                <a:gd name="T7" fmla="*/ 0 h 102"/>
                <a:gd name="T8" fmla="*/ 249 w 249"/>
                <a:gd name="T9" fmla="*/ 48 h 102"/>
              </a:gdLst>
              <a:ahLst/>
              <a:cxnLst>
                <a:cxn ang="0">
                  <a:pos x="T0" y="T1"/>
                </a:cxn>
                <a:cxn ang="0">
                  <a:pos x="T2" y="T3"/>
                </a:cxn>
                <a:cxn ang="0">
                  <a:pos x="T4" y="T5"/>
                </a:cxn>
                <a:cxn ang="0">
                  <a:pos x="T6" y="T7"/>
                </a:cxn>
                <a:cxn ang="0">
                  <a:pos x="T8" y="T9"/>
                </a:cxn>
              </a:cxnLst>
              <a:rect l="0" t="0" r="r" b="b"/>
              <a:pathLst>
                <a:path w="249" h="102">
                  <a:moveTo>
                    <a:pt x="0" y="102"/>
                  </a:moveTo>
                  <a:lnTo>
                    <a:pt x="102" y="0"/>
                  </a:lnTo>
                  <a:lnTo>
                    <a:pt x="147" y="48"/>
                  </a:lnTo>
                  <a:lnTo>
                    <a:pt x="194" y="0"/>
                  </a:lnTo>
                  <a:lnTo>
                    <a:pt x="249" y="48"/>
                  </a:lnTo>
                </a:path>
              </a:pathLst>
            </a:custGeom>
            <a:noFill/>
            <a:ln w="23813" cap="flat">
              <a:gradFill>
                <a:gsLst>
                  <a:gs pos="0">
                    <a:srgbClr val="2BC2BD"/>
                  </a:gs>
                  <a:gs pos="100000">
                    <a:srgbClr val="42A6E2"/>
                  </a:gs>
                </a:gsLst>
                <a:lin ang="5400000" scaled="1"/>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 name="Oval 8">
              <a:extLst>
                <a:ext uri="{FF2B5EF4-FFF2-40B4-BE49-F238E27FC236}">
                  <a16:creationId xmlns:a16="http://schemas.microsoft.com/office/drawing/2014/main" id="{FD35565A-67EA-4497-925E-63DB3C1CF536}"/>
                </a:ext>
              </a:extLst>
            </p:cNvPr>
            <p:cNvSpPr>
              <a:spLocks noChangeArrowheads="1"/>
            </p:cNvSpPr>
            <p:nvPr/>
          </p:nvSpPr>
          <p:spPr bwMode="auto">
            <a:xfrm>
              <a:off x="666751" y="717551"/>
              <a:ext cx="84138" cy="85725"/>
            </a:xfrm>
            <a:prstGeom prst="ellipse">
              <a:avLst/>
            </a:prstGeom>
            <a:noFill/>
            <a:ln w="23813" cap="flat">
              <a:gradFill>
                <a:gsLst>
                  <a:gs pos="0">
                    <a:srgbClr val="2BC2BD"/>
                  </a:gs>
                  <a:gs pos="100000">
                    <a:srgbClr val="42A6E2"/>
                  </a:gs>
                </a:gsLst>
                <a:lin ang="5400000" scaled="1"/>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65" name="组合 64">
            <a:extLst>
              <a:ext uri="{FF2B5EF4-FFF2-40B4-BE49-F238E27FC236}">
                <a16:creationId xmlns:a16="http://schemas.microsoft.com/office/drawing/2014/main" id="{5E8F88CD-D12A-4116-809D-D781EC14F564}"/>
              </a:ext>
            </a:extLst>
          </p:cNvPr>
          <p:cNvGrpSpPr/>
          <p:nvPr/>
        </p:nvGrpSpPr>
        <p:grpSpPr>
          <a:xfrm>
            <a:off x="3312624" y="4715700"/>
            <a:ext cx="352656" cy="349581"/>
            <a:chOff x="5229226" y="484188"/>
            <a:chExt cx="546100" cy="541338"/>
          </a:xfrm>
          <a:effectLst>
            <a:outerShdw blurRad="50800" dist="38100" dir="2700000" algn="tl" rotWithShape="0">
              <a:prstClr val="black">
                <a:alpha val="40000"/>
              </a:prstClr>
            </a:outerShdw>
          </a:effectLst>
        </p:grpSpPr>
        <p:sp>
          <p:nvSpPr>
            <p:cNvPr id="66" name="Freeform 20">
              <a:extLst>
                <a:ext uri="{FF2B5EF4-FFF2-40B4-BE49-F238E27FC236}">
                  <a16:creationId xmlns:a16="http://schemas.microsoft.com/office/drawing/2014/main" id="{1502CC71-B9EB-4D4A-B444-EBDB113662CC}"/>
                </a:ext>
              </a:extLst>
            </p:cNvPr>
            <p:cNvSpPr>
              <a:spLocks/>
            </p:cNvSpPr>
            <p:nvPr/>
          </p:nvSpPr>
          <p:spPr bwMode="auto">
            <a:xfrm>
              <a:off x="5229226" y="538163"/>
              <a:ext cx="546100" cy="487363"/>
            </a:xfrm>
            <a:custGeom>
              <a:avLst/>
              <a:gdLst>
                <a:gd name="T0" fmla="*/ 157 w 192"/>
                <a:gd name="T1" fmla="*/ 0 h 171"/>
                <a:gd name="T2" fmla="*/ 188 w 192"/>
                <a:gd name="T3" fmla="*/ 0 h 171"/>
                <a:gd name="T4" fmla="*/ 192 w 192"/>
                <a:gd name="T5" fmla="*/ 4 h 171"/>
                <a:gd name="T6" fmla="*/ 192 w 192"/>
                <a:gd name="T7" fmla="*/ 168 h 171"/>
                <a:gd name="T8" fmla="*/ 188 w 192"/>
                <a:gd name="T9" fmla="*/ 171 h 171"/>
                <a:gd name="T10" fmla="*/ 3 w 192"/>
                <a:gd name="T11" fmla="*/ 171 h 171"/>
                <a:gd name="T12" fmla="*/ 0 w 192"/>
                <a:gd name="T13" fmla="*/ 168 h 171"/>
                <a:gd name="T14" fmla="*/ 0 w 192"/>
                <a:gd name="T15" fmla="*/ 4 h 171"/>
                <a:gd name="T16" fmla="*/ 3 w 192"/>
                <a:gd name="T17" fmla="*/ 0 h 171"/>
                <a:gd name="T18" fmla="*/ 34 w 192"/>
                <a:gd name="T1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71">
                  <a:moveTo>
                    <a:pt x="157" y="0"/>
                  </a:moveTo>
                  <a:cubicBezTo>
                    <a:pt x="188" y="0"/>
                    <a:pt x="188" y="0"/>
                    <a:pt x="188" y="0"/>
                  </a:cubicBezTo>
                  <a:cubicBezTo>
                    <a:pt x="190" y="0"/>
                    <a:pt x="192" y="2"/>
                    <a:pt x="192" y="4"/>
                  </a:cubicBezTo>
                  <a:cubicBezTo>
                    <a:pt x="192" y="168"/>
                    <a:pt x="192" y="168"/>
                    <a:pt x="192" y="168"/>
                  </a:cubicBezTo>
                  <a:cubicBezTo>
                    <a:pt x="192" y="170"/>
                    <a:pt x="190" y="171"/>
                    <a:pt x="188" y="171"/>
                  </a:cubicBezTo>
                  <a:cubicBezTo>
                    <a:pt x="3" y="171"/>
                    <a:pt x="3" y="171"/>
                    <a:pt x="3" y="171"/>
                  </a:cubicBezTo>
                  <a:cubicBezTo>
                    <a:pt x="1" y="171"/>
                    <a:pt x="0" y="170"/>
                    <a:pt x="0" y="168"/>
                  </a:cubicBezTo>
                  <a:cubicBezTo>
                    <a:pt x="0" y="4"/>
                    <a:pt x="0" y="4"/>
                    <a:pt x="0" y="4"/>
                  </a:cubicBezTo>
                  <a:cubicBezTo>
                    <a:pt x="0" y="2"/>
                    <a:pt x="1" y="0"/>
                    <a:pt x="3" y="0"/>
                  </a:cubicBezTo>
                  <a:cubicBezTo>
                    <a:pt x="34" y="0"/>
                    <a:pt x="34" y="0"/>
                    <a:pt x="34" y="0"/>
                  </a:cubicBezTo>
                </a:path>
              </a:pathLst>
            </a:custGeom>
            <a:noFill/>
            <a:ln w="23813" cap="flat">
              <a:gradFill>
                <a:gsLst>
                  <a:gs pos="0">
                    <a:srgbClr val="2BC2BD"/>
                  </a:gs>
                  <a:gs pos="100000">
                    <a:srgbClr val="42A6E2"/>
                  </a:gs>
                </a:gsLst>
                <a:lin ang="5400000" scaled="1"/>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 name="Line 21">
              <a:extLst>
                <a:ext uri="{FF2B5EF4-FFF2-40B4-BE49-F238E27FC236}">
                  <a16:creationId xmlns:a16="http://schemas.microsoft.com/office/drawing/2014/main" id="{E8D81A45-913E-473B-BB4A-C06A56D01836}"/>
                </a:ext>
              </a:extLst>
            </p:cNvPr>
            <p:cNvSpPr>
              <a:spLocks noChangeShapeType="1"/>
            </p:cNvSpPr>
            <p:nvPr/>
          </p:nvSpPr>
          <p:spPr bwMode="auto">
            <a:xfrm>
              <a:off x="5229226" y="688976"/>
              <a:ext cx="546100" cy="0"/>
            </a:xfrm>
            <a:prstGeom prst="line">
              <a:avLst/>
            </a:prstGeom>
            <a:noFill/>
            <a:ln w="23813" cap="flat">
              <a:gradFill>
                <a:gsLst>
                  <a:gs pos="0">
                    <a:srgbClr val="2BC2BD"/>
                  </a:gs>
                  <a:gs pos="100000">
                    <a:srgbClr val="42A6E2"/>
                  </a:gs>
                </a:gsLst>
                <a:lin ang="5400000" scaled="1"/>
              </a:gra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 name="Freeform 22">
              <a:extLst>
                <a:ext uri="{FF2B5EF4-FFF2-40B4-BE49-F238E27FC236}">
                  <a16:creationId xmlns:a16="http://schemas.microsoft.com/office/drawing/2014/main" id="{20222FC7-54AF-4D48-A29A-5E21234ADF6A}"/>
                </a:ext>
              </a:extLst>
            </p:cNvPr>
            <p:cNvSpPr>
              <a:spLocks/>
            </p:cNvSpPr>
            <p:nvPr/>
          </p:nvSpPr>
          <p:spPr bwMode="auto">
            <a:xfrm>
              <a:off x="5337176" y="484188"/>
              <a:ext cx="77788" cy="103188"/>
            </a:xfrm>
            <a:custGeom>
              <a:avLst/>
              <a:gdLst>
                <a:gd name="T0" fmla="*/ 27 w 27"/>
                <a:gd name="T1" fmla="*/ 33 h 36"/>
                <a:gd name="T2" fmla="*/ 24 w 27"/>
                <a:gd name="T3" fmla="*/ 36 h 36"/>
                <a:gd name="T4" fmla="*/ 3 w 27"/>
                <a:gd name="T5" fmla="*/ 36 h 36"/>
                <a:gd name="T6" fmla="*/ 0 w 27"/>
                <a:gd name="T7" fmla="*/ 33 h 36"/>
                <a:gd name="T8" fmla="*/ 0 w 27"/>
                <a:gd name="T9" fmla="*/ 3 h 36"/>
                <a:gd name="T10" fmla="*/ 3 w 27"/>
                <a:gd name="T11" fmla="*/ 0 h 36"/>
                <a:gd name="T12" fmla="*/ 24 w 27"/>
                <a:gd name="T13" fmla="*/ 0 h 36"/>
                <a:gd name="T14" fmla="*/ 27 w 27"/>
                <a:gd name="T15" fmla="*/ 3 h 36"/>
                <a:gd name="T16" fmla="*/ 27 w 27"/>
                <a:gd name="T17"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6">
                  <a:moveTo>
                    <a:pt x="27" y="33"/>
                  </a:moveTo>
                  <a:cubicBezTo>
                    <a:pt x="27" y="35"/>
                    <a:pt x="26" y="36"/>
                    <a:pt x="24" y="36"/>
                  </a:cubicBezTo>
                  <a:cubicBezTo>
                    <a:pt x="3" y="36"/>
                    <a:pt x="3" y="36"/>
                    <a:pt x="3" y="36"/>
                  </a:cubicBezTo>
                  <a:cubicBezTo>
                    <a:pt x="1" y="36"/>
                    <a:pt x="0" y="35"/>
                    <a:pt x="0" y="33"/>
                  </a:cubicBezTo>
                  <a:cubicBezTo>
                    <a:pt x="0" y="3"/>
                    <a:pt x="0" y="3"/>
                    <a:pt x="0" y="3"/>
                  </a:cubicBezTo>
                  <a:cubicBezTo>
                    <a:pt x="0" y="1"/>
                    <a:pt x="1" y="0"/>
                    <a:pt x="3" y="0"/>
                  </a:cubicBezTo>
                  <a:cubicBezTo>
                    <a:pt x="24" y="0"/>
                    <a:pt x="24" y="0"/>
                    <a:pt x="24" y="0"/>
                  </a:cubicBezTo>
                  <a:cubicBezTo>
                    <a:pt x="26" y="0"/>
                    <a:pt x="27" y="1"/>
                    <a:pt x="27" y="3"/>
                  </a:cubicBezTo>
                  <a:lnTo>
                    <a:pt x="27" y="33"/>
                  </a:lnTo>
                  <a:close/>
                </a:path>
              </a:pathLst>
            </a:custGeom>
            <a:noFill/>
            <a:ln w="23813" cap="flat">
              <a:gradFill>
                <a:gsLst>
                  <a:gs pos="0">
                    <a:srgbClr val="2BC2BD"/>
                  </a:gs>
                  <a:gs pos="100000">
                    <a:srgbClr val="42A6E2"/>
                  </a:gs>
                </a:gsLst>
                <a:lin ang="5400000" scaled="1"/>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 name="Freeform 23">
              <a:extLst>
                <a:ext uri="{FF2B5EF4-FFF2-40B4-BE49-F238E27FC236}">
                  <a16:creationId xmlns:a16="http://schemas.microsoft.com/office/drawing/2014/main" id="{5C570A4C-C173-4E83-A0D9-9287C056BD48}"/>
                </a:ext>
              </a:extLst>
            </p:cNvPr>
            <p:cNvSpPr>
              <a:spLocks/>
            </p:cNvSpPr>
            <p:nvPr/>
          </p:nvSpPr>
          <p:spPr bwMode="auto">
            <a:xfrm>
              <a:off x="5588001" y="484188"/>
              <a:ext cx="76200" cy="103188"/>
            </a:xfrm>
            <a:custGeom>
              <a:avLst/>
              <a:gdLst>
                <a:gd name="T0" fmla="*/ 27 w 27"/>
                <a:gd name="T1" fmla="*/ 33 h 36"/>
                <a:gd name="T2" fmla="*/ 24 w 27"/>
                <a:gd name="T3" fmla="*/ 36 h 36"/>
                <a:gd name="T4" fmla="*/ 3 w 27"/>
                <a:gd name="T5" fmla="*/ 36 h 36"/>
                <a:gd name="T6" fmla="*/ 0 w 27"/>
                <a:gd name="T7" fmla="*/ 33 h 36"/>
                <a:gd name="T8" fmla="*/ 0 w 27"/>
                <a:gd name="T9" fmla="*/ 3 h 36"/>
                <a:gd name="T10" fmla="*/ 3 w 27"/>
                <a:gd name="T11" fmla="*/ 0 h 36"/>
                <a:gd name="T12" fmla="*/ 24 w 27"/>
                <a:gd name="T13" fmla="*/ 0 h 36"/>
                <a:gd name="T14" fmla="*/ 27 w 27"/>
                <a:gd name="T15" fmla="*/ 3 h 36"/>
                <a:gd name="T16" fmla="*/ 27 w 27"/>
                <a:gd name="T17"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6">
                  <a:moveTo>
                    <a:pt x="27" y="33"/>
                  </a:moveTo>
                  <a:cubicBezTo>
                    <a:pt x="27" y="35"/>
                    <a:pt x="26" y="36"/>
                    <a:pt x="24" y="36"/>
                  </a:cubicBezTo>
                  <a:cubicBezTo>
                    <a:pt x="3" y="36"/>
                    <a:pt x="3" y="36"/>
                    <a:pt x="3" y="36"/>
                  </a:cubicBezTo>
                  <a:cubicBezTo>
                    <a:pt x="2" y="36"/>
                    <a:pt x="0" y="35"/>
                    <a:pt x="0" y="33"/>
                  </a:cubicBezTo>
                  <a:cubicBezTo>
                    <a:pt x="0" y="3"/>
                    <a:pt x="0" y="3"/>
                    <a:pt x="0" y="3"/>
                  </a:cubicBezTo>
                  <a:cubicBezTo>
                    <a:pt x="0" y="1"/>
                    <a:pt x="2" y="0"/>
                    <a:pt x="3" y="0"/>
                  </a:cubicBezTo>
                  <a:cubicBezTo>
                    <a:pt x="24" y="0"/>
                    <a:pt x="24" y="0"/>
                    <a:pt x="24" y="0"/>
                  </a:cubicBezTo>
                  <a:cubicBezTo>
                    <a:pt x="26" y="0"/>
                    <a:pt x="27" y="1"/>
                    <a:pt x="27" y="3"/>
                  </a:cubicBezTo>
                  <a:lnTo>
                    <a:pt x="27" y="33"/>
                  </a:lnTo>
                  <a:close/>
                </a:path>
              </a:pathLst>
            </a:custGeom>
            <a:noFill/>
            <a:ln w="23813" cap="flat">
              <a:gradFill>
                <a:gsLst>
                  <a:gs pos="0">
                    <a:srgbClr val="2BC2BD"/>
                  </a:gs>
                  <a:gs pos="100000">
                    <a:srgbClr val="42A6E2"/>
                  </a:gs>
                </a:gsLst>
                <a:lin ang="5400000" scaled="1"/>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0" name="Line 24">
              <a:extLst>
                <a:ext uri="{FF2B5EF4-FFF2-40B4-BE49-F238E27FC236}">
                  <a16:creationId xmlns:a16="http://schemas.microsoft.com/office/drawing/2014/main" id="{D6A859B3-EB25-480E-A1C6-571232E37013}"/>
                </a:ext>
              </a:extLst>
            </p:cNvPr>
            <p:cNvSpPr>
              <a:spLocks noChangeShapeType="1"/>
            </p:cNvSpPr>
            <p:nvPr/>
          </p:nvSpPr>
          <p:spPr bwMode="auto">
            <a:xfrm>
              <a:off x="5426076" y="538163"/>
              <a:ext cx="150813" cy="0"/>
            </a:xfrm>
            <a:prstGeom prst="line">
              <a:avLst/>
            </a:prstGeom>
            <a:noFill/>
            <a:ln w="23813" cap="flat">
              <a:gradFill>
                <a:gsLst>
                  <a:gs pos="0">
                    <a:srgbClr val="2BC2BD"/>
                  </a:gs>
                  <a:gs pos="100000">
                    <a:srgbClr val="42A6E2"/>
                  </a:gs>
                </a:gsLst>
                <a:lin ang="5400000" scaled="1"/>
              </a:gra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71" name="组合 70">
            <a:extLst>
              <a:ext uri="{FF2B5EF4-FFF2-40B4-BE49-F238E27FC236}">
                <a16:creationId xmlns:a16="http://schemas.microsoft.com/office/drawing/2014/main" id="{558BA242-612E-4ED8-8ED6-D933DF9119D6}"/>
              </a:ext>
            </a:extLst>
          </p:cNvPr>
          <p:cNvGrpSpPr/>
          <p:nvPr/>
        </p:nvGrpSpPr>
        <p:grpSpPr>
          <a:xfrm>
            <a:off x="3312624" y="3127670"/>
            <a:ext cx="352656" cy="353682"/>
            <a:chOff x="2862264" y="1550988"/>
            <a:chExt cx="546100" cy="547688"/>
          </a:xfrm>
          <a:effectLst>
            <a:outerShdw blurRad="50800" dist="38100" dir="2700000" algn="tl" rotWithShape="0">
              <a:prstClr val="black">
                <a:alpha val="40000"/>
              </a:prstClr>
            </a:outerShdw>
          </a:effectLst>
        </p:grpSpPr>
        <p:sp>
          <p:nvSpPr>
            <p:cNvPr id="72" name="Oval 76">
              <a:extLst>
                <a:ext uri="{FF2B5EF4-FFF2-40B4-BE49-F238E27FC236}">
                  <a16:creationId xmlns:a16="http://schemas.microsoft.com/office/drawing/2014/main" id="{5208CA29-D412-443A-AF04-2E6CFF7F901B}"/>
                </a:ext>
              </a:extLst>
            </p:cNvPr>
            <p:cNvSpPr>
              <a:spLocks noChangeArrowheads="1"/>
            </p:cNvSpPr>
            <p:nvPr/>
          </p:nvSpPr>
          <p:spPr bwMode="auto">
            <a:xfrm>
              <a:off x="2862264" y="1550988"/>
              <a:ext cx="546100" cy="547688"/>
            </a:xfrm>
            <a:prstGeom prst="ellipse">
              <a:avLst/>
            </a:prstGeom>
            <a:noFill/>
            <a:ln w="23813" cap="flat">
              <a:gradFill>
                <a:gsLst>
                  <a:gs pos="0">
                    <a:srgbClr val="2BC2BD"/>
                  </a:gs>
                  <a:gs pos="100000">
                    <a:srgbClr val="42A6E2"/>
                  </a:gs>
                </a:gsLst>
                <a:lin ang="5400000" scaled="1"/>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 name="Line 77">
              <a:extLst>
                <a:ext uri="{FF2B5EF4-FFF2-40B4-BE49-F238E27FC236}">
                  <a16:creationId xmlns:a16="http://schemas.microsoft.com/office/drawing/2014/main" id="{A9C90D8D-78BD-432D-8888-ABFDBB94FB3E}"/>
                </a:ext>
              </a:extLst>
            </p:cNvPr>
            <p:cNvSpPr>
              <a:spLocks noChangeShapeType="1"/>
            </p:cNvSpPr>
            <p:nvPr/>
          </p:nvSpPr>
          <p:spPr bwMode="auto">
            <a:xfrm>
              <a:off x="3135314" y="1700213"/>
              <a:ext cx="0" cy="244475"/>
            </a:xfrm>
            <a:prstGeom prst="line">
              <a:avLst/>
            </a:prstGeom>
            <a:noFill/>
            <a:ln w="23813" cap="flat">
              <a:gradFill>
                <a:gsLst>
                  <a:gs pos="0">
                    <a:srgbClr val="2BC2BD"/>
                  </a:gs>
                  <a:gs pos="100000">
                    <a:srgbClr val="42A6E2"/>
                  </a:gs>
                </a:gsLst>
                <a:lin ang="5400000" scaled="1"/>
              </a:gra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 name="Line 78">
              <a:extLst>
                <a:ext uri="{FF2B5EF4-FFF2-40B4-BE49-F238E27FC236}">
                  <a16:creationId xmlns:a16="http://schemas.microsoft.com/office/drawing/2014/main" id="{AED34FEE-0246-4922-B5F6-297B9683C0A8}"/>
                </a:ext>
              </a:extLst>
            </p:cNvPr>
            <p:cNvSpPr>
              <a:spLocks noChangeShapeType="1"/>
            </p:cNvSpPr>
            <p:nvPr/>
          </p:nvSpPr>
          <p:spPr bwMode="auto">
            <a:xfrm>
              <a:off x="3008314" y="1822451"/>
              <a:ext cx="255588" cy="0"/>
            </a:xfrm>
            <a:prstGeom prst="line">
              <a:avLst/>
            </a:prstGeom>
            <a:noFill/>
            <a:ln w="23813" cap="flat">
              <a:gradFill>
                <a:gsLst>
                  <a:gs pos="0">
                    <a:srgbClr val="2BC2BD"/>
                  </a:gs>
                  <a:gs pos="100000">
                    <a:srgbClr val="42A6E2"/>
                  </a:gs>
                </a:gsLst>
                <a:lin ang="5400000" scaled="1"/>
              </a:gra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75" name="组合 74">
            <a:extLst>
              <a:ext uri="{FF2B5EF4-FFF2-40B4-BE49-F238E27FC236}">
                <a16:creationId xmlns:a16="http://schemas.microsoft.com/office/drawing/2014/main" id="{B74FE286-7A56-499C-BB32-29F75217B690}"/>
              </a:ext>
            </a:extLst>
          </p:cNvPr>
          <p:cNvGrpSpPr/>
          <p:nvPr/>
        </p:nvGrpSpPr>
        <p:grpSpPr>
          <a:xfrm>
            <a:off x="1567646" y="4707559"/>
            <a:ext cx="352658" cy="328053"/>
            <a:chOff x="495301" y="3711576"/>
            <a:chExt cx="546101" cy="508000"/>
          </a:xfrm>
          <a:effectLst>
            <a:outerShdw blurRad="50800" dist="38100" dir="2700000" algn="tl" rotWithShape="0">
              <a:prstClr val="black">
                <a:alpha val="40000"/>
              </a:prstClr>
            </a:outerShdw>
          </a:effectLst>
        </p:grpSpPr>
        <p:sp>
          <p:nvSpPr>
            <p:cNvPr id="76" name="Line 124">
              <a:extLst>
                <a:ext uri="{FF2B5EF4-FFF2-40B4-BE49-F238E27FC236}">
                  <a16:creationId xmlns:a16="http://schemas.microsoft.com/office/drawing/2014/main" id="{9191E105-95C2-4044-A641-6E443B2B2283}"/>
                </a:ext>
              </a:extLst>
            </p:cNvPr>
            <p:cNvSpPr>
              <a:spLocks noChangeShapeType="1"/>
            </p:cNvSpPr>
            <p:nvPr/>
          </p:nvSpPr>
          <p:spPr bwMode="auto">
            <a:xfrm>
              <a:off x="928689" y="3868738"/>
              <a:ext cx="0" cy="225425"/>
            </a:xfrm>
            <a:prstGeom prst="line">
              <a:avLst/>
            </a:prstGeom>
            <a:noFill/>
            <a:ln w="23813" cap="flat">
              <a:gradFill>
                <a:gsLst>
                  <a:gs pos="0">
                    <a:srgbClr val="2BC2BD"/>
                  </a:gs>
                  <a:gs pos="100000">
                    <a:srgbClr val="42A6E2"/>
                  </a:gs>
                </a:gsLst>
                <a:lin ang="5400000" scaled="1"/>
              </a:gra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7" name="Line 125">
              <a:extLst>
                <a:ext uri="{FF2B5EF4-FFF2-40B4-BE49-F238E27FC236}">
                  <a16:creationId xmlns:a16="http://schemas.microsoft.com/office/drawing/2014/main" id="{ED0851C5-352D-4AE3-AC9F-FA5A2F82A3BE}"/>
                </a:ext>
              </a:extLst>
            </p:cNvPr>
            <p:cNvSpPr>
              <a:spLocks noChangeShapeType="1"/>
            </p:cNvSpPr>
            <p:nvPr/>
          </p:nvSpPr>
          <p:spPr bwMode="auto">
            <a:xfrm flipH="1">
              <a:off x="817564" y="3983038"/>
              <a:ext cx="223838" cy="0"/>
            </a:xfrm>
            <a:prstGeom prst="line">
              <a:avLst/>
            </a:prstGeom>
            <a:noFill/>
            <a:ln w="23813" cap="flat">
              <a:gradFill>
                <a:gsLst>
                  <a:gs pos="0">
                    <a:srgbClr val="2BC2BD"/>
                  </a:gs>
                  <a:gs pos="100000">
                    <a:srgbClr val="42A6E2"/>
                  </a:gs>
                </a:gsLst>
                <a:lin ang="5400000" scaled="1"/>
              </a:gra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 name="Freeform 126">
              <a:extLst>
                <a:ext uri="{FF2B5EF4-FFF2-40B4-BE49-F238E27FC236}">
                  <a16:creationId xmlns:a16="http://schemas.microsoft.com/office/drawing/2014/main" id="{CEFE57A1-2A39-4854-9DB5-8996DF63D231}"/>
                </a:ext>
              </a:extLst>
            </p:cNvPr>
            <p:cNvSpPr>
              <a:spLocks/>
            </p:cNvSpPr>
            <p:nvPr/>
          </p:nvSpPr>
          <p:spPr bwMode="auto">
            <a:xfrm>
              <a:off x="495301" y="3711576"/>
              <a:ext cx="433388" cy="508000"/>
            </a:xfrm>
            <a:custGeom>
              <a:avLst/>
              <a:gdLst>
                <a:gd name="T0" fmla="*/ 152 w 152"/>
                <a:gd name="T1" fmla="*/ 155 h 178"/>
                <a:gd name="T2" fmla="*/ 152 w 152"/>
                <a:gd name="T3" fmla="*/ 164 h 178"/>
                <a:gd name="T4" fmla="*/ 138 w 152"/>
                <a:gd name="T5" fmla="*/ 178 h 178"/>
                <a:gd name="T6" fmla="*/ 13 w 152"/>
                <a:gd name="T7" fmla="*/ 178 h 178"/>
                <a:gd name="T8" fmla="*/ 0 w 152"/>
                <a:gd name="T9" fmla="*/ 164 h 178"/>
                <a:gd name="T10" fmla="*/ 0 w 152"/>
                <a:gd name="T11" fmla="*/ 14 h 178"/>
                <a:gd name="T12" fmla="*/ 13 w 152"/>
                <a:gd name="T13" fmla="*/ 0 h 178"/>
                <a:gd name="T14" fmla="*/ 138 w 152"/>
                <a:gd name="T15" fmla="*/ 0 h 178"/>
                <a:gd name="T16" fmla="*/ 152 w 152"/>
                <a:gd name="T17" fmla="*/ 14 h 178"/>
                <a:gd name="T18" fmla="*/ 152 w 152"/>
                <a:gd name="T19" fmla="*/ 3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78">
                  <a:moveTo>
                    <a:pt x="152" y="155"/>
                  </a:moveTo>
                  <a:cubicBezTo>
                    <a:pt x="152" y="164"/>
                    <a:pt x="152" y="164"/>
                    <a:pt x="152" y="164"/>
                  </a:cubicBezTo>
                  <a:cubicBezTo>
                    <a:pt x="152" y="172"/>
                    <a:pt x="146" y="178"/>
                    <a:pt x="138" y="178"/>
                  </a:cubicBezTo>
                  <a:cubicBezTo>
                    <a:pt x="13" y="178"/>
                    <a:pt x="13" y="178"/>
                    <a:pt x="13" y="178"/>
                  </a:cubicBezTo>
                  <a:cubicBezTo>
                    <a:pt x="6" y="178"/>
                    <a:pt x="0" y="172"/>
                    <a:pt x="0" y="164"/>
                  </a:cubicBezTo>
                  <a:cubicBezTo>
                    <a:pt x="0" y="14"/>
                    <a:pt x="0" y="14"/>
                    <a:pt x="0" y="14"/>
                  </a:cubicBezTo>
                  <a:cubicBezTo>
                    <a:pt x="0" y="6"/>
                    <a:pt x="6" y="0"/>
                    <a:pt x="13" y="0"/>
                  </a:cubicBezTo>
                  <a:cubicBezTo>
                    <a:pt x="138" y="0"/>
                    <a:pt x="138" y="0"/>
                    <a:pt x="138" y="0"/>
                  </a:cubicBezTo>
                  <a:cubicBezTo>
                    <a:pt x="146" y="0"/>
                    <a:pt x="152" y="6"/>
                    <a:pt x="152" y="14"/>
                  </a:cubicBezTo>
                  <a:cubicBezTo>
                    <a:pt x="152" y="38"/>
                    <a:pt x="152" y="38"/>
                    <a:pt x="152" y="38"/>
                  </a:cubicBezTo>
                </a:path>
              </a:pathLst>
            </a:custGeom>
            <a:noFill/>
            <a:ln w="23813" cap="flat">
              <a:gradFill>
                <a:gsLst>
                  <a:gs pos="0">
                    <a:srgbClr val="2BC2BD"/>
                  </a:gs>
                  <a:gs pos="100000">
                    <a:srgbClr val="42A6E2"/>
                  </a:gs>
                </a:gsLst>
                <a:lin ang="5400000" scaled="1"/>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79" name="文本框 78">
            <a:extLst>
              <a:ext uri="{FF2B5EF4-FFF2-40B4-BE49-F238E27FC236}">
                <a16:creationId xmlns:a16="http://schemas.microsoft.com/office/drawing/2014/main" id="{584A49F3-D2B1-4593-932E-EFF2DB6DAD9F}"/>
              </a:ext>
            </a:extLst>
          </p:cNvPr>
          <p:cNvSpPr txBox="1"/>
          <p:nvPr/>
        </p:nvSpPr>
        <p:spPr>
          <a:xfrm>
            <a:off x="914247" y="3609554"/>
            <a:ext cx="1659456" cy="784830"/>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lumMod val="65000"/>
                  </a:schemeClr>
                </a:solidFill>
                <a:cs typeface="+mn-ea"/>
                <a:sym typeface="+mn-lt"/>
              </a:rPr>
              <a:t>The user can demonstrate on a projector or computer, or print the presentation</a:t>
            </a:r>
          </a:p>
        </p:txBody>
      </p:sp>
      <p:sp>
        <p:nvSpPr>
          <p:cNvPr id="80" name="文本框 79">
            <a:extLst>
              <a:ext uri="{FF2B5EF4-FFF2-40B4-BE49-F238E27FC236}">
                <a16:creationId xmlns:a16="http://schemas.microsoft.com/office/drawing/2014/main" id="{06C86689-75A5-411B-BC8B-FDD624071380}"/>
              </a:ext>
            </a:extLst>
          </p:cNvPr>
          <p:cNvSpPr txBox="1"/>
          <p:nvPr/>
        </p:nvSpPr>
        <p:spPr>
          <a:xfrm>
            <a:off x="2659224" y="3609554"/>
            <a:ext cx="1659456" cy="784830"/>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lumMod val="65000"/>
                  </a:schemeClr>
                </a:solidFill>
                <a:cs typeface="+mn-ea"/>
                <a:sym typeface="+mn-lt"/>
              </a:rPr>
              <a:t>The user can demonstrate on a projector or computer, or print the presentation</a:t>
            </a:r>
          </a:p>
        </p:txBody>
      </p:sp>
      <p:sp>
        <p:nvSpPr>
          <p:cNvPr id="81" name="文本框 80">
            <a:extLst>
              <a:ext uri="{FF2B5EF4-FFF2-40B4-BE49-F238E27FC236}">
                <a16:creationId xmlns:a16="http://schemas.microsoft.com/office/drawing/2014/main" id="{4D2AEF4A-54B9-42D8-B3E0-C5553AE4B519}"/>
              </a:ext>
            </a:extLst>
          </p:cNvPr>
          <p:cNvSpPr txBox="1"/>
          <p:nvPr/>
        </p:nvSpPr>
        <p:spPr>
          <a:xfrm>
            <a:off x="914247" y="5138502"/>
            <a:ext cx="1659456" cy="784830"/>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lumMod val="65000"/>
                  </a:schemeClr>
                </a:solidFill>
                <a:cs typeface="+mn-ea"/>
                <a:sym typeface="+mn-lt"/>
              </a:rPr>
              <a:t>The user can demonstrate on a projector or computer, or print the presentation</a:t>
            </a:r>
          </a:p>
        </p:txBody>
      </p:sp>
      <p:sp>
        <p:nvSpPr>
          <p:cNvPr id="82" name="文本框 81">
            <a:extLst>
              <a:ext uri="{FF2B5EF4-FFF2-40B4-BE49-F238E27FC236}">
                <a16:creationId xmlns:a16="http://schemas.microsoft.com/office/drawing/2014/main" id="{82D17335-A926-4ED2-A526-565DD41E494C}"/>
              </a:ext>
            </a:extLst>
          </p:cNvPr>
          <p:cNvSpPr txBox="1"/>
          <p:nvPr/>
        </p:nvSpPr>
        <p:spPr>
          <a:xfrm>
            <a:off x="2659224" y="5138502"/>
            <a:ext cx="1659456" cy="784830"/>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900" dirty="0">
                <a:solidFill>
                  <a:schemeClr val="bg1">
                    <a:lumMod val="65000"/>
                  </a:schemeClr>
                </a:solidFill>
                <a:cs typeface="+mn-ea"/>
                <a:sym typeface="+mn-lt"/>
              </a:rPr>
              <a:t>The user can demonstrate on a projector or computer, or print the presentation</a:t>
            </a:r>
          </a:p>
        </p:txBody>
      </p:sp>
    </p:spTree>
    <p:extLst>
      <p:ext uri="{BB962C8B-B14F-4D97-AF65-F5344CB8AC3E}">
        <p14:creationId xmlns:p14="http://schemas.microsoft.com/office/powerpoint/2010/main" val="3661440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p14="http://schemas.microsoft.com/office/powerpoint/2010/main" xmlns:c="http://schemas.openxmlformats.org/drawingml/2006/chart"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0.70"/>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par>
                                <p:cTn id="16" presetID="55" presetClass="entr" presetSubtype="0" fill="hold" nodeType="withEffect">
                                  <p:stCondLst>
                                    <p:cond delay="200"/>
                                  </p:stCondLst>
                                  <p:childTnLst>
                                    <p:set>
                                      <p:cBhvr>
                                        <p:cTn id="17" dur="1" fill="hold">
                                          <p:stCondLst>
                                            <p:cond delay="0"/>
                                          </p:stCondLst>
                                        </p:cTn>
                                        <p:tgtEl>
                                          <p:spTgt spid="50"/>
                                        </p:tgtEl>
                                        <p:attrNameLst>
                                          <p:attrName>style.visibility</p:attrName>
                                        </p:attrNameLst>
                                      </p:cBhvr>
                                      <p:to>
                                        <p:strVal val="visible"/>
                                      </p:to>
                                    </p:set>
                                    <p:anim calcmode="lin" valueType="num">
                                      <p:cBhvr>
                                        <p:cTn id="18" dur="1000" fill="hold"/>
                                        <p:tgtEl>
                                          <p:spTgt spid="50"/>
                                        </p:tgtEl>
                                        <p:attrNameLst>
                                          <p:attrName>ppt_w</p:attrName>
                                        </p:attrNameLst>
                                      </p:cBhvr>
                                      <p:tavLst>
                                        <p:tav tm="0">
                                          <p:val>
                                            <p:strVal val="#ppt_w*0.70"/>
                                          </p:val>
                                        </p:tav>
                                        <p:tav tm="100000">
                                          <p:val>
                                            <p:strVal val="#ppt_w"/>
                                          </p:val>
                                        </p:tav>
                                      </p:tavLst>
                                    </p:anim>
                                    <p:anim calcmode="lin" valueType="num">
                                      <p:cBhvr>
                                        <p:cTn id="19" dur="1000" fill="hold"/>
                                        <p:tgtEl>
                                          <p:spTgt spid="50"/>
                                        </p:tgtEl>
                                        <p:attrNameLst>
                                          <p:attrName>ppt_h</p:attrName>
                                        </p:attrNameLst>
                                      </p:cBhvr>
                                      <p:tavLst>
                                        <p:tav tm="0">
                                          <p:val>
                                            <p:strVal val="#ppt_h"/>
                                          </p:val>
                                        </p:tav>
                                        <p:tav tm="100000">
                                          <p:val>
                                            <p:strVal val="#ppt_h"/>
                                          </p:val>
                                        </p:tav>
                                      </p:tavLst>
                                    </p:anim>
                                    <p:animEffect transition="in" filter="fade">
                                      <p:cBhvr>
                                        <p:cTn id="20" dur="1000"/>
                                        <p:tgtEl>
                                          <p:spTgt spid="50"/>
                                        </p:tgtEl>
                                      </p:cBhvr>
                                    </p:animEffect>
                                  </p:childTnLst>
                                </p:cTn>
                              </p:par>
                              <p:par>
                                <p:cTn id="21" presetID="55" presetClass="entr" presetSubtype="0" fill="hold" nodeType="withEffect">
                                  <p:stCondLst>
                                    <p:cond delay="500"/>
                                  </p:stCondLst>
                                  <p:childTnLst>
                                    <p:set>
                                      <p:cBhvr>
                                        <p:cTn id="22" dur="1" fill="hold">
                                          <p:stCondLst>
                                            <p:cond delay="0"/>
                                          </p:stCondLst>
                                        </p:cTn>
                                        <p:tgtEl>
                                          <p:spTgt spid="51"/>
                                        </p:tgtEl>
                                        <p:attrNameLst>
                                          <p:attrName>style.visibility</p:attrName>
                                        </p:attrNameLst>
                                      </p:cBhvr>
                                      <p:to>
                                        <p:strVal val="visible"/>
                                      </p:to>
                                    </p:set>
                                    <p:anim calcmode="lin" valueType="num">
                                      <p:cBhvr>
                                        <p:cTn id="23" dur="1000" fill="hold"/>
                                        <p:tgtEl>
                                          <p:spTgt spid="51"/>
                                        </p:tgtEl>
                                        <p:attrNameLst>
                                          <p:attrName>ppt_w</p:attrName>
                                        </p:attrNameLst>
                                      </p:cBhvr>
                                      <p:tavLst>
                                        <p:tav tm="0">
                                          <p:val>
                                            <p:strVal val="#ppt_w*0.70"/>
                                          </p:val>
                                        </p:tav>
                                        <p:tav tm="100000">
                                          <p:val>
                                            <p:strVal val="#ppt_w"/>
                                          </p:val>
                                        </p:tav>
                                      </p:tavLst>
                                    </p:anim>
                                    <p:anim calcmode="lin" valueType="num">
                                      <p:cBhvr>
                                        <p:cTn id="24" dur="1000" fill="hold"/>
                                        <p:tgtEl>
                                          <p:spTgt spid="51"/>
                                        </p:tgtEl>
                                        <p:attrNameLst>
                                          <p:attrName>ppt_h</p:attrName>
                                        </p:attrNameLst>
                                      </p:cBhvr>
                                      <p:tavLst>
                                        <p:tav tm="0">
                                          <p:val>
                                            <p:strVal val="#ppt_h"/>
                                          </p:val>
                                        </p:tav>
                                        <p:tav tm="100000">
                                          <p:val>
                                            <p:strVal val="#ppt_h"/>
                                          </p:val>
                                        </p:tav>
                                      </p:tavLst>
                                    </p:anim>
                                    <p:animEffect transition="in" filter="fade">
                                      <p:cBhvr>
                                        <p:cTn id="25" dur="1000"/>
                                        <p:tgtEl>
                                          <p:spTgt spid="51"/>
                                        </p:tgtEl>
                                      </p:cBhvr>
                                    </p:animEffect>
                                  </p:childTnLst>
                                </p:cTn>
                              </p:par>
                            </p:childTnLst>
                          </p:cTn>
                        </p:par>
                        <p:par>
                          <p:cTn id="26" fill="hold">
                            <p:stCondLst>
                              <p:cond delay="2500"/>
                            </p:stCondLst>
                            <p:childTnLst>
                              <p:par>
                                <p:cTn id="27" presetID="49" presetClass="entr" presetSubtype="0" decel="100000" fill="hold"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 calcmode="lin" valueType="num">
                                      <p:cBhvr>
                                        <p:cTn id="31" dur="500" fill="hold"/>
                                        <p:tgtEl>
                                          <p:spTgt spid="60"/>
                                        </p:tgtEl>
                                        <p:attrNameLst>
                                          <p:attrName>style.rotation</p:attrName>
                                        </p:attrNameLst>
                                      </p:cBhvr>
                                      <p:tavLst>
                                        <p:tav tm="0">
                                          <p:val>
                                            <p:fltVal val="360"/>
                                          </p:val>
                                        </p:tav>
                                        <p:tav tm="100000">
                                          <p:val>
                                            <p:fltVal val="0"/>
                                          </p:val>
                                        </p:tav>
                                      </p:tavLst>
                                    </p:anim>
                                    <p:animEffect transition="in" filter="fade">
                                      <p:cBhvr>
                                        <p:cTn id="32" dur="500"/>
                                        <p:tgtEl>
                                          <p:spTgt spid="60"/>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anim calcmode="lin" valueType="num">
                                      <p:cBhvr>
                                        <p:cTn id="35" dur="500" fill="hold"/>
                                        <p:tgtEl>
                                          <p:spTgt spid="71"/>
                                        </p:tgtEl>
                                        <p:attrNameLst>
                                          <p:attrName>ppt_w</p:attrName>
                                        </p:attrNameLst>
                                      </p:cBhvr>
                                      <p:tavLst>
                                        <p:tav tm="0">
                                          <p:val>
                                            <p:fltVal val="0"/>
                                          </p:val>
                                        </p:tav>
                                        <p:tav tm="100000">
                                          <p:val>
                                            <p:strVal val="#ppt_w"/>
                                          </p:val>
                                        </p:tav>
                                      </p:tavLst>
                                    </p:anim>
                                    <p:anim calcmode="lin" valueType="num">
                                      <p:cBhvr>
                                        <p:cTn id="36" dur="500" fill="hold"/>
                                        <p:tgtEl>
                                          <p:spTgt spid="71"/>
                                        </p:tgtEl>
                                        <p:attrNameLst>
                                          <p:attrName>ppt_h</p:attrName>
                                        </p:attrNameLst>
                                      </p:cBhvr>
                                      <p:tavLst>
                                        <p:tav tm="0">
                                          <p:val>
                                            <p:fltVal val="0"/>
                                          </p:val>
                                        </p:tav>
                                        <p:tav tm="100000">
                                          <p:val>
                                            <p:strVal val="#ppt_h"/>
                                          </p:val>
                                        </p:tav>
                                      </p:tavLst>
                                    </p:anim>
                                    <p:anim calcmode="lin" valueType="num">
                                      <p:cBhvr>
                                        <p:cTn id="37" dur="500" fill="hold"/>
                                        <p:tgtEl>
                                          <p:spTgt spid="71"/>
                                        </p:tgtEl>
                                        <p:attrNameLst>
                                          <p:attrName>style.rotation</p:attrName>
                                        </p:attrNameLst>
                                      </p:cBhvr>
                                      <p:tavLst>
                                        <p:tav tm="0">
                                          <p:val>
                                            <p:fltVal val="360"/>
                                          </p:val>
                                        </p:tav>
                                        <p:tav tm="100000">
                                          <p:val>
                                            <p:fltVal val="0"/>
                                          </p:val>
                                        </p:tav>
                                      </p:tavLst>
                                    </p:anim>
                                    <p:animEffect transition="in" filter="fade">
                                      <p:cBhvr>
                                        <p:cTn id="38" dur="500"/>
                                        <p:tgtEl>
                                          <p:spTgt spid="71"/>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p:cTn id="41" dur="500" fill="hold"/>
                                        <p:tgtEl>
                                          <p:spTgt spid="65"/>
                                        </p:tgtEl>
                                        <p:attrNameLst>
                                          <p:attrName>ppt_w</p:attrName>
                                        </p:attrNameLst>
                                      </p:cBhvr>
                                      <p:tavLst>
                                        <p:tav tm="0">
                                          <p:val>
                                            <p:fltVal val="0"/>
                                          </p:val>
                                        </p:tav>
                                        <p:tav tm="100000">
                                          <p:val>
                                            <p:strVal val="#ppt_w"/>
                                          </p:val>
                                        </p:tav>
                                      </p:tavLst>
                                    </p:anim>
                                    <p:anim calcmode="lin" valueType="num">
                                      <p:cBhvr>
                                        <p:cTn id="42" dur="500" fill="hold"/>
                                        <p:tgtEl>
                                          <p:spTgt spid="65"/>
                                        </p:tgtEl>
                                        <p:attrNameLst>
                                          <p:attrName>ppt_h</p:attrName>
                                        </p:attrNameLst>
                                      </p:cBhvr>
                                      <p:tavLst>
                                        <p:tav tm="0">
                                          <p:val>
                                            <p:fltVal val="0"/>
                                          </p:val>
                                        </p:tav>
                                        <p:tav tm="100000">
                                          <p:val>
                                            <p:strVal val="#ppt_h"/>
                                          </p:val>
                                        </p:tav>
                                      </p:tavLst>
                                    </p:anim>
                                    <p:anim calcmode="lin" valueType="num">
                                      <p:cBhvr>
                                        <p:cTn id="43" dur="500" fill="hold"/>
                                        <p:tgtEl>
                                          <p:spTgt spid="65"/>
                                        </p:tgtEl>
                                        <p:attrNameLst>
                                          <p:attrName>style.rotation</p:attrName>
                                        </p:attrNameLst>
                                      </p:cBhvr>
                                      <p:tavLst>
                                        <p:tav tm="0">
                                          <p:val>
                                            <p:fltVal val="360"/>
                                          </p:val>
                                        </p:tav>
                                        <p:tav tm="100000">
                                          <p:val>
                                            <p:fltVal val="0"/>
                                          </p:val>
                                        </p:tav>
                                      </p:tavLst>
                                    </p:anim>
                                    <p:animEffect transition="in" filter="fade">
                                      <p:cBhvr>
                                        <p:cTn id="44" dur="500"/>
                                        <p:tgtEl>
                                          <p:spTgt spid="65"/>
                                        </p:tgtEl>
                                      </p:cBhvr>
                                    </p:animEffect>
                                  </p:childTnLst>
                                </p:cTn>
                              </p:par>
                              <p:par>
                                <p:cTn id="45" presetID="49" presetClass="entr" presetSubtype="0" decel="100000" fill="hold" nodeType="withEffect">
                                  <p:stCondLst>
                                    <p:cond delay="0"/>
                                  </p:stCondLst>
                                  <p:childTnLst>
                                    <p:set>
                                      <p:cBhvr>
                                        <p:cTn id="46" dur="1" fill="hold">
                                          <p:stCondLst>
                                            <p:cond delay="0"/>
                                          </p:stCondLst>
                                        </p:cTn>
                                        <p:tgtEl>
                                          <p:spTgt spid="75"/>
                                        </p:tgtEl>
                                        <p:attrNameLst>
                                          <p:attrName>style.visibility</p:attrName>
                                        </p:attrNameLst>
                                      </p:cBhvr>
                                      <p:to>
                                        <p:strVal val="visible"/>
                                      </p:to>
                                    </p:set>
                                    <p:anim calcmode="lin" valueType="num">
                                      <p:cBhvr>
                                        <p:cTn id="47" dur="500" fill="hold"/>
                                        <p:tgtEl>
                                          <p:spTgt spid="75"/>
                                        </p:tgtEl>
                                        <p:attrNameLst>
                                          <p:attrName>ppt_w</p:attrName>
                                        </p:attrNameLst>
                                      </p:cBhvr>
                                      <p:tavLst>
                                        <p:tav tm="0">
                                          <p:val>
                                            <p:fltVal val="0"/>
                                          </p:val>
                                        </p:tav>
                                        <p:tav tm="100000">
                                          <p:val>
                                            <p:strVal val="#ppt_w"/>
                                          </p:val>
                                        </p:tav>
                                      </p:tavLst>
                                    </p:anim>
                                    <p:anim calcmode="lin" valueType="num">
                                      <p:cBhvr>
                                        <p:cTn id="48" dur="500" fill="hold"/>
                                        <p:tgtEl>
                                          <p:spTgt spid="75"/>
                                        </p:tgtEl>
                                        <p:attrNameLst>
                                          <p:attrName>ppt_h</p:attrName>
                                        </p:attrNameLst>
                                      </p:cBhvr>
                                      <p:tavLst>
                                        <p:tav tm="0">
                                          <p:val>
                                            <p:fltVal val="0"/>
                                          </p:val>
                                        </p:tav>
                                        <p:tav tm="100000">
                                          <p:val>
                                            <p:strVal val="#ppt_h"/>
                                          </p:val>
                                        </p:tav>
                                      </p:tavLst>
                                    </p:anim>
                                    <p:anim calcmode="lin" valueType="num">
                                      <p:cBhvr>
                                        <p:cTn id="49" dur="500" fill="hold"/>
                                        <p:tgtEl>
                                          <p:spTgt spid="75"/>
                                        </p:tgtEl>
                                        <p:attrNameLst>
                                          <p:attrName>style.rotation</p:attrName>
                                        </p:attrNameLst>
                                      </p:cBhvr>
                                      <p:tavLst>
                                        <p:tav tm="0">
                                          <p:val>
                                            <p:fltVal val="360"/>
                                          </p:val>
                                        </p:tav>
                                        <p:tav tm="100000">
                                          <p:val>
                                            <p:fltVal val="0"/>
                                          </p:val>
                                        </p:tav>
                                      </p:tavLst>
                                    </p:anim>
                                    <p:animEffect transition="in" filter="fade">
                                      <p:cBhvr>
                                        <p:cTn id="50" dur="500"/>
                                        <p:tgtEl>
                                          <p:spTgt spid="75"/>
                                        </p:tgtEl>
                                      </p:cBhvr>
                                    </p:animEffect>
                                  </p:childTnLst>
                                </p:cTn>
                              </p:par>
                            </p:childTnLst>
                          </p:cTn>
                        </p:par>
                        <p:par>
                          <p:cTn id="51" fill="hold">
                            <p:stCondLst>
                              <p:cond delay="3000"/>
                            </p:stCondLst>
                            <p:childTnLst>
                              <p:par>
                                <p:cTn id="52" presetID="14" presetClass="entr" presetSubtype="10" fill="hold" grpId="0" nodeType="after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randombar(horizontal)">
                                      <p:cBhvr>
                                        <p:cTn id="54" dur="500"/>
                                        <p:tgtEl>
                                          <p:spTgt spid="79"/>
                                        </p:tgtEl>
                                      </p:cBhvr>
                                    </p:animEffect>
                                  </p:childTnLst>
                                </p:cTn>
                              </p:par>
                            </p:childTnLst>
                          </p:cTn>
                        </p:par>
                        <p:par>
                          <p:cTn id="55" fill="hold">
                            <p:stCondLst>
                              <p:cond delay="3500"/>
                            </p:stCondLst>
                            <p:childTnLst>
                              <p:par>
                                <p:cTn id="56" presetID="14" presetClass="entr" presetSubtype="10"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randombar(horizontal)">
                                      <p:cBhvr>
                                        <p:cTn id="58" dur="500"/>
                                        <p:tgtEl>
                                          <p:spTgt spid="80"/>
                                        </p:tgtEl>
                                      </p:cBhvr>
                                    </p:animEffect>
                                  </p:childTnLst>
                                </p:cTn>
                              </p:par>
                            </p:childTnLst>
                          </p:cTn>
                        </p:par>
                        <p:par>
                          <p:cTn id="59" fill="hold">
                            <p:stCondLst>
                              <p:cond delay="4000"/>
                            </p:stCondLst>
                            <p:childTnLst>
                              <p:par>
                                <p:cTn id="60" presetID="14" presetClass="entr" presetSubtype="10" fill="hold" grpId="0" nodeType="after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randombar(horizontal)">
                                      <p:cBhvr>
                                        <p:cTn id="62" dur="500"/>
                                        <p:tgtEl>
                                          <p:spTgt spid="81"/>
                                        </p:tgtEl>
                                      </p:cBhvr>
                                    </p:animEffect>
                                  </p:childTnLst>
                                </p:cTn>
                              </p:par>
                            </p:childTnLst>
                          </p:cTn>
                        </p:par>
                        <p:par>
                          <p:cTn id="63" fill="hold">
                            <p:stCondLst>
                              <p:cond delay="4500"/>
                            </p:stCondLst>
                            <p:childTnLst>
                              <p:par>
                                <p:cTn id="64" presetID="14" presetClass="entr" presetSubtype="10"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randombar(horizontal)">
                                      <p:cBhvr>
                                        <p:cTn id="6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
            <a:extLst>
              <a:ext uri="{FF2B5EF4-FFF2-40B4-BE49-F238E27FC236}">
                <a16:creationId xmlns:a16="http://schemas.microsoft.com/office/drawing/2014/main" id="{F68876F5-CAB7-4324-9716-010E8487EBC6}"/>
              </a:ext>
            </a:extLst>
          </p:cNvPr>
          <p:cNvGrpSpPr/>
          <p:nvPr/>
        </p:nvGrpSpPr>
        <p:grpSpPr>
          <a:xfrm>
            <a:off x="1298341" y="1042004"/>
            <a:ext cx="11048595" cy="6078369"/>
            <a:chOff x="-2502479" y="-102620"/>
            <a:chExt cx="11048595" cy="6078369"/>
          </a:xfrm>
          <a:solidFill>
            <a:schemeClr val="bg1"/>
          </a:solidFill>
        </p:grpSpPr>
        <p:grpSp>
          <p:nvGrpSpPr>
            <p:cNvPr id="10" name="Group 110">
              <a:extLst>
                <a:ext uri="{FF2B5EF4-FFF2-40B4-BE49-F238E27FC236}">
                  <a16:creationId xmlns:a16="http://schemas.microsoft.com/office/drawing/2014/main" id="{64236C09-59BB-40EF-A626-8A7AF3E68090}"/>
                </a:ext>
              </a:extLst>
            </p:cNvPr>
            <p:cNvGrpSpPr>
              <a:grpSpLocks noChangeAspect="1"/>
            </p:cNvGrpSpPr>
            <p:nvPr/>
          </p:nvGrpSpPr>
          <p:grpSpPr bwMode="auto">
            <a:xfrm>
              <a:off x="-2502479" y="-102620"/>
              <a:ext cx="8290081" cy="5599529"/>
              <a:chOff x="1205" y="1590"/>
              <a:chExt cx="835" cy="564"/>
            </a:xfrm>
            <a:grpFill/>
          </p:grpSpPr>
          <p:sp>
            <p:nvSpPr>
              <p:cNvPr id="17" name="Freeform 113">
                <a:extLst>
                  <a:ext uri="{FF2B5EF4-FFF2-40B4-BE49-F238E27FC236}">
                    <a16:creationId xmlns:a16="http://schemas.microsoft.com/office/drawing/2014/main" id="{A3512FAB-E43C-4831-BEA7-C9E1557492B2}"/>
                  </a:ext>
                </a:extLst>
              </p:cNvPr>
              <p:cNvSpPr>
                <a:spLocks noEditPoints="1"/>
              </p:cNvSpPr>
              <p:nvPr/>
            </p:nvSpPr>
            <p:spPr bwMode="auto">
              <a:xfrm>
                <a:off x="1402" y="1594"/>
                <a:ext cx="565" cy="350"/>
              </a:xfrm>
              <a:custGeom>
                <a:avLst/>
                <a:gdLst>
                  <a:gd name="T0" fmla="*/ 237 w 237"/>
                  <a:gd name="T1" fmla="*/ 135 h 146"/>
                  <a:gd name="T2" fmla="*/ 228 w 237"/>
                  <a:gd name="T3" fmla="*/ 101 h 146"/>
                  <a:gd name="T4" fmla="*/ 217 w 237"/>
                  <a:gd name="T5" fmla="*/ 60 h 146"/>
                  <a:gd name="T6" fmla="*/ 214 w 237"/>
                  <a:gd name="T7" fmla="*/ 51 h 146"/>
                  <a:gd name="T8" fmla="*/ 204 w 237"/>
                  <a:gd name="T9" fmla="*/ 13 h 146"/>
                  <a:gd name="T10" fmla="*/ 225 w 237"/>
                  <a:gd name="T11" fmla="*/ 0 h 146"/>
                  <a:gd name="T12" fmla="*/ 191 w 237"/>
                  <a:gd name="T13" fmla="*/ 2 h 146"/>
                  <a:gd name="T14" fmla="*/ 200 w 237"/>
                  <a:gd name="T15" fmla="*/ 47 h 146"/>
                  <a:gd name="T16" fmla="*/ 62 w 237"/>
                  <a:gd name="T17" fmla="*/ 32 h 146"/>
                  <a:gd name="T18" fmla="*/ 57 w 237"/>
                  <a:gd name="T19" fmla="*/ 51 h 146"/>
                  <a:gd name="T20" fmla="*/ 19 w 237"/>
                  <a:gd name="T21" fmla="*/ 107 h 146"/>
                  <a:gd name="T22" fmla="*/ 11 w 237"/>
                  <a:gd name="T23" fmla="*/ 143 h 146"/>
                  <a:gd name="T24" fmla="*/ 42 w 237"/>
                  <a:gd name="T25" fmla="*/ 97 h 146"/>
                  <a:gd name="T26" fmla="*/ 97 w 237"/>
                  <a:gd name="T27" fmla="*/ 140 h 146"/>
                  <a:gd name="T28" fmla="*/ 74 w 237"/>
                  <a:gd name="T29" fmla="*/ 59 h 146"/>
                  <a:gd name="T30" fmla="*/ 121 w 237"/>
                  <a:gd name="T31" fmla="*/ 137 h 146"/>
                  <a:gd name="T32" fmla="*/ 205 w 237"/>
                  <a:gd name="T33" fmla="*/ 66 h 146"/>
                  <a:gd name="T34" fmla="*/ 216 w 237"/>
                  <a:gd name="T35" fmla="*/ 104 h 146"/>
                  <a:gd name="T36" fmla="*/ 213 w 237"/>
                  <a:gd name="T37" fmla="*/ 57 h 146"/>
                  <a:gd name="T38" fmla="*/ 213 w 237"/>
                  <a:gd name="T39" fmla="*/ 57 h 146"/>
                  <a:gd name="T40" fmla="*/ 213 w 237"/>
                  <a:gd name="T41" fmla="*/ 57 h 146"/>
                  <a:gd name="T42" fmla="*/ 214 w 237"/>
                  <a:gd name="T43" fmla="*/ 56 h 146"/>
                  <a:gd name="T44" fmla="*/ 214 w 237"/>
                  <a:gd name="T45" fmla="*/ 56 h 146"/>
                  <a:gd name="T46" fmla="*/ 215 w 237"/>
                  <a:gd name="T47" fmla="*/ 54 h 146"/>
                  <a:gd name="T48" fmla="*/ 215 w 237"/>
                  <a:gd name="T49" fmla="*/ 54 h 146"/>
                  <a:gd name="T50" fmla="*/ 213 w 237"/>
                  <a:gd name="T51" fmla="*/ 49 h 146"/>
                  <a:gd name="T52" fmla="*/ 213 w 237"/>
                  <a:gd name="T53" fmla="*/ 49 h 146"/>
                  <a:gd name="T54" fmla="*/ 213 w 237"/>
                  <a:gd name="T55" fmla="*/ 49 h 146"/>
                  <a:gd name="T56" fmla="*/ 212 w 237"/>
                  <a:gd name="T57" fmla="*/ 48 h 146"/>
                  <a:gd name="T58" fmla="*/ 212 w 237"/>
                  <a:gd name="T59" fmla="*/ 48 h 146"/>
                  <a:gd name="T60" fmla="*/ 211 w 237"/>
                  <a:gd name="T61" fmla="*/ 47 h 146"/>
                  <a:gd name="T62" fmla="*/ 211 w 237"/>
                  <a:gd name="T63" fmla="*/ 47 h 146"/>
                  <a:gd name="T64" fmla="*/ 211 w 237"/>
                  <a:gd name="T65" fmla="*/ 47 h 146"/>
                  <a:gd name="T66" fmla="*/ 210 w 237"/>
                  <a:gd name="T67" fmla="*/ 47 h 146"/>
                  <a:gd name="T68" fmla="*/ 210 w 237"/>
                  <a:gd name="T69" fmla="*/ 47 h 146"/>
                  <a:gd name="T70" fmla="*/ 210 w 237"/>
                  <a:gd name="T71" fmla="*/ 47 h 146"/>
                  <a:gd name="T72" fmla="*/ 210 w 237"/>
                  <a:gd name="T73" fmla="*/ 47 h 146"/>
                  <a:gd name="T74" fmla="*/ 209 w 237"/>
                  <a:gd name="T75" fmla="*/ 47 h 146"/>
                  <a:gd name="T76" fmla="*/ 209 w 237"/>
                  <a:gd name="T77" fmla="*/ 47 h 146"/>
                  <a:gd name="T78" fmla="*/ 209 w 237"/>
                  <a:gd name="T79" fmla="*/ 47 h 146"/>
                  <a:gd name="T80" fmla="*/ 209 w 237"/>
                  <a:gd name="T81" fmla="*/ 47 h 146"/>
                  <a:gd name="T82" fmla="*/ 208 w 237"/>
                  <a:gd name="T83" fmla="*/ 47 h 146"/>
                  <a:gd name="T84" fmla="*/ 206 w 237"/>
                  <a:gd name="T85" fmla="*/ 47 h 146"/>
                  <a:gd name="T86" fmla="*/ 208 w 237"/>
                  <a:gd name="T87" fmla="*/ 47 h 146"/>
                  <a:gd name="T88" fmla="*/ 208 w 237"/>
                  <a:gd name="T89" fmla="*/ 4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7" h="146">
                    <a:moveTo>
                      <a:pt x="225" y="138"/>
                    </a:moveTo>
                    <a:cubicBezTo>
                      <a:pt x="228" y="136"/>
                      <a:pt x="232" y="135"/>
                      <a:pt x="237" y="135"/>
                    </a:cubicBezTo>
                    <a:cubicBezTo>
                      <a:pt x="237" y="135"/>
                      <a:pt x="237" y="135"/>
                      <a:pt x="237" y="135"/>
                    </a:cubicBezTo>
                    <a:cubicBezTo>
                      <a:pt x="228" y="101"/>
                      <a:pt x="228" y="101"/>
                      <a:pt x="228" y="101"/>
                    </a:cubicBezTo>
                    <a:cubicBezTo>
                      <a:pt x="223" y="81"/>
                      <a:pt x="223" y="81"/>
                      <a:pt x="223" y="81"/>
                    </a:cubicBezTo>
                    <a:cubicBezTo>
                      <a:pt x="217" y="60"/>
                      <a:pt x="217" y="60"/>
                      <a:pt x="217" y="60"/>
                    </a:cubicBezTo>
                    <a:cubicBezTo>
                      <a:pt x="215" y="51"/>
                      <a:pt x="215" y="51"/>
                      <a:pt x="215" y="51"/>
                    </a:cubicBezTo>
                    <a:cubicBezTo>
                      <a:pt x="215" y="51"/>
                      <a:pt x="214" y="51"/>
                      <a:pt x="214" y="51"/>
                    </a:cubicBezTo>
                    <a:cubicBezTo>
                      <a:pt x="214" y="51"/>
                      <a:pt x="214" y="51"/>
                      <a:pt x="214" y="51"/>
                    </a:cubicBezTo>
                    <a:cubicBezTo>
                      <a:pt x="204" y="13"/>
                      <a:pt x="204" y="13"/>
                      <a:pt x="204" y="13"/>
                    </a:cubicBezTo>
                    <a:cubicBezTo>
                      <a:pt x="225" y="13"/>
                      <a:pt x="225" y="13"/>
                      <a:pt x="225" y="13"/>
                    </a:cubicBezTo>
                    <a:cubicBezTo>
                      <a:pt x="225" y="0"/>
                      <a:pt x="225" y="0"/>
                      <a:pt x="225" y="0"/>
                    </a:cubicBezTo>
                    <a:cubicBezTo>
                      <a:pt x="196" y="0"/>
                      <a:pt x="196" y="0"/>
                      <a:pt x="196" y="0"/>
                    </a:cubicBezTo>
                    <a:cubicBezTo>
                      <a:pt x="194" y="0"/>
                      <a:pt x="192" y="1"/>
                      <a:pt x="191" y="2"/>
                    </a:cubicBezTo>
                    <a:cubicBezTo>
                      <a:pt x="190" y="4"/>
                      <a:pt x="189" y="6"/>
                      <a:pt x="190" y="8"/>
                    </a:cubicBezTo>
                    <a:cubicBezTo>
                      <a:pt x="200" y="47"/>
                      <a:pt x="200" y="47"/>
                      <a:pt x="200" y="47"/>
                    </a:cubicBezTo>
                    <a:cubicBezTo>
                      <a:pt x="69" y="47"/>
                      <a:pt x="69" y="47"/>
                      <a:pt x="69" y="47"/>
                    </a:cubicBezTo>
                    <a:cubicBezTo>
                      <a:pt x="62" y="32"/>
                      <a:pt x="62" y="32"/>
                      <a:pt x="62" y="32"/>
                    </a:cubicBezTo>
                    <a:cubicBezTo>
                      <a:pt x="48" y="32"/>
                      <a:pt x="48" y="32"/>
                      <a:pt x="48" y="32"/>
                    </a:cubicBezTo>
                    <a:cubicBezTo>
                      <a:pt x="57" y="51"/>
                      <a:pt x="57" y="51"/>
                      <a:pt x="57" y="51"/>
                    </a:cubicBezTo>
                    <a:cubicBezTo>
                      <a:pt x="31" y="90"/>
                      <a:pt x="31" y="90"/>
                      <a:pt x="31" y="90"/>
                    </a:cubicBezTo>
                    <a:cubicBezTo>
                      <a:pt x="19" y="107"/>
                      <a:pt x="19" y="107"/>
                      <a:pt x="19" y="107"/>
                    </a:cubicBezTo>
                    <a:cubicBezTo>
                      <a:pt x="0" y="136"/>
                      <a:pt x="0" y="136"/>
                      <a:pt x="0" y="136"/>
                    </a:cubicBezTo>
                    <a:cubicBezTo>
                      <a:pt x="4" y="137"/>
                      <a:pt x="8" y="140"/>
                      <a:pt x="11" y="143"/>
                    </a:cubicBezTo>
                    <a:cubicBezTo>
                      <a:pt x="30" y="114"/>
                      <a:pt x="30" y="114"/>
                      <a:pt x="30" y="114"/>
                    </a:cubicBezTo>
                    <a:cubicBezTo>
                      <a:pt x="42" y="97"/>
                      <a:pt x="42" y="97"/>
                      <a:pt x="42" y="97"/>
                    </a:cubicBezTo>
                    <a:cubicBezTo>
                      <a:pt x="63" y="65"/>
                      <a:pt x="63" y="65"/>
                      <a:pt x="63" y="65"/>
                    </a:cubicBezTo>
                    <a:cubicBezTo>
                      <a:pt x="97" y="140"/>
                      <a:pt x="97" y="140"/>
                      <a:pt x="97" y="140"/>
                    </a:cubicBezTo>
                    <a:cubicBezTo>
                      <a:pt x="100" y="138"/>
                      <a:pt x="104" y="136"/>
                      <a:pt x="109" y="135"/>
                    </a:cubicBezTo>
                    <a:cubicBezTo>
                      <a:pt x="74" y="59"/>
                      <a:pt x="74" y="59"/>
                      <a:pt x="74" y="59"/>
                    </a:cubicBezTo>
                    <a:cubicBezTo>
                      <a:pt x="193" y="59"/>
                      <a:pt x="193" y="59"/>
                      <a:pt x="193" y="59"/>
                    </a:cubicBezTo>
                    <a:cubicBezTo>
                      <a:pt x="121" y="137"/>
                      <a:pt x="121" y="137"/>
                      <a:pt x="121" y="137"/>
                    </a:cubicBezTo>
                    <a:cubicBezTo>
                      <a:pt x="125" y="139"/>
                      <a:pt x="128" y="142"/>
                      <a:pt x="130" y="146"/>
                    </a:cubicBezTo>
                    <a:cubicBezTo>
                      <a:pt x="205" y="66"/>
                      <a:pt x="205" y="66"/>
                      <a:pt x="205" y="66"/>
                    </a:cubicBezTo>
                    <a:cubicBezTo>
                      <a:pt x="210" y="85"/>
                      <a:pt x="210" y="85"/>
                      <a:pt x="210" y="85"/>
                    </a:cubicBezTo>
                    <a:cubicBezTo>
                      <a:pt x="216" y="104"/>
                      <a:pt x="216" y="104"/>
                      <a:pt x="216" y="104"/>
                    </a:cubicBezTo>
                    <a:lnTo>
                      <a:pt x="225" y="138"/>
                    </a:lnTo>
                    <a:close/>
                    <a:moveTo>
                      <a:pt x="213" y="57"/>
                    </a:moveTo>
                    <a:cubicBezTo>
                      <a:pt x="213" y="57"/>
                      <a:pt x="213" y="57"/>
                      <a:pt x="213" y="57"/>
                    </a:cubicBezTo>
                    <a:cubicBezTo>
                      <a:pt x="213" y="57"/>
                      <a:pt x="213" y="57"/>
                      <a:pt x="213" y="57"/>
                    </a:cubicBezTo>
                    <a:cubicBezTo>
                      <a:pt x="213" y="57"/>
                      <a:pt x="213" y="57"/>
                      <a:pt x="213" y="57"/>
                    </a:cubicBezTo>
                    <a:cubicBezTo>
                      <a:pt x="213" y="57"/>
                      <a:pt x="213" y="57"/>
                      <a:pt x="213" y="57"/>
                    </a:cubicBezTo>
                    <a:close/>
                    <a:moveTo>
                      <a:pt x="214" y="56"/>
                    </a:moveTo>
                    <a:cubicBezTo>
                      <a:pt x="214" y="56"/>
                      <a:pt x="214" y="56"/>
                      <a:pt x="214" y="56"/>
                    </a:cubicBezTo>
                    <a:cubicBezTo>
                      <a:pt x="214" y="56"/>
                      <a:pt x="214" y="56"/>
                      <a:pt x="214" y="56"/>
                    </a:cubicBezTo>
                    <a:cubicBezTo>
                      <a:pt x="214" y="56"/>
                      <a:pt x="214" y="56"/>
                      <a:pt x="214" y="56"/>
                    </a:cubicBezTo>
                    <a:close/>
                    <a:moveTo>
                      <a:pt x="215" y="54"/>
                    </a:moveTo>
                    <a:cubicBezTo>
                      <a:pt x="215" y="54"/>
                      <a:pt x="215" y="54"/>
                      <a:pt x="215" y="54"/>
                    </a:cubicBezTo>
                    <a:cubicBezTo>
                      <a:pt x="215" y="54"/>
                      <a:pt x="215" y="54"/>
                      <a:pt x="215" y="54"/>
                    </a:cubicBezTo>
                    <a:cubicBezTo>
                      <a:pt x="215" y="54"/>
                      <a:pt x="215" y="54"/>
                      <a:pt x="215" y="54"/>
                    </a:cubicBezTo>
                    <a:close/>
                    <a:moveTo>
                      <a:pt x="213" y="49"/>
                    </a:moveTo>
                    <a:cubicBezTo>
                      <a:pt x="213" y="49"/>
                      <a:pt x="213" y="49"/>
                      <a:pt x="213" y="49"/>
                    </a:cubicBezTo>
                    <a:cubicBezTo>
                      <a:pt x="213" y="49"/>
                      <a:pt x="213" y="49"/>
                      <a:pt x="213" y="49"/>
                    </a:cubicBezTo>
                    <a:cubicBezTo>
                      <a:pt x="213" y="49"/>
                      <a:pt x="213" y="49"/>
                      <a:pt x="213" y="49"/>
                    </a:cubicBezTo>
                    <a:cubicBezTo>
                      <a:pt x="213" y="49"/>
                      <a:pt x="213" y="49"/>
                      <a:pt x="213" y="49"/>
                    </a:cubicBezTo>
                    <a:cubicBezTo>
                      <a:pt x="213" y="49"/>
                      <a:pt x="213" y="49"/>
                      <a:pt x="213" y="49"/>
                    </a:cubicBezTo>
                    <a:close/>
                    <a:moveTo>
                      <a:pt x="211" y="47"/>
                    </a:moveTo>
                    <a:cubicBezTo>
                      <a:pt x="211" y="47"/>
                      <a:pt x="212" y="47"/>
                      <a:pt x="212" y="48"/>
                    </a:cubicBezTo>
                    <a:cubicBezTo>
                      <a:pt x="212" y="48"/>
                      <a:pt x="212" y="48"/>
                      <a:pt x="212" y="48"/>
                    </a:cubicBezTo>
                    <a:cubicBezTo>
                      <a:pt x="212" y="48"/>
                      <a:pt x="212" y="48"/>
                      <a:pt x="212" y="48"/>
                    </a:cubicBezTo>
                    <a:cubicBezTo>
                      <a:pt x="212" y="48"/>
                      <a:pt x="211" y="47"/>
                      <a:pt x="211" y="47"/>
                    </a:cubicBezTo>
                    <a:cubicBezTo>
                      <a:pt x="211" y="47"/>
                      <a:pt x="211" y="47"/>
                      <a:pt x="211" y="47"/>
                    </a:cubicBezTo>
                    <a:close/>
                    <a:moveTo>
                      <a:pt x="211" y="47"/>
                    </a:moveTo>
                    <a:cubicBezTo>
                      <a:pt x="211" y="47"/>
                      <a:pt x="211" y="47"/>
                      <a:pt x="211" y="47"/>
                    </a:cubicBezTo>
                    <a:cubicBezTo>
                      <a:pt x="211" y="47"/>
                      <a:pt x="211" y="47"/>
                      <a:pt x="211" y="47"/>
                    </a:cubicBezTo>
                    <a:cubicBezTo>
                      <a:pt x="211" y="47"/>
                      <a:pt x="211" y="47"/>
                      <a:pt x="211" y="47"/>
                    </a:cubicBezTo>
                    <a:close/>
                    <a:moveTo>
                      <a:pt x="210" y="47"/>
                    </a:moveTo>
                    <a:cubicBezTo>
                      <a:pt x="210" y="47"/>
                      <a:pt x="210" y="47"/>
                      <a:pt x="210" y="47"/>
                    </a:cubicBezTo>
                    <a:cubicBezTo>
                      <a:pt x="210" y="47"/>
                      <a:pt x="210" y="47"/>
                      <a:pt x="210" y="47"/>
                    </a:cubicBezTo>
                    <a:cubicBezTo>
                      <a:pt x="210" y="47"/>
                      <a:pt x="210" y="47"/>
                      <a:pt x="210" y="47"/>
                    </a:cubicBezTo>
                    <a:cubicBezTo>
                      <a:pt x="210" y="47"/>
                      <a:pt x="211" y="47"/>
                      <a:pt x="211" y="47"/>
                    </a:cubicBezTo>
                    <a:cubicBezTo>
                      <a:pt x="210" y="47"/>
                      <a:pt x="210" y="47"/>
                      <a:pt x="210" y="47"/>
                    </a:cubicBezTo>
                    <a:cubicBezTo>
                      <a:pt x="210" y="47"/>
                      <a:pt x="210" y="47"/>
                      <a:pt x="210" y="47"/>
                    </a:cubicBezTo>
                    <a:cubicBezTo>
                      <a:pt x="210" y="47"/>
                      <a:pt x="210" y="47"/>
                      <a:pt x="210" y="47"/>
                    </a:cubicBezTo>
                    <a:close/>
                    <a:moveTo>
                      <a:pt x="209" y="47"/>
                    </a:moveTo>
                    <a:cubicBezTo>
                      <a:pt x="209" y="47"/>
                      <a:pt x="209" y="47"/>
                      <a:pt x="209" y="47"/>
                    </a:cubicBezTo>
                    <a:cubicBezTo>
                      <a:pt x="209" y="47"/>
                      <a:pt x="209" y="47"/>
                      <a:pt x="209" y="47"/>
                    </a:cubicBezTo>
                    <a:cubicBezTo>
                      <a:pt x="209" y="47"/>
                      <a:pt x="209" y="47"/>
                      <a:pt x="209" y="47"/>
                    </a:cubicBezTo>
                    <a:close/>
                    <a:moveTo>
                      <a:pt x="209" y="47"/>
                    </a:moveTo>
                    <a:cubicBezTo>
                      <a:pt x="209" y="47"/>
                      <a:pt x="209" y="47"/>
                      <a:pt x="209" y="47"/>
                    </a:cubicBezTo>
                    <a:cubicBezTo>
                      <a:pt x="209" y="47"/>
                      <a:pt x="208" y="47"/>
                      <a:pt x="208" y="47"/>
                    </a:cubicBezTo>
                    <a:cubicBezTo>
                      <a:pt x="208" y="47"/>
                      <a:pt x="208" y="47"/>
                      <a:pt x="209" y="47"/>
                    </a:cubicBezTo>
                    <a:cubicBezTo>
                      <a:pt x="209" y="47"/>
                      <a:pt x="209" y="47"/>
                      <a:pt x="209" y="47"/>
                    </a:cubicBezTo>
                    <a:close/>
                    <a:moveTo>
                      <a:pt x="208" y="47"/>
                    </a:moveTo>
                    <a:cubicBezTo>
                      <a:pt x="208" y="47"/>
                      <a:pt x="208" y="47"/>
                      <a:pt x="208" y="47"/>
                    </a:cubicBezTo>
                    <a:cubicBezTo>
                      <a:pt x="207" y="47"/>
                      <a:pt x="207" y="47"/>
                      <a:pt x="206" y="47"/>
                    </a:cubicBezTo>
                    <a:cubicBezTo>
                      <a:pt x="206" y="47"/>
                      <a:pt x="206" y="47"/>
                      <a:pt x="207" y="47"/>
                    </a:cubicBezTo>
                    <a:cubicBezTo>
                      <a:pt x="207" y="47"/>
                      <a:pt x="207" y="47"/>
                      <a:pt x="208" y="47"/>
                    </a:cubicBezTo>
                    <a:cubicBezTo>
                      <a:pt x="208" y="47"/>
                      <a:pt x="208" y="47"/>
                      <a:pt x="208" y="47"/>
                    </a:cubicBezTo>
                    <a:cubicBezTo>
                      <a:pt x="208" y="47"/>
                      <a:pt x="208" y="47"/>
                      <a:pt x="208"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ea"/>
                  <a:sym typeface="+mn-lt"/>
                </a:endParaRPr>
              </a:p>
            </p:txBody>
          </p:sp>
          <p:sp>
            <p:nvSpPr>
              <p:cNvPr id="18" name="Freeform 114">
                <a:extLst>
                  <a:ext uri="{FF2B5EF4-FFF2-40B4-BE49-F238E27FC236}">
                    <a16:creationId xmlns:a16="http://schemas.microsoft.com/office/drawing/2014/main" id="{56C42E91-850D-4805-B9C8-D84A8F3894A9}"/>
                  </a:ext>
                </a:extLst>
              </p:cNvPr>
              <p:cNvSpPr>
                <a:spLocks/>
              </p:cNvSpPr>
              <p:nvPr/>
            </p:nvSpPr>
            <p:spPr bwMode="auto">
              <a:xfrm>
                <a:off x="1931" y="1590"/>
                <a:ext cx="109" cy="158"/>
              </a:xfrm>
              <a:custGeom>
                <a:avLst/>
                <a:gdLst>
                  <a:gd name="T0" fmla="*/ 3 w 46"/>
                  <a:gd name="T1" fmla="*/ 15 h 66"/>
                  <a:gd name="T2" fmla="*/ 4 w 46"/>
                  <a:gd name="T3" fmla="*/ 15 h 66"/>
                  <a:gd name="T4" fmla="*/ 28 w 46"/>
                  <a:gd name="T5" fmla="*/ 21 h 66"/>
                  <a:gd name="T6" fmla="*/ 34 w 46"/>
                  <a:gd name="T7" fmla="*/ 34 h 66"/>
                  <a:gd name="T8" fmla="*/ 28 w 46"/>
                  <a:gd name="T9" fmla="*/ 48 h 66"/>
                  <a:gd name="T10" fmla="*/ 8 w 46"/>
                  <a:gd name="T11" fmla="*/ 52 h 66"/>
                  <a:gd name="T12" fmla="*/ 1 w 46"/>
                  <a:gd name="T13" fmla="*/ 57 h 66"/>
                  <a:gd name="T14" fmla="*/ 1 w 46"/>
                  <a:gd name="T15" fmla="*/ 60 h 66"/>
                  <a:gd name="T16" fmla="*/ 6 w 46"/>
                  <a:gd name="T17" fmla="*/ 65 h 66"/>
                  <a:gd name="T18" fmla="*/ 13 w 46"/>
                  <a:gd name="T19" fmla="*/ 66 h 66"/>
                  <a:gd name="T20" fmla="*/ 36 w 46"/>
                  <a:gd name="T21" fmla="*/ 58 h 66"/>
                  <a:gd name="T22" fmla="*/ 46 w 46"/>
                  <a:gd name="T23" fmla="*/ 34 h 66"/>
                  <a:gd name="T24" fmla="*/ 37 w 46"/>
                  <a:gd name="T25" fmla="*/ 11 h 66"/>
                  <a:gd name="T26" fmla="*/ 3 w 46"/>
                  <a:gd name="T27" fmla="*/ 2 h 66"/>
                  <a:gd name="T28" fmla="*/ 3 w 46"/>
                  <a:gd name="T29" fmla="*/ 2 h 66"/>
                  <a:gd name="T30" fmla="*/ 3 w 46"/>
                  <a:gd name="T31" fmla="*/ 1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66">
                    <a:moveTo>
                      <a:pt x="3" y="15"/>
                    </a:moveTo>
                    <a:cubicBezTo>
                      <a:pt x="3" y="15"/>
                      <a:pt x="3" y="15"/>
                      <a:pt x="4" y="15"/>
                    </a:cubicBezTo>
                    <a:cubicBezTo>
                      <a:pt x="8" y="15"/>
                      <a:pt x="21" y="14"/>
                      <a:pt x="28" y="21"/>
                    </a:cubicBezTo>
                    <a:cubicBezTo>
                      <a:pt x="32" y="24"/>
                      <a:pt x="34" y="28"/>
                      <a:pt x="34" y="34"/>
                    </a:cubicBezTo>
                    <a:cubicBezTo>
                      <a:pt x="34" y="41"/>
                      <a:pt x="32" y="45"/>
                      <a:pt x="28" y="48"/>
                    </a:cubicBezTo>
                    <a:cubicBezTo>
                      <a:pt x="22" y="53"/>
                      <a:pt x="12" y="53"/>
                      <a:pt x="8" y="52"/>
                    </a:cubicBezTo>
                    <a:cubicBezTo>
                      <a:pt x="5" y="52"/>
                      <a:pt x="1" y="54"/>
                      <a:pt x="1" y="57"/>
                    </a:cubicBezTo>
                    <a:cubicBezTo>
                      <a:pt x="0" y="58"/>
                      <a:pt x="1" y="59"/>
                      <a:pt x="1" y="60"/>
                    </a:cubicBezTo>
                    <a:cubicBezTo>
                      <a:pt x="1" y="63"/>
                      <a:pt x="3" y="65"/>
                      <a:pt x="6" y="65"/>
                    </a:cubicBezTo>
                    <a:cubicBezTo>
                      <a:pt x="6" y="65"/>
                      <a:pt x="9" y="66"/>
                      <a:pt x="13" y="66"/>
                    </a:cubicBezTo>
                    <a:cubicBezTo>
                      <a:pt x="20" y="66"/>
                      <a:pt x="29" y="64"/>
                      <a:pt x="36" y="58"/>
                    </a:cubicBezTo>
                    <a:cubicBezTo>
                      <a:pt x="43" y="53"/>
                      <a:pt x="46" y="45"/>
                      <a:pt x="46" y="34"/>
                    </a:cubicBezTo>
                    <a:cubicBezTo>
                      <a:pt x="46" y="24"/>
                      <a:pt x="43" y="16"/>
                      <a:pt x="37" y="11"/>
                    </a:cubicBezTo>
                    <a:cubicBezTo>
                      <a:pt x="25" y="0"/>
                      <a:pt x="6" y="2"/>
                      <a:pt x="3" y="2"/>
                    </a:cubicBezTo>
                    <a:cubicBezTo>
                      <a:pt x="3" y="2"/>
                      <a:pt x="3" y="2"/>
                      <a:pt x="3" y="2"/>
                    </a:cubicBezTo>
                    <a:cubicBezTo>
                      <a:pt x="3" y="15"/>
                      <a:pt x="3" y="15"/>
                      <a:pt x="3"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ea"/>
                  <a:sym typeface="+mn-lt"/>
                </a:endParaRPr>
              </a:p>
            </p:txBody>
          </p:sp>
          <p:sp>
            <p:nvSpPr>
              <p:cNvPr id="19" name="Freeform 115">
                <a:extLst>
                  <a:ext uri="{FF2B5EF4-FFF2-40B4-BE49-F238E27FC236}">
                    <a16:creationId xmlns:a16="http://schemas.microsoft.com/office/drawing/2014/main" id="{0F1785D7-FF39-4ADC-9704-F2E8B14CA1D9}"/>
                  </a:ext>
                </a:extLst>
              </p:cNvPr>
              <p:cNvSpPr>
                <a:spLocks noEditPoints="1"/>
              </p:cNvSpPr>
              <p:nvPr/>
            </p:nvSpPr>
            <p:spPr bwMode="auto">
              <a:xfrm>
                <a:off x="1614" y="1917"/>
                <a:ext cx="105" cy="106"/>
              </a:xfrm>
              <a:custGeom>
                <a:avLst/>
                <a:gdLst>
                  <a:gd name="T0" fmla="*/ 32 w 44"/>
                  <a:gd name="T1" fmla="*/ 2 h 44"/>
                  <a:gd name="T2" fmla="*/ 22 w 44"/>
                  <a:gd name="T3" fmla="*/ 0 h 44"/>
                  <a:gd name="T4" fmla="*/ 20 w 44"/>
                  <a:gd name="T5" fmla="*/ 0 h 44"/>
                  <a:gd name="T6" fmla="*/ 8 w 44"/>
                  <a:gd name="T7" fmla="*/ 5 h 44"/>
                  <a:gd name="T8" fmla="*/ 1 w 44"/>
                  <a:gd name="T9" fmla="*/ 15 h 44"/>
                  <a:gd name="T10" fmla="*/ 0 w 44"/>
                  <a:gd name="T11" fmla="*/ 22 h 44"/>
                  <a:gd name="T12" fmla="*/ 1 w 44"/>
                  <a:gd name="T13" fmla="*/ 28 h 44"/>
                  <a:gd name="T14" fmla="*/ 17 w 44"/>
                  <a:gd name="T15" fmla="*/ 43 h 44"/>
                  <a:gd name="T16" fmla="*/ 22 w 44"/>
                  <a:gd name="T17" fmla="*/ 44 h 44"/>
                  <a:gd name="T18" fmla="*/ 28 w 44"/>
                  <a:gd name="T19" fmla="*/ 43 h 44"/>
                  <a:gd name="T20" fmla="*/ 44 w 44"/>
                  <a:gd name="T21" fmla="*/ 22 h 44"/>
                  <a:gd name="T22" fmla="*/ 41 w 44"/>
                  <a:gd name="T23" fmla="*/ 11 h 44"/>
                  <a:gd name="T24" fmla="*/ 32 w 44"/>
                  <a:gd name="T25" fmla="*/ 2 h 44"/>
                  <a:gd name="T26" fmla="*/ 26 w 44"/>
                  <a:gd name="T27" fmla="*/ 27 h 44"/>
                  <a:gd name="T28" fmla="*/ 26 w 44"/>
                  <a:gd name="T29" fmla="*/ 27 h 44"/>
                  <a:gd name="T30" fmla="*/ 26 w 44"/>
                  <a:gd name="T31" fmla="*/ 27 h 44"/>
                  <a:gd name="T32" fmla="*/ 26 w 44"/>
                  <a:gd name="T33" fmla="*/ 27 h 44"/>
                  <a:gd name="T34" fmla="*/ 26 w 44"/>
                  <a:gd name="T35" fmla="*/ 27 h 44"/>
                  <a:gd name="T36" fmla="*/ 25 w 44"/>
                  <a:gd name="T37" fmla="*/ 28 h 44"/>
                  <a:gd name="T38" fmla="*/ 25 w 44"/>
                  <a:gd name="T39" fmla="*/ 28 h 44"/>
                  <a:gd name="T40" fmla="*/ 24 w 44"/>
                  <a:gd name="T41" fmla="*/ 28 h 44"/>
                  <a:gd name="T42" fmla="*/ 25 w 44"/>
                  <a:gd name="T43"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4">
                    <a:moveTo>
                      <a:pt x="32" y="2"/>
                    </a:moveTo>
                    <a:cubicBezTo>
                      <a:pt x="29" y="1"/>
                      <a:pt x="26" y="0"/>
                      <a:pt x="22" y="0"/>
                    </a:cubicBezTo>
                    <a:cubicBezTo>
                      <a:pt x="21" y="0"/>
                      <a:pt x="21" y="0"/>
                      <a:pt x="20" y="0"/>
                    </a:cubicBezTo>
                    <a:cubicBezTo>
                      <a:pt x="15" y="1"/>
                      <a:pt x="11" y="3"/>
                      <a:pt x="8" y="5"/>
                    </a:cubicBezTo>
                    <a:cubicBezTo>
                      <a:pt x="5" y="8"/>
                      <a:pt x="3" y="11"/>
                      <a:pt x="1" y="15"/>
                    </a:cubicBezTo>
                    <a:cubicBezTo>
                      <a:pt x="1" y="17"/>
                      <a:pt x="0" y="20"/>
                      <a:pt x="0" y="22"/>
                    </a:cubicBezTo>
                    <a:cubicBezTo>
                      <a:pt x="0" y="24"/>
                      <a:pt x="1" y="26"/>
                      <a:pt x="1" y="28"/>
                    </a:cubicBezTo>
                    <a:cubicBezTo>
                      <a:pt x="4" y="36"/>
                      <a:pt x="10" y="41"/>
                      <a:pt x="17" y="43"/>
                    </a:cubicBezTo>
                    <a:cubicBezTo>
                      <a:pt x="19" y="44"/>
                      <a:pt x="21" y="44"/>
                      <a:pt x="22" y="44"/>
                    </a:cubicBezTo>
                    <a:cubicBezTo>
                      <a:pt x="25" y="44"/>
                      <a:pt x="27" y="43"/>
                      <a:pt x="28" y="43"/>
                    </a:cubicBezTo>
                    <a:cubicBezTo>
                      <a:pt x="38" y="40"/>
                      <a:pt x="44" y="32"/>
                      <a:pt x="44" y="22"/>
                    </a:cubicBezTo>
                    <a:cubicBezTo>
                      <a:pt x="44" y="18"/>
                      <a:pt x="43" y="14"/>
                      <a:pt x="41" y="11"/>
                    </a:cubicBezTo>
                    <a:cubicBezTo>
                      <a:pt x="39" y="7"/>
                      <a:pt x="36" y="4"/>
                      <a:pt x="32" y="2"/>
                    </a:cubicBezTo>
                    <a:close/>
                    <a:moveTo>
                      <a:pt x="26" y="27"/>
                    </a:moveTo>
                    <a:cubicBezTo>
                      <a:pt x="26" y="27"/>
                      <a:pt x="26" y="27"/>
                      <a:pt x="26" y="27"/>
                    </a:cubicBezTo>
                    <a:cubicBezTo>
                      <a:pt x="26" y="27"/>
                      <a:pt x="26" y="27"/>
                      <a:pt x="26" y="27"/>
                    </a:cubicBezTo>
                    <a:cubicBezTo>
                      <a:pt x="26" y="27"/>
                      <a:pt x="26" y="27"/>
                      <a:pt x="26" y="27"/>
                    </a:cubicBezTo>
                    <a:cubicBezTo>
                      <a:pt x="26" y="27"/>
                      <a:pt x="26" y="27"/>
                      <a:pt x="26" y="27"/>
                    </a:cubicBezTo>
                    <a:close/>
                    <a:moveTo>
                      <a:pt x="25" y="28"/>
                    </a:moveTo>
                    <a:cubicBezTo>
                      <a:pt x="25" y="28"/>
                      <a:pt x="25" y="28"/>
                      <a:pt x="25" y="28"/>
                    </a:cubicBezTo>
                    <a:cubicBezTo>
                      <a:pt x="25" y="28"/>
                      <a:pt x="25" y="28"/>
                      <a:pt x="24" y="28"/>
                    </a:cubicBezTo>
                    <a:cubicBezTo>
                      <a:pt x="25" y="28"/>
                      <a:pt x="25" y="28"/>
                      <a:pt x="2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ea"/>
                  <a:sym typeface="+mn-lt"/>
                </a:endParaRPr>
              </a:p>
            </p:txBody>
          </p:sp>
          <p:sp>
            <p:nvSpPr>
              <p:cNvPr id="20" name="Freeform 116">
                <a:extLst>
                  <a:ext uri="{FF2B5EF4-FFF2-40B4-BE49-F238E27FC236}">
                    <a16:creationId xmlns:a16="http://schemas.microsoft.com/office/drawing/2014/main" id="{FC7E7E26-4ED1-4A1B-A1A7-12C44C723086}"/>
                  </a:ext>
                </a:extLst>
              </p:cNvPr>
              <p:cNvSpPr>
                <a:spLocks/>
              </p:cNvSpPr>
              <p:nvPr/>
            </p:nvSpPr>
            <p:spPr bwMode="auto">
              <a:xfrm>
                <a:off x="1655" y="2020"/>
                <a:ext cx="66" cy="79"/>
              </a:xfrm>
              <a:custGeom>
                <a:avLst/>
                <a:gdLst>
                  <a:gd name="T0" fmla="*/ 0 w 28"/>
                  <a:gd name="T1" fmla="*/ 0 h 33"/>
                  <a:gd name="T2" fmla="*/ 0 w 28"/>
                  <a:gd name="T3" fmla="*/ 28 h 33"/>
                  <a:gd name="T4" fmla="*/ 5 w 28"/>
                  <a:gd name="T5" fmla="*/ 33 h 33"/>
                  <a:gd name="T6" fmla="*/ 23 w 28"/>
                  <a:gd name="T7" fmla="*/ 33 h 33"/>
                  <a:gd name="T8" fmla="*/ 28 w 28"/>
                  <a:gd name="T9" fmla="*/ 28 h 33"/>
                  <a:gd name="T10" fmla="*/ 23 w 28"/>
                  <a:gd name="T11" fmla="*/ 23 h 33"/>
                  <a:gd name="T12" fmla="*/ 11 w 28"/>
                  <a:gd name="T13" fmla="*/ 23 h 33"/>
                  <a:gd name="T14" fmla="*/ 11 w 28"/>
                  <a:gd name="T15" fmla="*/ 0 h 33"/>
                  <a:gd name="T16" fmla="*/ 5 w 28"/>
                  <a:gd name="T17" fmla="*/ 1 h 33"/>
                  <a:gd name="T18" fmla="*/ 0 w 28"/>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3">
                    <a:moveTo>
                      <a:pt x="0" y="0"/>
                    </a:moveTo>
                    <a:cubicBezTo>
                      <a:pt x="0" y="28"/>
                      <a:pt x="0" y="28"/>
                      <a:pt x="0" y="28"/>
                    </a:cubicBezTo>
                    <a:cubicBezTo>
                      <a:pt x="0" y="31"/>
                      <a:pt x="3" y="33"/>
                      <a:pt x="5" y="33"/>
                    </a:cubicBezTo>
                    <a:cubicBezTo>
                      <a:pt x="23" y="33"/>
                      <a:pt x="23" y="33"/>
                      <a:pt x="23" y="33"/>
                    </a:cubicBezTo>
                    <a:cubicBezTo>
                      <a:pt x="26" y="33"/>
                      <a:pt x="28" y="31"/>
                      <a:pt x="28" y="28"/>
                    </a:cubicBezTo>
                    <a:cubicBezTo>
                      <a:pt x="28" y="25"/>
                      <a:pt x="26" y="23"/>
                      <a:pt x="23" y="23"/>
                    </a:cubicBezTo>
                    <a:cubicBezTo>
                      <a:pt x="11" y="23"/>
                      <a:pt x="11" y="23"/>
                      <a:pt x="11" y="23"/>
                    </a:cubicBezTo>
                    <a:cubicBezTo>
                      <a:pt x="11" y="0"/>
                      <a:pt x="11" y="0"/>
                      <a:pt x="11" y="0"/>
                    </a:cubicBezTo>
                    <a:cubicBezTo>
                      <a:pt x="10" y="0"/>
                      <a:pt x="8" y="1"/>
                      <a:pt x="5" y="1"/>
                    </a:cubicBezTo>
                    <a:cubicBezTo>
                      <a:pt x="4" y="1"/>
                      <a:pt x="2"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ea"/>
                  <a:sym typeface="+mn-lt"/>
                </a:endParaRPr>
              </a:p>
            </p:txBody>
          </p:sp>
          <p:sp>
            <p:nvSpPr>
              <p:cNvPr id="21" name="Freeform 117">
                <a:extLst>
                  <a:ext uri="{FF2B5EF4-FFF2-40B4-BE49-F238E27FC236}">
                    <a16:creationId xmlns:a16="http://schemas.microsoft.com/office/drawing/2014/main" id="{4DBD6904-618D-447C-BE13-DA396FB0861B}"/>
                  </a:ext>
                </a:extLst>
              </p:cNvPr>
              <p:cNvSpPr>
                <a:spLocks/>
              </p:cNvSpPr>
              <p:nvPr/>
            </p:nvSpPr>
            <p:spPr bwMode="auto">
              <a:xfrm>
                <a:off x="1436" y="1953"/>
                <a:ext cx="181" cy="32"/>
              </a:xfrm>
              <a:custGeom>
                <a:avLst/>
                <a:gdLst>
                  <a:gd name="T0" fmla="*/ 76 w 76"/>
                  <a:gd name="T1" fmla="*/ 0 h 13"/>
                  <a:gd name="T2" fmla="*/ 56 w 76"/>
                  <a:gd name="T3" fmla="*/ 0 h 13"/>
                  <a:gd name="T4" fmla="*/ 36 w 76"/>
                  <a:gd name="T5" fmla="*/ 0 h 13"/>
                  <a:gd name="T6" fmla="*/ 0 w 76"/>
                  <a:gd name="T7" fmla="*/ 0 h 13"/>
                  <a:gd name="T8" fmla="*/ 1 w 76"/>
                  <a:gd name="T9" fmla="*/ 7 h 13"/>
                  <a:gd name="T10" fmla="*/ 1 w 76"/>
                  <a:gd name="T11" fmla="*/ 13 h 13"/>
                  <a:gd name="T12" fmla="*/ 36 w 76"/>
                  <a:gd name="T13" fmla="*/ 13 h 13"/>
                  <a:gd name="T14" fmla="*/ 56 w 76"/>
                  <a:gd name="T15" fmla="*/ 13 h 13"/>
                  <a:gd name="T16" fmla="*/ 76 w 76"/>
                  <a:gd name="T17" fmla="*/ 13 h 13"/>
                  <a:gd name="T18" fmla="*/ 75 w 76"/>
                  <a:gd name="T19" fmla="*/ 7 h 13"/>
                  <a:gd name="T20" fmla="*/ 76 w 76"/>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3">
                    <a:moveTo>
                      <a:pt x="76" y="0"/>
                    </a:moveTo>
                    <a:cubicBezTo>
                      <a:pt x="56" y="0"/>
                      <a:pt x="56" y="0"/>
                      <a:pt x="56" y="0"/>
                    </a:cubicBezTo>
                    <a:cubicBezTo>
                      <a:pt x="36" y="0"/>
                      <a:pt x="36" y="0"/>
                      <a:pt x="36" y="0"/>
                    </a:cubicBezTo>
                    <a:cubicBezTo>
                      <a:pt x="0" y="0"/>
                      <a:pt x="0" y="0"/>
                      <a:pt x="0" y="0"/>
                    </a:cubicBezTo>
                    <a:cubicBezTo>
                      <a:pt x="1" y="2"/>
                      <a:pt x="1" y="5"/>
                      <a:pt x="1" y="7"/>
                    </a:cubicBezTo>
                    <a:cubicBezTo>
                      <a:pt x="1" y="9"/>
                      <a:pt x="1" y="11"/>
                      <a:pt x="1" y="13"/>
                    </a:cubicBezTo>
                    <a:cubicBezTo>
                      <a:pt x="36" y="13"/>
                      <a:pt x="36" y="13"/>
                      <a:pt x="36" y="13"/>
                    </a:cubicBezTo>
                    <a:cubicBezTo>
                      <a:pt x="56" y="13"/>
                      <a:pt x="56" y="13"/>
                      <a:pt x="56" y="13"/>
                    </a:cubicBezTo>
                    <a:cubicBezTo>
                      <a:pt x="76" y="13"/>
                      <a:pt x="76" y="13"/>
                      <a:pt x="76" y="13"/>
                    </a:cubicBezTo>
                    <a:cubicBezTo>
                      <a:pt x="76" y="11"/>
                      <a:pt x="75" y="9"/>
                      <a:pt x="75" y="7"/>
                    </a:cubicBezTo>
                    <a:cubicBezTo>
                      <a:pt x="75" y="5"/>
                      <a:pt x="76" y="2"/>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ea"/>
                  <a:sym typeface="+mn-lt"/>
                </a:endParaRPr>
              </a:p>
            </p:txBody>
          </p:sp>
          <p:sp>
            <p:nvSpPr>
              <p:cNvPr id="22" name="Freeform 118">
                <a:extLst>
                  <a:ext uri="{FF2B5EF4-FFF2-40B4-BE49-F238E27FC236}">
                    <a16:creationId xmlns:a16="http://schemas.microsoft.com/office/drawing/2014/main" id="{0FBED366-F9F4-49D9-AB5A-A821EC6413A2}"/>
                  </a:ext>
                </a:extLst>
              </p:cNvPr>
              <p:cNvSpPr>
                <a:spLocks/>
              </p:cNvSpPr>
              <p:nvPr/>
            </p:nvSpPr>
            <p:spPr bwMode="auto">
              <a:xfrm>
                <a:off x="1474" y="1827"/>
                <a:ext cx="95" cy="126"/>
              </a:xfrm>
              <a:custGeom>
                <a:avLst/>
                <a:gdLst>
                  <a:gd name="T0" fmla="*/ 20 w 40"/>
                  <a:gd name="T1" fmla="*/ 53 h 53"/>
                  <a:gd name="T2" fmla="*/ 40 w 40"/>
                  <a:gd name="T3" fmla="*/ 53 h 53"/>
                  <a:gd name="T4" fmla="*/ 12 w 40"/>
                  <a:gd name="T5" fmla="*/ 0 h 53"/>
                  <a:gd name="T6" fmla="*/ 0 w 40"/>
                  <a:gd name="T7" fmla="*/ 17 h 53"/>
                  <a:gd name="T8" fmla="*/ 20 w 40"/>
                  <a:gd name="T9" fmla="*/ 53 h 53"/>
                </a:gdLst>
                <a:ahLst/>
                <a:cxnLst>
                  <a:cxn ang="0">
                    <a:pos x="T0" y="T1"/>
                  </a:cxn>
                  <a:cxn ang="0">
                    <a:pos x="T2" y="T3"/>
                  </a:cxn>
                  <a:cxn ang="0">
                    <a:pos x="T4" y="T5"/>
                  </a:cxn>
                  <a:cxn ang="0">
                    <a:pos x="T6" y="T7"/>
                  </a:cxn>
                  <a:cxn ang="0">
                    <a:pos x="T8" y="T9"/>
                  </a:cxn>
                </a:cxnLst>
                <a:rect l="0" t="0" r="r" b="b"/>
                <a:pathLst>
                  <a:path w="40" h="53">
                    <a:moveTo>
                      <a:pt x="20" y="53"/>
                    </a:moveTo>
                    <a:cubicBezTo>
                      <a:pt x="40" y="53"/>
                      <a:pt x="40" y="53"/>
                      <a:pt x="40" y="53"/>
                    </a:cubicBezTo>
                    <a:cubicBezTo>
                      <a:pt x="38" y="32"/>
                      <a:pt x="27" y="13"/>
                      <a:pt x="12" y="0"/>
                    </a:cubicBezTo>
                    <a:cubicBezTo>
                      <a:pt x="0" y="17"/>
                      <a:pt x="0" y="17"/>
                      <a:pt x="0" y="17"/>
                    </a:cubicBezTo>
                    <a:cubicBezTo>
                      <a:pt x="11" y="26"/>
                      <a:pt x="18" y="39"/>
                      <a:pt x="20"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ea"/>
                  <a:sym typeface="+mn-lt"/>
                </a:endParaRPr>
              </a:p>
            </p:txBody>
          </p:sp>
          <p:sp>
            <p:nvSpPr>
              <p:cNvPr id="23" name="Freeform 119">
                <a:extLst>
                  <a:ext uri="{FF2B5EF4-FFF2-40B4-BE49-F238E27FC236}">
                    <a16:creationId xmlns:a16="http://schemas.microsoft.com/office/drawing/2014/main" id="{197D5D0E-9BCA-4B53-9CC3-6CD05E9D5FD1}"/>
                  </a:ext>
                </a:extLst>
              </p:cNvPr>
              <p:cNvSpPr>
                <a:spLocks/>
              </p:cNvSpPr>
              <p:nvPr/>
            </p:nvSpPr>
            <p:spPr bwMode="auto">
              <a:xfrm>
                <a:off x="1205" y="1786"/>
                <a:ext cx="364" cy="368"/>
              </a:xfrm>
              <a:custGeom>
                <a:avLst/>
                <a:gdLst>
                  <a:gd name="T0" fmla="*/ 76 w 153"/>
                  <a:gd name="T1" fmla="*/ 133 h 154"/>
                  <a:gd name="T2" fmla="*/ 20 w 153"/>
                  <a:gd name="T3" fmla="*/ 77 h 154"/>
                  <a:gd name="T4" fmla="*/ 76 w 153"/>
                  <a:gd name="T5" fmla="*/ 20 h 154"/>
                  <a:gd name="T6" fmla="*/ 102 w 153"/>
                  <a:gd name="T7" fmla="*/ 27 h 154"/>
                  <a:gd name="T8" fmla="*/ 114 w 153"/>
                  <a:gd name="T9" fmla="*/ 10 h 154"/>
                  <a:gd name="T10" fmla="*/ 76 w 153"/>
                  <a:gd name="T11" fmla="*/ 0 h 154"/>
                  <a:gd name="T12" fmla="*/ 0 w 153"/>
                  <a:gd name="T13" fmla="*/ 77 h 154"/>
                  <a:gd name="T14" fmla="*/ 76 w 153"/>
                  <a:gd name="T15" fmla="*/ 154 h 154"/>
                  <a:gd name="T16" fmla="*/ 153 w 153"/>
                  <a:gd name="T17" fmla="*/ 83 h 154"/>
                  <a:gd name="T18" fmla="*/ 133 w 153"/>
                  <a:gd name="T19" fmla="*/ 83 h 154"/>
                  <a:gd name="T20" fmla="*/ 76 w 153"/>
                  <a:gd name="T21" fmla="*/ 13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54">
                    <a:moveTo>
                      <a:pt x="76" y="133"/>
                    </a:moveTo>
                    <a:cubicBezTo>
                      <a:pt x="45" y="133"/>
                      <a:pt x="20" y="108"/>
                      <a:pt x="20" y="77"/>
                    </a:cubicBezTo>
                    <a:cubicBezTo>
                      <a:pt x="20" y="46"/>
                      <a:pt x="45" y="20"/>
                      <a:pt x="76" y="20"/>
                    </a:cubicBezTo>
                    <a:cubicBezTo>
                      <a:pt x="86" y="20"/>
                      <a:pt x="95" y="23"/>
                      <a:pt x="102" y="27"/>
                    </a:cubicBezTo>
                    <a:cubicBezTo>
                      <a:pt x="114" y="10"/>
                      <a:pt x="114" y="10"/>
                      <a:pt x="114" y="10"/>
                    </a:cubicBezTo>
                    <a:cubicBezTo>
                      <a:pt x="103" y="4"/>
                      <a:pt x="90" y="0"/>
                      <a:pt x="76" y="0"/>
                    </a:cubicBezTo>
                    <a:cubicBezTo>
                      <a:pt x="34" y="0"/>
                      <a:pt x="0" y="34"/>
                      <a:pt x="0" y="77"/>
                    </a:cubicBezTo>
                    <a:cubicBezTo>
                      <a:pt x="0" y="119"/>
                      <a:pt x="34" y="154"/>
                      <a:pt x="76" y="154"/>
                    </a:cubicBezTo>
                    <a:cubicBezTo>
                      <a:pt x="117" y="154"/>
                      <a:pt x="150" y="123"/>
                      <a:pt x="153" y="83"/>
                    </a:cubicBezTo>
                    <a:cubicBezTo>
                      <a:pt x="133" y="83"/>
                      <a:pt x="133" y="83"/>
                      <a:pt x="133" y="83"/>
                    </a:cubicBezTo>
                    <a:cubicBezTo>
                      <a:pt x="129" y="111"/>
                      <a:pt x="105" y="133"/>
                      <a:pt x="7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ea"/>
                  <a:sym typeface="+mn-lt"/>
                </a:endParaRPr>
              </a:p>
            </p:txBody>
          </p:sp>
          <p:sp>
            <p:nvSpPr>
              <p:cNvPr id="24" name="Freeform 120">
                <a:extLst>
                  <a:ext uri="{FF2B5EF4-FFF2-40B4-BE49-F238E27FC236}">
                    <a16:creationId xmlns:a16="http://schemas.microsoft.com/office/drawing/2014/main" id="{D79C393C-5DEA-4CFC-A1D2-0E70F3F41854}"/>
                  </a:ext>
                </a:extLst>
              </p:cNvPr>
              <p:cNvSpPr>
                <a:spLocks/>
              </p:cNvSpPr>
              <p:nvPr/>
            </p:nvSpPr>
            <p:spPr bwMode="auto">
              <a:xfrm>
                <a:off x="1436" y="1618"/>
                <a:ext cx="202" cy="53"/>
              </a:xfrm>
              <a:custGeom>
                <a:avLst/>
                <a:gdLst>
                  <a:gd name="T0" fmla="*/ 74 w 85"/>
                  <a:gd name="T1" fmla="*/ 22 h 22"/>
                  <a:gd name="T2" fmla="*/ 85 w 85"/>
                  <a:gd name="T3" fmla="*/ 11 h 22"/>
                  <a:gd name="T4" fmla="*/ 74 w 85"/>
                  <a:gd name="T5" fmla="*/ 0 h 22"/>
                  <a:gd name="T6" fmla="*/ 36 w 85"/>
                  <a:gd name="T7" fmla="*/ 0 h 22"/>
                  <a:gd name="T8" fmla="*/ 11 w 85"/>
                  <a:gd name="T9" fmla="*/ 0 h 22"/>
                  <a:gd name="T10" fmla="*/ 3 w 85"/>
                  <a:gd name="T11" fmla="*/ 4 h 22"/>
                  <a:gd name="T12" fmla="*/ 0 w 85"/>
                  <a:gd name="T13" fmla="*/ 11 h 22"/>
                  <a:gd name="T14" fmla="*/ 11 w 85"/>
                  <a:gd name="T15" fmla="*/ 22 h 22"/>
                  <a:gd name="T16" fmla="*/ 34 w 85"/>
                  <a:gd name="T17" fmla="*/ 22 h 22"/>
                  <a:gd name="T18" fmla="*/ 48 w 85"/>
                  <a:gd name="T19" fmla="*/ 22 h 22"/>
                  <a:gd name="T20" fmla="*/ 74 w 85"/>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22">
                    <a:moveTo>
                      <a:pt x="74" y="22"/>
                    </a:moveTo>
                    <a:cubicBezTo>
                      <a:pt x="80" y="22"/>
                      <a:pt x="85" y="17"/>
                      <a:pt x="85" y="11"/>
                    </a:cubicBezTo>
                    <a:cubicBezTo>
                      <a:pt x="85" y="5"/>
                      <a:pt x="80" y="0"/>
                      <a:pt x="74" y="0"/>
                    </a:cubicBezTo>
                    <a:cubicBezTo>
                      <a:pt x="36" y="0"/>
                      <a:pt x="36" y="0"/>
                      <a:pt x="36" y="0"/>
                    </a:cubicBezTo>
                    <a:cubicBezTo>
                      <a:pt x="11" y="0"/>
                      <a:pt x="11" y="0"/>
                      <a:pt x="11" y="0"/>
                    </a:cubicBezTo>
                    <a:cubicBezTo>
                      <a:pt x="8" y="0"/>
                      <a:pt x="5" y="2"/>
                      <a:pt x="3" y="4"/>
                    </a:cubicBezTo>
                    <a:cubicBezTo>
                      <a:pt x="1" y="6"/>
                      <a:pt x="0" y="8"/>
                      <a:pt x="0" y="11"/>
                    </a:cubicBezTo>
                    <a:cubicBezTo>
                      <a:pt x="0" y="17"/>
                      <a:pt x="5" y="22"/>
                      <a:pt x="11" y="22"/>
                    </a:cubicBezTo>
                    <a:cubicBezTo>
                      <a:pt x="34" y="22"/>
                      <a:pt x="34" y="22"/>
                      <a:pt x="34" y="22"/>
                    </a:cubicBezTo>
                    <a:cubicBezTo>
                      <a:pt x="48" y="22"/>
                      <a:pt x="48" y="22"/>
                      <a:pt x="48" y="22"/>
                    </a:cubicBezTo>
                    <a:lnTo>
                      <a:pt x="7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ea"/>
                  <a:sym typeface="+mn-lt"/>
                </a:endParaRPr>
              </a:p>
            </p:txBody>
          </p:sp>
          <p:sp>
            <p:nvSpPr>
              <p:cNvPr id="25" name="Freeform 121">
                <a:extLst>
                  <a:ext uri="{FF2B5EF4-FFF2-40B4-BE49-F238E27FC236}">
                    <a16:creationId xmlns:a16="http://schemas.microsoft.com/office/drawing/2014/main" id="{506BCB2F-E277-4062-8AB4-60F801E50A98}"/>
                  </a:ext>
                </a:extLst>
              </p:cNvPr>
              <p:cNvSpPr>
                <a:spLocks/>
              </p:cNvSpPr>
              <p:nvPr/>
            </p:nvSpPr>
            <p:spPr bwMode="auto">
              <a:xfrm>
                <a:off x="1336" y="1917"/>
                <a:ext cx="102" cy="106"/>
              </a:xfrm>
              <a:custGeom>
                <a:avLst/>
                <a:gdLst>
                  <a:gd name="T0" fmla="*/ 0 w 43"/>
                  <a:gd name="T1" fmla="*/ 22 h 44"/>
                  <a:gd name="T2" fmla="*/ 21 w 43"/>
                  <a:gd name="T3" fmla="*/ 44 h 44"/>
                  <a:gd name="T4" fmla="*/ 43 w 43"/>
                  <a:gd name="T5" fmla="*/ 28 h 44"/>
                  <a:gd name="T6" fmla="*/ 43 w 43"/>
                  <a:gd name="T7" fmla="*/ 22 h 44"/>
                  <a:gd name="T8" fmla="*/ 42 w 43"/>
                  <a:gd name="T9" fmla="*/ 15 h 44"/>
                  <a:gd name="T10" fmla="*/ 39 w 43"/>
                  <a:gd name="T11" fmla="*/ 8 h 44"/>
                  <a:gd name="T12" fmla="*/ 28 w 43"/>
                  <a:gd name="T13" fmla="*/ 1 h 44"/>
                  <a:gd name="T14" fmla="*/ 21 w 43"/>
                  <a:gd name="T15" fmla="*/ 0 h 44"/>
                  <a:gd name="T16" fmla="*/ 0 w 43"/>
                  <a:gd name="T1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4">
                    <a:moveTo>
                      <a:pt x="0" y="22"/>
                    </a:moveTo>
                    <a:cubicBezTo>
                      <a:pt x="0" y="34"/>
                      <a:pt x="9" y="44"/>
                      <a:pt x="21" y="44"/>
                    </a:cubicBezTo>
                    <a:cubicBezTo>
                      <a:pt x="31" y="44"/>
                      <a:pt x="40" y="37"/>
                      <a:pt x="43" y="28"/>
                    </a:cubicBezTo>
                    <a:cubicBezTo>
                      <a:pt x="43" y="26"/>
                      <a:pt x="43" y="24"/>
                      <a:pt x="43" y="22"/>
                    </a:cubicBezTo>
                    <a:cubicBezTo>
                      <a:pt x="43" y="20"/>
                      <a:pt x="43" y="17"/>
                      <a:pt x="42" y="15"/>
                    </a:cubicBezTo>
                    <a:cubicBezTo>
                      <a:pt x="42" y="13"/>
                      <a:pt x="40" y="10"/>
                      <a:pt x="39" y="8"/>
                    </a:cubicBezTo>
                    <a:cubicBezTo>
                      <a:pt x="36" y="5"/>
                      <a:pt x="32" y="2"/>
                      <a:pt x="28" y="1"/>
                    </a:cubicBezTo>
                    <a:cubicBezTo>
                      <a:pt x="26" y="0"/>
                      <a:pt x="24" y="0"/>
                      <a:pt x="21" y="0"/>
                    </a:cubicBezTo>
                    <a:cubicBezTo>
                      <a:pt x="9" y="0"/>
                      <a:pt x="0" y="10"/>
                      <a:pt x="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ea"/>
                  <a:sym typeface="+mn-lt"/>
                </a:endParaRPr>
              </a:p>
            </p:txBody>
          </p:sp>
          <p:sp>
            <p:nvSpPr>
              <p:cNvPr id="26" name="Freeform 125">
                <a:extLst>
                  <a:ext uri="{FF2B5EF4-FFF2-40B4-BE49-F238E27FC236}">
                    <a16:creationId xmlns:a16="http://schemas.microsoft.com/office/drawing/2014/main" id="{3F5C4A2C-4F33-4B76-A2F3-72307BEC5F46}"/>
                  </a:ext>
                </a:extLst>
              </p:cNvPr>
              <p:cNvSpPr>
                <a:spLocks/>
              </p:cNvSpPr>
              <p:nvPr/>
            </p:nvSpPr>
            <p:spPr bwMode="auto">
              <a:xfrm>
                <a:off x="1905" y="170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ea"/>
                  <a:sym typeface="+mn-lt"/>
                </a:endParaRPr>
              </a:p>
            </p:txBody>
          </p:sp>
          <p:sp>
            <p:nvSpPr>
              <p:cNvPr id="27" name="Freeform 126">
                <a:extLst>
                  <a:ext uri="{FF2B5EF4-FFF2-40B4-BE49-F238E27FC236}">
                    <a16:creationId xmlns:a16="http://schemas.microsoft.com/office/drawing/2014/main" id="{E0A1514E-0613-45A2-ACCD-8EE6535260B0}"/>
                  </a:ext>
                </a:extLst>
              </p:cNvPr>
              <p:cNvSpPr>
                <a:spLocks/>
              </p:cNvSpPr>
              <p:nvPr/>
            </p:nvSpPr>
            <p:spPr bwMode="auto">
              <a:xfrm>
                <a:off x="1902" y="1707"/>
                <a:ext cx="3"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0" y="0"/>
                    </a:cubicBezTo>
                    <a:cubicBezTo>
                      <a:pt x="0" y="0"/>
                      <a:pt x="0"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ea"/>
                  <a:sym typeface="+mn-lt"/>
                </a:endParaRPr>
              </a:p>
            </p:txBody>
          </p:sp>
          <p:sp>
            <p:nvSpPr>
              <p:cNvPr id="28" name="Freeform 127">
                <a:extLst>
                  <a:ext uri="{FF2B5EF4-FFF2-40B4-BE49-F238E27FC236}">
                    <a16:creationId xmlns:a16="http://schemas.microsoft.com/office/drawing/2014/main" id="{A0718F9C-DB9B-45E9-AC14-73B3D95CBE3C}"/>
                  </a:ext>
                </a:extLst>
              </p:cNvPr>
              <p:cNvSpPr>
                <a:spLocks/>
              </p:cNvSpPr>
              <p:nvPr/>
            </p:nvSpPr>
            <p:spPr bwMode="auto">
              <a:xfrm>
                <a:off x="1900" y="170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ea"/>
                  <a:sym typeface="+mn-lt"/>
                </a:endParaRPr>
              </a:p>
            </p:txBody>
          </p:sp>
          <p:sp>
            <p:nvSpPr>
              <p:cNvPr id="29" name="Freeform 128">
                <a:extLst>
                  <a:ext uri="{FF2B5EF4-FFF2-40B4-BE49-F238E27FC236}">
                    <a16:creationId xmlns:a16="http://schemas.microsoft.com/office/drawing/2014/main" id="{72E06357-41D0-43CC-8D5E-CDCA74EB9144}"/>
                  </a:ext>
                </a:extLst>
              </p:cNvPr>
              <p:cNvSpPr>
                <a:spLocks/>
              </p:cNvSpPr>
              <p:nvPr/>
            </p:nvSpPr>
            <p:spPr bwMode="auto">
              <a:xfrm>
                <a:off x="1902" y="170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ea"/>
                  <a:sym typeface="+mn-lt"/>
                </a:endParaRPr>
              </a:p>
            </p:txBody>
          </p:sp>
          <p:sp>
            <p:nvSpPr>
              <p:cNvPr id="30" name="Freeform 129">
                <a:extLst>
                  <a:ext uri="{FF2B5EF4-FFF2-40B4-BE49-F238E27FC236}">
                    <a16:creationId xmlns:a16="http://schemas.microsoft.com/office/drawing/2014/main" id="{62C60EFD-8A61-40DA-993F-B218AF00DF3C}"/>
                  </a:ext>
                </a:extLst>
              </p:cNvPr>
              <p:cNvSpPr>
                <a:spLocks/>
              </p:cNvSpPr>
              <p:nvPr/>
            </p:nvSpPr>
            <p:spPr bwMode="auto">
              <a:xfrm>
                <a:off x="1893" y="1707"/>
                <a:ext cx="5" cy="0"/>
              </a:xfrm>
              <a:custGeom>
                <a:avLst/>
                <a:gdLst>
                  <a:gd name="T0" fmla="*/ 1 w 2"/>
                  <a:gd name="T1" fmla="*/ 0 w 2"/>
                  <a:gd name="T2" fmla="*/ 2 w 2"/>
                  <a:gd name="T3" fmla="*/ 1 w 2"/>
                </a:gdLst>
                <a:ahLst/>
                <a:cxnLst>
                  <a:cxn ang="0">
                    <a:pos x="T0" y="0"/>
                  </a:cxn>
                  <a:cxn ang="0">
                    <a:pos x="T1" y="0"/>
                  </a:cxn>
                  <a:cxn ang="0">
                    <a:pos x="T2" y="0"/>
                  </a:cxn>
                  <a:cxn ang="0">
                    <a:pos x="T3" y="0"/>
                  </a:cxn>
                </a:cxnLst>
                <a:rect l="0" t="0" r="r" b="b"/>
                <a:pathLst>
                  <a:path w="2">
                    <a:moveTo>
                      <a:pt x="1" y="0"/>
                    </a:moveTo>
                    <a:cubicBezTo>
                      <a:pt x="0" y="0"/>
                      <a:pt x="0" y="0"/>
                      <a:pt x="0" y="0"/>
                    </a:cubicBezTo>
                    <a:cubicBezTo>
                      <a:pt x="1" y="0"/>
                      <a:pt x="1"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ea"/>
                  <a:sym typeface="+mn-lt"/>
                </a:endParaRPr>
              </a:p>
            </p:txBody>
          </p:sp>
          <p:sp>
            <p:nvSpPr>
              <p:cNvPr id="31" name="Freeform 130">
                <a:extLst>
                  <a:ext uri="{FF2B5EF4-FFF2-40B4-BE49-F238E27FC236}">
                    <a16:creationId xmlns:a16="http://schemas.microsoft.com/office/drawing/2014/main" id="{6F28D450-DCEE-4A52-A2B9-284DA78CDD40}"/>
                  </a:ext>
                </a:extLst>
              </p:cNvPr>
              <p:cNvSpPr>
                <a:spLocks/>
              </p:cNvSpPr>
              <p:nvPr/>
            </p:nvSpPr>
            <p:spPr bwMode="auto">
              <a:xfrm>
                <a:off x="1898" y="170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ea"/>
                  <a:sym typeface="+mn-lt"/>
                </a:endParaRPr>
              </a:p>
            </p:txBody>
          </p:sp>
          <p:sp>
            <p:nvSpPr>
              <p:cNvPr id="32" name="Freeform 131">
                <a:extLst>
                  <a:ext uri="{FF2B5EF4-FFF2-40B4-BE49-F238E27FC236}">
                    <a16:creationId xmlns:a16="http://schemas.microsoft.com/office/drawing/2014/main" id="{A4235ECE-1B48-4CED-AF36-2691B6E61380}"/>
                  </a:ext>
                </a:extLst>
              </p:cNvPr>
              <p:cNvSpPr>
                <a:spLocks/>
              </p:cNvSpPr>
              <p:nvPr/>
            </p:nvSpPr>
            <p:spPr bwMode="auto">
              <a:xfrm>
                <a:off x="1898" y="1707"/>
                <a:ext cx="2" cy="0"/>
              </a:xfrm>
              <a:custGeom>
                <a:avLst/>
                <a:gdLst>
                  <a:gd name="T0" fmla="*/ 1 w 1"/>
                  <a:gd name="T1" fmla="*/ 1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ea"/>
                  <a:sym typeface="+mn-lt"/>
                </a:endParaRPr>
              </a:p>
            </p:txBody>
          </p:sp>
          <p:sp>
            <p:nvSpPr>
              <p:cNvPr id="33" name="Freeform 133">
                <a:extLst>
                  <a:ext uri="{FF2B5EF4-FFF2-40B4-BE49-F238E27FC236}">
                    <a16:creationId xmlns:a16="http://schemas.microsoft.com/office/drawing/2014/main" id="{65B18937-FACA-4806-AC5E-BBAA8A9C0FFF}"/>
                  </a:ext>
                </a:extLst>
              </p:cNvPr>
              <p:cNvSpPr>
                <a:spLocks/>
              </p:cNvSpPr>
              <p:nvPr/>
            </p:nvSpPr>
            <p:spPr bwMode="auto">
              <a:xfrm>
                <a:off x="1914" y="17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ea"/>
                  <a:sym typeface="+mn-lt"/>
                </a:endParaRPr>
              </a:p>
            </p:txBody>
          </p:sp>
          <p:sp>
            <p:nvSpPr>
              <p:cNvPr id="34" name="Freeform 134">
                <a:extLst>
                  <a:ext uri="{FF2B5EF4-FFF2-40B4-BE49-F238E27FC236}">
                    <a16:creationId xmlns:a16="http://schemas.microsoft.com/office/drawing/2014/main" id="{47F37EF5-F1FC-408D-927B-D9407862EE40}"/>
                  </a:ext>
                </a:extLst>
              </p:cNvPr>
              <p:cNvSpPr>
                <a:spLocks/>
              </p:cNvSpPr>
              <p:nvPr/>
            </p:nvSpPr>
            <p:spPr bwMode="auto">
              <a:xfrm>
                <a:off x="1909" y="171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ea"/>
                  <a:sym typeface="+mn-lt"/>
                </a:endParaRPr>
              </a:p>
            </p:txBody>
          </p:sp>
        </p:grpSp>
        <p:graphicFrame>
          <p:nvGraphicFramePr>
            <p:cNvPr id="11" name="Chart 25">
              <a:extLst>
                <a:ext uri="{FF2B5EF4-FFF2-40B4-BE49-F238E27FC236}">
                  <a16:creationId xmlns:a16="http://schemas.microsoft.com/office/drawing/2014/main" id="{0676DD68-2358-411F-A135-99B51520A182}"/>
                </a:ext>
              </a:extLst>
            </p:cNvPr>
            <p:cNvGraphicFramePr/>
            <p:nvPr/>
          </p:nvGraphicFramePr>
          <p:xfrm>
            <a:off x="1569636" y="1324763"/>
            <a:ext cx="6976480" cy="4650986"/>
          </p:xfrm>
          <a:graphic>
            <a:graphicData uri="http://schemas.openxmlformats.org/drawingml/2006/chart">
              <c:chart xmlns:c="http://schemas.openxmlformats.org/drawingml/2006/chart" xmlns:r="http://schemas.openxmlformats.org/officeDocument/2006/relationships" r:id="rId3"/>
            </a:graphicData>
          </a:graphic>
        </p:graphicFrame>
        <p:sp>
          <p:nvSpPr>
            <p:cNvPr id="12" name="Freeform 112">
              <a:extLst>
                <a:ext uri="{FF2B5EF4-FFF2-40B4-BE49-F238E27FC236}">
                  <a16:creationId xmlns:a16="http://schemas.microsoft.com/office/drawing/2014/main" id="{F712DA2E-FAA2-4D2D-8064-6D2EFC261B17}"/>
                </a:ext>
              </a:extLst>
            </p:cNvPr>
            <p:cNvSpPr>
              <a:spLocks/>
            </p:cNvSpPr>
            <p:nvPr/>
          </p:nvSpPr>
          <p:spPr bwMode="auto">
            <a:xfrm>
              <a:off x="3983132" y="2578007"/>
              <a:ext cx="2169348" cy="2194140"/>
            </a:xfrm>
            <a:custGeom>
              <a:avLst/>
              <a:gdLst>
                <a:gd name="T0" fmla="*/ 0 w 44"/>
                <a:gd name="T1" fmla="*/ 22 h 44"/>
                <a:gd name="T2" fmla="*/ 22 w 44"/>
                <a:gd name="T3" fmla="*/ 44 h 44"/>
                <a:gd name="T4" fmla="*/ 44 w 44"/>
                <a:gd name="T5" fmla="*/ 22 h 44"/>
                <a:gd name="T6" fmla="*/ 22 w 44"/>
                <a:gd name="T7" fmla="*/ 0 h 44"/>
                <a:gd name="T8" fmla="*/ 22 w 44"/>
                <a:gd name="T9" fmla="*/ 0 h 44"/>
                <a:gd name="T10" fmla="*/ 10 w 44"/>
                <a:gd name="T11" fmla="*/ 3 h 44"/>
                <a:gd name="T12" fmla="*/ 0 w 44"/>
                <a:gd name="T13" fmla="*/ 22 h 44"/>
              </a:gdLst>
              <a:ahLst/>
              <a:cxnLst>
                <a:cxn ang="0">
                  <a:pos x="T0" y="T1"/>
                </a:cxn>
                <a:cxn ang="0">
                  <a:pos x="T2" y="T3"/>
                </a:cxn>
                <a:cxn ang="0">
                  <a:pos x="T4" y="T5"/>
                </a:cxn>
                <a:cxn ang="0">
                  <a:pos x="T6" y="T7"/>
                </a:cxn>
                <a:cxn ang="0">
                  <a:pos x="T8" y="T9"/>
                </a:cxn>
                <a:cxn ang="0">
                  <a:pos x="T10" y="T11"/>
                </a:cxn>
                <a:cxn ang="0">
                  <a:pos x="T12" y="T13"/>
                </a:cxn>
              </a:cxnLst>
              <a:rect l="0" t="0" r="r" b="b"/>
              <a:pathLst>
                <a:path w="44" h="44">
                  <a:moveTo>
                    <a:pt x="0" y="22"/>
                  </a:moveTo>
                  <a:cubicBezTo>
                    <a:pt x="0" y="34"/>
                    <a:pt x="9" y="44"/>
                    <a:pt x="22" y="44"/>
                  </a:cubicBezTo>
                  <a:cubicBezTo>
                    <a:pt x="34" y="44"/>
                    <a:pt x="44" y="34"/>
                    <a:pt x="44" y="22"/>
                  </a:cubicBezTo>
                  <a:cubicBezTo>
                    <a:pt x="44" y="10"/>
                    <a:pt x="34" y="0"/>
                    <a:pt x="22" y="0"/>
                  </a:cubicBezTo>
                  <a:cubicBezTo>
                    <a:pt x="22" y="0"/>
                    <a:pt x="22" y="0"/>
                    <a:pt x="22" y="0"/>
                  </a:cubicBezTo>
                  <a:cubicBezTo>
                    <a:pt x="17" y="0"/>
                    <a:pt x="13" y="1"/>
                    <a:pt x="10" y="3"/>
                  </a:cubicBezTo>
                  <a:cubicBezTo>
                    <a:pt x="4" y="7"/>
                    <a:pt x="0" y="14"/>
                    <a:pt x="0" y="22"/>
                  </a:cubicBezTo>
                  <a:close/>
                </a:path>
              </a:pathLst>
            </a:custGeom>
            <a:solidFill>
              <a:srgbClr val="00BC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cs typeface="+mn-ea"/>
                <a:sym typeface="+mn-lt"/>
              </a:endParaRPr>
            </a:p>
          </p:txBody>
        </p:sp>
        <p:grpSp>
          <p:nvGrpSpPr>
            <p:cNvPr id="13" name="Group 79">
              <a:extLst>
                <a:ext uri="{FF2B5EF4-FFF2-40B4-BE49-F238E27FC236}">
                  <a16:creationId xmlns:a16="http://schemas.microsoft.com/office/drawing/2014/main" id="{D97E89A7-B106-49AC-978C-8DD7002D3975}"/>
                </a:ext>
              </a:extLst>
            </p:cNvPr>
            <p:cNvGrpSpPr/>
            <p:nvPr/>
          </p:nvGrpSpPr>
          <p:grpSpPr>
            <a:xfrm>
              <a:off x="3510456" y="2832936"/>
              <a:ext cx="3045868" cy="1759164"/>
              <a:chOff x="2238760" y="3020730"/>
              <a:chExt cx="3045868" cy="1759164"/>
            </a:xfrm>
            <a:grpFill/>
          </p:grpSpPr>
          <p:sp>
            <p:nvSpPr>
              <p:cNvPr id="14" name="TextBox 80">
                <a:extLst>
                  <a:ext uri="{FF2B5EF4-FFF2-40B4-BE49-F238E27FC236}">
                    <a16:creationId xmlns:a16="http://schemas.microsoft.com/office/drawing/2014/main" id="{F209C413-F984-4B24-8597-D147E0EA28EB}"/>
                  </a:ext>
                </a:extLst>
              </p:cNvPr>
              <p:cNvSpPr txBox="1"/>
              <p:nvPr/>
            </p:nvSpPr>
            <p:spPr>
              <a:xfrm>
                <a:off x="2916688" y="4041550"/>
                <a:ext cx="1791590" cy="738344"/>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FFFFFF"/>
                    </a:solidFill>
                    <a:effectLst/>
                    <a:uLnTx/>
                    <a:uFillTx/>
                    <a:cs typeface="+mn-ea"/>
                    <a:sym typeface="+mn-lt"/>
                  </a:rPr>
                  <a:t>Lorem</a:t>
                </a:r>
                <a:r>
                  <a:rPr kumimoji="0" lang="en-US" sz="1200" b="0" i="0" u="none" strike="noStrike" kern="0" cap="none" spc="0" normalizeH="0" baseline="0" noProof="0" dirty="0">
                    <a:ln>
                      <a:noFill/>
                    </a:ln>
                    <a:solidFill>
                      <a:srgbClr val="FFFFFF"/>
                    </a:solidFill>
                    <a:effectLst/>
                    <a:uLnTx/>
                    <a:uFillTx/>
                    <a:cs typeface="+mn-ea"/>
                    <a:sym typeface="+mn-lt"/>
                  </a:rPr>
                  <a:t> </a:t>
                </a:r>
                <a:r>
                  <a:rPr kumimoji="0" lang="en-US" sz="1200" b="0" i="0" u="none" strike="noStrike" kern="0" cap="none" spc="0" normalizeH="0" baseline="0" noProof="0" dirty="0" err="1">
                    <a:ln>
                      <a:noFill/>
                    </a:ln>
                    <a:solidFill>
                      <a:srgbClr val="FFFFFF"/>
                    </a:solidFill>
                    <a:effectLst/>
                    <a:uLnTx/>
                    <a:uFillTx/>
                    <a:cs typeface="+mn-ea"/>
                    <a:sym typeface="+mn-lt"/>
                  </a:rPr>
                  <a:t>Ipsum</a:t>
                </a:r>
                <a:r>
                  <a:rPr kumimoji="0" lang="en-US" sz="1200" b="0" i="0" u="none" strike="noStrike" kern="0" cap="none" spc="0" normalizeH="0" baseline="0" noProof="0" dirty="0">
                    <a:ln>
                      <a:noFill/>
                    </a:ln>
                    <a:solidFill>
                      <a:srgbClr val="FFFFFF"/>
                    </a:solidFill>
                    <a:effectLst/>
                    <a:uLnTx/>
                    <a:uFillTx/>
                    <a:cs typeface="+mn-ea"/>
                    <a:sym typeface="+mn-lt"/>
                  </a:rPr>
                  <a:t> is simply dummy text of.</a:t>
                </a:r>
              </a:p>
            </p:txBody>
          </p:sp>
          <p:sp>
            <p:nvSpPr>
              <p:cNvPr id="15" name="Title 4">
                <a:extLst>
                  <a:ext uri="{FF2B5EF4-FFF2-40B4-BE49-F238E27FC236}">
                    <a16:creationId xmlns:a16="http://schemas.microsoft.com/office/drawing/2014/main" id="{6839E28E-C465-4374-B4C7-1D842288B4E0}"/>
                  </a:ext>
                </a:extLst>
              </p:cNvPr>
              <p:cNvSpPr txBox="1">
                <a:spLocks/>
              </p:cNvSpPr>
              <p:nvPr/>
            </p:nvSpPr>
            <p:spPr>
              <a:xfrm>
                <a:off x="2238760" y="3020730"/>
                <a:ext cx="3045868" cy="473941"/>
              </a:xfrm>
              <a:prstGeom prst="rect">
                <a:avLst/>
              </a:prstGeom>
              <a:noFill/>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mn-lt"/>
                    <a:ea typeface="+mn-ea"/>
                    <a:cs typeface="+mn-ea"/>
                    <a:sym typeface="+mn-lt"/>
                  </a:rPr>
                  <a:t>20XX</a:t>
                </a:r>
              </a:p>
            </p:txBody>
          </p:sp>
          <p:sp>
            <p:nvSpPr>
              <p:cNvPr id="16" name="Title 4">
                <a:extLst>
                  <a:ext uri="{FF2B5EF4-FFF2-40B4-BE49-F238E27FC236}">
                    <a16:creationId xmlns:a16="http://schemas.microsoft.com/office/drawing/2014/main" id="{898DD36B-4CB6-4032-AE7F-D3F12BB14B20}"/>
                  </a:ext>
                </a:extLst>
              </p:cNvPr>
              <p:cNvSpPr txBox="1">
                <a:spLocks/>
              </p:cNvSpPr>
              <p:nvPr/>
            </p:nvSpPr>
            <p:spPr>
              <a:xfrm>
                <a:off x="2238760" y="3749090"/>
                <a:ext cx="3045868" cy="390432"/>
              </a:xfrm>
              <a:prstGeom prst="rect">
                <a:avLst/>
              </a:prstGeom>
              <a:noFill/>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30000" noProof="0" dirty="0">
                    <a:ln>
                      <a:noFill/>
                    </a:ln>
                    <a:solidFill>
                      <a:srgbClr val="FFFFFF"/>
                    </a:solidFill>
                    <a:effectLst/>
                    <a:uLnTx/>
                    <a:uFillTx/>
                    <a:latin typeface="+mn-lt"/>
                    <a:ea typeface="+mn-ea"/>
                    <a:cs typeface="+mn-ea"/>
                    <a:sym typeface="+mn-lt"/>
                  </a:rPr>
                  <a:t>Data Title</a:t>
                </a:r>
                <a:endParaRPr kumimoji="0" lang="en-US" sz="2800" b="1" i="0" u="none" strike="noStrike" kern="1200" cap="none" spc="0" normalizeH="0" baseline="0" noProof="0" dirty="0">
                  <a:ln>
                    <a:noFill/>
                  </a:ln>
                  <a:solidFill>
                    <a:srgbClr val="FFFFFF"/>
                  </a:solidFill>
                  <a:effectLst/>
                  <a:uLnTx/>
                  <a:uFillTx/>
                  <a:latin typeface="+mn-lt"/>
                  <a:ea typeface="+mn-ea"/>
                  <a:cs typeface="+mn-ea"/>
                  <a:sym typeface="+mn-lt"/>
                </a:endParaRPr>
              </a:p>
            </p:txBody>
          </p:sp>
        </p:grpSp>
      </p:grpSp>
      <p:grpSp>
        <p:nvGrpSpPr>
          <p:cNvPr id="71" name="Group 189">
            <a:extLst>
              <a:ext uri="{FF2B5EF4-FFF2-40B4-BE49-F238E27FC236}">
                <a16:creationId xmlns:a16="http://schemas.microsoft.com/office/drawing/2014/main" id="{A0E0FAF0-99D6-4D6C-8F7D-982E457CADA5}"/>
              </a:ext>
            </a:extLst>
          </p:cNvPr>
          <p:cNvGrpSpPr/>
          <p:nvPr/>
        </p:nvGrpSpPr>
        <p:grpSpPr>
          <a:xfrm>
            <a:off x="8201237" y="1696085"/>
            <a:ext cx="3664534" cy="2278896"/>
            <a:chOff x="1499946" y="1824452"/>
            <a:chExt cx="3664534" cy="2278896"/>
          </a:xfrm>
        </p:grpSpPr>
        <p:pic>
          <p:nvPicPr>
            <p:cNvPr id="72" name="Picture 208">
              <a:extLst>
                <a:ext uri="{FF2B5EF4-FFF2-40B4-BE49-F238E27FC236}">
                  <a16:creationId xmlns:a16="http://schemas.microsoft.com/office/drawing/2014/main" id="{BD8CA5B5-199B-417F-96A6-4465A9BB6AC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flipH="1">
              <a:off x="2758989" y="1705523"/>
              <a:ext cx="1138782" cy="3656868"/>
            </a:xfrm>
            <a:prstGeom prst="rect">
              <a:avLst/>
            </a:prstGeom>
          </p:spPr>
        </p:pic>
        <p:grpSp>
          <p:nvGrpSpPr>
            <p:cNvPr id="73" name="Group 200">
              <a:extLst>
                <a:ext uri="{FF2B5EF4-FFF2-40B4-BE49-F238E27FC236}">
                  <a16:creationId xmlns:a16="http://schemas.microsoft.com/office/drawing/2014/main" id="{FA6A3B7B-26D0-4B16-885F-26F2C3E1367F}"/>
                </a:ext>
              </a:extLst>
            </p:cNvPr>
            <p:cNvGrpSpPr/>
            <p:nvPr/>
          </p:nvGrpSpPr>
          <p:grpSpPr>
            <a:xfrm>
              <a:off x="1501545" y="1824452"/>
              <a:ext cx="3662935" cy="1545418"/>
              <a:chOff x="2219120" y="1824452"/>
              <a:chExt cx="3662935" cy="1545418"/>
            </a:xfrm>
          </p:grpSpPr>
          <p:sp>
            <p:nvSpPr>
              <p:cNvPr id="74" name="Rectangle 195">
                <a:extLst>
                  <a:ext uri="{FF2B5EF4-FFF2-40B4-BE49-F238E27FC236}">
                    <a16:creationId xmlns:a16="http://schemas.microsoft.com/office/drawing/2014/main" id="{4B5CBB95-FFE9-4AA2-9314-553097B9E48A}"/>
                  </a:ext>
                </a:extLst>
              </p:cNvPr>
              <p:cNvSpPr/>
              <p:nvPr/>
            </p:nvSpPr>
            <p:spPr>
              <a:xfrm>
                <a:off x="2219120" y="1825827"/>
                <a:ext cx="3662935" cy="1125011"/>
              </a:xfrm>
              <a:prstGeom prst="rect">
                <a:avLst/>
              </a:prstGeom>
              <a:solidFill>
                <a:srgbClr val="FFFFFF"/>
              </a:solidFill>
              <a:ln w="25400" cap="flat" cmpd="sng" algn="ctr">
                <a:solidFill>
                  <a:srgbClr val="89C9C7"/>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262626"/>
                  </a:solidFill>
                  <a:effectLst/>
                  <a:uLnTx/>
                  <a:uFillTx/>
                  <a:cs typeface="+mn-ea"/>
                  <a:sym typeface="+mn-lt"/>
                </a:endParaRPr>
              </a:p>
            </p:txBody>
          </p:sp>
          <p:sp>
            <p:nvSpPr>
              <p:cNvPr id="75" name="Rectangle 198">
                <a:extLst>
                  <a:ext uri="{FF2B5EF4-FFF2-40B4-BE49-F238E27FC236}">
                    <a16:creationId xmlns:a16="http://schemas.microsoft.com/office/drawing/2014/main" id="{DEFC207B-8C69-421D-926E-D4CB4E37014B}"/>
                  </a:ext>
                </a:extLst>
              </p:cNvPr>
              <p:cNvSpPr/>
              <p:nvPr/>
            </p:nvSpPr>
            <p:spPr>
              <a:xfrm>
                <a:off x="2219121" y="1824452"/>
                <a:ext cx="1149475" cy="1125011"/>
              </a:xfrm>
              <a:prstGeom prst="rect">
                <a:avLst/>
              </a:prstGeom>
              <a:solidFill>
                <a:srgbClr val="262626">
                  <a:alpha val="10000"/>
                </a:srgbClr>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262626"/>
                  </a:solidFill>
                  <a:effectLst/>
                  <a:uLnTx/>
                  <a:uFillTx/>
                  <a:cs typeface="+mn-ea"/>
                  <a:sym typeface="+mn-lt"/>
                </a:endParaRPr>
              </a:p>
            </p:txBody>
          </p:sp>
          <p:sp>
            <p:nvSpPr>
              <p:cNvPr id="76" name="TextBox 192">
                <a:extLst>
                  <a:ext uri="{FF2B5EF4-FFF2-40B4-BE49-F238E27FC236}">
                    <a16:creationId xmlns:a16="http://schemas.microsoft.com/office/drawing/2014/main" id="{489D47E3-5AC8-4D5D-8058-046FAB1B5DEB}"/>
                  </a:ext>
                </a:extLst>
              </p:cNvPr>
              <p:cNvSpPr txBox="1"/>
              <p:nvPr/>
            </p:nvSpPr>
            <p:spPr>
              <a:xfrm>
                <a:off x="3376263" y="2285972"/>
                <a:ext cx="2498127" cy="535531"/>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89C9C7"/>
                    </a:solidFill>
                    <a:effectLst/>
                    <a:uLnTx/>
                    <a:uFillTx/>
                    <a:cs typeface="+mn-ea"/>
                    <a:sym typeface="+mn-lt"/>
                  </a:rPr>
                  <a:t>Lorem</a:t>
                </a:r>
                <a:r>
                  <a:rPr kumimoji="0" lang="en-US" sz="1200" b="0" i="0" u="none" strike="noStrike" kern="0" cap="none" spc="0" normalizeH="0" baseline="0" noProof="0" dirty="0">
                    <a:ln>
                      <a:noFill/>
                    </a:ln>
                    <a:solidFill>
                      <a:srgbClr val="89C9C7"/>
                    </a:solidFill>
                    <a:effectLst/>
                    <a:uLnTx/>
                    <a:uFillTx/>
                    <a:cs typeface="+mn-ea"/>
                    <a:sym typeface="+mn-lt"/>
                  </a:rPr>
                  <a:t> </a:t>
                </a:r>
                <a:r>
                  <a:rPr kumimoji="0" lang="en-US" sz="1200" b="0" i="0" u="none" strike="noStrike" kern="0" cap="none" spc="0" normalizeH="0" baseline="0" noProof="0" dirty="0" err="1">
                    <a:ln>
                      <a:noFill/>
                    </a:ln>
                    <a:solidFill>
                      <a:srgbClr val="89C9C7"/>
                    </a:solidFill>
                    <a:effectLst/>
                    <a:uLnTx/>
                    <a:uFillTx/>
                    <a:cs typeface="+mn-ea"/>
                    <a:sym typeface="+mn-lt"/>
                  </a:rPr>
                  <a:t>Ipsum</a:t>
                </a:r>
                <a:r>
                  <a:rPr kumimoji="0" lang="en-US" sz="1200" b="0" i="0" u="none" strike="noStrike" kern="0" cap="none" spc="0" normalizeH="0" baseline="0" noProof="0" dirty="0">
                    <a:ln>
                      <a:noFill/>
                    </a:ln>
                    <a:solidFill>
                      <a:srgbClr val="89C9C7"/>
                    </a:solidFill>
                    <a:effectLst/>
                    <a:uLnTx/>
                    <a:uFillTx/>
                    <a:cs typeface="+mn-ea"/>
                    <a:sym typeface="+mn-lt"/>
                  </a:rPr>
                  <a:t> is simply dummy text of the printing.</a:t>
                </a:r>
              </a:p>
            </p:txBody>
          </p:sp>
          <p:sp>
            <p:nvSpPr>
              <p:cNvPr id="77" name="Title 4">
                <a:extLst>
                  <a:ext uri="{FF2B5EF4-FFF2-40B4-BE49-F238E27FC236}">
                    <a16:creationId xmlns:a16="http://schemas.microsoft.com/office/drawing/2014/main" id="{B57316D9-F5D6-4758-8337-D3203D018D4B}"/>
                  </a:ext>
                </a:extLst>
              </p:cNvPr>
              <p:cNvSpPr txBox="1">
                <a:spLocks/>
              </p:cNvSpPr>
              <p:nvPr/>
            </p:nvSpPr>
            <p:spPr>
              <a:xfrm>
                <a:off x="3376262" y="1944272"/>
                <a:ext cx="2498127"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89C9C7"/>
                    </a:solidFill>
                    <a:effectLst/>
                    <a:uLnTx/>
                    <a:uFillTx/>
                    <a:latin typeface="+mn-lt"/>
                    <a:ea typeface="+mn-ea"/>
                    <a:cs typeface="+mn-ea"/>
                    <a:sym typeface="+mn-lt"/>
                  </a:rPr>
                  <a:t>United States</a:t>
                </a:r>
              </a:p>
            </p:txBody>
          </p:sp>
          <p:sp>
            <p:nvSpPr>
              <p:cNvPr id="78" name="Right Triangle 199">
                <a:extLst>
                  <a:ext uri="{FF2B5EF4-FFF2-40B4-BE49-F238E27FC236}">
                    <a16:creationId xmlns:a16="http://schemas.microsoft.com/office/drawing/2014/main" id="{11D51421-76B1-4892-879F-B73BBE314A39}"/>
                  </a:ext>
                </a:extLst>
              </p:cNvPr>
              <p:cNvSpPr/>
              <p:nvPr/>
            </p:nvSpPr>
            <p:spPr>
              <a:xfrm rot="10800000" flipH="1">
                <a:off x="3797316" y="2949463"/>
                <a:ext cx="368643" cy="420407"/>
              </a:xfrm>
              <a:prstGeom prst="rtTriangle">
                <a:avLst/>
              </a:prstGeom>
              <a:solidFill>
                <a:srgbClr val="FFFFFF"/>
              </a:solidFill>
              <a:ln w="25400" cap="flat" cmpd="sng" algn="ctr">
                <a:solidFill>
                  <a:srgbClr val="89C9C7"/>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262626"/>
                  </a:solidFill>
                  <a:effectLst/>
                  <a:uLnTx/>
                  <a:uFillTx/>
                  <a:cs typeface="+mn-ea"/>
                  <a:sym typeface="+mn-lt"/>
                </a:endParaRPr>
              </a:p>
            </p:txBody>
          </p:sp>
          <p:sp>
            <p:nvSpPr>
              <p:cNvPr id="79" name="TextBox 196">
                <a:extLst>
                  <a:ext uri="{FF2B5EF4-FFF2-40B4-BE49-F238E27FC236}">
                    <a16:creationId xmlns:a16="http://schemas.microsoft.com/office/drawing/2014/main" id="{0F2B27F9-61EF-4E2C-8484-D56D05D240B6}"/>
                  </a:ext>
                </a:extLst>
              </p:cNvPr>
              <p:cNvSpPr txBox="1"/>
              <p:nvPr/>
            </p:nvSpPr>
            <p:spPr>
              <a:xfrm>
                <a:off x="2323236" y="2036936"/>
                <a:ext cx="118494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89C9C7"/>
                    </a:solidFill>
                    <a:effectLst/>
                    <a:uLnTx/>
                    <a:uFillTx/>
                    <a:cs typeface="+mn-ea"/>
                    <a:sym typeface="+mn-lt"/>
                  </a:rPr>
                  <a:t>42%</a:t>
                </a:r>
              </a:p>
            </p:txBody>
          </p:sp>
        </p:grpSp>
      </p:grpSp>
      <p:grpSp>
        <p:nvGrpSpPr>
          <p:cNvPr id="80" name="Group 191">
            <a:extLst>
              <a:ext uri="{FF2B5EF4-FFF2-40B4-BE49-F238E27FC236}">
                <a16:creationId xmlns:a16="http://schemas.microsoft.com/office/drawing/2014/main" id="{585D120D-7EE2-4A4F-AD07-36118BB703D1}"/>
              </a:ext>
            </a:extLst>
          </p:cNvPr>
          <p:cNvGrpSpPr/>
          <p:nvPr/>
        </p:nvGrpSpPr>
        <p:grpSpPr>
          <a:xfrm>
            <a:off x="676640" y="2535770"/>
            <a:ext cx="3664534" cy="2279201"/>
            <a:chOff x="6246637" y="2227041"/>
            <a:chExt cx="3664534" cy="2279201"/>
          </a:xfrm>
        </p:grpSpPr>
        <p:pic>
          <p:nvPicPr>
            <p:cNvPr id="81" name="Picture 209">
              <a:extLst>
                <a:ext uri="{FF2B5EF4-FFF2-40B4-BE49-F238E27FC236}">
                  <a16:creationId xmlns:a16="http://schemas.microsoft.com/office/drawing/2014/main" id="{5769DB86-A548-4BE7-9E2D-A042146056F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flipH="1">
              <a:off x="7505680" y="2108417"/>
              <a:ext cx="1138782" cy="3656868"/>
            </a:xfrm>
            <a:prstGeom prst="rect">
              <a:avLst/>
            </a:prstGeom>
          </p:spPr>
        </p:pic>
        <p:grpSp>
          <p:nvGrpSpPr>
            <p:cNvPr id="82" name="Group 201">
              <a:extLst>
                <a:ext uri="{FF2B5EF4-FFF2-40B4-BE49-F238E27FC236}">
                  <a16:creationId xmlns:a16="http://schemas.microsoft.com/office/drawing/2014/main" id="{D804C077-A5A5-440A-B6B6-DC024FE31598}"/>
                </a:ext>
              </a:extLst>
            </p:cNvPr>
            <p:cNvGrpSpPr/>
            <p:nvPr/>
          </p:nvGrpSpPr>
          <p:grpSpPr>
            <a:xfrm>
              <a:off x="6248236" y="2227041"/>
              <a:ext cx="3662935" cy="1545418"/>
              <a:chOff x="2219120" y="1824452"/>
              <a:chExt cx="3662935" cy="1545418"/>
            </a:xfrm>
          </p:grpSpPr>
          <p:sp>
            <p:nvSpPr>
              <p:cNvPr id="83" name="Rectangle 202">
                <a:extLst>
                  <a:ext uri="{FF2B5EF4-FFF2-40B4-BE49-F238E27FC236}">
                    <a16:creationId xmlns:a16="http://schemas.microsoft.com/office/drawing/2014/main" id="{E67DDDC6-DF68-4426-95F6-20C03700C994}"/>
                  </a:ext>
                </a:extLst>
              </p:cNvPr>
              <p:cNvSpPr/>
              <p:nvPr/>
            </p:nvSpPr>
            <p:spPr>
              <a:xfrm>
                <a:off x="2219120" y="1825827"/>
                <a:ext cx="3662935" cy="1125011"/>
              </a:xfrm>
              <a:prstGeom prst="rect">
                <a:avLst/>
              </a:prstGeom>
              <a:solidFill>
                <a:srgbClr val="FFFFFF"/>
              </a:solidFill>
              <a:ln w="25400" cap="flat" cmpd="sng" algn="ctr">
                <a:solidFill>
                  <a:srgbClr val="89C9C7"/>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262626"/>
                  </a:solidFill>
                  <a:effectLst/>
                  <a:uLnTx/>
                  <a:uFillTx/>
                  <a:cs typeface="+mn-ea"/>
                  <a:sym typeface="+mn-lt"/>
                </a:endParaRPr>
              </a:p>
            </p:txBody>
          </p:sp>
          <p:sp>
            <p:nvSpPr>
              <p:cNvPr id="84" name="Rectangle 203">
                <a:extLst>
                  <a:ext uri="{FF2B5EF4-FFF2-40B4-BE49-F238E27FC236}">
                    <a16:creationId xmlns:a16="http://schemas.microsoft.com/office/drawing/2014/main" id="{DD4F52AA-82B3-4D29-8230-85BF1922601D}"/>
                  </a:ext>
                </a:extLst>
              </p:cNvPr>
              <p:cNvSpPr/>
              <p:nvPr/>
            </p:nvSpPr>
            <p:spPr>
              <a:xfrm>
                <a:off x="2219120" y="1824452"/>
                <a:ext cx="1157141" cy="1125011"/>
              </a:xfrm>
              <a:prstGeom prst="rect">
                <a:avLst/>
              </a:prstGeom>
              <a:solidFill>
                <a:srgbClr val="176490">
                  <a:alpha val="10000"/>
                </a:srgbClr>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262626"/>
                  </a:solidFill>
                  <a:effectLst/>
                  <a:uLnTx/>
                  <a:uFillTx/>
                  <a:cs typeface="+mn-ea"/>
                  <a:sym typeface="+mn-lt"/>
                </a:endParaRPr>
              </a:p>
            </p:txBody>
          </p:sp>
          <p:sp>
            <p:nvSpPr>
              <p:cNvPr id="85" name="TextBox 204">
                <a:extLst>
                  <a:ext uri="{FF2B5EF4-FFF2-40B4-BE49-F238E27FC236}">
                    <a16:creationId xmlns:a16="http://schemas.microsoft.com/office/drawing/2014/main" id="{D424F8EF-65AB-4DB3-82C4-024C2CE92BD1}"/>
                  </a:ext>
                </a:extLst>
              </p:cNvPr>
              <p:cNvSpPr txBox="1"/>
              <p:nvPr/>
            </p:nvSpPr>
            <p:spPr>
              <a:xfrm>
                <a:off x="3376263" y="2285972"/>
                <a:ext cx="2498127" cy="535531"/>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89C9C7"/>
                    </a:solidFill>
                    <a:effectLst/>
                    <a:uLnTx/>
                    <a:uFillTx/>
                    <a:cs typeface="+mn-ea"/>
                    <a:sym typeface="+mn-lt"/>
                  </a:rPr>
                  <a:t>Lorem</a:t>
                </a:r>
                <a:r>
                  <a:rPr kumimoji="0" lang="en-US" sz="1200" b="0" i="0" u="none" strike="noStrike" kern="0" cap="none" spc="0" normalizeH="0" baseline="0" noProof="0" dirty="0">
                    <a:ln>
                      <a:noFill/>
                    </a:ln>
                    <a:solidFill>
                      <a:srgbClr val="89C9C7"/>
                    </a:solidFill>
                    <a:effectLst/>
                    <a:uLnTx/>
                    <a:uFillTx/>
                    <a:cs typeface="+mn-ea"/>
                    <a:sym typeface="+mn-lt"/>
                  </a:rPr>
                  <a:t> </a:t>
                </a:r>
                <a:r>
                  <a:rPr kumimoji="0" lang="en-US" sz="1200" b="0" i="0" u="none" strike="noStrike" kern="0" cap="none" spc="0" normalizeH="0" baseline="0" noProof="0" dirty="0" err="1">
                    <a:ln>
                      <a:noFill/>
                    </a:ln>
                    <a:solidFill>
                      <a:srgbClr val="89C9C7"/>
                    </a:solidFill>
                    <a:effectLst/>
                    <a:uLnTx/>
                    <a:uFillTx/>
                    <a:cs typeface="+mn-ea"/>
                    <a:sym typeface="+mn-lt"/>
                  </a:rPr>
                  <a:t>Ipsum</a:t>
                </a:r>
                <a:r>
                  <a:rPr kumimoji="0" lang="en-US" sz="1200" b="0" i="0" u="none" strike="noStrike" kern="0" cap="none" spc="0" normalizeH="0" baseline="0" noProof="0" dirty="0">
                    <a:ln>
                      <a:noFill/>
                    </a:ln>
                    <a:solidFill>
                      <a:srgbClr val="89C9C7"/>
                    </a:solidFill>
                    <a:effectLst/>
                    <a:uLnTx/>
                    <a:uFillTx/>
                    <a:cs typeface="+mn-ea"/>
                    <a:sym typeface="+mn-lt"/>
                  </a:rPr>
                  <a:t> is simply dummy text of the printing.</a:t>
                </a:r>
              </a:p>
            </p:txBody>
          </p:sp>
          <p:sp>
            <p:nvSpPr>
              <p:cNvPr id="86" name="Title 4">
                <a:extLst>
                  <a:ext uri="{FF2B5EF4-FFF2-40B4-BE49-F238E27FC236}">
                    <a16:creationId xmlns:a16="http://schemas.microsoft.com/office/drawing/2014/main" id="{964C5F3E-CDD9-4EDB-A12F-AD2057D81C3D}"/>
                  </a:ext>
                </a:extLst>
              </p:cNvPr>
              <p:cNvSpPr txBox="1">
                <a:spLocks/>
              </p:cNvSpPr>
              <p:nvPr/>
            </p:nvSpPr>
            <p:spPr>
              <a:xfrm>
                <a:off x="3376262" y="1944272"/>
                <a:ext cx="2498127"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89C9C7"/>
                    </a:solidFill>
                    <a:effectLst/>
                    <a:uLnTx/>
                    <a:uFillTx/>
                    <a:latin typeface="+mn-lt"/>
                    <a:ea typeface="+mn-ea"/>
                    <a:cs typeface="+mn-ea"/>
                    <a:sym typeface="+mn-lt"/>
                  </a:rPr>
                  <a:t>China</a:t>
                </a:r>
              </a:p>
            </p:txBody>
          </p:sp>
          <p:sp>
            <p:nvSpPr>
              <p:cNvPr id="87" name="TextBox 206">
                <a:extLst>
                  <a:ext uri="{FF2B5EF4-FFF2-40B4-BE49-F238E27FC236}">
                    <a16:creationId xmlns:a16="http://schemas.microsoft.com/office/drawing/2014/main" id="{F2C88BC9-3D4C-4D0D-852A-9B9DDFD3A93B}"/>
                  </a:ext>
                </a:extLst>
              </p:cNvPr>
              <p:cNvSpPr txBox="1"/>
              <p:nvPr/>
            </p:nvSpPr>
            <p:spPr>
              <a:xfrm>
                <a:off x="2323236" y="2036936"/>
                <a:ext cx="118494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89C9C7"/>
                    </a:solidFill>
                    <a:effectLst/>
                    <a:uLnTx/>
                    <a:uFillTx/>
                    <a:cs typeface="+mn-ea"/>
                    <a:sym typeface="+mn-lt"/>
                  </a:rPr>
                  <a:t>82%</a:t>
                </a:r>
              </a:p>
            </p:txBody>
          </p:sp>
          <p:sp>
            <p:nvSpPr>
              <p:cNvPr id="88" name="Right Triangle 207">
                <a:extLst>
                  <a:ext uri="{FF2B5EF4-FFF2-40B4-BE49-F238E27FC236}">
                    <a16:creationId xmlns:a16="http://schemas.microsoft.com/office/drawing/2014/main" id="{9073DEA1-AAAD-4AE2-BE2C-A61738F6636B}"/>
                  </a:ext>
                </a:extLst>
              </p:cNvPr>
              <p:cNvSpPr/>
              <p:nvPr/>
            </p:nvSpPr>
            <p:spPr>
              <a:xfrm rot="10800000">
                <a:off x="4885786" y="2949463"/>
                <a:ext cx="368643" cy="420407"/>
              </a:xfrm>
              <a:prstGeom prst="rtTriangle">
                <a:avLst/>
              </a:prstGeom>
              <a:solidFill>
                <a:srgbClr val="FFFFFF"/>
              </a:solidFill>
              <a:ln w="25400" cap="flat" cmpd="sng" algn="ctr">
                <a:solidFill>
                  <a:srgbClr val="89C9C7"/>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262626"/>
                  </a:solidFill>
                  <a:effectLst/>
                  <a:uLnTx/>
                  <a:uFillTx/>
                  <a:cs typeface="+mn-ea"/>
                  <a:sym typeface="+mn-lt"/>
                </a:endParaRPr>
              </a:p>
            </p:txBody>
          </p:sp>
        </p:grpSp>
      </p:grpSp>
      <p:grpSp>
        <p:nvGrpSpPr>
          <p:cNvPr id="53" name="组合 52">
            <a:extLst>
              <a:ext uri="{FF2B5EF4-FFF2-40B4-BE49-F238E27FC236}">
                <a16:creationId xmlns:a16="http://schemas.microsoft.com/office/drawing/2014/main" id="{143BA0E5-6D7D-4E2E-8C20-B7AAD3215161}"/>
              </a:ext>
            </a:extLst>
          </p:cNvPr>
          <p:cNvGrpSpPr/>
          <p:nvPr/>
        </p:nvGrpSpPr>
        <p:grpSpPr>
          <a:xfrm>
            <a:off x="961512" y="795243"/>
            <a:ext cx="3920950" cy="1192972"/>
            <a:chOff x="3390441" y="501715"/>
            <a:chExt cx="3920950" cy="1192972"/>
          </a:xfrm>
        </p:grpSpPr>
        <p:sp>
          <p:nvSpPr>
            <p:cNvPr id="54" name="文本框 53">
              <a:extLst>
                <a:ext uri="{FF2B5EF4-FFF2-40B4-BE49-F238E27FC236}">
                  <a16:creationId xmlns:a16="http://schemas.microsoft.com/office/drawing/2014/main" id="{8F7C8044-DFDE-400B-877F-EFB862EB8CAF}"/>
                </a:ext>
              </a:extLst>
            </p:cNvPr>
            <p:cNvSpPr txBox="1"/>
            <p:nvPr/>
          </p:nvSpPr>
          <p:spPr>
            <a:xfrm>
              <a:off x="3390441" y="501715"/>
              <a:ext cx="1826141"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dirty="0">
                  <a:gradFill>
                    <a:gsLst>
                      <a:gs pos="0">
                        <a:srgbClr val="42A6E2"/>
                      </a:gs>
                      <a:gs pos="100000">
                        <a:srgbClr val="2BC2BD"/>
                      </a:gs>
                    </a:gsLst>
                    <a:lin ang="13500000" scaled="1"/>
                  </a:gradFill>
                  <a:cs typeface="+mn-ea"/>
                  <a:sym typeface="+mn-lt"/>
                </a:rPr>
                <a:t>Prospects for development</a:t>
              </a:r>
            </a:p>
          </p:txBody>
        </p:sp>
        <p:sp>
          <p:nvSpPr>
            <p:cNvPr id="55" name="文本框 54">
              <a:extLst>
                <a:ext uri="{FF2B5EF4-FFF2-40B4-BE49-F238E27FC236}">
                  <a16:creationId xmlns:a16="http://schemas.microsoft.com/office/drawing/2014/main" id="{2533ABD0-74EE-43D5-8AFF-8A917B05D60E}"/>
                </a:ext>
              </a:extLst>
            </p:cNvPr>
            <p:cNvSpPr txBox="1"/>
            <p:nvPr/>
          </p:nvSpPr>
          <p:spPr>
            <a:xfrm>
              <a:off x="3390898" y="996419"/>
              <a:ext cx="3920493" cy="698268"/>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5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bg1">
                      <a:lumMod val="65000"/>
                    </a:schemeClr>
                  </a:solidFill>
                  <a:effectLst/>
                  <a:uLnTx/>
                  <a:uFillTx/>
                  <a:cs typeface="+mn-ea"/>
                  <a:sym typeface="+mn-lt"/>
                </a:rPr>
                <a:t>The user can demonstrate on a projector or computer, or print the presentation and make it into a film to be used in a wider field</a:t>
              </a:r>
            </a:p>
          </p:txBody>
        </p:sp>
      </p:grpSp>
    </p:spTree>
    <p:extLst>
      <p:ext uri="{BB962C8B-B14F-4D97-AF65-F5344CB8AC3E}">
        <p14:creationId xmlns:p14="http://schemas.microsoft.com/office/powerpoint/2010/main" val="3016528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4="http://schemas.microsoft.com/office/powerpoint/2010/main" xmlns:c="http://schemas.openxmlformats.org/drawingml/2006/chart" xmlns:a14="http://schemas.microsoft.com/office/drawing/2010/main" xmlns:a16="http://schemas.microsoft.com/office/drawing/2014/main"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strVal val="#ppt_w*0.70"/>
                                              </p:val>
                                            </p:tav>
                                            <p:tav tm="100000">
                                              <p:val>
                                                <p:strVal val="#ppt_w"/>
                                              </p:val>
                                            </p:tav>
                                          </p:tavLst>
                                        </p:anim>
                                        <p:anim calcmode="lin" valueType="num">
                                          <p:cBhvr>
                                            <p:cTn id="8" dur="1000" fill="hold"/>
                                            <p:tgtEl>
                                              <p:spTgt spid="53"/>
                                            </p:tgtEl>
                                            <p:attrNameLst>
                                              <p:attrName>ppt_h</p:attrName>
                                            </p:attrNameLst>
                                          </p:cBhvr>
                                          <p:tavLst>
                                            <p:tav tm="0">
                                              <p:val>
                                                <p:strVal val="#ppt_h"/>
                                              </p:val>
                                            </p:tav>
                                            <p:tav tm="100000">
                                              <p:val>
                                                <p:strVal val="#ppt_h"/>
                                              </p:val>
                                            </p:tav>
                                          </p:tavLst>
                                        </p:anim>
                                        <p:animEffect transition="in" filter="fade">
                                          <p:cBhvr>
                                            <p:cTn id="9" dur="1000"/>
                                            <p:tgtEl>
                                              <p:spTgt spid="53"/>
                                            </p:tgtEl>
                                          </p:cBhvr>
                                        </p:animEffect>
                                      </p:childTnLst>
                                    </p:cTn>
                                  </p:par>
                                </p:childTnLst>
                              </p:cTn>
                            </p:par>
                            <p:par>
                              <p:cTn id="10" fill="hold">
                                <p:stCondLst>
                                  <p:cond delay="1000"/>
                                </p:stCondLst>
                                <p:childTnLst>
                                  <p:par>
                                    <p:cTn id="11" presetID="2" presetClass="entr" presetSubtype="8" accel="50000" decel="5000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3000" fill="hold"/>
                                            <p:tgtEl>
                                              <p:spTgt spid="7"/>
                                            </p:tgtEl>
                                            <p:attrNameLst>
                                              <p:attrName>ppt_x</p:attrName>
                                            </p:attrNameLst>
                                          </p:cBhvr>
                                          <p:tavLst>
                                            <p:tav tm="0">
                                              <p:val>
                                                <p:strVal val="0-#ppt_w/2"/>
                                              </p:val>
                                            </p:tav>
                                            <p:tav tm="100000">
                                              <p:val>
                                                <p:strVal val="#ppt_x"/>
                                              </p:val>
                                            </p:tav>
                                          </p:tavLst>
                                        </p:anim>
                                        <p:anim calcmode="lin" valueType="num">
                                          <p:cBhvr additive="base">
                                            <p:cTn id="14" dur="3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4000"/>
                                </p:stCondLst>
                                <p:childTnLst>
                                  <p:par>
                                    <p:cTn id="16" presetID="2" presetClass="entr" presetSubtype="1" fill="hold" nodeType="afterEffect" p14:presetBounceEnd="50000">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14:bounceEnd="50000">
                                          <p:cBhvr additive="base">
                                            <p:cTn id="18" dur="1500" fill="hold"/>
                                            <p:tgtEl>
                                              <p:spTgt spid="80"/>
                                            </p:tgtEl>
                                            <p:attrNameLst>
                                              <p:attrName>ppt_x</p:attrName>
                                            </p:attrNameLst>
                                          </p:cBhvr>
                                          <p:tavLst>
                                            <p:tav tm="0">
                                              <p:val>
                                                <p:strVal val="#ppt_x"/>
                                              </p:val>
                                            </p:tav>
                                            <p:tav tm="100000">
                                              <p:val>
                                                <p:strVal val="#ppt_x"/>
                                              </p:val>
                                            </p:tav>
                                          </p:tavLst>
                                        </p:anim>
                                        <p:anim calcmode="lin" valueType="num" p14:bounceEnd="50000">
                                          <p:cBhvr additive="base">
                                            <p:cTn id="19" dur="1500" fill="hold"/>
                                            <p:tgtEl>
                                              <p:spTgt spid="80"/>
                                            </p:tgtEl>
                                            <p:attrNameLst>
                                              <p:attrName>ppt_y</p:attrName>
                                            </p:attrNameLst>
                                          </p:cBhvr>
                                          <p:tavLst>
                                            <p:tav tm="0">
                                              <p:val>
                                                <p:strVal val="0-#ppt_h/2"/>
                                              </p:val>
                                            </p:tav>
                                            <p:tav tm="100000">
                                              <p:val>
                                                <p:strVal val="#ppt_y"/>
                                              </p:val>
                                            </p:tav>
                                          </p:tavLst>
                                        </p:anim>
                                      </p:childTnLst>
                                    </p:cTn>
                                  </p:par>
                                  <p:par>
                                    <p:cTn id="20" presetID="2" presetClass="entr" presetSubtype="1" fill="hold" nodeType="withEffect" p14:presetBounceEnd="50000">
                                      <p:stCondLst>
                                        <p:cond delay="500"/>
                                      </p:stCondLst>
                                      <p:childTnLst>
                                        <p:set>
                                          <p:cBhvr>
                                            <p:cTn id="21" dur="1" fill="hold">
                                              <p:stCondLst>
                                                <p:cond delay="0"/>
                                              </p:stCondLst>
                                            </p:cTn>
                                            <p:tgtEl>
                                              <p:spTgt spid="71"/>
                                            </p:tgtEl>
                                            <p:attrNameLst>
                                              <p:attrName>style.visibility</p:attrName>
                                            </p:attrNameLst>
                                          </p:cBhvr>
                                          <p:to>
                                            <p:strVal val="visible"/>
                                          </p:to>
                                        </p:set>
                                        <p:anim calcmode="lin" valueType="num" p14:bounceEnd="50000">
                                          <p:cBhvr additive="base">
                                            <p:cTn id="22" dur="1500" fill="hold"/>
                                            <p:tgtEl>
                                              <p:spTgt spid="71"/>
                                            </p:tgtEl>
                                            <p:attrNameLst>
                                              <p:attrName>ppt_x</p:attrName>
                                            </p:attrNameLst>
                                          </p:cBhvr>
                                          <p:tavLst>
                                            <p:tav tm="0">
                                              <p:val>
                                                <p:strVal val="#ppt_x"/>
                                              </p:val>
                                            </p:tav>
                                            <p:tav tm="100000">
                                              <p:val>
                                                <p:strVal val="#ppt_x"/>
                                              </p:val>
                                            </p:tav>
                                          </p:tavLst>
                                        </p:anim>
                                        <p:anim calcmode="lin" valueType="num" p14:bounceEnd="50000">
                                          <p:cBhvr additive="base">
                                            <p:cTn id="23" dur="1500" fill="hold"/>
                                            <p:tgtEl>
                                              <p:spTgt spid="7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p15="http://schemas.microsoft.com/office/powerpoint/2012/main" xmlns:c="http://schemas.openxmlformats.org/drawingml/2006/chart"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strVal val="#ppt_w*0.70"/>
                                              </p:val>
                                            </p:tav>
                                            <p:tav tm="100000">
                                              <p:val>
                                                <p:strVal val="#ppt_w"/>
                                              </p:val>
                                            </p:tav>
                                          </p:tavLst>
                                        </p:anim>
                                        <p:anim calcmode="lin" valueType="num">
                                          <p:cBhvr>
                                            <p:cTn id="8" dur="1000" fill="hold"/>
                                            <p:tgtEl>
                                              <p:spTgt spid="53"/>
                                            </p:tgtEl>
                                            <p:attrNameLst>
                                              <p:attrName>ppt_h</p:attrName>
                                            </p:attrNameLst>
                                          </p:cBhvr>
                                          <p:tavLst>
                                            <p:tav tm="0">
                                              <p:val>
                                                <p:strVal val="#ppt_h"/>
                                              </p:val>
                                            </p:tav>
                                            <p:tav tm="100000">
                                              <p:val>
                                                <p:strVal val="#ppt_h"/>
                                              </p:val>
                                            </p:tav>
                                          </p:tavLst>
                                        </p:anim>
                                        <p:animEffect transition="in" filter="fade">
                                          <p:cBhvr>
                                            <p:cTn id="9" dur="1000"/>
                                            <p:tgtEl>
                                              <p:spTgt spid="53"/>
                                            </p:tgtEl>
                                          </p:cBhvr>
                                        </p:animEffect>
                                      </p:childTnLst>
                                    </p:cTn>
                                  </p:par>
                                </p:childTnLst>
                              </p:cTn>
                            </p:par>
                            <p:par>
                              <p:cTn id="10" fill="hold">
                                <p:stCondLst>
                                  <p:cond delay="1000"/>
                                </p:stCondLst>
                                <p:childTnLst>
                                  <p:par>
                                    <p:cTn id="11" presetID="2" presetClass="entr" presetSubtype="8" accel="50000" decel="5000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3000" fill="hold"/>
                                            <p:tgtEl>
                                              <p:spTgt spid="7"/>
                                            </p:tgtEl>
                                            <p:attrNameLst>
                                              <p:attrName>ppt_x</p:attrName>
                                            </p:attrNameLst>
                                          </p:cBhvr>
                                          <p:tavLst>
                                            <p:tav tm="0">
                                              <p:val>
                                                <p:strVal val="0-#ppt_w/2"/>
                                              </p:val>
                                            </p:tav>
                                            <p:tav tm="100000">
                                              <p:val>
                                                <p:strVal val="#ppt_x"/>
                                              </p:val>
                                            </p:tav>
                                          </p:tavLst>
                                        </p:anim>
                                        <p:anim calcmode="lin" valueType="num">
                                          <p:cBhvr additive="base">
                                            <p:cTn id="14" dur="3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4000"/>
                                </p:stCondLst>
                                <p:childTnLst>
                                  <p:par>
                                    <p:cTn id="16" presetID="2" presetClass="entr" presetSubtype="1" fill="hold" nodeType="after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additive="base">
                                            <p:cTn id="18" dur="1500" fill="hold"/>
                                            <p:tgtEl>
                                              <p:spTgt spid="80"/>
                                            </p:tgtEl>
                                            <p:attrNameLst>
                                              <p:attrName>ppt_x</p:attrName>
                                            </p:attrNameLst>
                                          </p:cBhvr>
                                          <p:tavLst>
                                            <p:tav tm="0">
                                              <p:val>
                                                <p:strVal val="#ppt_x"/>
                                              </p:val>
                                            </p:tav>
                                            <p:tav tm="100000">
                                              <p:val>
                                                <p:strVal val="#ppt_x"/>
                                              </p:val>
                                            </p:tav>
                                          </p:tavLst>
                                        </p:anim>
                                        <p:anim calcmode="lin" valueType="num">
                                          <p:cBhvr additive="base">
                                            <p:cTn id="19" dur="1500" fill="hold"/>
                                            <p:tgtEl>
                                              <p:spTgt spid="80"/>
                                            </p:tgtEl>
                                            <p:attrNameLst>
                                              <p:attrName>ppt_y</p:attrName>
                                            </p:attrNameLst>
                                          </p:cBhvr>
                                          <p:tavLst>
                                            <p:tav tm="0">
                                              <p:val>
                                                <p:strVal val="0-#ppt_h/2"/>
                                              </p:val>
                                            </p:tav>
                                            <p:tav tm="100000">
                                              <p:val>
                                                <p:strVal val="#ppt_y"/>
                                              </p:val>
                                            </p:tav>
                                          </p:tavLst>
                                        </p:anim>
                                      </p:childTnLst>
                                    </p:cTn>
                                  </p:par>
                                  <p:par>
                                    <p:cTn id="20" presetID="2" presetClass="entr" presetSubtype="1" fill="hold" nodeType="withEffect">
                                      <p:stCondLst>
                                        <p:cond delay="500"/>
                                      </p:stCondLst>
                                      <p:childTnLst>
                                        <p:set>
                                          <p:cBhvr>
                                            <p:cTn id="21" dur="1" fill="hold">
                                              <p:stCondLst>
                                                <p:cond delay="0"/>
                                              </p:stCondLst>
                                            </p:cTn>
                                            <p:tgtEl>
                                              <p:spTgt spid="71"/>
                                            </p:tgtEl>
                                            <p:attrNameLst>
                                              <p:attrName>style.visibility</p:attrName>
                                            </p:attrNameLst>
                                          </p:cBhvr>
                                          <p:to>
                                            <p:strVal val="visible"/>
                                          </p:to>
                                        </p:set>
                                        <p:anim calcmode="lin" valueType="num">
                                          <p:cBhvr additive="base">
                                            <p:cTn id="22" dur="1500" fill="hold"/>
                                            <p:tgtEl>
                                              <p:spTgt spid="71"/>
                                            </p:tgtEl>
                                            <p:attrNameLst>
                                              <p:attrName>ppt_x</p:attrName>
                                            </p:attrNameLst>
                                          </p:cBhvr>
                                          <p:tavLst>
                                            <p:tav tm="0">
                                              <p:val>
                                                <p:strVal val="#ppt_x"/>
                                              </p:val>
                                            </p:tav>
                                            <p:tav tm="100000">
                                              <p:val>
                                                <p:strVal val="#ppt_x"/>
                                              </p:val>
                                            </p:tav>
                                          </p:tavLst>
                                        </p:anim>
                                        <p:anim calcmode="lin" valueType="num">
                                          <p:cBhvr additive="base">
                                            <p:cTn id="23" dur="1500" fill="hold"/>
                                            <p:tgtEl>
                                              <p:spTgt spid="7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24 Elipse">
            <a:extLst>
              <a:ext uri="{FF2B5EF4-FFF2-40B4-BE49-F238E27FC236}">
                <a16:creationId xmlns:a16="http://schemas.microsoft.com/office/drawing/2014/main" id="{D1FE4B62-12B3-49B4-AE65-1876ED082608}"/>
              </a:ext>
            </a:extLst>
          </p:cNvPr>
          <p:cNvSpPr/>
          <p:nvPr/>
        </p:nvSpPr>
        <p:spPr>
          <a:xfrm>
            <a:off x="-180677" y="4788297"/>
            <a:ext cx="3485028" cy="1033696"/>
          </a:xfrm>
          <a:prstGeom prst="ellipse">
            <a:avLst/>
          </a:prstGeom>
          <a:gradFill flip="none" rotWithShape="1">
            <a:gsLst>
              <a:gs pos="0">
                <a:srgbClr val="262626">
                  <a:lumMod val="75000"/>
                  <a:lumOff val="25000"/>
                  <a:alpha val="65000"/>
                </a:srgbClr>
              </a:gs>
              <a:gs pos="100000">
                <a:srgbClr val="262626">
                  <a:lumMod val="75000"/>
                  <a:lumOff val="25000"/>
                  <a:alpha val="65000"/>
                </a:srgbClr>
              </a:gs>
            </a:gsLst>
            <a:lin ang="5400000" scaled="0"/>
            <a:tileRect/>
          </a:gradFill>
          <a:ln w="25400" cap="flat" cmpd="sng" algn="ctr">
            <a:noFill/>
            <a:prstDash val="solid"/>
          </a:ln>
          <a:effectLst>
            <a:softEdge rad="444500"/>
          </a:effectLst>
        </p:spPr>
        <p:txBody>
          <a:bodyPr lIns="120782" tIns="60391" rIns="120782" bIns="6039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900" b="0" i="0" u="none" strike="noStrike" kern="0" cap="none" spc="0" normalizeH="0" baseline="0" noProof="0">
              <a:ln>
                <a:noFill/>
              </a:ln>
              <a:solidFill>
                <a:srgbClr val="262626"/>
              </a:solidFill>
              <a:effectLst/>
              <a:uLnTx/>
              <a:uFillTx/>
              <a:cs typeface="+mn-ea"/>
              <a:sym typeface="+mn-lt"/>
            </a:endParaRPr>
          </a:p>
        </p:txBody>
      </p:sp>
      <p:grpSp>
        <p:nvGrpSpPr>
          <p:cNvPr id="2" name="组合 1">
            <a:extLst>
              <a:ext uri="{FF2B5EF4-FFF2-40B4-BE49-F238E27FC236}">
                <a16:creationId xmlns:a16="http://schemas.microsoft.com/office/drawing/2014/main" id="{7B58A2D3-5DED-430D-BE23-7EF3B0767F3E}"/>
              </a:ext>
            </a:extLst>
          </p:cNvPr>
          <p:cNvGrpSpPr/>
          <p:nvPr/>
        </p:nvGrpSpPr>
        <p:grpSpPr>
          <a:xfrm>
            <a:off x="5046278" y="950652"/>
            <a:ext cx="9292385" cy="5077857"/>
            <a:chOff x="5046278" y="950652"/>
            <a:chExt cx="9292385" cy="5077857"/>
          </a:xfrm>
        </p:grpSpPr>
        <p:pic>
          <p:nvPicPr>
            <p:cNvPr id="4" name="pasted-image.tiff">
              <a:extLst>
                <a:ext uri="{FF2B5EF4-FFF2-40B4-BE49-F238E27FC236}">
                  <a16:creationId xmlns:a16="http://schemas.microsoft.com/office/drawing/2014/main" id="{6E99A6D6-8410-42F8-B76F-DEA63A7CEF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6278" y="950652"/>
              <a:ext cx="9292385" cy="5077857"/>
            </a:xfrm>
            <a:prstGeom prst="rect">
              <a:avLst/>
            </a:prstGeom>
            <a:ln w="12700">
              <a:miter lim="400000"/>
            </a:ln>
            <a:effectLst>
              <a:outerShdw blurRad="1270000" dist="635000" dir="3300000" rotWithShape="0">
                <a:schemeClr val="accent6">
                  <a:hueOff val="-2214564"/>
                  <a:satOff val="-18455"/>
                  <a:lumOff val="-82930"/>
                  <a:alpha val="24538"/>
                </a:schemeClr>
              </a:outerShdw>
            </a:effectLst>
          </p:spPr>
        </p:pic>
        <p:pic>
          <p:nvPicPr>
            <p:cNvPr id="5" name="图片占位符 1">
              <a:extLst>
                <a:ext uri="{FF2B5EF4-FFF2-40B4-BE49-F238E27FC236}">
                  <a16:creationId xmlns:a16="http://schemas.microsoft.com/office/drawing/2014/main" id="{997F0D94-8AA4-4525-9CB2-E07B664CD1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43750" y="1271093"/>
              <a:ext cx="6684093" cy="4180358"/>
            </a:xfrm>
            <a:prstGeom prst="rect">
              <a:avLst/>
            </a:prstGeom>
          </p:spPr>
        </p:pic>
      </p:grpSp>
      <p:grpSp>
        <p:nvGrpSpPr>
          <p:cNvPr id="55" name="组合 54">
            <a:extLst>
              <a:ext uri="{FF2B5EF4-FFF2-40B4-BE49-F238E27FC236}">
                <a16:creationId xmlns:a16="http://schemas.microsoft.com/office/drawing/2014/main" id="{673F6039-28B9-4917-869E-0135271A0F1F}"/>
              </a:ext>
            </a:extLst>
          </p:cNvPr>
          <p:cNvGrpSpPr/>
          <p:nvPr/>
        </p:nvGrpSpPr>
        <p:grpSpPr>
          <a:xfrm>
            <a:off x="961512" y="795243"/>
            <a:ext cx="3920950" cy="1192972"/>
            <a:chOff x="3390441" y="501715"/>
            <a:chExt cx="3920950" cy="1192972"/>
          </a:xfrm>
        </p:grpSpPr>
        <p:sp>
          <p:nvSpPr>
            <p:cNvPr id="56" name="文本框 55">
              <a:extLst>
                <a:ext uri="{FF2B5EF4-FFF2-40B4-BE49-F238E27FC236}">
                  <a16:creationId xmlns:a16="http://schemas.microsoft.com/office/drawing/2014/main" id="{0B8158E9-C273-4936-9CFB-E20F772D372F}"/>
                </a:ext>
              </a:extLst>
            </p:cNvPr>
            <p:cNvSpPr txBox="1"/>
            <p:nvPr/>
          </p:nvSpPr>
          <p:spPr>
            <a:xfrm>
              <a:off x="3390441" y="501715"/>
              <a:ext cx="1826141"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dirty="0">
                  <a:gradFill>
                    <a:gsLst>
                      <a:gs pos="0">
                        <a:srgbClr val="42A6E2"/>
                      </a:gs>
                      <a:gs pos="100000">
                        <a:srgbClr val="2BC2BD"/>
                      </a:gs>
                    </a:gsLst>
                    <a:lin ang="13500000" scaled="1"/>
                  </a:gradFill>
                  <a:cs typeface="+mn-ea"/>
                  <a:sym typeface="+mn-lt"/>
                </a:rPr>
                <a:t>Prospects for development</a:t>
              </a:r>
            </a:p>
          </p:txBody>
        </p:sp>
        <p:sp>
          <p:nvSpPr>
            <p:cNvPr id="57" name="文本框 56">
              <a:extLst>
                <a:ext uri="{FF2B5EF4-FFF2-40B4-BE49-F238E27FC236}">
                  <a16:creationId xmlns:a16="http://schemas.microsoft.com/office/drawing/2014/main" id="{5E9F7B0B-8BE1-4D7F-8080-B0C7F523E222}"/>
                </a:ext>
              </a:extLst>
            </p:cNvPr>
            <p:cNvSpPr txBox="1"/>
            <p:nvPr/>
          </p:nvSpPr>
          <p:spPr>
            <a:xfrm>
              <a:off x="3390898" y="996419"/>
              <a:ext cx="3920493" cy="698268"/>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5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bg1">
                      <a:lumMod val="65000"/>
                    </a:schemeClr>
                  </a:solidFill>
                  <a:effectLst/>
                  <a:uLnTx/>
                  <a:uFillTx/>
                  <a:cs typeface="+mn-ea"/>
                  <a:sym typeface="+mn-lt"/>
                </a:rPr>
                <a:t>The user can demonstrate on a projector or computer, or print the presentation and make it into a film to be used in a wider field</a:t>
              </a:r>
            </a:p>
          </p:txBody>
        </p:sp>
      </p:grpSp>
      <p:sp>
        <p:nvSpPr>
          <p:cNvPr id="59" name="Freeform 11">
            <a:extLst>
              <a:ext uri="{FF2B5EF4-FFF2-40B4-BE49-F238E27FC236}">
                <a16:creationId xmlns:a16="http://schemas.microsoft.com/office/drawing/2014/main" id="{1265B863-E917-4EA4-80C9-93622D82F3B9}"/>
              </a:ext>
            </a:extLst>
          </p:cNvPr>
          <p:cNvSpPr>
            <a:spLocks noChangeAspect="1" noEditPoints="1"/>
          </p:cNvSpPr>
          <p:nvPr/>
        </p:nvSpPr>
        <p:spPr bwMode="auto">
          <a:xfrm flipH="1">
            <a:off x="508684" y="3168601"/>
            <a:ext cx="2292669" cy="2138107"/>
          </a:xfrm>
          <a:custGeom>
            <a:avLst/>
            <a:gdLst>
              <a:gd name="T0" fmla="*/ 2506 w 3564"/>
              <a:gd name="T1" fmla="*/ 1344 h 3766"/>
              <a:gd name="T2" fmla="*/ 2416 w 3564"/>
              <a:gd name="T3" fmla="*/ 1492 h 3766"/>
              <a:gd name="T4" fmla="*/ 2456 w 3564"/>
              <a:gd name="T5" fmla="*/ 1660 h 3766"/>
              <a:gd name="T6" fmla="*/ 2603 w 3564"/>
              <a:gd name="T7" fmla="*/ 1750 h 3766"/>
              <a:gd name="T8" fmla="*/ 2772 w 3564"/>
              <a:gd name="T9" fmla="*/ 1710 h 3766"/>
              <a:gd name="T10" fmla="*/ 2861 w 3564"/>
              <a:gd name="T11" fmla="*/ 1563 h 3766"/>
              <a:gd name="T12" fmla="*/ 2821 w 3564"/>
              <a:gd name="T13" fmla="*/ 1394 h 3766"/>
              <a:gd name="T14" fmla="*/ 2674 w 3564"/>
              <a:gd name="T15" fmla="*/ 1305 h 3766"/>
              <a:gd name="T16" fmla="*/ 1935 w 3564"/>
              <a:gd name="T17" fmla="*/ 724 h 3766"/>
              <a:gd name="T18" fmla="*/ 1823 w 3564"/>
              <a:gd name="T19" fmla="*/ 858 h 3766"/>
              <a:gd name="T20" fmla="*/ 1835 w 3564"/>
              <a:gd name="T21" fmla="*/ 1026 h 3766"/>
              <a:gd name="T22" fmla="*/ 1967 w 3564"/>
              <a:gd name="T23" fmla="*/ 1140 h 3766"/>
              <a:gd name="T24" fmla="*/ 2140 w 3564"/>
              <a:gd name="T25" fmla="*/ 1126 h 3766"/>
              <a:gd name="T26" fmla="*/ 2252 w 3564"/>
              <a:gd name="T27" fmla="*/ 994 h 3766"/>
              <a:gd name="T28" fmla="*/ 2240 w 3564"/>
              <a:gd name="T29" fmla="*/ 824 h 3766"/>
              <a:gd name="T30" fmla="*/ 2108 w 3564"/>
              <a:gd name="T31" fmla="*/ 710 h 3766"/>
              <a:gd name="T32" fmla="*/ 2869 w 3564"/>
              <a:gd name="T33" fmla="*/ 411 h 3766"/>
              <a:gd name="T34" fmla="*/ 2738 w 3564"/>
              <a:gd name="T35" fmla="*/ 522 h 3766"/>
              <a:gd name="T36" fmla="*/ 2725 w 3564"/>
              <a:gd name="T37" fmla="*/ 695 h 3766"/>
              <a:gd name="T38" fmla="*/ 2837 w 3564"/>
              <a:gd name="T39" fmla="*/ 826 h 3766"/>
              <a:gd name="T40" fmla="*/ 3010 w 3564"/>
              <a:gd name="T41" fmla="*/ 839 h 3766"/>
              <a:gd name="T42" fmla="*/ 3141 w 3564"/>
              <a:gd name="T43" fmla="*/ 728 h 3766"/>
              <a:gd name="T44" fmla="*/ 3154 w 3564"/>
              <a:gd name="T45" fmla="*/ 555 h 3766"/>
              <a:gd name="T46" fmla="*/ 3042 w 3564"/>
              <a:gd name="T47" fmla="*/ 423 h 3766"/>
              <a:gd name="T48" fmla="*/ 3002 w 3564"/>
              <a:gd name="T49" fmla="*/ 4 h 3766"/>
              <a:gd name="T50" fmla="*/ 3285 w 3564"/>
              <a:gd name="T51" fmla="*/ 105 h 3766"/>
              <a:gd name="T52" fmla="*/ 3488 w 3564"/>
              <a:gd name="T53" fmla="*/ 324 h 3766"/>
              <a:gd name="T54" fmla="*/ 3564 w 3564"/>
              <a:gd name="T55" fmla="*/ 597 h 3766"/>
              <a:gd name="T56" fmla="*/ 3513 w 3564"/>
              <a:gd name="T57" fmla="*/ 874 h 3766"/>
              <a:gd name="T58" fmla="*/ 3344 w 3564"/>
              <a:gd name="T59" fmla="*/ 1101 h 3766"/>
              <a:gd name="T60" fmla="*/ 3199 w 3564"/>
              <a:gd name="T61" fmla="*/ 1257 h 3766"/>
              <a:gd name="T62" fmla="*/ 3261 w 3564"/>
              <a:gd name="T63" fmla="*/ 1544 h 3766"/>
              <a:gd name="T64" fmla="*/ 3188 w 3564"/>
              <a:gd name="T65" fmla="*/ 1825 h 3766"/>
              <a:gd name="T66" fmla="*/ 2986 w 3564"/>
              <a:gd name="T67" fmla="*/ 2047 h 3766"/>
              <a:gd name="T68" fmla="*/ 2701 w 3564"/>
              <a:gd name="T69" fmla="*/ 2149 h 3766"/>
              <a:gd name="T70" fmla="*/ 2399 w 3564"/>
              <a:gd name="T71" fmla="*/ 2104 h 3766"/>
              <a:gd name="T72" fmla="*/ 2035 w 3564"/>
              <a:gd name="T73" fmla="*/ 1814 h 3766"/>
              <a:gd name="T74" fmla="*/ 1447 w 3564"/>
              <a:gd name="T75" fmla="*/ 2694 h 3766"/>
              <a:gd name="T76" fmla="*/ 1419 w 3564"/>
              <a:gd name="T77" fmla="*/ 2812 h 3766"/>
              <a:gd name="T78" fmla="*/ 1219 w 3564"/>
              <a:gd name="T79" fmla="*/ 2965 h 3766"/>
              <a:gd name="T80" fmla="*/ 1026 w 3564"/>
              <a:gd name="T81" fmla="*/ 2820 h 3766"/>
              <a:gd name="T82" fmla="*/ 1068 w 3564"/>
              <a:gd name="T83" fmla="*/ 3118 h 3766"/>
              <a:gd name="T84" fmla="*/ 916 w 3564"/>
              <a:gd name="T85" fmla="*/ 3332 h 3766"/>
              <a:gd name="T86" fmla="*/ 811 w 3564"/>
              <a:gd name="T87" fmla="*/ 3363 h 3766"/>
              <a:gd name="T88" fmla="*/ 515 w 3564"/>
              <a:gd name="T89" fmla="*/ 3332 h 3766"/>
              <a:gd name="T90" fmla="*/ 667 w 3564"/>
              <a:gd name="T91" fmla="*/ 3544 h 3766"/>
              <a:gd name="T92" fmla="*/ 498 w 3564"/>
              <a:gd name="T93" fmla="*/ 3746 h 3766"/>
              <a:gd name="T94" fmla="*/ 390 w 3564"/>
              <a:gd name="T95" fmla="*/ 3758 h 3766"/>
              <a:gd name="T96" fmla="*/ 5 w 3564"/>
              <a:gd name="T97" fmla="*/ 3368 h 3766"/>
              <a:gd name="T98" fmla="*/ 32 w 3564"/>
              <a:gd name="T99" fmla="*/ 3250 h 3766"/>
              <a:gd name="T100" fmla="*/ 1555 w 3564"/>
              <a:gd name="T101" fmla="*/ 1323 h 3766"/>
              <a:gd name="T102" fmla="*/ 1428 w 3564"/>
              <a:gd name="T103" fmla="*/ 1066 h 3766"/>
              <a:gd name="T104" fmla="*/ 1428 w 3564"/>
              <a:gd name="T105" fmla="*/ 785 h 3766"/>
              <a:gd name="T106" fmla="*/ 1555 w 3564"/>
              <a:gd name="T107" fmla="*/ 529 h 3766"/>
              <a:gd name="T108" fmla="*/ 1796 w 3564"/>
              <a:gd name="T109" fmla="*/ 350 h 3766"/>
              <a:gd name="T110" fmla="*/ 2092 w 3564"/>
              <a:gd name="T111" fmla="*/ 305 h 3766"/>
              <a:gd name="T112" fmla="*/ 2360 w 3564"/>
              <a:gd name="T113" fmla="*/ 394 h 3766"/>
              <a:gd name="T114" fmla="*/ 2498 w 3564"/>
              <a:gd name="T115" fmla="*/ 183 h 3766"/>
              <a:gd name="T116" fmla="*/ 2758 w 3564"/>
              <a:gd name="T117" fmla="*/ 27 h 3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64" h="3766">
                <a:moveTo>
                  <a:pt x="2638" y="1301"/>
                </a:moveTo>
                <a:lnTo>
                  <a:pt x="2603" y="1305"/>
                </a:lnTo>
                <a:lnTo>
                  <a:pt x="2568" y="1313"/>
                </a:lnTo>
                <a:lnTo>
                  <a:pt x="2536" y="1325"/>
                </a:lnTo>
                <a:lnTo>
                  <a:pt x="2506" y="1344"/>
                </a:lnTo>
                <a:lnTo>
                  <a:pt x="2479" y="1368"/>
                </a:lnTo>
                <a:lnTo>
                  <a:pt x="2456" y="1394"/>
                </a:lnTo>
                <a:lnTo>
                  <a:pt x="2437" y="1424"/>
                </a:lnTo>
                <a:lnTo>
                  <a:pt x="2424" y="1457"/>
                </a:lnTo>
                <a:lnTo>
                  <a:pt x="2416" y="1492"/>
                </a:lnTo>
                <a:lnTo>
                  <a:pt x="2413" y="1527"/>
                </a:lnTo>
                <a:lnTo>
                  <a:pt x="2416" y="1563"/>
                </a:lnTo>
                <a:lnTo>
                  <a:pt x="2424" y="1598"/>
                </a:lnTo>
                <a:lnTo>
                  <a:pt x="2437" y="1630"/>
                </a:lnTo>
                <a:lnTo>
                  <a:pt x="2456" y="1660"/>
                </a:lnTo>
                <a:lnTo>
                  <a:pt x="2479" y="1687"/>
                </a:lnTo>
                <a:lnTo>
                  <a:pt x="2506" y="1710"/>
                </a:lnTo>
                <a:lnTo>
                  <a:pt x="2536" y="1729"/>
                </a:lnTo>
                <a:lnTo>
                  <a:pt x="2568" y="1742"/>
                </a:lnTo>
                <a:lnTo>
                  <a:pt x="2603" y="1750"/>
                </a:lnTo>
                <a:lnTo>
                  <a:pt x="2638" y="1753"/>
                </a:lnTo>
                <a:lnTo>
                  <a:pt x="2674" y="1750"/>
                </a:lnTo>
                <a:lnTo>
                  <a:pt x="2709" y="1742"/>
                </a:lnTo>
                <a:lnTo>
                  <a:pt x="2742" y="1729"/>
                </a:lnTo>
                <a:lnTo>
                  <a:pt x="2772" y="1710"/>
                </a:lnTo>
                <a:lnTo>
                  <a:pt x="2798" y="1687"/>
                </a:lnTo>
                <a:lnTo>
                  <a:pt x="2821" y="1660"/>
                </a:lnTo>
                <a:lnTo>
                  <a:pt x="2840" y="1630"/>
                </a:lnTo>
                <a:lnTo>
                  <a:pt x="2853" y="1598"/>
                </a:lnTo>
                <a:lnTo>
                  <a:pt x="2861" y="1563"/>
                </a:lnTo>
                <a:lnTo>
                  <a:pt x="2865" y="1527"/>
                </a:lnTo>
                <a:lnTo>
                  <a:pt x="2861" y="1492"/>
                </a:lnTo>
                <a:lnTo>
                  <a:pt x="2853" y="1457"/>
                </a:lnTo>
                <a:lnTo>
                  <a:pt x="2840" y="1424"/>
                </a:lnTo>
                <a:lnTo>
                  <a:pt x="2821" y="1394"/>
                </a:lnTo>
                <a:lnTo>
                  <a:pt x="2798" y="1368"/>
                </a:lnTo>
                <a:lnTo>
                  <a:pt x="2772" y="1344"/>
                </a:lnTo>
                <a:lnTo>
                  <a:pt x="2742" y="1325"/>
                </a:lnTo>
                <a:lnTo>
                  <a:pt x="2709" y="1313"/>
                </a:lnTo>
                <a:lnTo>
                  <a:pt x="2674" y="1305"/>
                </a:lnTo>
                <a:lnTo>
                  <a:pt x="2638" y="1301"/>
                </a:lnTo>
                <a:close/>
                <a:moveTo>
                  <a:pt x="2038" y="700"/>
                </a:moveTo>
                <a:lnTo>
                  <a:pt x="2002" y="702"/>
                </a:lnTo>
                <a:lnTo>
                  <a:pt x="1967" y="710"/>
                </a:lnTo>
                <a:lnTo>
                  <a:pt x="1935" y="724"/>
                </a:lnTo>
                <a:lnTo>
                  <a:pt x="1904" y="743"/>
                </a:lnTo>
                <a:lnTo>
                  <a:pt x="1878" y="766"/>
                </a:lnTo>
                <a:lnTo>
                  <a:pt x="1854" y="794"/>
                </a:lnTo>
                <a:lnTo>
                  <a:pt x="1835" y="824"/>
                </a:lnTo>
                <a:lnTo>
                  <a:pt x="1823" y="858"/>
                </a:lnTo>
                <a:lnTo>
                  <a:pt x="1815" y="891"/>
                </a:lnTo>
                <a:lnTo>
                  <a:pt x="1811" y="925"/>
                </a:lnTo>
                <a:lnTo>
                  <a:pt x="1815" y="960"/>
                </a:lnTo>
                <a:lnTo>
                  <a:pt x="1823" y="994"/>
                </a:lnTo>
                <a:lnTo>
                  <a:pt x="1835" y="1026"/>
                </a:lnTo>
                <a:lnTo>
                  <a:pt x="1854" y="1057"/>
                </a:lnTo>
                <a:lnTo>
                  <a:pt x="1878" y="1085"/>
                </a:lnTo>
                <a:lnTo>
                  <a:pt x="1904" y="1108"/>
                </a:lnTo>
                <a:lnTo>
                  <a:pt x="1935" y="1126"/>
                </a:lnTo>
                <a:lnTo>
                  <a:pt x="1967" y="1140"/>
                </a:lnTo>
                <a:lnTo>
                  <a:pt x="2002" y="1148"/>
                </a:lnTo>
                <a:lnTo>
                  <a:pt x="2038" y="1152"/>
                </a:lnTo>
                <a:lnTo>
                  <a:pt x="2073" y="1148"/>
                </a:lnTo>
                <a:lnTo>
                  <a:pt x="2108" y="1140"/>
                </a:lnTo>
                <a:lnTo>
                  <a:pt x="2140" y="1126"/>
                </a:lnTo>
                <a:lnTo>
                  <a:pt x="2170" y="1108"/>
                </a:lnTo>
                <a:lnTo>
                  <a:pt x="2197" y="1085"/>
                </a:lnTo>
                <a:lnTo>
                  <a:pt x="2221" y="1057"/>
                </a:lnTo>
                <a:lnTo>
                  <a:pt x="2240" y="1026"/>
                </a:lnTo>
                <a:lnTo>
                  <a:pt x="2252" y="994"/>
                </a:lnTo>
                <a:lnTo>
                  <a:pt x="2260" y="960"/>
                </a:lnTo>
                <a:lnTo>
                  <a:pt x="2263" y="925"/>
                </a:lnTo>
                <a:lnTo>
                  <a:pt x="2260" y="891"/>
                </a:lnTo>
                <a:lnTo>
                  <a:pt x="2252" y="858"/>
                </a:lnTo>
                <a:lnTo>
                  <a:pt x="2240" y="824"/>
                </a:lnTo>
                <a:lnTo>
                  <a:pt x="2221" y="794"/>
                </a:lnTo>
                <a:lnTo>
                  <a:pt x="2197" y="766"/>
                </a:lnTo>
                <a:lnTo>
                  <a:pt x="2170" y="743"/>
                </a:lnTo>
                <a:lnTo>
                  <a:pt x="2140" y="724"/>
                </a:lnTo>
                <a:lnTo>
                  <a:pt x="2108" y="710"/>
                </a:lnTo>
                <a:lnTo>
                  <a:pt x="2073" y="702"/>
                </a:lnTo>
                <a:lnTo>
                  <a:pt x="2038" y="700"/>
                </a:lnTo>
                <a:close/>
                <a:moveTo>
                  <a:pt x="2940" y="399"/>
                </a:moveTo>
                <a:lnTo>
                  <a:pt x="2904" y="402"/>
                </a:lnTo>
                <a:lnTo>
                  <a:pt x="2869" y="411"/>
                </a:lnTo>
                <a:lnTo>
                  <a:pt x="2837" y="423"/>
                </a:lnTo>
                <a:lnTo>
                  <a:pt x="2807" y="442"/>
                </a:lnTo>
                <a:lnTo>
                  <a:pt x="2780" y="466"/>
                </a:lnTo>
                <a:lnTo>
                  <a:pt x="2757" y="492"/>
                </a:lnTo>
                <a:lnTo>
                  <a:pt x="2738" y="522"/>
                </a:lnTo>
                <a:lnTo>
                  <a:pt x="2725" y="555"/>
                </a:lnTo>
                <a:lnTo>
                  <a:pt x="2717" y="589"/>
                </a:lnTo>
                <a:lnTo>
                  <a:pt x="2714" y="625"/>
                </a:lnTo>
                <a:lnTo>
                  <a:pt x="2717" y="661"/>
                </a:lnTo>
                <a:lnTo>
                  <a:pt x="2725" y="695"/>
                </a:lnTo>
                <a:lnTo>
                  <a:pt x="2738" y="728"/>
                </a:lnTo>
                <a:lnTo>
                  <a:pt x="2757" y="758"/>
                </a:lnTo>
                <a:lnTo>
                  <a:pt x="2780" y="785"/>
                </a:lnTo>
                <a:lnTo>
                  <a:pt x="2807" y="808"/>
                </a:lnTo>
                <a:lnTo>
                  <a:pt x="2837" y="826"/>
                </a:lnTo>
                <a:lnTo>
                  <a:pt x="2869" y="839"/>
                </a:lnTo>
                <a:lnTo>
                  <a:pt x="2904" y="848"/>
                </a:lnTo>
                <a:lnTo>
                  <a:pt x="2940" y="851"/>
                </a:lnTo>
                <a:lnTo>
                  <a:pt x="2975" y="848"/>
                </a:lnTo>
                <a:lnTo>
                  <a:pt x="3010" y="839"/>
                </a:lnTo>
                <a:lnTo>
                  <a:pt x="3042" y="826"/>
                </a:lnTo>
                <a:lnTo>
                  <a:pt x="3072" y="808"/>
                </a:lnTo>
                <a:lnTo>
                  <a:pt x="3099" y="785"/>
                </a:lnTo>
                <a:lnTo>
                  <a:pt x="3122" y="758"/>
                </a:lnTo>
                <a:lnTo>
                  <a:pt x="3141" y="728"/>
                </a:lnTo>
                <a:lnTo>
                  <a:pt x="3154" y="695"/>
                </a:lnTo>
                <a:lnTo>
                  <a:pt x="3162" y="661"/>
                </a:lnTo>
                <a:lnTo>
                  <a:pt x="3165" y="625"/>
                </a:lnTo>
                <a:lnTo>
                  <a:pt x="3162" y="589"/>
                </a:lnTo>
                <a:lnTo>
                  <a:pt x="3154" y="555"/>
                </a:lnTo>
                <a:lnTo>
                  <a:pt x="3141" y="522"/>
                </a:lnTo>
                <a:lnTo>
                  <a:pt x="3122" y="492"/>
                </a:lnTo>
                <a:lnTo>
                  <a:pt x="3099" y="466"/>
                </a:lnTo>
                <a:lnTo>
                  <a:pt x="3072" y="442"/>
                </a:lnTo>
                <a:lnTo>
                  <a:pt x="3042" y="423"/>
                </a:lnTo>
                <a:lnTo>
                  <a:pt x="3010" y="411"/>
                </a:lnTo>
                <a:lnTo>
                  <a:pt x="2975" y="402"/>
                </a:lnTo>
                <a:lnTo>
                  <a:pt x="2940" y="399"/>
                </a:lnTo>
                <a:close/>
                <a:moveTo>
                  <a:pt x="2940" y="0"/>
                </a:moveTo>
                <a:lnTo>
                  <a:pt x="3002" y="4"/>
                </a:lnTo>
                <a:lnTo>
                  <a:pt x="3063" y="12"/>
                </a:lnTo>
                <a:lnTo>
                  <a:pt x="3121" y="27"/>
                </a:lnTo>
                <a:lnTo>
                  <a:pt x="3179" y="47"/>
                </a:lnTo>
                <a:lnTo>
                  <a:pt x="3234" y="74"/>
                </a:lnTo>
                <a:lnTo>
                  <a:pt x="3285" y="105"/>
                </a:lnTo>
                <a:lnTo>
                  <a:pt x="3335" y="142"/>
                </a:lnTo>
                <a:lnTo>
                  <a:pt x="3381" y="183"/>
                </a:lnTo>
                <a:lnTo>
                  <a:pt x="3421" y="228"/>
                </a:lnTo>
                <a:lnTo>
                  <a:pt x="3457" y="275"/>
                </a:lnTo>
                <a:lnTo>
                  <a:pt x="3488" y="324"/>
                </a:lnTo>
                <a:lnTo>
                  <a:pt x="3513" y="376"/>
                </a:lnTo>
                <a:lnTo>
                  <a:pt x="3532" y="430"/>
                </a:lnTo>
                <a:lnTo>
                  <a:pt x="3549" y="485"/>
                </a:lnTo>
                <a:lnTo>
                  <a:pt x="3558" y="540"/>
                </a:lnTo>
                <a:lnTo>
                  <a:pt x="3564" y="597"/>
                </a:lnTo>
                <a:lnTo>
                  <a:pt x="3564" y="653"/>
                </a:lnTo>
                <a:lnTo>
                  <a:pt x="3558" y="709"/>
                </a:lnTo>
                <a:lnTo>
                  <a:pt x="3549" y="766"/>
                </a:lnTo>
                <a:lnTo>
                  <a:pt x="3532" y="820"/>
                </a:lnTo>
                <a:lnTo>
                  <a:pt x="3513" y="874"/>
                </a:lnTo>
                <a:lnTo>
                  <a:pt x="3488" y="925"/>
                </a:lnTo>
                <a:lnTo>
                  <a:pt x="3457" y="975"/>
                </a:lnTo>
                <a:lnTo>
                  <a:pt x="3422" y="1022"/>
                </a:lnTo>
                <a:lnTo>
                  <a:pt x="3381" y="1067"/>
                </a:lnTo>
                <a:lnTo>
                  <a:pt x="3344" y="1101"/>
                </a:lnTo>
                <a:lnTo>
                  <a:pt x="3304" y="1132"/>
                </a:lnTo>
                <a:lnTo>
                  <a:pt x="3262" y="1159"/>
                </a:lnTo>
                <a:lnTo>
                  <a:pt x="3218" y="1183"/>
                </a:lnTo>
                <a:lnTo>
                  <a:pt x="3171" y="1203"/>
                </a:lnTo>
                <a:lnTo>
                  <a:pt x="3199" y="1257"/>
                </a:lnTo>
                <a:lnTo>
                  <a:pt x="3222" y="1313"/>
                </a:lnTo>
                <a:lnTo>
                  <a:pt x="3241" y="1369"/>
                </a:lnTo>
                <a:lnTo>
                  <a:pt x="3253" y="1426"/>
                </a:lnTo>
                <a:lnTo>
                  <a:pt x="3260" y="1485"/>
                </a:lnTo>
                <a:lnTo>
                  <a:pt x="3261" y="1544"/>
                </a:lnTo>
                <a:lnTo>
                  <a:pt x="3257" y="1602"/>
                </a:lnTo>
                <a:lnTo>
                  <a:pt x="3248" y="1660"/>
                </a:lnTo>
                <a:lnTo>
                  <a:pt x="3233" y="1716"/>
                </a:lnTo>
                <a:lnTo>
                  <a:pt x="3213" y="1771"/>
                </a:lnTo>
                <a:lnTo>
                  <a:pt x="3188" y="1825"/>
                </a:lnTo>
                <a:lnTo>
                  <a:pt x="3157" y="1876"/>
                </a:lnTo>
                <a:lnTo>
                  <a:pt x="3121" y="1924"/>
                </a:lnTo>
                <a:lnTo>
                  <a:pt x="3081" y="1969"/>
                </a:lnTo>
                <a:lnTo>
                  <a:pt x="3035" y="2010"/>
                </a:lnTo>
                <a:lnTo>
                  <a:pt x="2986" y="2047"/>
                </a:lnTo>
                <a:lnTo>
                  <a:pt x="2933" y="2079"/>
                </a:lnTo>
                <a:lnTo>
                  <a:pt x="2877" y="2104"/>
                </a:lnTo>
                <a:lnTo>
                  <a:pt x="2821" y="2125"/>
                </a:lnTo>
                <a:lnTo>
                  <a:pt x="2761" y="2140"/>
                </a:lnTo>
                <a:lnTo>
                  <a:pt x="2701" y="2149"/>
                </a:lnTo>
                <a:lnTo>
                  <a:pt x="2638" y="2151"/>
                </a:lnTo>
                <a:lnTo>
                  <a:pt x="2576" y="2149"/>
                </a:lnTo>
                <a:lnTo>
                  <a:pt x="2517" y="2140"/>
                </a:lnTo>
                <a:lnTo>
                  <a:pt x="2457" y="2125"/>
                </a:lnTo>
                <a:lnTo>
                  <a:pt x="2399" y="2104"/>
                </a:lnTo>
                <a:lnTo>
                  <a:pt x="2345" y="2079"/>
                </a:lnTo>
                <a:lnTo>
                  <a:pt x="2293" y="2047"/>
                </a:lnTo>
                <a:lnTo>
                  <a:pt x="2243" y="2011"/>
                </a:lnTo>
                <a:lnTo>
                  <a:pt x="2197" y="1969"/>
                </a:lnTo>
                <a:lnTo>
                  <a:pt x="2035" y="1814"/>
                </a:lnTo>
                <a:lnTo>
                  <a:pt x="2033" y="1814"/>
                </a:lnTo>
                <a:lnTo>
                  <a:pt x="1308" y="2539"/>
                </a:lnTo>
                <a:lnTo>
                  <a:pt x="1419" y="2650"/>
                </a:lnTo>
                <a:lnTo>
                  <a:pt x="1437" y="2671"/>
                </a:lnTo>
                <a:lnTo>
                  <a:pt x="1447" y="2694"/>
                </a:lnTo>
                <a:lnTo>
                  <a:pt x="1453" y="2719"/>
                </a:lnTo>
                <a:lnTo>
                  <a:pt x="1453" y="2744"/>
                </a:lnTo>
                <a:lnTo>
                  <a:pt x="1447" y="2768"/>
                </a:lnTo>
                <a:lnTo>
                  <a:pt x="1437" y="2791"/>
                </a:lnTo>
                <a:lnTo>
                  <a:pt x="1419" y="2812"/>
                </a:lnTo>
                <a:lnTo>
                  <a:pt x="1301" y="2932"/>
                </a:lnTo>
                <a:lnTo>
                  <a:pt x="1284" y="2947"/>
                </a:lnTo>
                <a:lnTo>
                  <a:pt x="1263" y="2957"/>
                </a:lnTo>
                <a:lnTo>
                  <a:pt x="1242" y="2963"/>
                </a:lnTo>
                <a:lnTo>
                  <a:pt x="1219" y="2965"/>
                </a:lnTo>
                <a:lnTo>
                  <a:pt x="1196" y="2963"/>
                </a:lnTo>
                <a:lnTo>
                  <a:pt x="1176" y="2957"/>
                </a:lnTo>
                <a:lnTo>
                  <a:pt x="1155" y="2947"/>
                </a:lnTo>
                <a:lnTo>
                  <a:pt x="1138" y="2932"/>
                </a:lnTo>
                <a:lnTo>
                  <a:pt x="1026" y="2820"/>
                </a:lnTo>
                <a:lnTo>
                  <a:pt x="916" y="2930"/>
                </a:lnTo>
                <a:lnTo>
                  <a:pt x="1035" y="3049"/>
                </a:lnTo>
                <a:lnTo>
                  <a:pt x="1052" y="3071"/>
                </a:lnTo>
                <a:lnTo>
                  <a:pt x="1063" y="3094"/>
                </a:lnTo>
                <a:lnTo>
                  <a:pt x="1068" y="3118"/>
                </a:lnTo>
                <a:lnTo>
                  <a:pt x="1068" y="3143"/>
                </a:lnTo>
                <a:lnTo>
                  <a:pt x="1063" y="3168"/>
                </a:lnTo>
                <a:lnTo>
                  <a:pt x="1052" y="3191"/>
                </a:lnTo>
                <a:lnTo>
                  <a:pt x="1035" y="3212"/>
                </a:lnTo>
                <a:lnTo>
                  <a:pt x="916" y="3332"/>
                </a:lnTo>
                <a:lnTo>
                  <a:pt x="899" y="3345"/>
                </a:lnTo>
                <a:lnTo>
                  <a:pt x="879" y="3357"/>
                </a:lnTo>
                <a:lnTo>
                  <a:pt x="857" y="3363"/>
                </a:lnTo>
                <a:lnTo>
                  <a:pt x="834" y="3365"/>
                </a:lnTo>
                <a:lnTo>
                  <a:pt x="811" y="3363"/>
                </a:lnTo>
                <a:lnTo>
                  <a:pt x="791" y="3357"/>
                </a:lnTo>
                <a:lnTo>
                  <a:pt x="771" y="3345"/>
                </a:lnTo>
                <a:lnTo>
                  <a:pt x="753" y="3332"/>
                </a:lnTo>
                <a:lnTo>
                  <a:pt x="634" y="3212"/>
                </a:lnTo>
                <a:lnTo>
                  <a:pt x="515" y="3332"/>
                </a:lnTo>
                <a:lnTo>
                  <a:pt x="634" y="3450"/>
                </a:lnTo>
                <a:lnTo>
                  <a:pt x="651" y="3471"/>
                </a:lnTo>
                <a:lnTo>
                  <a:pt x="662" y="3495"/>
                </a:lnTo>
                <a:lnTo>
                  <a:pt x="667" y="3519"/>
                </a:lnTo>
                <a:lnTo>
                  <a:pt x="667" y="3544"/>
                </a:lnTo>
                <a:lnTo>
                  <a:pt x="662" y="3569"/>
                </a:lnTo>
                <a:lnTo>
                  <a:pt x="651" y="3592"/>
                </a:lnTo>
                <a:lnTo>
                  <a:pt x="634" y="3613"/>
                </a:lnTo>
                <a:lnTo>
                  <a:pt x="515" y="3733"/>
                </a:lnTo>
                <a:lnTo>
                  <a:pt x="498" y="3746"/>
                </a:lnTo>
                <a:lnTo>
                  <a:pt x="478" y="3758"/>
                </a:lnTo>
                <a:lnTo>
                  <a:pt x="456" y="3764"/>
                </a:lnTo>
                <a:lnTo>
                  <a:pt x="433" y="3766"/>
                </a:lnTo>
                <a:lnTo>
                  <a:pt x="412" y="3764"/>
                </a:lnTo>
                <a:lnTo>
                  <a:pt x="390" y="3758"/>
                </a:lnTo>
                <a:lnTo>
                  <a:pt x="370" y="3746"/>
                </a:lnTo>
                <a:lnTo>
                  <a:pt x="352" y="3733"/>
                </a:lnTo>
                <a:lnTo>
                  <a:pt x="32" y="3413"/>
                </a:lnTo>
                <a:lnTo>
                  <a:pt x="16" y="3392"/>
                </a:lnTo>
                <a:lnTo>
                  <a:pt x="5" y="3368"/>
                </a:lnTo>
                <a:lnTo>
                  <a:pt x="0" y="3344"/>
                </a:lnTo>
                <a:lnTo>
                  <a:pt x="0" y="3319"/>
                </a:lnTo>
                <a:lnTo>
                  <a:pt x="5" y="3294"/>
                </a:lnTo>
                <a:lnTo>
                  <a:pt x="16" y="3271"/>
                </a:lnTo>
                <a:lnTo>
                  <a:pt x="32" y="3250"/>
                </a:lnTo>
                <a:lnTo>
                  <a:pt x="1751" y="1532"/>
                </a:lnTo>
                <a:lnTo>
                  <a:pt x="1751" y="1531"/>
                </a:lnTo>
                <a:lnTo>
                  <a:pt x="1751" y="1530"/>
                </a:lnTo>
                <a:lnTo>
                  <a:pt x="1595" y="1367"/>
                </a:lnTo>
                <a:lnTo>
                  <a:pt x="1555" y="1323"/>
                </a:lnTo>
                <a:lnTo>
                  <a:pt x="1519" y="1275"/>
                </a:lnTo>
                <a:lnTo>
                  <a:pt x="1489" y="1225"/>
                </a:lnTo>
                <a:lnTo>
                  <a:pt x="1464" y="1174"/>
                </a:lnTo>
                <a:lnTo>
                  <a:pt x="1443" y="1121"/>
                </a:lnTo>
                <a:lnTo>
                  <a:pt x="1428" y="1066"/>
                </a:lnTo>
                <a:lnTo>
                  <a:pt x="1418" y="1010"/>
                </a:lnTo>
                <a:lnTo>
                  <a:pt x="1414" y="954"/>
                </a:lnTo>
                <a:lnTo>
                  <a:pt x="1414" y="897"/>
                </a:lnTo>
                <a:lnTo>
                  <a:pt x="1419" y="841"/>
                </a:lnTo>
                <a:lnTo>
                  <a:pt x="1428" y="785"/>
                </a:lnTo>
                <a:lnTo>
                  <a:pt x="1445" y="731"/>
                </a:lnTo>
                <a:lnTo>
                  <a:pt x="1464" y="677"/>
                </a:lnTo>
                <a:lnTo>
                  <a:pt x="1489" y="625"/>
                </a:lnTo>
                <a:lnTo>
                  <a:pt x="1520" y="576"/>
                </a:lnTo>
                <a:lnTo>
                  <a:pt x="1555" y="529"/>
                </a:lnTo>
                <a:lnTo>
                  <a:pt x="1595" y="484"/>
                </a:lnTo>
                <a:lnTo>
                  <a:pt x="1641" y="443"/>
                </a:lnTo>
                <a:lnTo>
                  <a:pt x="1690" y="406"/>
                </a:lnTo>
                <a:lnTo>
                  <a:pt x="1742" y="375"/>
                </a:lnTo>
                <a:lnTo>
                  <a:pt x="1796" y="350"/>
                </a:lnTo>
                <a:lnTo>
                  <a:pt x="1854" y="329"/>
                </a:lnTo>
                <a:lnTo>
                  <a:pt x="1912" y="314"/>
                </a:lnTo>
                <a:lnTo>
                  <a:pt x="1972" y="306"/>
                </a:lnTo>
                <a:lnTo>
                  <a:pt x="2034" y="303"/>
                </a:lnTo>
                <a:lnTo>
                  <a:pt x="2092" y="305"/>
                </a:lnTo>
                <a:lnTo>
                  <a:pt x="2148" y="313"/>
                </a:lnTo>
                <a:lnTo>
                  <a:pt x="2203" y="325"/>
                </a:lnTo>
                <a:lnTo>
                  <a:pt x="2258" y="344"/>
                </a:lnTo>
                <a:lnTo>
                  <a:pt x="2310" y="367"/>
                </a:lnTo>
                <a:lnTo>
                  <a:pt x="2360" y="394"/>
                </a:lnTo>
                <a:lnTo>
                  <a:pt x="2381" y="347"/>
                </a:lnTo>
                <a:lnTo>
                  <a:pt x="2405" y="303"/>
                </a:lnTo>
                <a:lnTo>
                  <a:pt x="2433" y="260"/>
                </a:lnTo>
                <a:lnTo>
                  <a:pt x="2464" y="221"/>
                </a:lnTo>
                <a:lnTo>
                  <a:pt x="2498" y="183"/>
                </a:lnTo>
                <a:lnTo>
                  <a:pt x="2544" y="142"/>
                </a:lnTo>
                <a:lnTo>
                  <a:pt x="2594" y="105"/>
                </a:lnTo>
                <a:lnTo>
                  <a:pt x="2645" y="74"/>
                </a:lnTo>
                <a:lnTo>
                  <a:pt x="2701" y="47"/>
                </a:lnTo>
                <a:lnTo>
                  <a:pt x="2758" y="27"/>
                </a:lnTo>
                <a:lnTo>
                  <a:pt x="2817" y="12"/>
                </a:lnTo>
                <a:lnTo>
                  <a:pt x="2877" y="4"/>
                </a:lnTo>
                <a:lnTo>
                  <a:pt x="2940" y="0"/>
                </a:lnTo>
                <a:close/>
              </a:path>
            </a:pathLst>
          </a:custGeom>
          <a:solidFill>
            <a:srgbClr val="00BCD4"/>
          </a:solidFill>
          <a:ln w="0">
            <a:noFill/>
            <a:prstDash val="solid"/>
            <a:round/>
            <a:headEnd/>
            <a:tailEnd/>
          </a:ln>
          <a:effectLst>
            <a:outerShdw blurRad="50800" dist="38100" dir="5400000" algn="t" rotWithShape="0">
              <a:prstClr val="black">
                <a:alpha val="40000"/>
              </a:prstClr>
            </a:outerShdw>
          </a:effectLst>
          <a:scene3d>
            <a:camera prst="isometricOffAxis1Left">
              <a:rot lat="0" lon="19800000" rev="11312"/>
            </a:camera>
            <a:lightRig rig="soft" dir="t">
              <a:rot lat="0" lon="0" rev="18000000"/>
            </a:lightRig>
          </a:scene3d>
          <a:sp3d extrusionH="406400">
            <a:bevelT w="12700" h="12700" prst="cross"/>
            <a:extrusionClr>
              <a:srgbClr val="FFFFFF"/>
            </a:extrusionClr>
            <a:contourClr>
              <a:srgbClr val="FFFFFF"/>
            </a:contourClr>
          </a:sp3d>
        </p:spPr>
        <p:txBody>
          <a:bodyPr vert="horz" wrap="square" lIns="22814" tIns="11405" rIns="22814" bIns="11405"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SV" sz="2951" b="1" i="0" u="none" strike="noStrike" kern="0" cap="none" spc="0" normalizeH="0" baseline="0" noProof="0">
              <a:ln>
                <a:noFill/>
              </a:ln>
              <a:solidFill>
                <a:srgbClr val="262626"/>
              </a:solidFill>
              <a:effectLst/>
              <a:uLnTx/>
              <a:uFillTx/>
              <a:cs typeface="+mn-ea"/>
              <a:sym typeface="+mn-lt"/>
            </a:endParaRPr>
          </a:p>
        </p:txBody>
      </p:sp>
      <p:grpSp>
        <p:nvGrpSpPr>
          <p:cNvPr id="67" name="Group 58">
            <a:extLst>
              <a:ext uri="{FF2B5EF4-FFF2-40B4-BE49-F238E27FC236}">
                <a16:creationId xmlns:a16="http://schemas.microsoft.com/office/drawing/2014/main" id="{D746E6D9-1A44-4977-B16A-2AC1F77E35D0}"/>
              </a:ext>
            </a:extLst>
          </p:cNvPr>
          <p:cNvGrpSpPr/>
          <p:nvPr/>
        </p:nvGrpSpPr>
        <p:grpSpPr>
          <a:xfrm>
            <a:off x="3212426" y="2572984"/>
            <a:ext cx="2238148" cy="426730"/>
            <a:chOff x="12984480" y="8160307"/>
            <a:chExt cx="2966933" cy="565682"/>
          </a:xfrm>
        </p:grpSpPr>
        <p:sp>
          <p:nvSpPr>
            <p:cNvPr id="68" name="Rectangle 59">
              <a:extLst>
                <a:ext uri="{FF2B5EF4-FFF2-40B4-BE49-F238E27FC236}">
                  <a16:creationId xmlns:a16="http://schemas.microsoft.com/office/drawing/2014/main" id="{46724A51-79B7-4434-AA9A-DD9F5475E184}"/>
                </a:ext>
              </a:extLst>
            </p:cNvPr>
            <p:cNvSpPr/>
            <p:nvPr/>
          </p:nvSpPr>
          <p:spPr>
            <a:xfrm>
              <a:off x="12984480" y="8160307"/>
              <a:ext cx="565200" cy="565682"/>
            </a:xfrm>
            <a:prstGeom prst="rect">
              <a:avLst/>
            </a:prstGeom>
            <a:solidFill>
              <a:srgbClr val="00B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dirty="0">
                <a:cs typeface="+mn-ea"/>
                <a:sym typeface="+mn-lt"/>
              </a:endParaRPr>
            </a:p>
          </p:txBody>
        </p:sp>
        <p:sp>
          <p:nvSpPr>
            <p:cNvPr id="69" name="Freeform 45">
              <a:extLst>
                <a:ext uri="{FF2B5EF4-FFF2-40B4-BE49-F238E27FC236}">
                  <a16:creationId xmlns:a16="http://schemas.microsoft.com/office/drawing/2014/main" id="{FDF0831F-CBF4-41C8-872B-184AF49FA384}"/>
                </a:ext>
              </a:extLst>
            </p:cNvPr>
            <p:cNvSpPr>
              <a:spLocks noEditPoints="1"/>
            </p:cNvSpPr>
            <p:nvPr/>
          </p:nvSpPr>
          <p:spPr bwMode="auto">
            <a:xfrm>
              <a:off x="13106338" y="8282406"/>
              <a:ext cx="321484" cy="321484"/>
            </a:xfrm>
            <a:custGeom>
              <a:avLst/>
              <a:gdLst>
                <a:gd name="T0" fmla="*/ 92739 w 55"/>
                <a:gd name="T1" fmla="*/ 188912 h 55"/>
                <a:gd name="T2" fmla="*/ 0 w 55"/>
                <a:gd name="T3" fmla="*/ 92739 h 55"/>
                <a:gd name="T4" fmla="*/ 92739 w 55"/>
                <a:gd name="T5" fmla="*/ 0 h 55"/>
                <a:gd name="T6" fmla="*/ 188912 w 55"/>
                <a:gd name="T7" fmla="*/ 92739 h 55"/>
                <a:gd name="T8" fmla="*/ 92739 w 55"/>
                <a:gd name="T9" fmla="*/ 188912 h 55"/>
                <a:gd name="T10" fmla="*/ 154564 w 55"/>
                <a:gd name="T11" fmla="*/ 68695 h 55"/>
                <a:gd name="T12" fmla="*/ 144260 w 55"/>
                <a:gd name="T13" fmla="*/ 58391 h 55"/>
                <a:gd name="T14" fmla="*/ 137391 w 55"/>
                <a:gd name="T15" fmla="*/ 54956 h 55"/>
                <a:gd name="T16" fmla="*/ 130521 w 55"/>
                <a:gd name="T17" fmla="*/ 58391 h 55"/>
                <a:gd name="T18" fmla="*/ 82434 w 55"/>
                <a:gd name="T19" fmla="*/ 106478 h 55"/>
                <a:gd name="T20" fmla="*/ 54956 w 55"/>
                <a:gd name="T21" fmla="*/ 79000 h 55"/>
                <a:gd name="T22" fmla="*/ 48087 w 55"/>
                <a:gd name="T23" fmla="*/ 75565 h 55"/>
                <a:gd name="T24" fmla="*/ 44652 w 55"/>
                <a:gd name="T25" fmla="*/ 79000 h 55"/>
                <a:gd name="T26" fmla="*/ 30913 w 55"/>
                <a:gd name="T27" fmla="*/ 89304 h 55"/>
                <a:gd name="T28" fmla="*/ 30913 w 55"/>
                <a:gd name="T29" fmla="*/ 96173 h 55"/>
                <a:gd name="T30" fmla="*/ 30913 w 55"/>
                <a:gd name="T31" fmla="*/ 103043 h 55"/>
                <a:gd name="T32" fmla="*/ 75565 w 55"/>
                <a:gd name="T33" fmla="*/ 147695 h 55"/>
                <a:gd name="T34" fmla="*/ 82434 w 55"/>
                <a:gd name="T35" fmla="*/ 147695 h 55"/>
                <a:gd name="T36" fmla="*/ 89304 w 55"/>
                <a:gd name="T37" fmla="*/ 147695 h 55"/>
                <a:gd name="T38" fmla="*/ 154564 w 55"/>
                <a:gd name="T39" fmla="*/ 79000 h 55"/>
                <a:gd name="T40" fmla="*/ 157999 w 55"/>
                <a:gd name="T41" fmla="*/ 75565 h 55"/>
                <a:gd name="T42" fmla="*/ 154564 w 55"/>
                <a:gd name="T43" fmla="*/ 68695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125" dirty="0">
                <a:cs typeface="+mn-ea"/>
                <a:sym typeface="+mn-lt"/>
              </a:endParaRPr>
            </a:p>
          </p:txBody>
        </p:sp>
        <p:grpSp>
          <p:nvGrpSpPr>
            <p:cNvPr id="70" name="Group 61">
              <a:extLst>
                <a:ext uri="{FF2B5EF4-FFF2-40B4-BE49-F238E27FC236}">
                  <a16:creationId xmlns:a16="http://schemas.microsoft.com/office/drawing/2014/main" id="{7ACC341D-7DBB-4F51-93FE-E49EC2420F26}"/>
                </a:ext>
              </a:extLst>
            </p:cNvPr>
            <p:cNvGrpSpPr/>
            <p:nvPr/>
          </p:nvGrpSpPr>
          <p:grpSpPr>
            <a:xfrm>
              <a:off x="12984480" y="8160307"/>
              <a:ext cx="2966933" cy="565682"/>
              <a:chOff x="12984480" y="8160307"/>
              <a:chExt cx="2966933" cy="565682"/>
            </a:xfrm>
          </p:grpSpPr>
          <p:sp>
            <p:nvSpPr>
              <p:cNvPr id="71" name="Rectangle 62">
                <a:extLst>
                  <a:ext uri="{FF2B5EF4-FFF2-40B4-BE49-F238E27FC236}">
                    <a16:creationId xmlns:a16="http://schemas.microsoft.com/office/drawing/2014/main" id="{0E55450B-B51D-4810-8A2B-E658938B9E1E}"/>
                  </a:ext>
                </a:extLst>
              </p:cNvPr>
              <p:cNvSpPr/>
              <p:nvPr/>
            </p:nvSpPr>
            <p:spPr>
              <a:xfrm>
                <a:off x="12984480" y="8160307"/>
                <a:ext cx="2817377" cy="56568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bg1">
                      <a:lumMod val="95000"/>
                    </a:schemeClr>
                  </a:solidFill>
                  <a:cs typeface="+mn-ea"/>
                  <a:sym typeface="+mn-lt"/>
                </a:endParaRPr>
              </a:p>
            </p:txBody>
          </p:sp>
          <p:sp>
            <p:nvSpPr>
              <p:cNvPr id="72" name="Rectangle 63">
                <a:extLst>
                  <a:ext uri="{FF2B5EF4-FFF2-40B4-BE49-F238E27FC236}">
                    <a16:creationId xmlns:a16="http://schemas.microsoft.com/office/drawing/2014/main" id="{DFED3FCC-E201-4707-B772-2E7499E5906C}"/>
                  </a:ext>
                </a:extLst>
              </p:cNvPr>
              <p:cNvSpPr/>
              <p:nvPr/>
            </p:nvSpPr>
            <p:spPr>
              <a:xfrm>
                <a:off x="13698282" y="8262032"/>
                <a:ext cx="2253131" cy="377395"/>
              </a:xfrm>
              <a:prstGeom prst="rect">
                <a:avLst/>
              </a:prstGeom>
            </p:spPr>
            <p:txBody>
              <a:bodyPr wrap="square">
                <a:spAutoFit/>
              </a:bodyPr>
              <a:lstStyle/>
              <a:p>
                <a:r>
                  <a:rPr lang="zh-CN" altLang="en-US" sz="1250" dirty="0">
                    <a:solidFill>
                      <a:schemeClr val="bg1">
                        <a:lumMod val="50000"/>
                      </a:schemeClr>
                    </a:solidFill>
                    <a:cs typeface="+mn-ea"/>
                    <a:sym typeface="+mn-lt"/>
                  </a:rPr>
                  <a:t>Edit the title</a:t>
                </a:r>
              </a:p>
            </p:txBody>
          </p:sp>
        </p:grpSp>
      </p:grpSp>
      <p:grpSp>
        <p:nvGrpSpPr>
          <p:cNvPr id="73" name="Group 58">
            <a:extLst>
              <a:ext uri="{FF2B5EF4-FFF2-40B4-BE49-F238E27FC236}">
                <a16:creationId xmlns:a16="http://schemas.microsoft.com/office/drawing/2014/main" id="{84B61EA1-E30B-4D5A-9A7B-7FD30B210F4F}"/>
              </a:ext>
            </a:extLst>
          </p:cNvPr>
          <p:cNvGrpSpPr/>
          <p:nvPr/>
        </p:nvGrpSpPr>
        <p:grpSpPr>
          <a:xfrm>
            <a:off x="3212426" y="3298637"/>
            <a:ext cx="2238148" cy="426730"/>
            <a:chOff x="12984480" y="8160307"/>
            <a:chExt cx="2966933" cy="565682"/>
          </a:xfrm>
        </p:grpSpPr>
        <p:sp>
          <p:nvSpPr>
            <p:cNvPr id="74" name="Rectangle 59">
              <a:extLst>
                <a:ext uri="{FF2B5EF4-FFF2-40B4-BE49-F238E27FC236}">
                  <a16:creationId xmlns:a16="http://schemas.microsoft.com/office/drawing/2014/main" id="{FCF34AC2-B351-438F-BE6F-61F35258F0DF}"/>
                </a:ext>
              </a:extLst>
            </p:cNvPr>
            <p:cNvSpPr/>
            <p:nvPr/>
          </p:nvSpPr>
          <p:spPr>
            <a:xfrm>
              <a:off x="12984480" y="8160307"/>
              <a:ext cx="565200" cy="565682"/>
            </a:xfrm>
            <a:prstGeom prst="rect">
              <a:avLst/>
            </a:prstGeom>
            <a:solidFill>
              <a:srgbClr val="00B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dirty="0">
                <a:cs typeface="+mn-ea"/>
                <a:sym typeface="+mn-lt"/>
              </a:endParaRPr>
            </a:p>
          </p:txBody>
        </p:sp>
        <p:sp>
          <p:nvSpPr>
            <p:cNvPr id="75" name="Freeform 45">
              <a:extLst>
                <a:ext uri="{FF2B5EF4-FFF2-40B4-BE49-F238E27FC236}">
                  <a16:creationId xmlns:a16="http://schemas.microsoft.com/office/drawing/2014/main" id="{4F32F8C9-805B-42D7-93C9-50B856F7F9F5}"/>
                </a:ext>
              </a:extLst>
            </p:cNvPr>
            <p:cNvSpPr>
              <a:spLocks noEditPoints="1"/>
            </p:cNvSpPr>
            <p:nvPr/>
          </p:nvSpPr>
          <p:spPr bwMode="auto">
            <a:xfrm>
              <a:off x="13106338" y="8282406"/>
              <a:ext cx="321484" cy="321484"/>
            </a:xfrm>
            <a:custGeom>
              <a:avLst/>
              <a:gdLst>
                <a:gd name="T0" fmla="*/ 92739 w 55"/>
                <a:gd name="T1" fmla="*/ 188912 h 55"/>
                <a:gd name="T2" fmla="*/ 0 w 55"/>
                <a:gd name="T3" fmla="*/ 92739 h 55"/>
                <a:gd name="T4" fmla="*/ 92739 w 55"/>
                <a:gd name="T5" fmla="*/ 0 h 55"/>
                <a:gd name="T6" fmla="*/ 188912 w 55"/>
                <a:gd name="T7" fmla="*/ 92739 h 55"/>
                <a:gd name="T8" fmla="*/ 92739 w 55"/>
                <a:gd name="T9" fmla="*/ 188912 h 55"/>
                <a:gd name="T10" fmla="*/ 154564 w 55"/>
                <a:gd name="T11" fmla="*/ 68695 h 55"/>
                <a:gd name="T12" fmla="*/ 144260 w 55"/>
                <a:gd name="T13" fmla="*/ 58391 h 55"/>
                <a:gd name="T14" fmla="*/ 137391 w 55"/>
                <a:gd name="T15" fmla="*/ 54956 h 55"/>
                <a:gd name="T16" fmla="*/ 130521 w 55"/>
                <a:gd name="T17" fmla="*/ 58391 h 55"/>
                <a:gd name="T18" fmla="*/ 82434 w 55"/>
                <a:gd name="T19" fmla="*/ 106478 h 55"/>
                <a:gd name="T20" fmla="*/ 54956 w 55"/>
                <a:gd name="T21" fmla="*/ 79000 h 55"/>
                <a:gd name="T22" fmla="*/ 48087 w 55"/>
                <a:gd name="T23" fmla="*/ 75565 h 55"/>
                <a:gd name="T24" fmla="*/ 44652 w 55"/>
                <a:gd name="T25" fmla="*/ 79000 h 55"/>
                <a:gd name="T26" fmla="*/ 30913 w 55"/>
                <a:gd name="T27" fmla="*/ 89304 h 55"/>
                <a:gd name="T28" fmla="*/ 30913 w 55"/>
                <a:gd name="T29" fmla="*/ 96173 h 55"/>
                <a:gd name="T30" fmla="*/ 30913 w 55"/>
                <a:gd name="T31" fmla="*/ 103043 h 55"/>
                <a:gd name="T32" fmla="*/ 75565 w 55"/>
                <a:gd name="T33" fmla="*/ 147695 h 55"/>
                <a:gd name="T34" fmla="*/ 82434 w 55"/>
                <a:gd name="T35" fmla="*/ 147695 h 55"/>
                <a:gd name="T36" fmla="*/ 89304 w 55"/>
                <a:gd name="T37" fmla="*/ 147695 h 55"/>
                <a:gd name="T38" fmla="*/ 154564 w 55"/>
                <a:gd name="T39" fmla="*/ 79000 h 55"/>
                <a:gd name="T40" fmla="*/ 157999 w 55"/>
                <a:gd name="T41" fmla="*/ 75565 h 55"/>
                <a:gd name="T42" fmla="*/ 154564 w 55"/>
                <a:gd name="T43" fmla="*/ 68695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125" dirty="0">
                <a:cs typeface="+mn-ea"/>
                <a:sym typeface="+mn-lt"/>
              </a:endParaRPr>
            </a:p>
          </p:txBody>
        </p:sp>
        <p:grpSp>
          <p:nvGrpSpPr>
            <p:cNvPr id="76" name="Group 61">
              <a:extLst>
                <a:ext uri="{FF2B5EF4-FFF2-40B4-BE49-F238E27FC236}">
                  <a16:creationId xmlns:a16="http://schemas.microsoft.com/office/drawing/2014/main" id="{0675A01E-CFC1-47B7-8C87-A66F0A27EC24}"/>
                </a:ext>
              </a:extLst>
            </p:cNvPr>
            <p:cNvGrpSpPr/>
            <p:nvPr/>
          </p:nvGrpSpPr>
          <p:grpSpPr>
            <a:xfrm>
              <a:off x="12984480" y="8160307"/>
              <a:ext cx="2966933" cy="565682"/>
              <a:chOff x="12984480" y="8160307"/>
              <a:chExt cx="2966933" cy="565682"/>
            </a:xfrm>
          </p:grpSpPr>
          <p:sp>
            <p:nvSpPr>
              <p:cNvPr id="77" name="Rectangle 62">
                <a:extLst>
                  <a:ext uri="{FF2B5EF4-FFF2-40B4-BE49-F238E27FC236}">
                    <a16:creationId xmlns:a16="http://schemas.microsoft.com/office/drawing/2014/main" id="{32E9723A-ECB5-49A8-B849-84D788690FD2}"/>
                  </a:ext>
                </a:extLst>
              </p:cNvPr>
              <p:cNvSpPr/>
              <p:nvPr/>
            </p:nvSpPr>
            <p:spPr>
              <a:xfrm>
                <a:off x="12984480" y="8160307"/>
                <a:ext cx="2817377" cy="56568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bg1">
                      <a:lumMod val="95000"/>
                    </a:schemeClr>
                  </a:solidFill>
                  <a:cs typeface="+mn-ea"/>
                  <a:sym typeface="+mn-lt"/>
                </a:endParaRPr>
              </a:p>
            </p:txBody>
          </p:sp>
          <p:sp>
            <p:nvSpPr>
              <p:cNvPr id="78" name="Rectangle 63">
                <a:extLst>
                  <a:ext uri="{FF2B5EF4-FFF2-40B4-BE49-F238E27FC236}">
                    <a16:creationId xmlns:a16="http://schemas.microsoft.com/office/drawing/2014/main" id="{89BF30AF-F404-4CB8-8DD6-FF907A3AB7E2}"/>
                  </a:ext>
                </a:extLst>
              </p:cNvPr>
              <p:cNvSpPr/>
              <p:nvPr/>
            </p:nvSpPr>
            <p:spPr>
              <a:xfrm>
                <a:off x="13698282" y="8262032"/>
                <a:ext cx="2253131" cy="377395"/>
              </a:xfrm>
              <a:prstGeom prst="rect">
                <a:avLst/>
              </a:prstGeom>
            </p:spPr>
            <p:txBody>
              <a:bodyPr wrap="square">
                <a:spAutoFit/>
              </a:bodyPr>
              <a:lstStyle/>
              <a:p>
                <a:r>
                  <a:rPr lang="zh-CN" altLang="en-US" sz="1250" dirty="0">
                    <a:solidFill>
                      <a:schemeClr val="bg1">
                        <a:lumMod val="50000"/>
                      </a:schemeClr>
                    </a:solidFill>
                    <a:cs typeface="+mn-ea"/>
                    <a:sym typeface="+mn-lt"/>
                  </a:rPr>
                  <a:t>Edit the title</a:t>
                </a:r>
              </a:p>
            </p:txBody>
          </p:sp>
        </p:grpSp>
      </p:grpSp>
      <p:grpSp>
        <p:nvGrpSpPr>
          <p:cNvPr id="79" name="Group 58">
            <a:extLst>
              <a:ext uri="{FF2B5EF4-FFF2-40B4-BE49-F238E27FC236}">
                <a16:creationId xmlns:a16="http://schemas.microsoft.com/office/drawing/2014/main" id="{F6B98E18-116B-425A-ADDA-17E92EAA7988}"/>
              </a:ext>
            </a:extLst>
          </p:cNvPr>
          <p:cNvGrpSpPr/>
          <p:nvPr/>
        </p:nvGrpSpPr>
        <p:grpSpPr>
          <a:xfrm>
            <a:off x="3212426" y="4024290"/>
            <a:ext cx="2238148" cy="426730"/>
            <a:chOff x="12984480" y="8160307"/>
            <a:chExt cx="2966933" cy="565682"/>
          </a:xfrm>
        </p:grpSpPr>
        <p:sp>
          <p:nvSpPr>
            <p:cNvPr id="80" name="Rectangle 59">
              <a:extLst>
                <a:ext uri="{FF2B5EF4-FFF2-40B4-BE49-F238E27FC236}">
                  <a16:creationId xmlns:a16="http://schemas.microsoft.com/office/drawing/2014/main" id="{F0BB4747-AD27-43BE-AE54-346C9F4C58F9}"/>
                </a:ext>
              </a:extLst>
            </p:cNvPr>
            <p:cNvSpPr/>
            <p:nvPr/>
          </p:nvSpPr>
          <p:spPr>
            <a:xfrm>
              <a:off x="12984480" y="8160307"/>
              <a:ext cx="565200" cy="565682"/>
            </a:xfrm>
            <a:prstGeom prst="rect">
              <a:avLst/>
            </a:prstGeom>
            <a:solidFill>
              <a:srgbClr val="00B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dirty="0">
                <a:cs typeface="+mn-ea"/>
                <a:sym typeface="+mn-lt"/>
              </a:endParaRPr>
            </a:p>
          </p:txBody>
        </p:sp>
        <p:sp>
          <p:nvSpPr>
            <p:cNvPr id="81" name="Freeform 45">
              <a:extLst>
                <a:ext uri="{FF2B5EF4-FFF2-40B4-BE49-F238E27FC236}">
                  <a16:creationId xmlns:a16="http://schemas.microsoft.com/office/drawing/2014/main" id="{353AEE01-6A7A-4A7E-AF99-F1828BEEA515}"/>
                </a:ext>
              </a:extLst>
            </p:cNvPr>
            <p:cNvSpPr>
              <a:spLocks noEditPoints="1"/>
            </p:cNvSpPr>
            <p:nvPr/>
          </p:nvSpPr>
          <p:spPr bwMode="auto">
            <a:xfrm>
              <a:off x="13106338" y="8282406"/>
              <a:ext cx="321484" cy="321484"/>
            </a:xfrm>
            <a:custGeom>
              <a:avLst/>
              <a:gdLst>
                <a:gd name="T0" fmla="*/ 92739 w 55"/>
                <a:gd name="T1" fmla="*/ 188912 h 55"/>
                <a:gd name="T2" fmla="*/ 0 w 55"/>
                <a:gd name="T3" fmla="*/ 92739 h 55"/>
                <a:gd name="T4" fmla="*/ 92739 w 55"/>
                <a:gd name="T5" fmla="*/ 0 h 55"/>
                <a:gd name="T6" fmla="*/ 188912 w 55"/>
                <a:gd name="T7" fmla="*/ 92739 h 55"/>
                <a:gd name="T8" fmla="*/ 92739 w 55"/>
                <a:gd name="T9" fmla="*/ 188912 h 55"/>
                <a:gd name="T10" fmla="*/ 154564 w 55"/>
                <a:gd name="T11" fmla="*/ 68695 h 55"/>
                <a:gd name="T12" fmla="*/ 144260 w 55"/>
                <a:gd name="T13" fmla="*/ 58391 h 55"/>
                <a:gd name="T14" fmla="*/ 137391 w 55"/>
                <a:gd name="T15" fmla="*/ 54956 h 55"/>
                <a:gd name="T16" fmla="*/ 130521 w 55"/>
                <a:gd name="T17" fmla="*/ 58391 h 55"/>
                <a:gd name="T18" fmla="*/ 82434 w 55"/>
                <a:gd name="T19" fmla="*/ 106478 h 55"/>
                <a:gd name="T20" fmla="*/ 54956 w 55"/>
                <a:gd name="T21" fmla="*/ 79000 h 55"/>
                <a:gd name="T22" fmla="*/ 48087 w 55"/>
                <a:gd name="T23" fmla="*/ 75565 h 55"/>
                <a:gd name="T24" fmla="*/ 44652 w 55"/>
                <a:gd name="T25" fmla="*/ 79000 h 55"/>
                <a:gd name="T26" fmla="*/ 30913 w 55"/>
                <a:gd name="T27" fmla="*/ 89304 h 55"/>
                <a:gd name="T28" fmla="*/ 30913 w 55"/>
                <a:gd name="T29" fmla="*/ 96173 h 55"/>
                <a:gd name="T30" fmla="*/ 30913 w 55"/>
                <a:gd name="T31" fmla="*/ 103043 h 55"/>
                <a:gd name="T32" fmla="*/ 75565 w 55"/>
                <a:gd name="T33" fmla="*/ 147695 h 55"/>
                <a:gd name="T34" fmla="*/ 82434 w 55"/>
                <a:gd name="T35" fmla="*/ 147695 h 55"/>
                <a:gd name="T36" fmla="*/ 89304 w 55"/>
                <a:gd name="T37" fmla="*/ 147695 h 55"/>
                <a:gd name="T38" fmla="*/ 154564 w 55"/>
                <a:gd name="T39" fmla="*/ 79000 h 55"/>
                <a:gd name="T40" fmla="*/ 157999 w 55"/>
                <a:gd name="T41" fmla="*/ 75565 h 55"/>
                <a:gd name="T42" fmla="*/ 154564 w 55"/>
                <a:gd name="T43" fmla="*/ 68695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125" dirty="0">
                <a:cs typeface="+mn-ea"/>
                <a:sym typeface="+mn-lt"/>
              </a:endParaRPr>
            </a:p>
          </p:txBody>
        </p:sp>
        <p:grpSp>
          <p:nvGrpSpPr>
            <p:cNvPr id="82" name="Group 61">
              <a:extLst>
                <a:ext uri="{FF2B5EF4-FFF2-40B4-BE49-F238E27FC236}">
                  <a16:creationId xmlns:a16="http://schemas.microsoft.com/office/drawing/2014/main" id="{23CA74BB-5E72-44C2-BFD2-95571EFF42CA}"/>
                </a:ext>
              </a:extLst>
            </p:cNvPr>
            <p:cNvGrpSpPr/>
            <p:nvPr/>
          </p:nvGrpSpPr>
          <p:grpSpPr>
            <a:xfrm>
              <a:off x="12984480" y="8160307"/>
              <a:ext cx="2966933" cy="565682"/>
              <a:chOff x="12984480" y="8160307"/>
              <a:chExt cx="2966933" cy="565682"/>
            </a:xfrm>
          </p:grpSpPr>
          <p:sp>
            <p:nvSpPr>
              <p:cNvPr id="83" name="Rectangle 62">
                <a:extLst>
                  <a:ext uri="{FF2B5EF4-FFF2-40B4-BE49-F238E27FC236}">
                    <a16:creationId xmlns:a16="http://schemas.microsoft.com/office/drawing/2014/main" id="{178F8500-5922-414C-8269-F5E997E289EC}"/>
                  </a:ext>
                </a:extLst>
              </p:cNvPr>
              <p:cNvSpPr/>
              <p:nvPr/>
            </p:nvSpPr>
            <p:spPr>
              <a:xfrm>
                <a:off x="12984480" y="8160307"/>
                <a:ext cx="2817377" cy="56568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bg1">
                      <a:lumMod val="95000"/>
                    </a:schemeClr>
                  </a:solidFill>
                  <a:cs typeface="+mn-ea"/>
                  <a:sym typeface="+mn-lt"/>
                </a:endParaRPr>
              </a:p>
            </p:txBody>
          </p:sp>
          <p:sp>
            <p:nvSpPr>
              <p:cNvPr id="84" name="Rectangle 63">
                <a:extLst>
                  <a:ext uri="{FF2B5EF4-FFF2-40B4-BE49-F238E27FC236}">
                    <a16:creationId xmlns:a16="http://schemas.microsoft.com/office/drawing/2014/main" id="{8905EEAE-7319-462E-8482-1E9D81CE6D26}"/>
                  </a:ext>
                </a:extLst>
              </p:cNvPr>
              <p:cNvSpPr/>
              <p:nvPr/>
            </p:nvSpPr>
            <p:spPr>
              <a:xfrm>
                <a:off x="13698282" y="8262032"/>
                <a:ext cx="2253131" cy="377395"/>
              </a:xfrm>
              <a:prstGeom prst="rect">
                <a:avLst/>
              </a:prstGeom>
            </p:spPr>
            <p:txBody>
              <a:bodyPr wrap="square">
                <a:spAutoFit/>
              </a:bodyPr>
              <a:lstStyle/>
              <a:p>
                <a:r>
                  <a:rPr lang="zh-CN" altLang="en-US" sz="1250" dirty="0">
                    <a:solidFill>
                      <a:schemeClr val="bg1">
                        <a:lumMod val="50000"/>
                      </a:schemeClr>
                    </a:solidFill>
                    <a:cs typeface="+mn-ea"/>
                    <a:sym typeface="+mn-lt"/>
                  </a:rPr>
                  <a:t>Edit the title</a:t>
                </a:r>
              </a:p>
            </p:txBody>
          </p:sp>
        </p:grpSp>
      </p:grpSp>
      <p:grpSp>
        <p:nvGrpSpPr>
          <p:cNvPr id="85" name="Group 58">
            <a:extLst>
              <a:ext uri="{FF2B5EF4-FFF2-40B4-BE49-F238E27FC236}">
                <a16:creationId xmlns:a16="http://schemas.microsoft.com/office/drawing/2014/main" id="{F50E0639-277C-4D0A-ADF9-EEB0D60F08E3}"/>
              </a:ext>
            </a:extLst>
          </p:cNvPr>
          <p:cNvGrpSpPr/>
          <p:nvPr/>
        </p:nvGrpSpPr>
        <p:grpSpPr>
          <a:xfrm>
            <a:off x="3212426" y="4749942"/>
            <a:ext cx="2238148" cy="426730"/>
            <a:chOff x="12984480" y="8160307"/>
            <a:chExt cx="2966933" cy="565682"/>
          </a:xfrm>
        </p:grpSpPr>
        <p:sp>
          <p:nvSpPr>
            <p:cNvPr id="86" name="Rectangle 59">
              <a:extLst>
                <a:ext uri="{FF2B5EF4-FFF2-40B4-BE49-F238E27FC236}">
                  <a16:creationId xmlns:a16="http://schemas.microsoft.com/office/drawing/2014/main" id="{4B995709-2DB5-46B1-A27B-43D50116A885}"/>
                </a:ext>
              </a:extLst>
            </p:cNvPr>
            <p:cNvSpPr/>
            <p:nvPr/>
          </p:nvSpPr>
          <p:spPr>
            <a:xfrm>
              <a:off x="12984480" y="8160307"/>
              <a:ext cx="565200" cy="565682"/>
            </a:xfrm>
            <a:prstGeom prst="rect">
              <a:avLst/>
            </a:prstGeom>
            <a:solidFill>
              <a:srgbClr val="00B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dirty="0">
                <a:cs typeface="+mn-ea"/>
                <a:sym typeface="+mn-lt"/>
              </a:endParaRPr>
            </a:p>
          </p:txBody>
        </p:sp>
        <p:sp>
          <p:nvSpPr>
            <p:cNvPr id="87" name="Freeform 45">
              <a:extLst>
                <a:ext uri="{FF2B5EF4-FFF2-40B4-BE49-F238E27FC236}">
                  <a16:creationId xmlns:a16="http://schemas.microsoft.com/office/drawing/2014/main" id="{32754A65-681E-4188-AB1F-F2A436E44906}"/>
                </a:ext>
              </a:extLst>
            </p:cNvPr>
            <p:cNvSpPr>
              <a:spLocks noEditPoints="1"/>
            </p:cNvSpPr>
            <p:nvPr/>
          </p:nvSpPr>
          <p:spPr bwMode="auto">
            <a:xfrm>
              <a:off x="13106338" y="8282406"/>
              <a:ext cx="321484" cy="321484"/>
            </a:xfrm>
            <a:custGeom>
              <a:avLst/>
              <a:gdLst>
                <a:gd name="T0" fmla="*/ 92739 w 55"/>
                <a:gd name="T1" fmla="*/ 188912 h 55"/>
                <a:gd name="T2" fmla="*/ 0 w 55"/>
                <a:gd name="T3" fmla="*/ 92739 h 55"/>
                <a:gd name="T4" fmla="*/ 92739 w 55"/>
                <a:gd name="T5" fmla="*/ 0 h 55"/>
                <a:gd name="T6" fmla="*/ 188912 w 55"/>
                <a:gd name="T7" fmla="*/ 92739 h 55"/>
                <a:gd name="T8" fmla="*/ 92739 w 55"/>
                <a:gd name="T9" fmla="*/ 188912 h 55"/>
                <a:gd name="T10" fmla="*/ 154564 w 55"/>
                <a:gd name="T11" fmla="*/ 68695 h 55"/>
                <a:gd name="T12" fmla="*/ 144260 w 55"/>
                <a:gd name="T13" fmla="*/ 58391 h 55"/>
                <a:gd name="T14" fmla="*/ 137391 w 55"/>
                <a:gd name="T15" fmla="*/ 54956 h 55"/>
                <a:gd name="T16" fmla="*/ 130521 w 55"/>
                <a:gd name="T17" fmla="*/ 58391 h 55"/>
                <a:gd name="T18" fmla="*/ 82434 w 55"/>
                <a:gd name="T19" fmla="*/ 106478 h 55"/>
                <a:gd name="T20" fmla="*/ 54956 w 55"/>
                <a:gd name="T21" fmla="*/ 79000 h 55"/>
                <a:gd name="T22" fmla="*/ 48087 w 55"/>
                <a:gd name="T23" fmla="*/ 75565 h 55"/>
                <a:gd name="T24" fmla="*/ 44652 w 55"/>
                <a:gd name="T25" fmla="*/ 79000 h 55"/>
                <a:gd name="T26" fmla="*/ 30913 w 55"/>
                <a:gd name="T27" fmla="*/ 89304 h 55"/>
                <a:gd name="T28" fmla="*/ 30913 w 55"/>
                <a:gd name="T29" fmla="*/ 96173 h 55"/>
                <a:gd name="T30" fmla="*/ 30913 w 55"/>
                <a:gd name="T31" fmla="*/ 103043 h 55"/>
                <a:gd name="T32" fmla="*/ 75565 w 55"/>
                <a:gd name="T33" fmla="*/ 147695 h 55"/>
                <a:gd name="T34" fmla="*/ 82434 w 55"/>
                <a:gd name="T35" fmla="*/ 147695 h 55"/>
                <a:gd name="T36" fmla="*/ 89304 w 55"/>
                <a:gd name="T37" fmla="*/ 147695 h 55"/>
                <a:gd name="T38" fmla="*/ 154564 w 55"/>
                <a:gd name="T39" fmla="*/ 79000 h 55"/>
                <a:gd name="T40" fmla="*/ 157999 w 55"/>
                <a:gd name="T41" fmla="*/ 75565 h 55"/>
                <a:gd name="T42" fmla="*/ 154564 w 55"/>
                <a:gd name="T43" fmla="*/ 68695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125" dirty="0">
                <a:cs typeface="+mn-ea"/>
                <a:sym typeface="+mn-lt"/>
              </a:endParaRPr>
            </a:p>
          </p:txBody>
        </p:sp>
        <p:grpSp>
          <p:nvGrpSpPr>
            <p:cNvPr id="88" name="Group 61">
              <a:extLst>
                <a:ext uri="{FF2B5EF4-FFF2-40B4-BE49-F238E27FC236}">
                  <a16:creationId xmlns:a16="http://schemas.microsoft.com/office/drawing/2014/main" id="{DC0A29CB-0680-4D09-9FBE-BE25C6241D4F}"/>
                </a:ext>
              </a:extLst>
            </p:cNvPr>
            <p:cNvGrpSpPr/>
            <p:nvPr/>
          </p:nvGrpSpPr>
          <p:grpSpPr>
            <a:xfrm>
              <a:off x="12984480" y="8160307"/>
              <a:ext cx="2966933" cy="565682"/>
              <a:chOff x="12984480" y="8160307"/>
              <a:chExt cx="2966933" cy="565682"/>
            </a:xfrm>
          </p:grpSpPr>
          <p:sp>
            <p:nvSpPr>
              <p:cNvPr id="89" name="Rectangle 62">
                <a:extLst>
                  <a:ext uri="{FF2B5EF4-FFF2-40B4-BE49-F238E27FC236}">
                    <a16:creationId xmlns:a16="http://schemas.microsoft.com/office/drawing/2014/main" id="{45239F98-89BD-4E59-9FC1-48DFCB4ADC2D}"/>
                  </a:ext>
                </a:extLst>
              </p:cNvPr>
              <p:cNvSpPr/>
              <p:nvPr/>
            </p:nvSpPr>
            <p:spPr>
              <a:xfrm>
                <a:off x="12984480" y="8160307"/>
                <a:ext cx="2817377" cy="56568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bg1">
                      <a:lumMod val="95000"/>
                    </a:schemeClr>
                  </a:solidFill>
                  <a:cs typeface="+mn-ea"/>
                  <a:sym typeface="+mn-lt"/>
                </a:endParaRPr>
              </a:p>
            </p:txBody>
          </p:sp>
          <p:sp>
            <p:nvSpPr>
              <p:cNvPr id="90" name="Rectangle 63">
                <a:extLst>
                  <a:ext uri="{FF2B5EF4-FFF2-40B4-BE49-F238E27FC236}">
                    <a16:creationId xmlns:a16="http://schemas.microsoft.com/office/drawing/2014/main" id="{FBCB6E58-1B23-4C77-937E-62DBCF8444CF}"/>
                  </a:ext>
                </a:extLst>
              </p:cNvPr>
              <p:cNvSpPr/>
              <p:nvPr/>
            </p:nvSpPr>
            <p:spPr>
              <a:xfrm>
                <a:off x="13698282" y="8262032"/>
                <a:ext cx="2253131" cy="377395"/>
              </a:xfrm>
              <a:prstGeom prst="rect">
                <a:avLst/>
              </a:prstGeom>
            </p:spPr>
            <p:txBody>
              <a:bodyPr wrap="square">
                <a:spAutoFit/>
              </a:bodyPr>
              <a:lstStyle/>
              <a:p>
                <a:r>
                  <a:rPr lang="zh-CN" altLang="en-US" sz="1250" dirty="0">
                    <a:solidFill>
                      <a:schemeClr val="bg1">
                        <a:lumMod val="50000"/>
                      </a:schemeClr>
                    </a:solidFill>
                    <a:cs typeface="+mn-ea"/>
                    <a:sym typeface="+mn-lt"/>
                  </a:rPr>
                  <a:t>Edit the title</a:t>
                </a:r>
              </a:p>
            </p:txBody>
          </p:sp>
        </p:grpSp>
      </p:grpSp>
    </p:spTree>
    <p:extLst>
      <p:ext uri="{BB962C8B-B14F-4D97-AF65-F5344CB8AC3E}">
        <p14:creationId xmlns:p14="http://schemas.microsoft.com/office/powerpoint/2010/main" val="1533004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1000" fill="hold"/>
                                        <p:tgtEl>
                                          <p:spTgt spid="55"/>
                                        </p:tgtEl>
                                        <p:attrNameLst>
                                          <p:attrName>ppt_w</p:attrName>
                                        </p:attrNameLst>
                                      </p:cBhvr>
                                      <p:tavLst>
                                        <p:tav tm="0">
                                          <p:val>
                                            <p:strVal val="#ppt_w*0.70"/>
                                          </p:val>
                                        </p:tav>
                                        <p:tav tm="100000">
                                          <p:val>
                                            <p:strVal val="#ppt_w"/>
                                          </p:val>
                                        </p:tav>
                                      </p:tavLst>
                                    </p:anim>
                                    <p:anim calcmode="lin" valueType="num">
                                      <p:cBhvr>
                                        <p:cTn id="8" dur="1000" fill="hold"/>
                                        <p:tgtEl>
                                          <p:spTgt spid="55"/>
                                        </p:tgtEl>
                                        <p:attrNameLst>
                                          <p:attrName>ppt_h</p:attrName>
                                        </p:attrNameLst>
                                      </p:cBhvr>
                                      <p:tavLst>
                                        <p:tav tm="0">
                                          <p:val>
                                            <p:strVal val="#ppt_h"/>
                                          </p:val>
                                        </p:tav>
                                        <p:tav tm="100000">
                                          <p:val>
                                            <p:strVal val="#ppt_h"/>
                                          </p:val>
                                        </p:tav>
                                      </p:tavLst>
                                    </p:anim>
                                    <p:animEffect transition="in" filter="fade">
                                      <p:cBhvr>
                                        <p:cTn id="9" dur="1000"/>
                                        <p:tgtEl>
                                          <p:spTgt spid="55"/>
                                        </p:tgtEl>
                                      </p:cBhvr>
                                    </p:animEffect>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59"/>
                                        </p:tgtEl>
                                        <p:attrNameLst>
                                          <p:attrName>style.visibility</p:attrName>
                                        </p:attrNameLst>
                                      </p:cBhvr>
                                      <p:to>
                                        <p:strVal val="visible"/>
                                      </p:to>
                                    </p:set>
                                    <p:anim calcmode="lin" valueType="num">
                                      <p:cBhvr>
                                        <p:cTn id="18" dur="500" fill="hold"/>
                                        <p:tgtEl>
                                          <p:spTgt spid="59"/>
                                        </p:tgtEl>
                                        <p:attrNameLst>
                                          <p:attrName>ppt_w</p:attrName>
                                        </p:attrNameLst>
                                      </p:cBhvr>
                                      <p:tavLst>
                                        <p:tav tm="0">
                                          <p:val>
                                            <p:fltVal val="0"/>
                                          </p:val>
                                        </p:tav>
                                        <p:tav tm="100000">
                                          <p:val>
                                            <p:strVal val="#ppt_w"/>
                                          </p:val>
                                        </p:tav>
                                      </p:tavLst>
                                    </p:anim>
                                    <p:anim calcmode="lin" valueType="num">
                                      <p:cBhvr>
                                        <p:cTn id="19" dur="500" fill="hold"/>
                                        <p:tgtEl>
                                          <p:spTgt spid="59"/>
                                        </p:tgtEl>
                                        <p:attrNameLst>
                                          <p:attrName>ppt_h</p:attrName>
                                        </p:attrNameLst>
                                      </p:cBhvr>
                                      <p:tavLst>
                                        <p:tav tm="0">
                                          <p:val>
                                            <p:fltVal val="0"/>
                                          </p:val>
                                        </p:tav>
                                        <p:tav tm="100000">
                                          <p:val>
                                            <p:strVal val="#ppt_h"/>
                                          </p:val>
                                        </p:tav>
                                      </p:tavLst>
                                    </p:anim>
                                    <p:anim calcmode="lin" valueType="num">
                                      <p:cBhvr>
                                        <p:cTn id="20" dur="500" fill="hold"/>
                                        <p:tgtEl>
                                          <p:spTgt spid="59"/>
                                        </p:tgtEl>
                                        <p:attrNameLst>
                                          <p:attrName>style.rotation</p:attrName>
                                        </p:attrNameLst>
                                      </p:cBhvr>
                                      <p:tavLst>
                                        <p:tav tm="0">
                                          <p:val>
                                            <p:fltVal val="360"/>
                                          </p:val>
                                        </p:tav>
                                        <p:tav tm="100000">
                                          <p:val>
                                            <p:fltVal val="0"/>
                                          </p:val>
                                        </p:tav>
                                      </p:tavLst>
                                    </p:anim>
                                    <p:animEffect transition="in" filter="fade">
                                      <p:cBhvr>
                                        <p:cTn id="21" dur="500"/>
                                        <p:tgtEl>
                                          <p:spTgt spid="59"/>
                                        </p:tgtEl>
                                      </p:cBhvr>
                                    </p:animEffect>
                                  </p:childTnLst>
                                </p:cTn>
                              </p:par>
                              <p:par>
                                <p:cTn id="22" presetID="10" presetClass="entr" presetSubtype="0" fill="hold" grpId="0" nodeType="withEffect">
                                  <p:stCondLst>
                                    <p:cond delay="1250"/>
                                  </p:stCondLst>
                                  <p:childTnLst>
                                    <p:set>
                                      <p:cBhvr>
                                        <p:cTn id="23" dur="1" fill="hold">
                                          <p:stCondLst>
                                            <p:cond delay="0"/>
                                          </p:stCondLst>
                                        </p:cTn>
                                        <p:tgtEl>
                                          <p:spTgt spid="91"/>
                                        </p:tgtEl>
                                        <p:attrNameLst>
                                          <p:attrName>style.visibility</p:attrName>
                                        </p:attrNameLst>
                                      </p:cBhvr>
                                      <p:to>
                                        <p:strVal val="visible"/>
                                      </p:to>
                                    </p:set>
                                    <p:animEffect transition="in" filter="fade">
                                      <p:cBhvr>
                                        <p:cTn id="24" dur="250"/>
                                        <p:tgtEl>
                                          <p:spTgt spid="91"/>
                                        </p:tgtEl>
                                      </p:cBhvr>
                                    </p:animEffect>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67"/>
                                        </p:tgtEl>
                                        <p:attrNameLst>
                                          <p:attrName>style.visibility</p:attrName>
                                        </p:attrNameLst>
                                      </p:cBhvr>
                                      <p:to>
                                        <p:strVal val="visible"/>
                                      </p:to>
                                    </p:set>
                                    <p:anim calcmode="lin" valueType="num">
                                      <p:cBhvr additive="base">
                                        <p:cTn id="28" dur="1000" fill="hold"/>
                                        <p:tgtEl>
                                          <p:spTgt spid="67"/>
                                        </p:tgtEl>
                                        <p:attrNameLst>
                                          <p:attrName>ppt_x</p:attrName>
                                        </p:attrNameLst>
                                      </p:cBhvr>
                                      <p:tavLst>
                                        <p:tav tm="0">
                                          <p:val>
                                            <p:strVal val="1+#ppt_w/2"/>
                                          </p:val>
                                        </p:tav>
                                        <p:tav tm="100000">
                                          <p:val>
                                            <p:strVal val="#ppt_x"/>
                                          </p:val>
                                        </p:tav>
                                      </p:tavLst>
                                    </p:anim>
                                    <p:anim calcmode="lin" valueType="num">
                                      <p:cBhvr additive="base">
                                        <p:cTn id="29" dur="1000" fill="hold"/>
                                        <p:tgtEl>
                                          <p:spTgt spid="67"/>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200"/>
                                  </p:stCondLst>
                                  <p:childTnLst>
                                    <p:set>
                                      <p:cBhvr>
                                        <p:cTn id="31" dur="1" fill="hold">
                                          <p:stCondLst>
                                            <p:cond delay="0"/>
                                          </p:stCondLst>
                                        </p:cTn>
                                        <p:tgtEl>
                                          <p:spTgt spid="73"/>
                                        </p:tgtEl>
                                        <p:attrNameLst>
                                          <p:attrName>style.visibility</p:attrName>
                                        </p:attrNameLst>
                                      </p:cBhvr>
                                      <p:to>
                                        <p:strVal val="visible"/>
                                      </p:to>
                                    </p:set>
                                    <p:anim calcmode="lin" valueType="num">
                                      <p:cBhvr additive="base">
                                        <p:cTn id="32" dur="1000" fill="hold"/>
                                        <p:tgtEl>
                                          <p:spTgt spid="73"/>
                                        </p:tgtEl>
                                        <p:attrNameLst>
                                          <p:attrName>ppt_x</p:attrName>
                                        </p:attrNameLst>
                                      </p:cBhvr>
                                      <p:tavLst>
                                        <p:tav tm="0">
                                          <p:val>
                                            <p:strVal val="1+#ppt_w/2"/>
                                          </p:val>
                                        </p:tav>
                                        <p:tav tm="100000">
                                          <p:val>
                                            <p:strVal val="#ppt_x"/>
                                          </p:val>
                                        </p:tav>
                                      </p:tavLst>
                                    </p:anim>
                                    <p:anim calcmode="lin" valueType="num">
                                      <p:cBhvr additive="base">
                                        <p:cTn id="33" dur="1000" fill="hold"/>
                                        <p:tgtEl>
                                          <p:spTgt spid="73"/>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500"/>
                                  </p:stCondLst>
                                  <p:childTnLst>
                                    <p:set>
                                      <p:cBhvr>
                                        <p:cTn id="35" dur="1" fill="hold">
                                          <p:stCondLst>
                                            <p:cond delay="0"/>
                                          </p:stCondLst>
                                        </p:cTn>
                                        <p:tgtEl>
                                          <p:spTgt spid="79"/>
                                        </p:tgtEl>
                                        <p:attrNameLst>
                                          <p:attrName>style.visibility</p:attrName>
                                        </p:attrNameLst>
                                      </p:cBhvr>
                                      <p:to>
                                        <p:strVal val="visible"/>
                                      </p:to>
                                    </p:set>
                                    <p:anim calcmode="lin" valueType="num">
                                      <p:cBhvr additive="base">
                                        <p:cTn id="36" dur="1000" fill="hold"/>
                                        <p:tgtEl>
                                          <p:spTgt spid="79"/>
                                        </p:tgtEl>
                                        <p:attrNameLst>
                                          <p:attrName>ppt_x</p:attrName>
                                        </p:attrNameLst>
                                      </p:cBhvr>
                                      <p:tavLst>
                                        <p:tav tm="0">
                                          <p:val>
                                            <p:strVal val="1+#ppt_w/2"/>
                                          </p:val>
                                        </p:tav>
                                        <p:tav tm="100000">
                                          <p:val>
                                            <p:strVal val="#ppt_x"/>
                                          </p:val>
                                        </p:tav>
                                      </p:tavLst>
                                    </p:anim>
                                    <p:anim calcmode="lin" valueType="num">
                                      <p:cBhvr additive="base">
                                        <p:cTn id="37" dur="1000" fill="hold"/>
                                        <p:tgtEl>
                                          <p:spTgt spid="79"/>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800"/>
                                  </p:stCondLst>
                                  <p:childTnLst>
                                    <p:set>
                                      <p:cBhvr>
                                        <p:cTn id="39" dur="1" fill="hold">
                                          <p:stCondLst>
                                            <p:cond delay="0"/>
                                          </p:stCondLst>
                                        </p:cTn>
                                        <p:tgtEl>
                                          <p:spTgt spid="85"/>
                                        </p:tgtEl>
                                        <p:attrNameLst>
                                          <p:attrName>style.visibility</p:attrName>
                                        </p:attrNameLst>
                                      </p:cBhvr>
                                      <p:to>
                                        <p:strVal val="visible"/>
                                      </p:to>
                                    </p:set>
                                    <p:anim calcmode="lin" valueType="num">
                                      <p:cBhvr additive="base">
                                        <p:cTn id="40" dur="1000" fill="hold"/>
                                        <p:tgtEl>
                                          <p:spTgt spid="85"/>
                                        </p:tgtEl>
                                        <p:attrNameLst>
                                          <p:attrName>ppt_x</p:attrName>
                                        </p:attrNameLst>
                                      </p:cBhvr>
                                      <p:tavLst>
                                        <p:tav tm="0">
                                          <p:val>
                                            <p:strVal val="1+#ppt_w/2"/>
                                          </p:val>
                                        </p:tav>
                                        <p:tav tm="100000">
                                          <p:val>
                                            <p:strVal val="#ppt_x"/>
                                          </p:val>
                                        </p:tav>
                                      </p:tavLst>
                                    </p:anim>
                                    <p:anim calcmode="lin" valueType="num">
                                      <p:cBhvr additive="base">
                                        <p:cTn id="41" dur="10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5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o 44">
            <a:extLst>
              <a:ext uri="{FF2B5EF4-FFF2-40B4-BE49-F238E27FC236}">
                <a16:creationId xmlns:a16="http://schemas.microsoft.com/office/drawing/2014/main" id="{2DAAB0E7-8954-41AB-8032-D2A01EA723B8}"/>
              </a:ext>
            </a:extLst>
          </p:cNvPr>
          <p:cNvGrpSpPr/>
          <p:nvPr/>
        </p:nvGrpSpPr>
        <p:grpSpPr>
          <a:xfrm>
            <a:off x="2729441" y="2355274"/>
            <a:ext cx="5414684" cy="3224742"/>
            <a:chOff x="6423192" y="4585381"/>
            <a:chExt cx="8714940" cy="5190227"/>
          </a:xfrm>
        </p:grpSpPr>
        <p:sp>
          <p:nvSpPr>
            <p:cNvPr id="24" name="Pentágono 7">
              <a:extLst>
                <a:ext uri="{FF2B5EF4-FFF2-40B4-BE49-F238E27FC236}">
                  <a16:creationId xmlns:a16="http://schemas.microsoft.com/office/drawing/2014/main" id="{505325EF-303F-4DC2-860D-99F6B1890269}"/>
                </a:ext>
              </a:extLst>
            </p:cNvPr>
            <p:cNvSpPr/>
            <p:nvPr/>
          </p:nvSpPr>
          <p:spPr>
            <a:xfrm>
              <a:off x="11832754" y="5520674"/>
              <a:ext cx="1820749" cy="819996"/>
            </a:xfrm>
            <a:prstGeom prst="homePlate">
              <a:avLst>
                <a:gd name="adj" fmla="val 37919"/>
              </a:avLst>
            </a:prstGeom>
            <a:solidFill>
              <a:srgbClr val="176490"/>
            </a:solidFill>
            <a:ln w="25400" cap="flat" cmpd="sng" algn="ctr">
              <a:noFill/>
              <a:prstDash val="solid"/>
            </a:ln>
            <a:effectLst/>
          </p:spPr>
          <p:txBody>
            <a:bodyPr lIns="107988" rIns="107988"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solidFill>
                    <a:srgbClr val="FFFFFF"/>
                  </a:solidFill>
                  <a:effectLst/>
                  <a:uLnTx/>
                  <a:uFillTx/>
                  <a:cs typeface="+mn-ea"/>
                  <a:sym typeface="+mn-lt"/>
                </a:rPr>
                <a:t>01</a:t>
              </a:r>
            </a:p>
          </p:txBody>
        </p:sp>
        <p:sp>
          <p:nvSpPr>
            <p:cNvPr id="25" name="Pentágono 20">
              <a:extLst>
                <a:ext uri="{FF2B5EF4-FFF2-40B4-BE49-F238E27FC236}">
                  <a16:creationId xmlns:a16="http://schemas.microsoft.com/office/drawing/2014/main" id="{3C7B77DE-7D44-438C-9119-429BB0D781A0}"/>
                </a:ext>
              </a:extLst>
            </p:cNvPr>
            <p:cNvSpPr/>
            <p:nvPr/>
          </p:nvSpPr>
          <p:spPr>
            <a:xfrm>
              <a:off x="11832754" y="6332040"/>
              <a:ext cx="3305378" cy="819996"/>
            </a:xfrm>
            <a:prstGeom prst="homePlate">
              <a:avLst>
                <a:gd name="adj" fmla="val 37919"/>
              </a:avLst>
            </a:prstGeom>
            <a:solidFill>
              <a:srgbClr val="0187AC"/>
            </a:solidFill>
            <a:ln w="25400" cap="flat" cmpd="sng" algn="ctr">
              <a:noFill/>
              <a:prstDash val="solid"/>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solidFill>
                    <a:srgbClr val="FFFFFF"/>
                  </a:solidFill>
                  <a:effectLst/>
                  <a:uLnTx/>
                  <a:uFillTx/>
                  <a:cs typeface="+mn-ea"/>
                  <a:sym typeface="+mn-lt"/>
                </a:rPr>
                <a:t>02</a:t>
              </a:r>
            </a:p>
          </p:txBody>
        </p:sp>
        <p:sp>
          <p:nvSpPr>
            <p:cNvPr id="26" name="Pentágono 21">
              <a:extLst>
                <a:ext uri="{FF2B5EF4-FFF2-40B4-BE49-F238E27FC236}">
                  <a16:creationId xmlns:a16="http://schemas.microsoft.com/office/drawing/2014/main" id="{2FA30C93-8B06-45C9-A802-82E1FF492DA2}"/>
                </a:ext>
              </a:extLst>
            </p:cNvPr>
            <p:cNvSpPr/>
            <p:nvPr/>
          </p:nvSpPr>
          <p:spPr>
            <a:xfrm>
              <a:off x="11832754" y="7150800"/>
              <a:ext cx="2405278" cy="819996"/>
            </a:xfrm>
            <a:prstGeom prst="homePlate">
              <a:avLst>
                <a:gd name="adj" fmla="val 37919"/>
              </a:avLst>
            </a:prstGeom>
            <a:solidFill>
              <a:srgbClr val="1AA4BE"/>
            </a:solidFill>
            <a:ln w="25400" cap="flat" cmpd="sng" algn="ctr">
              <a:noFill/>
              <a:prstDash val="solid"/>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solidFill>
                    <a:srgbClr val="FFFFFF"/>
                  </a:solidFill>
                  <a:effectLst/>
                  <a:uLnTx/>
                  <a:uFillTx/>
                  <a:cs typeface="+mn-ea"/>
                  <a:sym typeface="+mn-lt"/>
                </a:rPr>
                <a:t>03</a:t>
              </a:r>
            </a:p>
          </p:txBody>
        </p:sp>
        <p:sp>
          <p:nvSpPr>
            <p:cNvPr id="27" name="Pentágono 22">
              <a:extLst>
                <a:ext uri="{FF2B5EF4-FFF2-40B4-BE49-F238E27FC236}">
                  <a16:creationId xmlns:a16="http://schemas.microsoft.com/office/drawing/2014/main" id="{FFA53DC4-17FD-44D8-8566-259F733BC385}"/>
                </a:ext>
              </a:extLst>
            </p:cNvPr>
            <p:cNvSpPr/>
            <p:nvPr/>
          </p:nvSpPr>
          <p:spPr>
            <a:xfrm>
              <a:off x="11832754" y="7966106"/>
              <a:ext cx="2855328" cy="819996"/>
            </a:xfrm>
            <a:prstGeom prst="homePlate">
              <a:avLst>
                <a:gd name="adj" fmla="val 37919"/>
              </a:avLst>
            </a:prstGeom>
            <a:solidFill>
              <a:srgbClr val="52C3CB"/>
            </a:solidFill>
            <a:ln w="25400" cap="flat" cmpd="sng" algn="ctr">
              <a:noFill/>
              <a:prstDash val="solid"/>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solidFill>
                    <a:srgbClr val="FFFFFF"/>
                  </a:solidFill>
                  <a:effectLst/>
                  <a:uLnTx/>
                  <a:uFillTx/>
                  <a:cs typeface="+mn-ea"/>
                  <a:sym typeface="+mn-lt"/>
                </a:rPr>
                <a:t>04</a:t>
              </a:r>
            </a:p>
          </p:txBody>
        </p:sp>
        <p:sp>
          <p:nvSpPr>
            <p:cNvPr id="28" name="Rectángulo 15">
              <a:extLst>
                <a:ext uri="{FF2B5EF4-FFF2-40B4-BE49-F238E27FC236}">
                  <a16:creationId xmlns:a16="http://schemas.microsoft.com/office/drawing/2014/main" id="{2E799F35-5839-423D-97CA-53391B7FD3EF}"/>
                </a:ext>
              </a:extLst>
            </p:cNvPr>
            <p:cNvSpPr/>
            <p:nvPr/>
          </p:nvSpPr>
          <p:spPr>
            <a:xfrm>
              <a:off x="10719698" y="8114821"/>
              <a:ext cx="1112520" cy="974341"/>
            </a:xfrm>
            <a:prstGeom prst="rect">
              <a:avLst/>
            </a:prstGeom>
            <a:solidFill>
              <a:srgbClr val="52C3CB"/>
            </a:solidFill>
            <a:ln w="25400" cap="flat" cmpd="sng" algn="ctr">
              <a:noFill/>
              <a:prstDash val="solid"/>
            </a:ln>
            <a:effectLst>
              <a:outerShdw blurRad="215900" dist="38100" algn="l" rotWithShape="0">
                <a:prstClr val="black">
                  <a:alpha val="5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a:ln>
                  <a:noFill/>
                </a:ln>
                <a:solidFill>
                  <a:srgbClr val="FFFFFF"/>
                </a:solidFill>
                <a:effectLst/>
                <a:uLnTx/>
                <a:uFillTx/>
                <a:cs typeface="+mn-ea"/>
                <a:sym typeface="+mn-lt"/>
              </a:endParaRPr>
            </a:p>
          </p:txBody>
        </p:sp>
        <p:sp>
          <p:nvSpPr>
            <p:cNvPr id="29" name="Rectángulo 16">
              <a:extLst>
                <a:ext uri="{FF2B5EF4-FFF2-40B4-BE49-F238E27FC236}">
                  <a16:creationId xmlns:a16="http://schemas.microsoft.com/office/drawing/2014/main" id="{007DCF3C-0CFB-4684-BDD9-7614327F20FC}"/>
                </a:ext>
              </a:extLst>
            </p:cNvPr>
            <p:cNvSpPr/>
            <p:nvPr/>
          </p:nvSpPr>
          <p:spPr>
            <a:xfrm>
              <a:off x="10719698" y="7156254"/>
              <a:ext cx="1112520" cy="974341"/>
            </a:xfrm>
            <a:prstGeom prst="rect">
              <a:avLst/>
            </a:prstGeom>
            <a:solidFill>
              <a:srgbClr val="1AA4BE"/>
            </a:solidFill>
            <a:ln w="25400" cap="flat" cmpd="sng" algn="ctr">
              <a:noFill/>
              <a:prstDash val="solid"/>
            </a:ln>
            <a:effectLst>
              <a:outerShdw blurRad="215900" dist="38100" algn="l" rotWithShape="0">
                <a:prstClr val="black">
                  <a:alpha val="5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a:ln>
                  <a:noFill/>
                </a:ln>
                <a:solidFill>
                  <a:srgbClr val="FFFFFF"/>
                </a:solidFill>
                <a:effectLst/>
                <a:uLnTx/>
                <a:uFillTx/>
                <a:cs typeface="+mn-ea"/>
                <a:sym typeface="+mn-lt"/>
              </a:endParaRPr>
            </a:p>
          </p:txBody>
        </p:sp>
        <p:sp>
          <p:nvSpPr>
            <p:cNvPr id="30" name="Rectángulo 17">
              <a:extLst>
                <a:ext uri="{FF2B5EF4-FFF2-40B4-BE49-F238E27FC236}">
                  <a16:creationId xmlns:a16="http://schemas.microsoft.com/office/drawing/2014/main" id="{F09BA34A-3B69-4480-8B3D-34BA7DBC0154}"/>
                </a:ext>
              </a:extLst>
            </p:cNvPr>
            <p:cNvSpPr/>
            <p:nvPr/>
          </p:nvSpPr>
          <p:spPr>
            <a:xfrm>
              <a:off x="10719698" y="6204139"/>
              <a:ext cx="1112520" cy="974341"/>
            </a:xfrm>
            <a:prstGeom prst="rect">
              <a:avLst/>
            </a:prstGeom>
            <a:solidFill>
              <a:srgbClr val="0187AC"/>
            </a:solidFill>
            <a:ln w="25400" cap="flat" cmpd="sng" algn="ctr">
              <a:noFill/>
              <a:prstDash val="solid"/>
            </a:ln>
            <a:effectLst>
              <a:outerShdw blurRad="215900" dist="38100" algn="l" rotWithShape="0">
                <a:prstClr val="black">
                  <a:alpha val="5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a:ln>
                  <a:noFill/>
                </a:ln>
                <a:solidFill>
                  <a:srgbClr val="FFFFFF"/>
                </a:solidFill>
                <a:effectLst/>
                <a:uLnTx/>
                <a:uFillTx/>
                <a:cs typeface="+mn-ea"/>
                <a:sym typeface="+mn-lt"/>
              </a:endParaRPr>
            </a:p>
          </p:txBody>
        </p:sp>
        <p:sp>
          <p:nvSpPr>
            <p:cNvPr id="31" name="Rectángulo 18">
              <a:extLst>
                <a:ext uri="{FF2B5EF4-FFF2-40B4-BE49-F238E27FC236}">
                  <a16:creationId xmlns:a16="http://schemas.microsoft.com/office/drawing/2014/main" id="{39E95639-FBC4-47F1-8AA6-8D47C2293B3F}"/>
                </a:ext>
              </a:extLst>
            </p:cNvPr>
            <p:cNvSpPr/>
            <p:nvPr/>
          </p:nvSpPr>
          <p:spPr>
            <a:xfrm>
              <a:off x="10719698" y="5230886"/>
              <a:ext cx="1112520" cy="974341"/>
            </a:xfrm>
            <a:prstGeom prst="rect">
              <a:avLst/>
            </a:prstGeom>
            <a:solidFill>
              <a:srgbClr val="176490"/>
            </a:solidFill>
            <a:ln w="25400" cap="flat" cmpd="sng" algn="ctr">
              <a:noFill/>
              <a:prstDash val="solid"/>
            </a:ln>
            <a:effectLst>
              <a:outerShdw blurRad="215900" dist="38100" algn="l" rotWithShape="0">
                <a:prstClr val="black">
                  <a:alpha val="5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a:ln>
                  <a:noFill/>
                </a:ln>
                <a:solidFill>
                  <a:srgbClr val="FFFFFF"/>
                </a:solidFill>
                <a:effectLst/>
                <a:uLnTx/>
                <a:uFillTx/>
                <a:cs typeface="+mn-ea"/>
                <a:sym typeface="+mn-lt"/>
              </a:endParaRPr>
            </a:p>
          </p:txBody>
        </p:sp>
        <p:sp>
          <p:nvSpPr>
            <p:cNvPr id="32" name="Rectángulo 11">
              <a:extLst>
                <a:ext uri="{FF2B5EF4-FFF2-40B4-BE49-F238E27FC236}">
                  <a16:creationId xmlns:a16="http://schemas.microsoft.com/office/drawing/2014/main" id="{94DBF978-0701-4157-B7D6-4D720B43A4F6}"/>
                </a:ext>
              </a:extLst>
            </p:cNvPr>
            <p:cNvSpPr/>
            <p:nvPr/>
          </p:nvSpPr>
          <p:spPr>
            <a:xfrm>
              <a:off x="9287482" y="4913551"/>
              <a:ext cx="1432216" cy="1128246"/>
            </a:xfrm>
            <a:prstGeom prst="rect">
              <a:avLst/>
            </a:prstGeom>
            <a:solidFill>
              <a:srgbClr val="176490"/>
            </a:solidFill>
            <a:ln w="25400" cap="flat" cmpd="sng" algn="ctr">
              <a:noFill/>
              <a:prstDash val="solid"/>
            </a:ln>
            <a:effectLst>
              <a:outerShdw blurRad="215900" dist="38100" algn="l" rotWithShape="0">
                <a:prstClr val="black">
                  <a:alpha val="5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a:ln>
                  <a:noFill/>
                </a:ln>
                <a:solidFill>
                  <a:srgbClr val="FFFFFF"/>
                </a:solidFill>
                <a:effectLst/>
                <a:uLnTx/>
                <a:uFillTx/>
                <a:cs typeface="+mn-ea"/>
                <a:sym typeface="+mn-lt"/>
              </a:endParaRPr>
            </a:p>
          </p:txBody>
        </p:sp>
        <p:sp>
          <p:nvSpPr>
            <p:cNvPr id="33" name="Rectángulo 12">
              <a:extLst>
                <a:ext uri="{FF2B5EF4-FFF2-40B4-BE49-F238E27FC236}">
                  <a16:creationId xmlns:a16="http://schemas.microsoft.com/office/drawing/2014/main" id="{46225222-203C-47E9-A91B-EB0AEF47C02D}"/>
                </a:ext>
              </a:extLst>
            </p:cNvPr>
            <p:cNvSpPr/>
            <p:nvPr/>
          </p:nvSpPr>
          <p:spPr>
            <a:xfrm>
              <a:off x="9287482" y="6041797"/>
              <a:ext cx="1432216" cy="1128246"/>
            </a:xfrm>
            <a:prstGeom prst="rect">
              <a:avLst/>
            </a:prstGeom>
            <a:solidFill>
              <a:srgbClr val="0187AC"/>
            </a:solidFill>
            <a:ln w="25400" cap="flat" cmpd="sng" algn="ctr">
              <a:noFill/>
              <a:prstDash val="solid"/>
            </a:ln>
            <a:effectLst>
              <a:outerShdw blurRad="215900" dist="38100" algn="l" rotWithShape="0">
                <a:prstClr val="black">
                  <a:alpha val="5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a:ln>
                  <a:noFill/>
                </a:ln>
                <a:solidFill>
                  <a:srgbClr val="FFFFFF"/>
                </a:solidFill>
                <a:effectLst/>
                <a:uLnTx/>
                <a:uFillTx/>
                <a:cs typeface="+mn-ea"/>
                <a:sym typeface="+mn-lt"/>
              </a:endParaRPr>
            </a:p>
          </p:txBody>
        </p:sp>
        <p:sp>
          <p:nvSpPr>
            <p:cNvPr id="34" name="Rectángulo 13">
              <a:extLst>
                <a:ext uri="{FF2B5EF4-FFF2-40B4-BE49-F238E27FC236}">
                  <a16:creationId xmlns:a16="http://schemas.microsoft.com/office/drawing/2014/main" id="{3F5F47E3-2626-4F4C-93EA-2A5CF9DC8D59}"/>
                </a:ext>
              </a:extLst>
            </p:cNvPr>
            <p:cNvSpPr/>
            <p:nvPr/>
          </p:nvSpPr>
          <p:spPr>
            <a:xfrm>
              <a:off x="9287482" y="7164203"/>
              <a:ext cx="1432216" cy="1128246"/>
            </a:xfrm>
            <a:prstGeom prst="rect">
              <a:avLst/>
            </a:prstGeom>
            <a:solidFill>
              <a:srgbClr val="1AA4BE"/>
            </a:solidFill>
            <a:ln w="25400" cap="flat" cmpd="sng" algn="ctr">
              <a:noFill/>
              <a:prstDash val="solid"/>
            </a:ln>
            <a:effectLst>
              <a:outerShdw blurRad="215900" dist="38100" algn="l" rotWithShape="0">
                <a:prstClr val="black">
                  <a:alpha val="5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a:ln>
                  <a:noFill/>
                </a:ln>
                <a:solidFill>
                  <a:srgbClr val="FFFFFF"/>
                </a:solidFill>
                <a:effectLst/>
                <a:uLnTx/>
                <a:uFillTx/>
                <a:cs typeface="+mn-ea"/>
                <a:sym typeface="+mn-lt"/>
              </a:endParaRPr>
            </a:p>
          </p:txBody>
        </p:sp>
        <p:sp>
          <p:nvSpPr>
            <p:cNvPr id="35" name="Rectángulo 14">
              <a:extLst>
                <a:ext uri="{FF2B5EF4-FFF2-40B4-BE49-F238E27FC236}">
                  <a16:creationId xmlns:a16="http://schemas.microsoft.com/office/drawing/2014/main" id="{6129115C-9ADC-4A2D-BE2B-2B422B277DDB}"/>
                </a:ext>
              </a:extLst>
            </p:cNvPr>
            <p:cNvSpPr/>
            <p:nvPr/>
          </p:nvSpPr>
          <p:spPr>
            <a:xfrm>
              <a:off x="9287482" y="8294817"/>
              <a:ext cx="1432216" cy="1128246"/>
            </a:xfrm>
            <a:prstGeom prst="rect">
              <a:avLst/>
            </a:prstGeom>
            <a:solidFill>
              <a:srgbClr val="52C3CB"/>
            </a:solidFill>
            <a:ln w="25400" cap="flat" cmpd="sng" algn="ctr">
              <a:noFill/>
              <a:prstDash val="solid"/>
            </a:ln>
            <a:effectLst>
              <a:outerShdw blurRad="215900" dist="38100" algn="l" rotWithShape="0">
                <a:prstClr val="black">
                  <a:alpha val="5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900" b="0" i="0" u="none" strike="noStrike" kern="0" cap="none" spc="0" normalizeH="0" baseline="0" noProof="0">
                <a:ln>
                  <a:noFill/>
                </a:ln>
                <a:solidFill>
                  <a:srgbClr val="FFFFFF"/>
                </a:solidFill>
                <a:effectLst/>
                <a:uLnTx/>
                <a:uFillTx/>
                <a:cs typeface="+mn-ea"/>
                <a:sym typeface="+mn-lt"/>
              </a:endParaRPr>
            </a:p>
          </p:txBody>
        </p:sp>
        <p:sp>
          <p:nvSpPr>
            <p:cNvPr id="36" name="Rectángulo 6">
              <a:extLst>
                <a:ext uri="{FF2B5EF4-FFF2-40B4-BE49-F238E27FC236}">
                  <a16:creationId xmlns:a16="http://schemas.microsoft.com/office/drawing/2014/main" id="{2C1CCD4C-CC2D-4B84-A204-B835FD07BA25}"/>
                </a:ext>
              </a:extLst>
            </p:cNvPr>
            <p:cNvSpPr/>
            <p:nvPr/>
          </p:nvSpPr>
          <p:spPr>
            <a:xfrm>
              <a:off x="6423192" y="4585381"/>
              <a:ext cx="2864290" cy="1307191"/>
            </a:xfrm>
            <a:prstGeom prst="rect">
              <a:avLst/>
            </a:prstGeom>
            <a:solidFill>
              <a:srgbClr val="176490"/>
            </a:solidFill>
            <a:ln w="25400" cap="flat" cmpd="sng" algn="ctr">
              <a:noFill/>
              <a:prstDash val="solid"/>
            </a:ln>
            <a:effectLst>
              <a:outerShdw blurRad="215900" dist="38100" algn="l" rotWithShape="0">
                <a:prstClr val="black">
                  <a:alpha val="54000"/>
                </a:prstClr>
              </a:outerShdw>
            </a:effectLst>
          </p:spPr>
          <p:txBody>
            <a:bodyPr rtlCol="0" anchor="ctr"/>
            <a:lstStyle/>
            <a:p>
              <a:pPr marL="0" marR="0" lvl="0" indent="0" algn="r" defTabSz="914400" eaLnBrk="1" fontAlgn="auto" latinLnBrk="0" hangingPunct="1">
                <a:lnSpc>
                  <a:spcPct val="125000"/>
                </a:lnSpc>
                <a:spcBef>
                  <a:spcPts val="0"/>
                </a:spcBef>
                <a:spcAft>
                  <a:spcPts val="0"/>
                </a:spcAft>
                <a:buClrTx/>
                <a:buSzTx/>
                <a:buFontTx/>
                <a:buNone/>
                <a:tabLst/>
                <a:defRPr/>
              </a:pPr>
              <a:r>
                <a:rPr kumimoji="0" lang="es-ES" sz="900" b="0" i="1" u="none" strike="noStrike" kern="0" cap="none" spc="0" normalizeH="0" baseline="0" noProof="0" dirty="0" err="1">
                  <a:ln>
                    <a:noFill/>
                  </a:ln>
                  <a:solidFill>
                    <a:srgbClr val="FFFFFF"/>
                  </a:solidFill>
                  <a:effectLst/>
                  <a:uLnTx/>
                  <a:uFillTx/>
                  <a:cs typeface="+mn-ea"/>
                  <a:sym typeface="+mn-lt"/>
                </a:rPr>
                <a:t>Deleniti</a:t>
              </a:r>
              <a:r>
                <a:rPr kumimoji="0" lang="es-ES" sz="900" b="0" i="1" u="none" strike="noStrike" kern="0" cap="none" spc="0" normalizeH="0" baseline="0" noProof="0" dirty="0">
                  <a:ln>
                    <a:noFill/>
                  </a:ln>
                  <a:solidFill>
                    <a:srgbClr val="FFFFFF"/>
                  </a:solidFill>
                  <a:effectLst/>
                  <a:uLnTx/>
                  <a:uFillTx/>
                  <a:cs typeface="+mn-ea"/>
                  <a:sym typeface="+mn-lt"/>
                </a:rPr>
                <a:t> and </a:t>
              </a:r>
              <a:r>
                <a:rPr kumimoji="0" lang="es-ES" sz="900" b="0" i="1" u="none" strike="noStrike" kern="0" cap="none" spc="0" normalizeH="0" baseline="0" noProof="0" dirty="0" err="1">
                  <a:ln>
                    <a:noFill/>
                  </a:ln>
                  <a:solidFill>
                    <a:srgbClr val="FFFFFF"/>
                  </a:solidFill>
                  <a:effectLst/>
                  <a:uLnTx/>
                  <a:uFillTx/>
                  <a:cs typeface="+mn-ea"/>
                  <a:sym typeface="+mn-lt"/>
                </a:rPr>
                <a:t>apeirian</a:t>
              </a:r>
              <a:r>
                <a:rPr kumimoji="0" lang="es-ES" sz="900" b="0" i="1" u="none" strike="noStrike" kern="0" cap="none" spc="0" normalizeH="0" baseline="0" noProof="0" dirty="0">
                  <a:ln>
                    <a:noFill/>
                  </a:ln>
                  <a:solidFill>
                    <a:srgbClr val="FFFFFF"/>
                  </a:solidFill>
                  <a:effectLst/>
                  <a:uLnTx/>
                  <a:uFillTx/>
                  <a:cs typeface="+mn-ea"/>
                  <a:sym typeface="+mn-lt"/>
                </a:rPr>
                <a:t> </a:t>
              </a:r>
              <a:r>
                <a:rPr kumimoji="0" lang="es-ES" sz="900" b="0" i="1" u="none" strike="noStrike" kern="0" cap="none" spc="0" normalizeH="0" baseline="0" noProof="0" dirty="0" err="1">
                  <a:ln>
                    <a:noFill/>
                  </a:ln>
                  <a:solidFill>
                    <a:srgbClr val="FFFFFF"/>
                  </a:solidFill>
                  <a:effectLst/>
                  <a:uLnTx/>
                  <a:uFillTx/>
                  <a:cs typeface="+mn-ea"/>
                  <a:sym typeface="+mn-lt"/>
                </a:rPr>
                <a:t>temporibus</a:t>
              </a:r>
              <a:r>
                <a:rPr kumimoji="0" lang="es-ES" sz="900" b="0" i="1" u="none" strike="noStrike" kern="0" cap="none" spc="0" normalizeH="0" baseline="0" noProof="0" dirty="0">
                  <a:ln>
                    <a:noFill/>
                  </a:ln>
                  <a:solidFill>
                    <a:srgbClr val="FFFFFF"/>
                  </a:solidFill>
                  <a:effectLst/>
                  <a:uLnTx/>
                  <a:uFillTx/>
                  <a:cs typeface="+mn-ea"/>
                  <a:sym typeface="+mn-lt"/>
                </a:rPr>
                <a:t> </a:t>
              </a:r>
              <a:r>
                <a:rPr kumimoji="0" lang="es-ES" sz="900" b="0" i="1" u="none" strike="noStrike" kern="0" cap="none" spc="0" normalizeH="0" baseline="0" noProof="0" dirty="0" err="1">
                  <a:ln>
                    <a:noFill/>
                  </a:ln>
                  <a:solidFill>
                    <a:srgbClr val="FFFFFF"/>
                  </a:solidFill>
                  <a:effectLst/>
                  <a:uLnTx/>
                  <a:uFillTx/>
                  <a:cs typeface="+mn-ea"/>
                  <a:sym typeface="+mn-lt"/>
                </a:rPr>
                <a:t>eam</a:t>
              </a:r>
              <a:r>
                <a:rPr kumimoji="0" lang="es-ES" sz="900" b="0" i="1" u="none" strike="noStrike" kern="0" cap="none" spc="0" normalizeH="0" baseline="0" noProof="0" dirty="0">
                  <a:ln>
                    <a:noFill/>
                  </a:ln>
                  <a:solidFill>
                    <a:srgbClr val="FFFFFF"/>
                  </a:solidFill>
                  <a:effectLst/>
                  <a:uLnTx/>
                  <a:uFillTx/>
                  <a:cs typeface="+mn-ea"/>
                  <a:sym typeface="+mn-lt"/>
                </a:rPr>
                <a:t> </a:t>
              </a:r>
              <a:r>
                <a:rPr kumimoji="0" lang="es-ES" sz="900" b="0" i="1" u="none" strike="noStrike" kern="0" cap="none" spc="0" normalizeH="0" baseline="0" noProof="0" dirty="0" err="1">
                  <a:ln>
                    <a:noFill/>
                  </a:ln>
                  <a:solidFill>
                    <a:srgbClr val="FFFFFF"/>
                  </a:solidFill>
                  <a:effectLst/>
                  <a:uLnTx/>
                  <a:uFillTx/>
                  <a:cs typeface="+mn-ea"/>
                  <a:sym typeface="+mn-lt"/>
                </a:rPr>
                <a:t>cu</a:t>
              </a:r>
              <a:r>
                <a:rPr kumimoji="0" lang="es-ES" sz="900" b="0" i="1" u="none" strike="noStrike" kern="0" cap="none" spc="0" normalizeH="0" baseline="0" noProof="0" dirty="0">
                  <a:ln>
                    <a:noFill/>
                  </a:ln>
                  <a:solidFill>
                    <a:srgbClr val="FFFFFF"/>
                  </a:solidFill>
                  <a:effectLst/>
                  <a:uLnTx/>
                  <a:uFillTx/>
                  <a:cs typeface="+mn-ea"/>
                  <a:sym typeface="+mn-lt"/>
                </a:rPr>
                <a:t>, ad mea.</a:t>
              </a:r>
            </a:p>
          </p:txBody>
        </p:sp>
        <p:sp>
          <p:nvSpPr>
            <p:cNvPr id="37" name="Rectángulo 8">
              <a:extLst>
                <a:ext uri="{FF2B5EF4-FFF2-40B4-BE49-F238E27FC236}">
                  <a16:creationId xmlns:a16="http://schemas.microsoft.com/office/drawing/2014/main" id="{FAA296E2-4844-4B1F-8356-011B6A127E2F}"/>
                </a:ext>
              </a:extLst>
            </p:cNvPr>
            <p:cNvSpPr/>
            <p:nvPr/>
          </p:nvSpPr>
          <p:spPr>
            <a:xfrm>
              <a:off x="6423192" y="5879726"/>
              <a:ext cx="2864290" cy="1307191"/>
            </a:xfrm>
            <a:prstGeom prst="rect">
              <a:avLst/>
            </a:prstGeom>
            <a:solidFill>
              <a:srgbClr val="0187AC"/>
            </a:solidFill>
            <a:ln w="25400" cap="flat" cmpd="sng" algn="ctr">
              <a:noFill/>
              <a:prstDash val="solid"/>
            </a:ln>
            <a:effectLst>
              <a:outerShdw blurRad="215900" dist="38100" algn="l" rotWithShape="0">
                <a:prstClr val="black">
                  <a:alpha val="54000"/>
                </a:prstClr>
              </a:outerShdw>
            </a:effectLst>
          </p:spPr>
          <p:txBody>
            <a:bodyPr rtlCol="0" anchor="ctr"/>
            <a:lstStyle/>
            <a:p>
              <a:pPr marL="0" marR="0" lvl="0" indent="0" algn="r" defTabSz="914400" eaLnBrk="1" fontAlgn="auto" latinLnBrk="0" hangingPunct="1">
                <a:lnSpc>
                  <a:spcPct val="125000"/>
                </a:lnSpc>
                <a:spcBef>
                  <a:spcPts val="0"/>
                </a:spcBef>
                <a:spcAft>
                  <a:spcPts val="0"/>
                </a:spcAft>
                <a:buClrTx/>
                <a:buSzTx/>
                <a:buFontTx/>
                <a:buNone/>
                <a:tabLst/>
                <a:defRPr/>
              </a:pPr>
              <a:r>
                <a:rPr kumimoji="0" lang="es-ES" sz="900" b="0" i="1" u="none" strike="noStrike" kern="0" cap="none" spc="0" normalizeH="0" baseline="0" noProof="0" dirty="0" err="1">
                  <a:ln>
                    <a:noFill/>
                  </a:ln>
                  <a:solidFill>
                    <a:srgbClr val="FFFFFF"/>
                  </a:solidFill>
                  <a:effectLst/>
                  <a:uLnTx/>
                  <a:uFillTx/>
                  <a:cs typeface="+mn-ea"/>
                  <a:sym typeface="+mn-lt"/>
                </a:rPr>
                <a:t>Deleniti</a:t>
              </a:r>
              <a:r>
                <a:rPr kumimoji="0" lang="es-ES" sz="900" b="0" i="1" u="none" strike="noStrike" kern="0" cap="none" spc="0" normalizeH="0" baseline="0" noProof="0" dirty="0">
                  <a:ln>
                    <a:noFill/>
                  </a:ln>
                  <a:solidFill>
                    <a:srgbClr val="FFFFFF"/>
                  </a:solidFill>
                  <a:effectLst/>
                  <a:uLnTx/>
                  <a:uFillTx/>
                  <a:cs typeface="+mn-ea"/>
                  <a:sym typeface="+mn-lt"/>
                </a:rPr>
                <a:t> and </a:t>
              </a:r>
              <a:r>
                <a:rPr kumimoji="0" lang="es-ES" sz="900" b="0" i="1" u="none" strike="noStrike" kern="0" cap="none" spc="0" normalizeH="0" baseline="0" noProof="0" dirty="0" err="1">
                  <a:ln>
                    <a:noFill/>
                  </a:ln>
                  <a:solidFill>
                    <a:srgbClr val="FFFFFF"/>
                  </a:solidFill>
                  <a:effectLst/>
                  <a:uLnTx/>
                  <a:uFillTx/>
                  <a:cs typeface="+mn-ea"/>
                  <a:sym typeface="+mn-lt"/>
                </a:rPr>
                <a:t>apeirian</a:t>
              </a:r>
              <a:r>
                <a:rPr kumimoji="0" lang="es-ES" sz="900" b="0" i="1" u="none" strike="noStrike" kern="0" cap="none" spc="0" normalizeH="0" baseline="0" noProof="0" dirty="0">
                  <a:ln>
                    <a:noFill/>
                  </a:ln>
                  <a:solidFill>
                    <a:srgbClr val="FFFFFF"/>
                  </a:solidFill>
                  <a:effectLst/>
                  <a:uLnTx/>
                  <a:uFillTx/>
                  <a:cs typeface="+mn-ea"/>
                  <a:sym typeface="+mn-lt"/>
                </a:rPr>
                <a:t> </a:t>
              </a:r>
              <a:r>
                <a:rPr kumimoji="0" lang="es-ES" sz="900" b="0" i="1" u="none" strike="noStrike" kern="0" cap="none" spc="0" normalizeH="0" baseline="0" noProof="0" dirty="0" err="1">
                  <a:ln>
                    <a:noFill/>
                  </a:ln>
                  <a:solidFill>
                    <a:srgbClr val="FFFFFF"/>
                  </a:solidFill>
                  <a:effectLst/>
                  <a:uLnTx/>
                  <a:uFillTx/>
                  <a:cs typeface="+mn-ea"/>
                  <a:sym typeface="+mn-lt"/>
                </a:rPr>
                <a:t>temporibus</a:t>
              </a:r>
              <a:r>
                <a:rPr kumimoji="0" lang="es-ES" sz="900" b="0" i="1" u="none" strike="noStrike" kern="0" cap="none" spc="0" normalizeH="0" baseline="0" noProof="0" dirty="0">
                  <a:ln>
                    <a:noFill/>
                  </a:ln>
                  <a:solidFill>
                    <a:srgbClr val="FFFFFF"/>
                  </a:solidFill>
                  <a:effectLst/>
                  <a:uLnTx/>
                  <a:uFillTx/>
                  <a:cs typeface="+mn-ea"/>
                  <a:sym typeface="+mn-lt"/>
                </a:rPr>
                <a:t> </a:t>
              </a:r>
              <a:r>
                <a:rPr kumimoji="0" lang="es-ES" sz="900" b="0" i="1" u="none" strike="noStrike" kern="0" cap="none" spc="0" normalizeH="0" baseline="0" noProof="0" dirty="0" err="1">
                  <a:ln>
                    <a:noFill/>
                  </a:ln>
                  <a:solidFill>
                    <a:srgbClr val="FFFFFF"/>
                  </a:solidFill>
                  <a:effectLst/>
                  <a:uLnTx/>
                  <a:uFillTx/>
                  <a:cs typeface="+mn-ea"/>
                  <a:sym typeface="+mn-lt"/>
                </a:rPr>
                <a:t>eam</a:t>
              </a:r>
              <a:r>
                <a:rPr kumimoji="0" lang="es-ES" sz="900" b="0" i="1" u="none" strike="noStrike" kern="0" cap="none" spc="0" normalizeH="0" baseline="0" noProof="0" dirty="0">
                  <a:ln>
                    <a:noFill/>
                  </a:ln>
                  <a:solidFill>
                    <a:srgbClr val="FFFFFF"/>
                  </a:solidFill>
                  <a:effectLst/>
                  <a:uLnTx/>
                  <a:uFillTx/>
                  <a:cs typeface="+mn-ea"/>
                  <a:sym typeface="+mn-lt"/>
                </a:rPr>
                <a:t> </a:t>
              </a:r>
              <a:r>
                <a:rPr kumimoji="0" lang="es-ES" sz="900" b="0" i="1" u="none" strike="noStrike" kern="0" cap="none" spc="0" normalizeH="0" baseline="0" noProof="0" dirty="0" err="1">
                  <a:ln>
                    <a:noFill/>
                  </a:ln>
                  <a:solidFill>
                    <a:srgbClr val="FFFFFF"/>
                  </a:solidFill>
                  <a:effectLst/>
                  <a:uLnTx/>
                  <a:uFillTx/>
                  <a:cs typeface="+mn-ea"/>
                  <a:sym typeface="+mn-lt"/>
                </a:rPr>
                <a:t>cu</a:t>
              </a:r>
              <a:r>
                <a:rPr kumimoji="0" lang="es-ES" sz="900" b="0" i="1" u="none" strike="noStrike" kern="0" cap="none" spc="0" normalizeH="0" baseline="0" noProof="0" dirty="0">
                  <a:ln>
                    <a:noFill/>
                  </a:ln>
                  <a:solidFill>
                    <a:srgbClr val="FFFFFF"/>
                  </a:solidFill>
                  <a:effectLst/>
                  <a:uLnTx/>
                  <a:uFillTx/>
                  <a:cs typeface="+mn-ea"/>
                  <a:sym typeface="+mn-lt"/>
                </a:rPr>
                <a:t>, ad mea.</a:t>
              </a:r>
            </a:p>
          </p:txBody>
        </p:sp>
        <p:sp>
          <p:nvSpPr>
            <p:cNvPr id="38" name="Rectángulo 9">
              <a:extLst>
                <a:ext uri="{FF2B5EF4-FFF2-40B4-BE49-F238E27FC236}">
                  <a16:creationId xmlns:a16="http://schemas.microsoft.com/office/drawing/2014/main" id="{CDC0F5CA-C2B2-49E2-9F66-FAD34F1E4C50}"/>
                </a:ext>
              </a:extLst>
            </p:cNvPr>
            <p:cNvSpPr/>
            <p:nvPr/>
          </p:nvSpPr>
          <p:spPr>
            <a:xfrm>
              <a:off x="6423192" y="7174071"/>
              <a:ext cx="2864290" cy="1307191"/>
            </a:xfrm>
            <a:prstGeom prst="rect">
              <a:avLst/>
            </a:prstGeom>
            <a:solidFill>
              <a:srgbClr val="1AA4BE"/>
            </a:solidFill>
            <a:ln w="25400" cap="flat" cmpd="sng" algn="ctr">
              <a:noFill/>
              <a:prstDash val="solid"/>
            </a:ln>
            <a:effectLst>
              <a:outerShdw blurRad="215900" dist="38100" algn="l" rotWithShape="0">
                <a:prstClr val="black">
                  <a:alpha val="54000"/>
                </a:prstClr>
              </a:outerShdw>
            </a:effectLst>
          </p:spPr>
          <p:txBody>
            <a:bodyPr rtlCol="0" anchor="ctr"/>
            <a:lstStyle/>
            <a:p>
              <a:pPr marL="0" marR="0" lvl="0" indent="0" algn="r" defTabSz="914400" eaLnBrk="1" fontAlgn="auto" latinLnBrk="0" hangingPunct="1">
                <a:lnSpc>
                  <a:spcPct val="125000"/>
                </a:lnSpc>
                <a:spcBef>
                  <a:spcPts val="0"/>
                </a:spcBef>
                <a:spcAft>
                  <a:spcPts val="0"/>
                </a:spcAft>
                <a:buClrTx/>
                <a:buSzTx/>
                <a:buFontTx/>
                <a:buNone/>
                <a:tabLst/>
                <a:defRPr/>
              </a:pPr>
              <a:r>
                <a:rPr kumimoji="0" lang="es-ES" sz="900" b="0" i="1" u="none" strike="noStrike" kern="0" cap="none" spc="0" normalizeH="0" baseline="0" noProof="0" dirty="0" err="1">
                  <a:ln>
                    <a:noFill/>
                  </a:ln>
                  <a:solidFill>
                    <a:srgbClr val="FFFFFF"/>
                  </a:solidFill>
                  <a:effectLst/>
                  <a:uLnTx/>
                  <a:uFillTx/>
                  <a:cs typeface="+mn-ea"/>
                  <a:sym typeface="+mn-lt"/>
                </a:rPr>
                <a:t>Deleniti</a:t>
              </a:r>
              <a:r>
                <a:rPr kumimoji="0" lang="es-ES" sz="900" b="0" i="1" u="none" strike="noStrike" kern="0" cap="none" spc="0" normalizeH="0" baseline="0" noProof="0" dirty="0">
                  <a:ln>
                    <a:noFill/>
                  </a:ln>
                  <a:solidFill>
                    <a:srgbClr val="FFFFFF"/>
                  </a:solidFill>
                  <a:effectLst/>
                  <a:uLnTx/>
                  <a:uFillTx/>
                  <a:cs typeface="+mn-ea"/>
                  <a:sym typeface="+mn-lt"/>
                </a:rPr>
                <a:t> and </a:t>
              </a:r>
              <a:r>
                <a:rPr kumimoji="0" lang="es-ES" sz="900" b="0" i="1" u="none" strike="noStrike" kern="0" cap="none" spc="0" normalizeH="0" baseline="0" noProof="0" dirty="0" err="1">
                  <a:ln>
                    <a:noFill/>
                  </a:ln>
                  <a:solidFill>
                    <a:srgbClr val="FFFFFF"/>
                  </a:solidFill>
                  <a:effectLst/>
                  <a:uLnTx/>
                  <a:uFillTx/>
                  <a:cs typeface="+mn-ea"/>
                  <a:sym typeface="+mn-lt"/>
                </a:rPr>
                <a:t>apeirian</a:t>
              </a:r>
              <a:r>
                <a:rPr kumimoji="0" lang="es-ES" sz="900" b="0" i="1" u="none" strike="noStrike" kern="0" cap="none" spc="0" normalizeH="0" baseline="0" noProof="0" dirty="0">
                  <a:ln>
                    <a:noFill/>
                  </a:ln>
                  <a:solidFill>
                    <a:srgbClr val="FFFFFF"/>
                  </a:solidFill>
                  <a:effectLst/>
                  <a:uLnTx/>
                  <a:uFillTx/>
                  <a:cs typeface="+mn-ea"/>
                  <a:sym typeface="+mn-lt"/>
                </a:rPr>
                <a:t> </a:t>
              </a:r>
              <a:r>
                <a:rPr kumimoji="0" lang="es-ES" sz="900" b="0" i="1" u="none" strike="noStrike" kern="0" cap="none" spc="0" normalizeH="0" baseline="0" noProof="0" dirty="0" err="1">
                  <a:ln>
                    <a:noFill/>
                  </a:ln>
                  <a:solidFill>
                    <a:srgbClr val="FFFFFF"/>
                  </a:solidFill>
                  <a:effectLst/>
                  <a:uLnTx/>
                  <a:uFillTx/>
                  <a:cs typeface="+mn-ea"/>
                  <a:sym typeface="+mn-lt"/>
                </a:rPr>
                <a:t>temporibus</a:t>
              </a:r>
              <a:r>
                <a:rPr kumimoji="0" lang="es-ES" sz="900" b="0" i="1" u="none" strike="noStrike" kern="0" cap="none" spc="0" normalizeH="0" baseline="0" noProof="0" dirty="0">
                  <a:ln>
                    <a:noFill/>
                  </a:ln>
                  <a:solidFill>
                    <a:srgbClr val="FFFFFF"/>
                  </a:solidFill>
                  <a:effectLst/>
                  <a:uLnTx/>
                  <a:uFillTx/>
                  <a:cs typeface="+mn-ea"/>
                  <a:sym typeface="+mn-lt"/>
                </a:rPr>
                <a:t> </a:t>
              </a:r>
              <a:r>
                <a:rPr kumimoji="0" lang="es-ES" sz="900" b="0" i="1" u="none" strike="noStrike" kern="0" cap="none" spc="0" normalizeH="0" baseline="0" noProof="0" dirty="0" err="1">
                  <a:ln>
                    <a:noFill/>
                  </a:ln>
                  <a:solidFill>
                    <a:srgbClr val="FFFFFF"/>
                  </a:solidFill>
                  <a:effectLst/>
                  <a:uLnTx/>
                  <a:uFillTx/>
                  <a:cs typeface="+mn-ea"/>
                  <a:sym typeface="+mn-lt"/>
                </a:rPr>
                <a:t>eam</a:t>
              </a:r>
              <a:r>
                <a:rPr kumimoji="0" lang="es-ES" sz="900" b="0" i="1" u="none" strike="noStrike" kern="0" cap="none" spc="0" normalizeH="0" baseline="0" noProof="0" dirty="0">
                  <a:ln>
                    <a:noFill/>
                  </a:ln>
                  <a:solidFill>
                    <a:srgbClr val="FFFFFF"/>
                  </a:solidFill>
                  <a:effectLst/>
                  <a:uLnTx/>
                  <a:uFillTx/>
                  <a:cs typeface="+mn-ea"/>
                  <a:sym typeface="+mn-lt"/>
                </a:rPr>
                <a:t> </a:t>
              </a:r>
              <a:r>
                <a:rPr kumimoji="0" lang="es-ES" sz="900" b="0" i="1" u="none" strike="noStrike" kern="0" cap="none" spc="0" normalizeH="0" baseline="0" noProof="0" dirty="0" err="1">
                  <a:ln>
                    <a:noFill/>
                  </a:ln>
                  <a:solidFill>
                    <a:srgbClr val="FFFFFF"/>
                  </a:solidFill>
                  <a:effectLst/>
                  <a:uLnTx/>
                  <a:uFillTx/>
                  <a:cs typeface="+mn-ea"/>
                  <a:sym typeface="+mn-lt"/>
                </a:rPr>
                <a:t>cu</a:t>
              </a:r>
              <a:r>
                <a:rPr kumimoji="0" lang="es-ES" sz="900" b="0" i="1" u="none" strike="noStrike" kern="0" cap="none" spc="0" normalizeH="0" baseline="0" noProof="0" dirty="0">
                  <a:ln>
                    <a:noFill/>
                  </a:ln>
                  <a:solidFill>
                    <a:srgbClr val="FFFFFF"/>
                  </a:solidFill>
                  <a:effectLst/>
                  <a:uLnTx/>
                  <a:uFillTx/>
                  <a:cs typeface="+mn-ea"/>
                  <a:sym typeface="+mn-lt"/>
                </a:rPr>
                <a:t>, ad mea.</a:t>
              </a:r>
            </a:p>
          </p:txBody>
        </p:sp>
        <p:sp>
          <p:nvSpPr>
            <p:cNvPr id="39" name="Rectángulo 10">
              <a:extLst>
                <a:ext uri="{FF2B5EF4-FFF2-40B4-BE49-F238E27FC236}">
                  <a16:creationId xmlns:a16="http://schemas.microsoft.com/office/drawing/2014/main" id="{8442119F-3B0C-4ED8-8FBC-A778AB444B59}"/>
                </a:ext>
              </a:extLst>
            </p:cNvPr>
            <p:cNvSpPr/>
            <p:nvPr/>
          </p:nvSpPr>
          <p:spPr>
            <a:xfrm>
              <a:off x="6423192" y="8468417"/>
              <a:ext cx="2864290" cy="1307191"/>
            </a:xfrm>
            <a:prstGeom prst="rect">
              <a:avLst/>
            </a:prstGeom>
            <a:solidFill>
              <a:srgbClr val="52C3CB"/>
            </a:solidFill>
            <a:ln w="25400" cap="flat" cmpd="sng" algn="ctr">
              <a:noFill/>
              <a:prstDash val="solid"/>
            </a:ln>
            <a:effectLst>
              <a:outerShdw blurRad="215900" dist="38100" algn="l" rotWithShape="0">
                <a:prstClr val="black">
                  <a:alpha val="54000"/>
                </a:prstClr>
              </a:outerShdw>
            </a:effectLst>
          </p:spPr>
          <p:txBody>
            <a:bodyPr rtlCol="0" anchor="ctr"/>
            <a:lstStyle/>
            <a:p>
              <a:pPr marL="0" marR="0" lvl="0" indent="0" algn="r" defTabSz="914400" eaLnBrk="1" fontAlgn="auto" latinLnBrk="0" hangingPunct="1">
                <a:lnSpc>
                  <a:spcPct val="125000"/>
                </a:lnSpc>
                <a:spcBef>
                  <a:spcPts val="0"/>
                </a:spcBef>
                <a:spcAft>
                  <a:spcPts val="0"/>
                </a:spcAft>
                <a:buClrTx/>
                <a:buSzTx/>
                <a:buFontTx/>
                <a:buNone/>
                <a:tabLst/>
                <a:defRPr/>
              </a:pPr>
              <a:r>
                <a:rPr kumimoji="0" lang="es-ES" sz="900" b="0" i="1" u="none" strike="noStrike" kern="0" cap="none" spc="0" normalizeH="0" baseline="0" noProof="0" dirty="0" err="1">
                  <a:ln>
                    <a:noFill/>
                  </a:ln>
                  <a:solidFill>
                    <a:srgbClr val="FFFFFF"/>
                  </a:solidFill>
                  <a:effectLst/>
                  <a:uLnTx/>
                  <a:uFillTx/>
                  <a:cs typeface="+mn-ea"/>
                  <a:sym typeface="+mn-lt"/>
                </a:rPr>
                <a:t>Deleniti</a:t>
              </a:r>
              <a:r>
                <a:rPr kumimoji="0" lang="es-ES" sz="900" b="0" i="1" u="none" strike="noStrike" kern="0" cap="none" spc="0" normalizeH="0" baseline="0" noProof="0" dirty="0">
                  <a:ln>
                    <a:noFill/>
                  </a:ln>
                  <a:solidFill>
                    <a:srgbClr val="FFFFFF"/>
                  </a:solidFill>
                  <a:effectLst/>
                  <a:uLnTx/>
                  <a:uFillTx/>
                  <a:cs typeface="+mn-ea"/>
                  <a:sym typeface="+mn-lt"/>
                </a:rPr>
                <a:t> and </a:t>
              </a:r>
              <a:r>
                <a:rPr kumimoji="0" lang="es-ES" sz="900" b="0" i="1" u="none" strike="noStrike" kern="0" cap="none" spc="0" normalizeH="0" baseline="0" noProof="0" dirty="0" err="1">
                  <a:ln>
                    <a:noFill/>
                  </a:ln>
                  <a:solidFill>
                    <a:srgbClr val="FFFFFF"/>
                  </a:solidFill>
                  <a:effectLst/>
                  <a:uLnTx/>
                  <a:uFillTx/>
                  <a:cs typeface="+mn-ea"/>
                  <a:sym typeface="+mn-lt"/>
                </a:rPr>
                <a:t>apeirian</a:t>
              </a:r>
              <a:r>
                <a:rPr kumimoji="0" lang="es-ES" sz="900" b="0" i="1" u="none" strike="noStrike" kern="0" cap="none" spc="0" normalizeH="0" baseline="0" noProof="0" dirty="0">
                  <a:ln>
                    <a:noFill/>
                  </a:ln>
                  <a:solidFill>
                    <a:srgbClr val="FFFFFF"/>
                  </a:solidFill>
                  <a:effectLst/>
                  <a:uLnTx/>
                  <a:uFillTx/>
                  <a:cs typeface="+mn-ea"/>
                  <a:sym typeface="+mn-lt"/>
                </a:rPr>
                <a:t> </a:t>
              </a:r>
              <a:r>
                <a:rPr kumimoji="0" lang="es-ES" sz="900" b="0" i="1" u="none" strike="noStrike" kern="0" cap="none" spc="0" normalizeH="0" baseline="0" noProof="0" dirty="0" err="1">
                  <a:ln>
                    <a:noFill/>
                  </a:ln>
                  <a:solidFill>
                    <a:srgbClr val="FFFFFF"/>
                  </a:solidFill>
                  <a:effectLst/>
                  <a:uLnTx/>
                  <a:uFillTx/>
                  <a:cs typeface="+mn-ea"/>
                  <a:sym typeface="+mn-lt"/>
                </a:rPr>
                <a:t>temporibus</a:t>
              </a:r>
              <a:r>
                <a:rPr kumimoji="0" lang="es-ES" sz="900" b="0" i="1" u="none" strike="noStrike" kern="0" cap="none" spc="0" normalizeH="0" baseline="0" noProof="0" dirty="0">
                  <a:ln>
                    <a:noFill/>
                  </a:ln>
                  <a:solidFill>
                    <a:srgbClr val="FFFFFF"/>
                  </a:solidFill>
                  <a:effectLst/>
                  <a:uLnTx/>
                  <a:uFillTx/>
                  <a:cs typeface="+mn-ea"/>
                  <a:sym typeface="+mn-lt"/>
                </a:rPr>
                <a:t> </a:t>
              </a:r>
              <a:r>
                <a:rPr kumimoji="0" lang="es-ES" sz="900" b="0" i="1" u="none" strike="noStrike" kern="0" cap="none" spc="0" normalizeH="0" baseline="0" noProof="0" dirty="0" err="1">
                  <a:ln>
                    <a:noFill/>
                  </a:ln>
                  <a:solidFill>
                    <a:srgbClr val="FFFFFF"/>
                  </a:solidFill>
                  <a:effectLst/>
                  <a:uLnTx/>
                  <a:uFillTx/>
                  <a:cs typeface="+mn-ea"/>
                  <a:sym typeface="+mn-lt"/>
                </a:rPr>
                <a:t>eam</a:t>
              </a:r>
              <a:r>
                <a:rPr kumimoji="0" lang="es-ES" sz="900" b="0" i="1" u="none" strike="noStrike" kern="0" cap="none" spc="0" normalizeH="0" baseline="0" noProof="0" dirty="0">
                  <a:ln>
                    <a:noFill/>
                  </a:ln>
                  <a:solidFill>
                    <a:srgbClr val="FFFFFF"/>
                  </a:solidFill>
                  <a:effectLst/>
                  <a:uLnTx/>
                  <a:uFillTx/>
                  <a:cs typeface="+mn-ea"/>
                  <a:sym typeface="+mn-lt"/>
                </a:rPr>
                <a:t> </a:t>
              </a:r>
              <a:r>
                <a:rPr kumimoji="0" lang="es-ES" sz="900" b="0" i="1" u="none" strike="noStrike" kern="0" cap="none" spc="0" normalizeH="0" baseline="0" noProof="0" dirty="0" err="1">
                  <a:ln>
                    <a:noFill/>
                  </a:ln>
                  <a:solidFill>
                    <a:srgbClr val="FFFFFF"/>
                  </a:solidFill>
                  <a:effectLst/>
                  <a:uLnTx/>
                  <a:uFillTx/>
                  <a:cs typeface="+mn-ea"/>
                  <a:sym typeface="+mn-lt"/>
                </a:rPr>
                <a:t>cu</a:t>
              </a:r>
              <a:r>
                <a:rPr kumimoji="0" lang="es-ES" sz="900" b="0" i="1" u="none" strike="noStrike" kern="0" cap="none" spc="0" normalizeH="0" baseline="0" noProof="0" dirty="0">
                  <a:ln>
                    <a:noFill/>
                  </a:ln>
                  <a:solidFill>
                    <a:srgbClr val="FFFFFF"/>
                  </a:solidFill>
                  <a:effectLst/>
                  <a:uLnTx/>
                  <a:uFillTx/>
                  <a:cs typeface="+mn-ea"/>
                  <a:sym typeface="+mn-lt"/>
                </a:rPr>
                <a:t>, ad mea.</a:t>
              </a:r>
            </a:p>
          </p:txBody>
        </p:sp>
      </p:grpSp>
      <p:grpSp>
        <p:nvGrpSpPr>
          <p:cNvPr id="2" name="组合 1">
            <a:extLst>
              <a:ext uri="{FF2B5EF4-FFF2-40B4-BE49-F238E27FC236}">
                <a16:creationId xmlns:a16="http://schemas.microsoft.com/office/drawing/2014/main" id="{9BE94ED4-C93A-4005-BD87-029A02271718}"/>
              </a:ext>
            </a:extLst>
          </p:cNvPr>
          <p:cNvGrpSpPr/>
          <p:nvPr/>
        </p:nvGrpSpPr>
        <p:grpSpPr>
          <a:xfrm>
            <a:off x="501268" y="1630662"/>
            <a:ext cx="2227839" cy="4671462"/>
            <a:chOff x="501268" y="1630662"/>
            <a:chExt cx="2227839" cy="4671462"/>
          </a:xfrm>
        </p:grpSpPr>
        <p:pic>
          <p:nvPicPr>
            <p:cNvPr id="4" name="pasted-image.tiff">
              <a:extLst>
                <a:ext uri="{FF2B5EF4-FFF2-40B4-BE49-F238E27FC236}">
                  <a16:creationId xmlns:a16="http://schemas.microsoft.com/office/drawing/2014/main" id="{B5877A80-DC9D-4484-84AD-F33E3F9024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268" y="1630662"/>
              <a:ext cx="2227839" cy="4671462"/>
            </a:xfrm>
            <a:prstGeom prst="rect">
              <a:avLst/>
            </a:prstGeom>
            <a:ln w="12700">
              <a:miter lim="400000"/>
            </a:ln>
            <a:effectLst>
              <a:outerShdw blurRad="1270000" dist="635000" dir="3300000" rotWithShape="0">
                <a:schemeClr val="accent6">
                  <a:hueOff val="-2214564"/>
                  <a:satOff val="-18455"/>
                  <a:lumOff val="-82930"/>
                  <a:alpha val="24538"/>
                </a:schemeClr>
              </a:outerShdw>
            </a:effectLst>
          </p:spPr>
        </p:pic>
        <p:pic>
          <p:nvPicPr>
            <p:cNvPr id="5" name="图片占位符 1">
              <a:extLst>
                <a:ext uri="{FF2B5EF4-FFF2-40B4-BE49-F238E27FC236}">
                  <a16:creationId xmlns:a16="http://schemas.microsoft.com/office/drawing/2014/main" id="{82B1C340-E5D7-40A2-8541-4B9A629678F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79786" y="2319943"/>
              <a:ext cx="1870801" cy="3315637"/>
            </a:xfrm>
            <a:prstGeom prst="rect">
              <a:avLst/>
            </a:prstGeom>
          </p:spPr>
        </p:pic>
      </p:grpSp>
      <p:grpSp>
        <p:nvGrpSpPr>
          <p:cNvPr id="21" name="组合 20">
            <a:extLst>
              <a:ext uri="{FF2B5EF4-FFF2-40B4-BE49-F238E27FC236}">
                <a16:creationId xmlns:a16="http://schemas.microsoft.com/office/drawing/2014/main" id="{82755017-19B6-4CB6-B72F-CACC1694DA2E}"/>
              </a:ext>
            </a:extLst>
          </p:cNvPr>
          <p:cNvGrpSpPr/>
          <p:nvPr/>
        </p:nvGrpSpPr>
        <p:grpSpPr>
          <a:xfrm>
            <a:off x="3390898" y="419177"/>
            <a:ext cx="5410202" cy="1073532"/>
            <a:chOff x="3390898" y="419177"/>
            <a:chExt cx="5410202" cy="1073532"/>
          </a:xfrm>
        </p:grpSpPr>
        <p:sp>
          <p:nvSpPr>
            <p:cNvPr id="22" name="文本框 21">
              <a:extLst>
                <a:ext uri="{FF2B5EF4-FFF2-40B4-BE49-F238E27FC236}">
                  <a16:creationId xmlns:a16="http://schemas.microsoft.com/office/drawing/2014/main" id="{7371D827-693F-4163-9373-7DC4C96128F2}"/>
                </a:ext>
              </a:extLst>
            </p:cNvPr>
            <p:cNvSpPr txBox="1"/>
            <p:nvPr/>
          </p:nvSpPr>
          <p:spPr>
            <a:xfrm>
              <a:off x="5182928" y="419177"/>
              <a:ext cx="1826142"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dirty="0">
                  <a:solidFill>
                    <a:srgbClr val="00BCD4"/>
                  </a:solidFill>
                  <a:cs typeface="+mn-ea"/>
                  <a:sym typeface="+mn-lt"/>
                </a:rPr>
                <a:t>Prospects for development</a:t>
              </a:r>
            </a:p>
          </p:txBody>
        </p:sp>
        <p:sp>
          <p:nvSpPr>
            <p:cNvPr id="40" name="文本框 39">
              <a:extLst>
                <a:ext uri="{FF2B5EF4-FFF2-40B4-BE49-F238E27FC236}">
                  <a16:creationId xmlns:a16="http://schemas.microsoft.com/office/drawing/2014/main" id="{E906E162-2528-4C05-9C15-CED676DDC362}"/>
                </a:ext>
              </a:extLst>
            </p:cNvPr>
            <p:cNvSpPr txBox="1"/>
            <p:nvPr/>
          </p:nvSpPr>
          <p:spPr>
            <a:xfrm>
              <a:off x="3390898" y="996419"/>
              <a:ext cx="5410202" cy="49629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bg1">
                      <a:lumMod val="65000"/>
                    </a:schemeClr>
                  </a:solidFill>
                  <a:effectLst/>
                  <a:uLnTx/>
                  <a:uFillTx/>
                  <a:cs typeface="+mn-ea"/>
                  <a:sym typeface="+mn-lt"/>
                </a:rPr>
                <a:t>The user can demonstrate on a projector or computer, or print the presentation and make it into a film to be used in a wider field</a:t>
              </a:r>
            </a:p>
          </p:txBody>
        </p:sp>
      </p:grpSp>
      <p:sp>
        <p:nvSpPr>
          <p:cNvPr id="70" name="矩形 53">
            <a:extLst>
              <a:ext uri="{FF2B5EF4-FFF2-40B4-BE49-F238E27FC236}">
                <a16:creationId xmlns:a16="http://schemas.microsoft.com/office/drawing/2014/main" id="{48AF4357-7154-464F-BD46-A6BC1451D825}"/>
              </a:ext>
            </a:extLst>
          </p:cNvPr>
          <p:cNvSpPr>
            <a:spLocks noChangeArrowheads="1"/>
          </p:cNvSpPr>
          <p:nvPr/>
        </p:nvSpPr>
        <p:spPr bwMode="auto">
          <a:xfrm>
            <a:off x="8438692" y="4623819"/>
            <a:ext cx="723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b="1" dirty="0">
                <a:solidFill>
                  <a:schemeClr val="tx1">
                    <a:lumMod val="75000"/>
                    <a:lumOff val="25000"/>
                  </a:schemeClr>
                </a:solidFill>
                <a:cs typeface="+mn-ea"/>
                <a:sym typeface="+mn-lt"/>
              </a:rPr>
              <a:t>Self-help</a:t>
            </a:r>
          </a:p>
        </p:txBody>
      </p:sp>
      <p:sp>
        <p:nvSpPr>
          <p:cNvPr id="71" name="矩形 57">
            <a:extLst>
              <a:ext uri="{FF2B5EF4-FFF2-40B4-BE49-F238E27FC236}">
                <a16:creationId xmlns:a16="http://schemas.microsoft.com/office/drawing/2014/main" id="{DF3F1672-380A-4BD3-BFB7-A8E38C87D1EC}"/>
              </a:ext>
            </a:extLst>
          </p:cNvPr>
          <p:cNvSpPr>
            <a:spLocks noChangeArrowheads="1"/>
          </p:cNvSpPr>
          <p:nvPr/>
        </p:nvSpPr>
        <p:spPr bwMode="auto">
          <a:xfrm>
            <a:off x="8438692" y="4890900"/>
            <a:ext cx="34784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900" dirty="0">
                <a:solidFill>
                  <a:schemeClr val="bg1">
                    <a:lumMod val="50000"/>
                  </a:schemeClr>
                </a:solidFill>
                <a:cs typeface="+mn-ea"/>
                <a:sym typeface="+mn-lt"/>
              </a:rPr>
              <a:t>Service self-service, customers can choose their technical services and product portfolio according to their needs.</a:t>
            </a:r>
            <a:endParaRPr lang="en-US" altLang="zh-CN" sz="900" dirty="0">
              <a:solidFill>
                <a:schemeClr val="bg1">
                  <a:lumMod val="50000"/>
                </a:schemeClr>
              </a:solidFill>
              <a:cs typeface="+mn-ea"/>
              <a:sym typeface="+mn-lt"/>
            </a:endParaRPr>
          </a:p>
        </p:txBody>
      </p:sp>
      <p:sp>
        <p:nvSpPr>
          <p:cNvPr id="72" name="矩形 53">
            <a:extLst>
              <a:ext uri="{FF2B5EF4-FFF2-40B4-BE49-F238E27FC236}">
                <a16:creationId xmlns:a16="http://schemas.microsoft.com/office/drawing/2014/main" id="{918C5888-B094-4C3E-AD45-C6F06C2B0F90}"/>
              </a:ext>
            </a:extLst>
          </p:cNvPr>
          <p:cNvSpPr>
            <a:spLocks noChangeArrowheads="1"/>
          </p:cNvSpPr>
          <p:nvPr/>
        </p:nvSpPr>
        <p:spPr bwMode="auto">
          <a:xfrm>
            <a:off x="8438692" y="3995392"/>
            <a:ext cx="723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b="1" dirty="0">
                <a:solidFill>
                  <a:schemeClr val="tx1">
                    <a:lumMod val="75000"/>
                    <a:lumOff val="25000"/>
                  </a:schemeClr>
                </a:solidFill>
                <a:cs typeface="+mn-ea"/>
                <a:sym typeface="+mn-lt"/>
              </a:rPr>
              <a:t>Open</a:t>
            </a:r>
          </a:p>
        </p:txBody>
      </p:sp>
      <p:sp>
        <p:nvSpPr>
          <p:cNvPr id="73" name="矩形 57">
            <a:extLst>
              <a:ext uri="{FF2B5EF4-FFF2-40B4-BE49-F238E27FC236}">
                <a16:creationId xmlns:a16="http://schemas.microsoft.com/office/drawing/2014/main" id="{D05BC474-10DC-45DD-BA8D-9AD197CF7918}"/>
              </a:ext>
            </a:extLst>
          </p:cNvPr>
          <p:cNvSpPr>
            <a:spLocks noChangeArrowheads="1"/>
          </p:cNvSpPr>
          <p:nvPr/>
        </p:nvSpPr>
        <p:spPr bwMode="auto">
          <a:xfrm>
            <a:off x="8438692" y="4260538"/>
            <a:ext cx="34784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900" dirty="0">
                <a:solidFill>
                  <a:schemeClr val="bg1">
                    <a:lumMod val="50000"/>
                  </a:schemeClr>
                </a:solidFill>
                <a:cs typeface="+mn-ea"/>
                <a:sym typeface="+mn-lt"/>
              </a:rPr>
              <a:t>Open management model, to absorb the industry enterprises to build together, share, common harvest</a:t>
            </a:r>
          </a:p>
        </p:txBody>
      </p:sp>
      <p:sp>
        <p:nvSpPr>
          <p:cNvPr id="74" name="矩形 53">
            <a:extLst>
              <a:ext uri="{FF2B5EF4-FFF2-40B4-BE49-F238E27FC236}">
                <a16:creationId xmlns:a16="http://schemas.microsoft.com/office/drawing/2014/main" id="{F53A5D62-11E7-4E56-A485-551C90806012}"/>
              </a:ext>
            </a:extLst>
          </p:cNvPr>
          <p:cNvSpPr>
            <a:spLocks noChangeArrowheads="1"/>
          </p:cNvSpPr>
          <p:nvPr/>
        </p:nvSpPr>
        <p:spPr bwMode="auto">
          <a:xfrm>
            <a:off x="8438692" y="3410237"/>
            <a:ext cx="723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b="1" dirty="0">
                <a:solidFill>
                  <a:schemeClr val="tx1">
                    <a:lumMod val="75000"/>
                    <a:lumOff val="25000"/>
                  </a:schemeClr>
                </a:solidFill>
                <a:cs typeface="+mn-ea"/>
                <a:sym typeface="+mn-lt"/>
              </a:rPr>
              <a:t>specialization</a:t>
            </a:r>
          </a:p>
        </p:txBody>
      </p:sp>
      <p:sp>
        <p:nvSpPr>
          <p:cNvPr id="75" name="矩形 57">
            <a:extLst>
              <a:ext uri="{FF2B5EF4-FFF2-40B4-BE49-F238E27FC236}">
                <a16:creationId xmlns:a16="http://schemas.microsoft.com/office/drawing/2014/main" id="{5B600D57-901A-46EB-B8A4-FA9248C3AB8F}"/>
              </a:ext>
            </a:extLst>
          </p:cNvPr>
          <p:cNvSpPr>
            <a:spLocks noChangeArrowheads="1"/>
          </p:cNvSpPr>
          <p:nvPr/>
        </p:nvSpPr>
        <p:spPr bwMode="auto">
          <a:xfrm>
            <a:off x="8438692" y="3651368"/>
            <a:ext cx="34784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900" dirty="0">
                <a:solidFill>
                  <a:schemeClr val="bg1">
                    <a:lumMod val="50000"/>
                  </a:schemeClr>
                </a:solidFill>
                <a:cs typeface="+mn-ea"/>
                <a:sym typeface="+mn-lt"/>
              </a:rPr>
              <a:t>To provide customers with professional sales, technology, after-sales service, focus on customer experience.</a:t>
            </a:r>
          </a:p>
        </p:txBody>
      </p:sp>
      <p:sp>
        <p:nvSpPr>
          <p:cNvPr id="76" name="矩形 53">
            <a:extLst>
              <a:ext uri="{FF2B5EF4-FFF2-40B4-BE49-F238E27FC236}">
                <a16:creationId xmlns:a16="http://schemas.microsoft.com/office/drawing/2014/main" id="{A3D38998-44C9-4F2B-A5F5-6507342CED5A}"/>
              </a:ext>
            </a:extLst>
          </p:cNvPr>
          <p:cNvSpPr>
            <a:spLocks noChangeArrowheads="1"/>
          </p:cNvSpPr>
          <p:nvPr/>
        </p:nvSpPr>
        <p:spPr bwMode="auto">
          <a:xfrm>
            <a:off x="8438692" y="2859668"/>
            <a:ext cx="538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400" b="1" dirty="0">
                <a:solidFill>
                  <a:schemeClr val="tx1">
                    <a:lumMod val="75000"/>
                    <a:lumOff val="25000"/>
                  </a:schemeClr>
                </a:solidFill>
                <a:cs typeface="+mn-ea"/>
                <a:sym typeface="+mn-lt"/>
              </a:rPr>
              <a:t>B2C</a:t>
            </a:r>
          </a:p>
        </p:txBody>
      </p:sp>
      <p:sp>
        <p:nvSpPr>
          <p:cNvPr id="77" name="矩形 57">
            <a:extLst>
              <a:ext uri="{FF2B5EF4-FFF2-40B4-BE49-F238E27FC236}">
                <a16:creationId xmlns:a16="http://schemas.microsoft.com/office/drawing/2014/main" id="{C9D15955-C60A-42C6-BAE6-02FA46ED2005}"/>
              </a:ext>
            </a:extLst>
          </p:cNvPr>
          <p:cNvSpPr>
            <a:spLocks noChangeArrowheads="1"/>
          </p:cNvSpPr>
          <p:nvPr/>
        </p:nvSpPr>
        <p:spPr bwMode="auto">
          <a:xfrm>
            <a:off x="8438692" y="3134122"/>
            <a:ext cx="34784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900" dirty="0">
                <a:solidFill>
                  <a:schemeClr val="bg1">
                    <a:lumMod val="50000"/>
                  </a:schemeClr>
                </a:solidFill>
                <a:cs typeface="+mn-ea"/>
                <a:sym typeface="+mn-lt"/>
              </a:rPr>
              <a:t>Build your own platform, primarily with</a:t>
            </a:r>
            <a:r>
              <a:rPr lang="en-US" altLang="zh-CN" sz="900" dirty="0">
                <a:solidFill>
                  <a:schemeClr val="bg1">
                    <a:lumMod val="50000"/>
                  </a:schemeClr>
                </a:solidFill>
                <a:cs typeface="+mn-ea"/>
                <a:sym typeface="+mn-lt"/>
              </a:rPr>
              <a:t>B2C</a:t>
            </a:r>
            <a:r>
              <a:rPr lang="zh-CN" altLang="en-US" sz="900" dirty="0">
                <a:solidFill>
                  <a:schemeClr val="bg1">
                    <a:lumMod val="50000"/>
                  </a:schemeClr>
                </a:solidFill>
                <a:cs typeface="+mn-ea"/>
                <a:sym typeface="+mn-lt"/>
              </a:rPr>
              <a:t>service.</a:t>
            </a:r>
          </a:p>
        </p:txBody>
      </p:sp>
    </p:spTree>
    <p:extLst>
      <p:ext uri="{BB962C8B-B14F-4D97-AF65-F5344CB8AC3E}">
        <p14:creationId xmlns:p14="http://schemas.microsoft.com/office/powerpoint/2010/main" val="379092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12" presetClass="entr" presetSubtype="8"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1000"/>
                                        <p:tgtEl>
                                          <p:spTgt spid="23"/>
                                        </p:tgtEl>
                                        <p:attrNameLst>
                                          <p:attrName>ppt_x</p:attrName>
                                        </p:attrNameLst>
                                      </p:cBhvr>
                                      <p:tavLst>
                                        <p:tav tm="0">
                                          <p:val>
                                            <p:strVal val="#ppt_x-#ppt_w*1.125000"/>
                                          </p:val>
                                        </p:tav>
                                        <p:tav tm="100000">
                                          <p:val>
                                            <p:strVal val="#ppt_x"/>
                                          </p:val>
                                        </p:tav>
                                      </p:tavLst>
                                    </p:anim>
                                    <p:animEffect transition="in" filter="wipe(right)">
                                      <p:cBhvr>
                                        <p:cTn id="19" dur="1000"/>
                                        <p:tgtEl>
                                          <p:spTgt spid="23"/>
                                        </p:tgtEl>
                                      </p:cBhvr>
                                    </p:animEffect>
                                  </p:childTnLst>
                                </p:cTn>
                              </p:par>
                            </p:childTnLst>
                          </p:cTn>
                        </p:par>
                        <p:par>
                          <p:cTn id="20" fill="hold">
                            <p:stCondLst>
                              <p:cond delay="2000"/>
                            </p:stCondLst>
                            <p:childTnLst>
                              <p:par>
                                <p:cTn id="21" presetID="2" presetClass="entr" presetSubtype="8" decel="100000"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additive="base">
                                        <p:cTn id="23" dur="1400" fill="hold"/>
                                        <p:tgtEl>
                                          <p:spTgt spid="76"/>
                                        </p:tgtEl>
                                        <p:attrNameLst>
                                          <p:attrName>ppt_x</p:attrName>
                                        </p:attrNameLst>
                                      </p:cBhvr>
                                      <p:tavLst>
                                        <p:tav tm="0">
                                          <p:val>
                                            <p:strVal val="0-#ppt_w/2"/>
                                          </p:val>
                                        </p:tav>
                                        <p:tav tm="100000">
                                          <p:val>
                                            <p:strVal val="#ppt_x"/>
                                          </p:val>
                                        </p:tav>
                                      </p:tavLst>
                                    </p:anim>
                                    <p:anim calcmode="lin" valueType="num">
                                      <p:cBhvr additive="base">
                                        <p:cTn id="24" dur="1400" fill="hold"/>
                                        <p:tgtEl>
                                          <p:spTgt spid="76"/>
                                        </p:tgtEl>
                                        <p:attrNameLst>
                                          <p:attrName>ppt_y</p:attrName>
                                        </p:attrNameLst>
                                      </p:cBhvr>
                                      <p:tavLst>
                                        <p:tav tm="0">
                                          <p:val>
                                            <p:strVal val="#ppt_y"/>
                                          </p:val>
                                        </p:tav>
                                        <p:tav tm="100000">
                                          <p:val>
                                            <p:strVal val="#ppt_y"/>
                                          </p:val>
                                        </p:tav>
                                      </p:tavLst>
                                    </p:anim>
                                  </p:childTnLst>
                                </p:cTn>
                              </p:par>
                            </p:childTnLst>
                          </p:cTn>
                        </p:par>
                        <p:par>
                          <p:cTn id="25" fill="hold">
                            <p:stCondLst>
                              <p:cond delay="3400"/>
                            </p:stCondLst>
                            <p:childTnLst>
                              <p:par>
                                <p:cTn id="26" presetID="14" presetClass="entr" presetSubtype="10" fill="hold" grpId="0" nodeType="after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randombar(horizontal)">
                                      <p:cBhvr>
                                        <p:cTn id="28" dur="500"/>
                                        <p:tgtEl>
                                          <p:spTgt spid="77"/>
                                        </p:tgtEl>
                                      </p:cBhvr>
                                    </p:animEffect>
                                  </p:childTnLst>
                                </p:cTn>
                              </p:par>
                            </p:childTnLst>
                          </p:cTn>
                        </p:par>
                        <p:par>
                          <p:cTn id="29" fill="hold">
                            <p:stCondLst>
                              <p:cond delay="3900"/>
                            </p:stCondLst>
                            <p:childTnLst>
                              <p:par>
                                <p:cTn id="30" presetID="2" presetClass="entr" presetSubtype="8" decel="100000"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additive="base">
                                        <p:cTn id="32" dur="1400" fill="hold"/>
                                        <p:tgtEl>
                                          <p:spTgt spid="74"/>
                                        </p:tgtEl>
                                        <p:attrNameLst>
                                          <p:attrName>ppt_x</p:attrName>
                                        </p:attrNameLst>
                                      </p:cBhvr>
                                      <p:tavLst>
                                        <p:tav tm="0">
                                          <p:val>
                                            <p:strVal val="0-#ppt_w/2"/>
                                          </p:val>
                                        </p:tav>
                                        <p:tav tm="100000">
                                          <p:val>
                                            <p:strVal val="#ppt_x"/>
                                          </p:val>
                                        </p:tav>
                                      </p:tavLst>
                                    </p:anim>
                                    <p:anim calcmode="lin" valueType="num">
                                      <p:cBhvr additive="base">
                                        <p:cTn id="33" dur="1400" fill="hold"/>
                                        <p:tgtEl>
                                          <p:spTgt spid="74"/>
                                        </p:tgtEl>
                                        <p:attrNameLst>
                                          <p:attrName>ppt_y</p:attrName>
                                        </p:attrNameLst>
                                      </p:cBhvr>
                                      <p:tavLst>
                                        <p:tav tm="0">
                                          <p:val>
                                            <p:strVal val="#ppt_y"/>
                                          </p:val>
                                        </p:tav>
                                        <p:tav tm="100000">
                                          <p:val>
                                            <p:strVal val="#ppt_y"/>
                                          </p:val>
                                        </p:tav>
                                      </p:tavLst>
                                    </p:anim>
                                  </p:childTnLst>
                                </p:cTn>
                              </p:par>
                            </p:childTnLst>
                          </p:cTn>
                        </p:par>
                        <p:par>
                          <p:cTn id="34" fill="hold">
                            <p:stCondLst>
                              <p:cond delay="5300"/>
                            </p:stCondLst>
                            <p:childTnLst>
                              <p:par>
                                <p:cTn id="35" presetID="14" presetClass="entr" presetSubtype="1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randombar(horizontal)">
                                      <p:cBhvr>
                                        <p:cTn id="37" dur="500"/>
                                        <p:tgtEl>
                                          <p:spTgt spid="75"/>
                                        </p:tgtEl>
                                      </p:cBhvr>
                                    </p:animEffect>
                                  </p:childTnLst>
                                </p:cTn>
                              </p:par>
                            </p:childTnLst>
                          </p:cTn>
                        </p:par>
                        <p:par>
                          <p:cTn id="38" fill="hold">
                            <p:stCondLst>
                              <p:cond delay="5800"/>
                            </p:stCondLst>
                            <p:childTnLst>
                              <p:par>
                                <p:cTn id="39" presetID="2" presetClass="entr" presetSubtype="8" decel="100000"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additive="base">
                                        <p:cTn id="41" dur="1400" fill="hold"/>
                                        <p:tgtEl>
                                          <p:spTgt spid="72"/>
                                        </p:tgtEl>
                                        <p:attrNameLst>
                                          <p:attrName>ppt_x</p:attrName>
                                        </p:attrNameLst>
                                      </p:cBhvr>
                                      <p:tavLst>
                                        <p:tav tm="0">
                                          <p:val>
                                            <p:strVal val="0-#ppt_w/2"/>
                                          </p:val>
                                        </p:tav>
                                        <p:tav tm="100000">
                                          <p:val>
                                            <p:strVal val="#ppt_x"/>
                                          </p:val>
                                        </p:tav>
                                      </p:tavLst>
                                    </p:anim>
                                    <p:anim calcmode="lin" valueType="num">
                                      <p:cBhvr additive="base">
                                        <p:cTn id="42" dur="1400" fill="hold"/>
                                        <p:tgtEl>
                                          <p:spTgt spid="72"/>
                                        </p:tgtEl>
                                        <p:attrNameLst>
                                          <p:attrName>ppt_y</p:attrName>
                                        </p:attrNameLst>
                                      </p:cBhvr>
                                      <p:tavLst>
                                        <p:tav tm="0">
                                          <p:val>
                                            <p:strVal val="#ppt_y"/>
                                          </p:val>
                                        </p:tav>
                                        <p:tav tm="100000">
                                          <p:val>
                                            <p:strVal val="#ppt_y"/>
                                          </p:val>
                                        </p:tav>
                                      </p:tavLst>
                                    </p:anim>
                                  </p:childTnLst>
                                </p:cTn>
                              </p:par>
                            </p:childTnLst>
                          </p:cTn>
                        </p:par>
                        <p:par>
                          <p:cTn id="43" fill="hold">
                            <p:stCondLst>
                              <p:cond delay="7200"/>
                            </p:stCondLst>
                            <p:childTnLst>
                              <p:par>
                                <p:cTn id="44" presetID="14" presetClass="entr" presetSubtype="10" fill="hold" grpId="0" nodeType="after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randombar(horizontal)">
                                      <p:cBhvr>
                                        <p:cTn id="46" dur="500"/>
                                        <p:tgtEl>
                                          <p:spTgt spid="73"/>
                                        </p:tgtEl>
                                      </p:cBhvr>
                                    </p:animEffect>
                                  </p:childTnLst>
                                </p:cTn>
                              </p:par>
                            </p:childTnLst>
                          </p:cTn>
                        </p:par>
                        <p:par>
                          <p:cTn id="47" fill="hold">
                            <p:stCondLst>
                              <p:cond delay="7700"/>
                            </p:stCondLst>
                            <p:childTnLst>
                              <p:par>
                                <p:cTn id="48" presetID="2" presetClass="entr" presetSubtype="8" decel="100000"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400" fill="hold"/>
                                        <p:tgtEl>
                                          <p:spTgt spid="70"/>
                                        </p:tgtEl>
                                        <p:attrNameLst>
                                          <p:attrName>ppt_x</p:attrName>
                                        </p:attrNameLst>
                                      </p:cBhvr>
                                      <p:tavLst>
                                        <p:tav tm="0">
                                          <p:val>
                                            <p:strVal val="0-#ppt_w/2"/>
                                          </p:val>
                                        </p:tav>
                                        <p:tav tm="100000">
                                          <p:val>
                                            <p:strVal val="#ppt_x"/>
                                          </p:val>
                                        </p:tav>
                                      </p:tavLst>
                                    </p:anim>
                                    <p:anim calcmode="lin" valueType="num">
                                      <p:cBhvr additive="base">
                                        <p:cTn id="51" dur="1400" fill="hold"/>
                                        <p:tgtEl>
                                          <p:spTgt spid="70"/>
                                        </p:tgtEl>
                                        <p:attrNameLst>
                                          <p:attrName>ppt_y</p:attrName>
                                        </p:attrNameLst>
                                      </p:cBhvr>
                                      <p:tavLst>
                                        <p:tav tm="0">
                                          <p:val>
                                            <p:strVal val="#ppt_y"/>
                                          </p:val>
                                        </p:tav>
                                        <p:tav tm="100000">
                                          <p:val>
                                            <p:strVal val="#ppt_y"/>
                                          </p:val>
                                        </p:tav>
                                      </p:tavLst>
                                    </p:anim>
                                  </p:childTnLst>
                                </p:cTn>
                              </p:par>
                            </p:childTnLst>
                          </p:cTn>
                        </p:par>
                        <p:par>
                          <p:cTn id="52" fill="hold">
                            <p:stCondLst>
                              <p:cond delay="9100"/>
                            </p:stCondLst>
                            <p:childTnLst>
                              <p:par>
                                <p:cTn id="53" presetID="14" presetClass="entr" presetSubtype="10" fill="hold" grpId="0" nodeType="after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randombar(horizontal)">
                                      <p:cBhvr>
                                        <p:cTn id="5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P spid="76" grpId="0"/>
      <p:bldP spid="7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9D721254-4402-4049-BF08-5761AFBCFB4F}"/>
              </a:ext>
            </a:extLst>
          </p:cNvPr>
          <p:cNvGrpSpPr/>
          <p:nvPr/>
        </p:nvGrpSpPr>
        <p:grpSpPr>
          <a:xfrm>
            <a:off x="3390898" y="419177"/>
            <a:ext cx="5410202" cy="1073532"/>
            <a:chOff x="3390898" y="419177"/>
            <a:chExt cx="5410202" cy="1073532"/>
          </a:xfrm>
        </p:grpSpPr>
        <p:sp>
          <p:nvSpPr>
            <p:cNvPr id="40" name="文本框 39">
              <a:extLst>
                <a:ext uri="{FF2B5EF4-FFF2-40B4-BE49-F238E27FC236}">
                  <a16:creationId xmlns:a16="http://schemas.microsoft.com/office/drawing/2014/main" id="{DFD55B3D-166B-4652-BB02-1C3CBF42EF93}"/>
                </a:ext>
              </a:extLst>
            </p:cNvPr>
            <p:cNvSpPr txBox="1"/>
            <p:nvPr/>
          </p:nvSpPr>
          <p:spPr>
            <a:xfrm>
              <a:off x="5182928" y="419177"/>
              <a:ext cx="1826142"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dirty="0">
                  <a:solidFill>
                    <a:srgbClr val="00BCD4"/>
                  </a:solidFill>
                  <a:cs typeface="+mn-ea"/>
                  <a:sym typeface="+mn-lt"/>
                </a:rPr>
                <a:t>Prospects for development</a:t>
              </a:r>
            </a:p>
          </p:txBody>
        </p:sp>
        <p:sp>
          <p:nvSpPr>
            <p:cNvPr id="41" name="文本框 40">
              <a:extLst>
                <a:ext uri="{FF2B5EF4-FFF2-40B4-BE49-F238E27FC236}">
                  <a16:creationId xmlns:a16="http://schemas.microsoft.com/office/drawing/2014/main" id="{EB824A06-74D6-408F-89BF-E8AAAE6C8E68}"/>
                </a:ext>
              </a:extLst>
            </p:cNvPr>
            <p:cNvSpPr txBox="1"/>
            <p:nvPr/>
          </p:nvSpPr>
          <p:spPr>
            <a:xfrm>
              <a:off x="3390898" y="996419"/>
              <a:ext cx="5410202" cy="49629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bg1">
                      <a:lumMod val="65000"/>
                    </a:schemeClr>
                  </a:solidFill>
                  <a:effectLst/>
                  <a:uLnTx/>
                  <a:uFillTx/>
                  <a:cs typeface="+mn-ea"/>
                  <a:sym typeface="+mn-lt"/>
                </a:rPr>
                <a:t>The user can demonstrate on a projector or computer, or print the presentation and make it into a film to be used in a wider field</a:t>
              </a:r>
            </a:p>
          </p:txBody>
        </p:sp>
      </p:grpSp>
      <p:sp>
        <p:nvSpPr>
          <p:cNvPr id="42" name="弧形 41">
            <a:extLst>
              <a:ext uri="{FF2B5EF4-FFF2-40B4-BE49-F238E27FC236}">
                <a16:creationId xmlns:a16="http://schemas.microsoft.com/office/drawing/2014/main" id="{4684E63A-DAC6-4E19-9544-936A2BFAA198}"/>
              </a:ext>
            </a:extLst>
          </p:cNvPr>
          <p:cNvSpPr/>
          <p:nvPr/>
        </p:nvSpPr>
        <p:spPr>
          <a:xfrm>
            <a:off x="307073" y="2163651"/>
            <a:ext cx="1666968" cy="1666968"/>
          </a:xfrm>
          <a:prstGeom prst="arc">
            <a:avLst/>
          </a:prstGeom>
          <a:ln w="9525">
            <a:solidFill>
              <a:srgbClr val="00BCD4"/>
            </a:solidFill>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43" name="弧形 42">
            <a:extLst>
              <a:ext uri="{FF2B5EF4-FFF2-40B4-BE49-F238E27FC236}">
                <a16:creationId xmlns:a16="http://schemas.microsoft.com/office/drawing/2014/main" id="{BF974701-F508-433D-9CA6-E3EED779E1EA}"/>
              </a:ext>
            </a:extLst>
          </p:cNvPr>
          <p:cNvSpPr/>
          <p:nvPr/>
        </p:nvSpPr>
        <p:spPr>
          <a:xfrm flipV="1">
            <a:off x="2247192" y="4436021"/>
            <a:ext cx="1666968" cy="1666968"/>
          </a:xfrm>
          <a:prstGeom prst="arc">
            <a:avLst/>
          </a:prstGeom>
          <a:ln w="952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nvGrpSpPr>
          <p:cNvPr id="44" name="组合 43">
            <a:extLst>
              <a:ext uri="{FF2B5EF4-FFF2-40B4-BE49-F238E27FC236}">
                <a16:creationId xmlns:a16="http://schemas.microsoft.com/office/drawing/2014/main" id="{75C273D5-8777-4283-AF7F-6174BA91B7AC}"/>
              </a:ext>
            </a:extLst>
          </p:cNvPr>
          <p:cNvGrpSpPr/>
          <p:nvPr/>
        </p:nvGrpSpPr>
        <p:grpSpPr>
          <a:xfrm>
            <a:off x="2489662" y="4583705"/>
            <a:ext cx="1182028" cy="1182030"/>
            <a:chOff x="3707642" y="3731770"/>
            <a:chExt cx="1182028" cy="1182030"/>
          </a:xfrm>
          <a:effectLst>
            <a:outerShdw blurRad="50800" dist="38100" dir="8100000" algn="tr" rotWithShape="0">
              <a:prstClr val="black">
                <a:alpha val="40000"/>
              </a:prstClr>
            </a:outerShdw>
          </a:effectLst>
        </p:grpSpPr>
        <p:sp>
          <p:nvSpPr>
            <p:cNvPr id="45" name="流程图: 接点 44">
              <a:extLst>
                <a:ext uri="{FF2B5EF4-FFF2-40B4-BE49-F238E27FC236}">
                  <a16:creationId xmlns:a16="http://schemas.microsoft.com/office/drawing/2014/main" id="{F807ED13-6013-40C1-9385-BAFA4829F6B9}"/>
                </a:ext>
              </a:extLst>
            </p:cNvPr>
            <p:cNvSpPr/>
            <p:nvPr/>
          </p:nvSpPr>
          <p:spPr>
            <a:xfrm>
              <a:off x="3707642" y="3731770"/>
              <a:ext cx="1182028" cy="1182030"/>
            </a:xfrm>
            <a:prstGeom prst="flowChart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46" name="desk-computer-investments_73272">
              <a:extLst>
                <a:ext uri="{FF2B5EF4-FFF2-40B4-BE49-F238E27FC236}">
                  <a16:creationId xmlns:a16="http://schemas.microsoft.com/office/drawing/2014/main" id="{4DB53CE4-5A97-444A-A992-4FFEF77AC1ED}"/>
                </a:ext>
              </a:extLst>
            </p:cNvPr>
            <p:cNvSpPr>
              <a:spLocks noChangeAspect="1"/>
            </p:cNvSpPr>
            <p:nvPr/>
          </p:nvSpPr>
          <p:spPr bwMode="auto">
            <a:xfrm>
              <a:off x="3993813" y="4151521"/>
              <a:ext cx="609685" cy="342527"/>
            </a:xfrm>
            <a:custGeom>
              <a:avLst/>
              <a:gdLst>
                <a:gd name="T0" fmla="*/ 2132 w 2890"/>
                <a:gd name="T1" fmla="*/ 971 h 1626"/>
                <a:gd name="T2" fmla="*/ 2524 w 2890"/>
                <a:gd name="T3" fmla="*/ 268 h 1626"/>
                <a:gd name="T4" fmla="*/ 2890 w 2890"/>
                <a:gd name="T5" fmla="*/ 1560 h 1626"/>
                <a:gd name="T6" fmla="*/ 2718 w 2890"/>
                <a:gd name="T7" fmla="*/ 1626 h 1626"/>
                <a:gd name="T8" fmla="*/ 1204 w 2890"/>
                <a:gd name="T9" fmla="*/ 1626 h 1626"/>
                <a:gd name="T10" fmla="*/ 67 w 2890"/>
                <a:gd name="T11" fmla="*/ 1626 h 1626"/>
                <a:gd name="T12" fmla="*/ 67 w 2890"/>
                <a:gd name="T13" fmla="*/ 1493 h 1626"/>
                <a:gd name="T14" fmla="*/ 566 w 2890"/>
                <a:gd name="T15" fmla="*/ 1436 h 1626"/>
                <a:gd name="T16" fmla="*/ 125 w 2890"/>
                <a:gd name="T17" fmla="*/ 1365 h 1626"/>
                <a:gd name="T18" fmla="*/ 59 w 2890"/>
                <a:gd name="T19" fmla="*/ 231 h 1626"/>
                <a:gd name="T20" fmla="*/ 1645 w 2890"/>
                <a:gd name="T21" fmla="*/ 164 h 1626"/>
                <a:gd name="T22" fmla="*/ 1711 w 2890"/>
                <a:gd name="T23" fmla="*/ 1299 h 1626"/>
                <a:gd name="T24" fmla="*/ 1097 w 2890"/>
                <a:gd name="T25" fmla="*/ 1365 h 1626"/>
                <a:gd name="T26" fmla="*/ 1270 w 2890"/>
                <a:gd name="T27" fmla="*/ 1493 h 1626"/>
                <a:gd name="T28" fmla="*/ 1871 w 2890"/>
                <a:gd name="T29" fmla="*/ 66 h 1626"/>
                <a:gd name="T30" fmla="*/ 2718 w 2890"/>
                <a:gd name="T31" fmla="*/ 0 h 1626"/>
                <a:gd name="T32" fmla="*/ 2784 w 2890"/>
                <a:gd name="T33" fmla="*/ 1493 h 1626"/>
                <a:gd name="T34" fmla="*/ 2890 w 2890"/>
                <a:gd name="T35" fmla="*/ 1560 h 1626"/>
                <a:gd name="T36" fmla="*/ 1264 w 2890"/>
                <a:gd name="T37" fmla="*/ 665 h 1626"/>
                <a:gd name="T38" fmla="*/ 1390 w 2890"/>
                <a:gd name="T39" fmla="*/ 634 h 1626"/>
                <a:gd name="T40" fmla="*/ 1389 w 2890"/>
                <a:gd name="T41" fmla="*/ 510 h 1626"/>
                <a:gd name="T42" fmla="*/ 1385 w 2890"/>
                <a:gd name="T43" fmla="*/ 498 h 1626"/>
                <a:gd name="T44" fmla="*/ 1379 w 2890"/>
                <a:gd name="T45" fmla="*/ 485 h 1626"/>
                <a:gd name="T46" fmla="*/ 1372 w 2890"/>
                <a:gd name="T47" fmla="*/ 476 h 1626"/>
                <a:gd name="T48" fmla="*/ 1362 w 2890"/>
                <a:gd name="T49" fmla="*/ 468 h 1626"/>
                <a:gd name="T50" fmla="*/ 1350 w 2890"/>
                <a:gd name="T51" fmla="*/ 461 h 1626"/>
                <a:gd name="T52" fmla="*/ 1347 w 2890"/>
                <a:gd name="T53" fmla="*/ 460 h 1626"/>
                <a:gd name="T54" fmla="*/ 1335 w 2890"/>
                <a:gd name="T55" fmla="*/ 456 h 1626"/>
                <a:gd name="T56" fmla="*/ 1323 w 2890"/>
                <a:gd name="T57" fmla="*/ 455 h 1626"/>
                <a:gd name="T58" fmla="*/ 1132 w 2890"/>
                <a:gd name="T59" fmla="*/ 522 h 1626"/>
                <a:gd name="T60" fmla="*/ 839 w 2890"/>
                <a:gd name="T61" fmla="*/ 869 h 1626"/>
                <a:gd name="T62" fmla="*/ 657 w 2890"/>
                <a:gd name="T63" fmla="*/ 753 h 1626"/>
                <a:gd name="T64" fmla="*/ 323 w 2890"/>
                <a:gd name="T65" fmla="*/ 1087 h 1626"/>
                <a:gd name="T66" fmla="*/ 417 w 2890"/>
                <a:gd name="T67" fmla="*/ 1100 h 1626"/>
                <a:gd name="T68" fmla="*/ 783 w 2890"/>
                <a:gd name="T69" fmla="*/ 1007 h 1626"/>
                <a:gd name="T70" fmla="*/ 878 w 2890"/>
                <a:gd name="T71" fmla="*/ 1013 h 1626"/>
                <a:gd name="T72" fmla="*/ 2328 w 2890"/>
                <a:gd name="T73" fmla="*/ 1220 h 1626"/>
                <a:gd name="T74" fmla="*/ 2328 w 2890"/>
                <a:gd name="T75" fmla="*/ 1457 h 1626"/>
                <a:gd name="T76" fmla="*/ 2658 w 2890"/>
                <a:gd name="T77" fmla="*/ 201 h 1626"/>
                <a:gd name="T78" fmla="*/ 2065 w 2890"/>
                <a:gd name="T79" fmla="*/ 135 h 1626"/>
                <a:gd name="T80" fmla="*/ 1998 w 2890"/>
                <a:gd name="T81" fmla="*/ 1038 h 1626"/>
                <a:gd name="T82" fmla="*/ 2591 w 2890"/>
                <a:gd name="T83" fmla="*/ 1104 h 1626"/>
                <a:gd name="T84" fmla="*/ 2658 w 2890"/>
                <a:gd name="T85" fmla="*/ 201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90" h="1626">
                  <a:moveTo>
                    <a:pt x="2524" y="971"/>
                  </a:moveTo>
                  <a:lnTo>
                    <a:pt x="2132" y="971"/>
                  </a:lnTo>
                  <a:lnTo>
                    <a:pt x="2132" y="268"/>
                  </a:lnTo>
                  <a:lnTo>
                    <a:pt x="2524" y="268"/>
                  </a:lnTo>
                  <a:lnTo>
                    <a:pt x="2524" y="971"/>
                  </a:lnTo>
                  <a:close/>
                  <a:moveTo>
                    <a:pt x="2890" y="1560"/>
                  </a:moveTo>
                  <a:cubicBezTo>
                    <a:pt x="2890" y="1596"/>
                    <a:pt x="2860" y="1626"/>
                    <a:pt x="2823" y="1626"/>
                  </a:cubicBezTo>
                  <a:lnTo>
                    <a:pt x="2718" y="1626"/>
                  </a:lnTo>
                  <a:lnTo>
                    <a:pt x="1938" y="1626"/>
                  </a:lnTo>
                  <a:lnTo>
                    <a:pt x="1204" y="1626"/>
                  </a:lnTo>
                  <a:lnTo>
                    <a:pt x="566" y="1626"/>
                  </a:lnTo>
                  <a:lnTo>
                    <a:pt x="67" y="1626"/>
                  </a:lnTo>
                  <a:cubicBezTo>
                    <a:pt x="30" y="1626"/>
                    <a:pt x="0" y="1596"/>
                    <a:pt x="0" y="1560"/>
                  </a:cubicBezTo>
                  <a:cubicBezTo>
                    <a:pt x="0" y="1523"/>
                    <a:pt x="30" y="1493"/>
                    <a:pt x="67" y="1493"/>
                  </a:cubicBezTo>
                  <a:lnTo>
                    <a:pt x="500" y="1493"/>
                  </a:lnTo>
                  <a:cubicBezTo>
                    <a:pt x="505" y="1461"/>
                    <a:pt x="532" y="1436"/>
                    <a:pt x="566" y="1436"/>
                  </a:cubicBezTo>
                  <a:cubicBezTo>
                    <a:pt x="614" y="1436"/>
                    <a:pt x="655" y="1407"/>
                    <a:pt x="673" y="1365"/>
                  </a:cubicBezTo>
                  <a:lnTo>
                    <a:pt x="125" y="1365"/>
                  </a:lnTo>
                  <a:cubicBezTo>
                    <a:pt x="88" y="1365"/>
                    <a:pt x="59" y="1335"/>
                    <a:pt x="59" y="1299"/>
                  </a:cubicBezTo>
                  <a:lnTo>
                    <a:pt x="59" y="231"/>
                  </a:lnTo>
                  <a:cubicBezTo>
                    <a:pt x="59" y="194"/>
                    <a:pt x="88" y="164"/>
                    <a:pt x="125" y="164"/>
                  </a:cubicBezTo>
                  <a:lnTo>
                    <a:pt x="1645" y="164"/>
                  </a:lnTo>
                  <a:cubicBezTo>
                    <a:pt x="1681" y="164"/>
                    <a:pt x="1711" y="194"/>
                    <a:pt x="1711" y="231"/>
                  </a:cubicBezTo>
                  <a:lnTo>
                    <a:pt x="1711" y="1299"/>
                  </a:lnTo>
                  <a:cubicBezTo>
                    <a:pt x="1711" y="1335"/>
                    <a:pt x="1681" y="1365"/>
                    <a:pt x="1645" y="1365"/>
                  </a:cubicBezTo>
                  <a:lnTo>
                    <a:pt x="1097" y="1365"/>
                  </a:lnTo>
                  <a:cubicBezTo>
                    <a:pt x="1115" y="1407"/>
                    <a:pt x="1156" y="1436"/>
                    <a:pt x="1204" y="1436"/>
                  </a:cubicBezTo>
                  <a:cubicBezTo>
                    <a:pt x="1238" y="1436"/>
                    <a:pt x="1265" y="1461"/>
                    <a:pt x="1270" y="1493"/>
                  </a:cubicBezTo>
                  <a:lnTo>
                    <a:pt x="1871" y="1493"/>
                  </a:lnTo>
                  <a:lnTo>
                    <a:pt x="1871" y="66"/>
                  </a:lnTo>
                  <a:cubicBezTo>
                    <a:pt x="1871" y="29"/>
                    <a:pt x="1901" y="0"/>
                    <a:pt x="1938" y="0"/>
                  </a:cubicBezTo>
                  <a:lnTo>
                    <a:pt x="2718" y="0"/>
                  </a:lnTo>
                  <a:cubicBezTo>
                    <a:pt x="2755" y="0"/>
                    <a:pt x="2784" y="29"/>
                    <a:pt x="2784" y="66"/>
                  </a:cubicBezTo>
                  <a:lnTo>
                    <a:pt x="2784" y="1493"/>
                  </a:lnTo>
                  <a:lnTo>
                    <a:pt x="2823" y="1493"/>
                  </a:lnTo>
                  <a:cubicBezTo>
                    <a:pt x="2860" y="1493"/>
                    <a:pt x="2890" y="1523"/>
                    <a:pt x="2890" y="1560"/>
                  </a:cubicBezTo>
                  <a:close/>
                  <a:moveTo>
                    <a:pt x="878" y="1013"/>
                  </a:moveTo>
                  <a:lnTo>
                    <a:pt x="1264" y="665"/>
                  </a:lnTo>
                  <a:cubicBezTo>
                    <a:pt x="1276" y="686"/>
                    <a:pt x="1298" y="700"/>
                    <a:pt x="1323" y="700"/>
                  </a:cubicBezTo>
                  <a:cubicBezTo>
                    <a:pt x="1360" y="700"/>
                    <a:pt x="1390" y="670"/>
                    <a:pt x="1390" y="634"/>
                  </a:cubicBezTo>
                  <a:lnTo>
                    <a:pt x="1390" y="522"/>
                  </a:lnTo>
                  <a:cubicBezTo>
                    <a:pt x="1390" y="518"/>
                    <a:pt x="1390" y="514"/>
                    <a:pt x="1389" y="510"/>
                  </a:cubicBezTo>
                  <a:cubicBezTo>
                    <a:pt x="1389" y="509"/>
                    <a:pt x="1388" y="508"/>
                    <a:pt x="1388" y="506"/>
                  </a:cubicBezTo>
                  <a:cubicBezTo>
                    <a:pt x="1387" y="504"/>
                    <a:pt x="1386" y="501"/>
                    <a:pt x="1385" y="498"/>
                  </a:cubicBezTo>
                  <a:cubicBezTo>
                    <a:pt x="1385" y="497"/>
                    <a:pt x="1385" y="496"/>
                    <a:pt x="1384" y="495"/>
                  </a:cubicBezTo>
                  <a:cubicBezTo>
                    <a:pt x="1383" y="492"/>
                    <a:pt x="1381" y="488"/>
                    <a:pt x="1379" y="485"/>
                  </a:cubicBezTo>
                  <a:cubicBezTo>
                    <a:pt x="1378" y="485"/>
                    <a:pt x="1378" y="484"/>
                    <a:pt x="1377" y="483"/>
                  </a:cubicBezTo>
                  <a:cubicBezTo>
                    <a:pt x="1376" y="481"/>
                    <a:pt x="1374" y="478"/>
                    <a:pt x="1372" y="476"/>
                  </a:cubicBezTo>
                  <a:cubicBezTo>
                    <a:pt x="1371" y="475"/>
                    <a:pt x="1370" y="474"/>
                    <a:pt x="1369" y="474"/>
                  </a:cubicBezTo>
                  <a:cubicBezTo>
                    <a:pt x="1367" y="472"/>
                    <a:pt x="1365" y="470"/>
                    <a:pt x="1362" y="468"/>
                  </a:cubicBezTo>
                  <a:cubicBezTo>
                    <a:pt x="1361" y="467"/>
                    <a:pt x="1361" y="467"/>
                    <a:pt x="1360" y="466"/>
                  </a:cubicBezTo>
                  <a:cubicBezTo>
                    <a:pt x="1357" y="464"/>
                    <a:pt x="1354" y="463"/>
                    <a:pt x="1350" y="461"/>
                  </a:cubicBezTo>
                  <a:cubicBezTo>
                    <a:pt x="1350" y="461"/>
                    <a:pt x="1350" y="461"/>
                    <a:pt x="1350" y="461"/>
                  </a:cubicBezTo>
                  <a:cubicBezTo>
                    <a:pt x="1349" y="460"/>
                    <a:pt x="1348" y="460"/>
                    <a:pt x="1347" y="460"/>
                  </a:cubicBezTo>
                  <a:cubicBezTo>
                    <a:pt x="1344" y="459"/>
                    <a:pt x="1341" y="458"/>
                    <a:pt x="1339" y="457"/>
                  </a:cubicBezTo>
                  <a:cubicBezTo>
                    <a:pt x="1337" y="457"/>
                    <a:pt x="1336" y="457"/>
                    <a:pt x="1335" y="456"/>
                  </a:cubicBezTo>
                  <a:cubicBezTo>
                    <a:pt x="1332" y="456"/>
                    <a:pt x="1328" y="456"/>
                    <a:pt x="1325" y="455"/>
                  </a:cubicBezTo>
                  <a:cubicBezTo>
                    <a:pt x="1324" y="455"/>
                    <a:pt x="1324" y="455"/>
                    <a:pt x="1323" y="455"/>
                  </a:cubicBezTo>
                  <a:lnTo>
                    <a:pt x="1199" y="455"/>
                  </a:lnTo>
                  <a:cubicBezTo>
                    <a:pt x="1162" y="455"/>
                    <a:pt x="1132" y="485"/>
                    <a:pt x="1132" y="522"/>
                  </a:cubicBezTo>
                  <a:cubicBezTo>
                    <a:pt x="1132" y="545"/>
                    <a:pt x="1144" y="566"/>
                    <a:pt x="1162" y="578"/>
                  </a:cubicBezTo>
                  <a:lnTo>
                    <a:pt x="839" y="869"/>
                  </a:lnTo>
                  <a:lnTo>
                    <a:pt x="747" y="763"/>
                  </a:lnTo>
                  <a:cubicBezTo>
                    <a:pt x="724" y="737"/>
                    <a:pt x="685" y="733"/>
                    <a:pt x="657" y="753"/>
                  </a:cubicBezTo>
                  <a:lnTo>
                    <a:pt x="337" y="993"/>
                  </a:lnTo>
                  <a:cubicBezTo>
                    <a:pt x="307" y="1016"/>
                    <a:pt x="301" y="1057"/>
                    <a:pt x="323" y="1087"/>
                  </a:cubicBezTo>
                  <a:cubicBezTo>
                    <a:pt x="336" y="1104"/>
                    <a:pt x="356" y="1113"/>
                    <a:pt x="377" y="1113"/>
                  </a:cubicBezTo>
                  <a:cubicBezTo>
                    <a:pt x="391" y="1113"/>
                    <a:pt x="405" y="1109"/>
                    <a:pt x="417" y="1100"/>
                  </a:cubicBezTo>
                  <a:lnTo>
                    <a:pt x="687" y="897"/>
                  </a:lnTo>
                  <a:lnTo>
                    <a:pt x="783" y="1007"/>
                  </a:lnTo>
                  <a:cubicBezTo>
                    <a:pt x="795" y="1021"/>
                    <a:pt x="811" y="1029"/>
                    <a:pt x="829" y="1030"/>
                  </a:cubicBezTo>
                  <a:cubicBezTo>
                    <a:pt x="847" y="1031"/>
                    <a:pt x="865" y="1025"/>
                    <a:pt x="878" y="1013"/>
                  </a:cubicBezTo>
                  <a:close/>
                  <a:moveTo>
                    <a:pt x="2447" y="1339"/>
                  </a:moveTo>
                  <a:cubicBezTo>
                    <a:pt x="2447" y="1273"/>
                    <a:pt x="2393" y="1220"/>
                    <a:pt x="2328" y="1220"/>
                  </a:cubicBezTo>
                  <a:cubicBezTo>
                    <a:pt x="2263" y="1220"/>
                    <a:pt x="2209" y="1273"/>
                    <a:pt x="2209" y="1339"/>
                  </a:cubicBezTo>
                  <a:cubicBezTo>
                    <a:pt x="2209" y="1404"/>
                    <a:pt x="2263" y="1457"/>
                    <a:pt x="2328" y="1457"/>
                  </a:cubicBezTo>
                  <a:cubicBezTo>
                    <a:pt x="2393" y="1457"/>
                    <a:pt x="2447" y="1404"/>
                    <a:pt x="2447" y="1339"/>
                  </a:cubicBezTo>
                  <a:close/>
                  <a:moveTo>
                    <a:pt x="2658" y="201"/>
                  </a:moveTo>
                  <a:cubicBezTo>
                    <a:pt x="2658" y="164"/>
                    <a:pt x="2628" y="135"/>
                    <a:pt x="2591" y="135"/>
                  </a:cubicBezTo>
                  <a:lnTo>
                    <a:pt x="2065" y="135"/>
                  </a:lnTo>
                  <a:cubicBezTo>
                    <a:pt x="2028" y="135"/>
                    <a:pt x="1998" y="164"/>
                    <a:pt x="1998" y="201"/>
                  </a:cubicBezTo>
                  <a:lnTo>
                    <a:pt x="1998" y="1038"/>
                  </a:lnTo>
                  <a:cubicBezTo>
                    <a:pt x="1998" y="1075"/>
                    <a:pt x="2028" y="1104"/>
                    <a:pt x="2065" y="1104"/>
                  </a:cubicBezTo>
                  <a:lnTo>
                    <a:pt x="2591" y="1104"/>
                  </a:lnTo>
                  <a:cubicBezTo>
                    <a:pt x="2628" y="1104"/>
                    <a:pt x="2658" y="1075"/>
                    <a:pt x="2658" y="1038"/>
                  </a:cubicBezTo>
                  <a:lnTo>
                    <a:pt x="2658" y="201"/>
                  </a:lnTo>
                  <a:close/>
                </a:path>
              </a:pathLst>
            </a:custGeom>
            <a:solidFill>
              <a:schemeClr val="bg1"/>
            </a:solidFill>
            <a:ln>
              <a:noFill/>
            </a:ln>
          </p:spPr>
          <p:txBody>
            <a:bodyPr/>
            <a:lstStyle/>
            <a:p>
              <a:endParaRPr lang="zh-CN" altLang="en-US">
                <a:cs typeface="+mn-ea"/>
                <a:sym typeface="+mn-lt"/>
              </a:endParaRPr>
            </a:p>
          </p:txBody>
        </p:sp>
      </p:grpSp>
      <p:grpSp>
        <p:nvGrpSpPr>
          <p:cNvPr id="47" name="组合 46">
            <a:extLst>
              <a:ext uri="{FF2B5EF4-FFF2-40B4-BE49-F238E27FC236}">
                <a16:creationId xmlns:a16="http://schemas.microsoft.com/office/drawing/2014/main" id="{92DD6A01-3A05-48E6-8F2C-39CA92F25874}"/>
              </a:ext>
            </a:extLst>
          </p:cNvPr>
          <p:cNvGrpSpPr/>
          <p:nvPr/>
        </p:nvGrpSpPr>
        <p:grpSpPr>
          <a:xfrm>
            <a:off x="549543" y="2311335"/>
            <a:ext cx="1182028" cy="1182030"/>
            <a:chOff x="2040674" y="1745166"/>
            <a:chExt cx="1182028" cy="1182030"/>
          </a:xfrm>
          <a:effectLst>
            <a:outerShdw blurRad="254000" dist="127000" dir="8100000" algn="tr" rotWithShape="0">
              <a:prstClr val="black">
                <a:alpha val="40000"/>
              </a:prstClr>
            </a:outerShdw>
          </a:effectLst>
        </p:grpSpPr>
        <p:sp>
          <p:nvSpPr>
            <p:cNvPr id="48" name="流程图: 接点 47">
              <a:extLst>
                <a:ext uri="{FF2B5EF4-FFF2-40B4-BE49-F238E27FC236}">
                  <a16:creationId xmlns:a16="http://schemas.microsoft.com/office/drawing/2014/main" id="{D31137EC-C43B-4689-8331-6A4F05664A44}"/>
                </a:ext>
              </a:extLst>
            </p:cNvPr>
            <p:cNvSpPr/>
            <p:nvPr/>
          </p:nvSpPr>
          <p:spPr>
            <a:xfrm>
              <a:off x="2040674" y="1745166"/>
              <a:ext cx="1182028" cy="1182030"/>
            </a:xfrm>
            <a:prstGeom prst="flowChartConnector">
              <a:avLst/>
            </a:prstGeom>
            <a:solidFill>
              <a:srgbClr val="00B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49" name="car_163942">
              <a:extLst>
                <a:ext uri="{FF2B5EF4-FFF2-40B4-BE49-F238E27FC236}">
                  <a16:creationId xmlns:a16="http://schemas.microsoft.com/office/drawing/2014/main" id="{6424F3B4-9B97-4432-A91B-36F9A390EA22}"/>
                </a:ext>
              </a:extLst>
            </p:cNvPr>
            <p:cNvSpPr>
              <a:spLocks noChangeAspect="1"/>
            </p:cNvSpPr>
            <p:nvPr/>
          </p:nvSpPr>
          <p:spPr bwMode="auto">
            <a:xfrm>
              <a:off x="2326845" y="2055313"/>
              <a:ext cx="609685" cy="561736"/>
            </a:xfrm>
            <a:custGeom>
              <a:avLst/>
              <a:gdLst>
                <a:gd name="T0" fmla="*/ 5411 w 6523"/>
                <a:gd name="T1" fmla="*/ 1928 h 6020"/>
                <a:gd name="T2" fmla="*/ 4545 w 6523"/>
                <a:gd name="T3" fmla="*/ 1928 h 6020"/>
                <a:gd name="T4" fmla="*/ 4496 w 6523"/>
                <a:gd name="T5" fmla="*/ 1636 h 6020"/>
                <a:gd name="T6" fmla="*/ 2567 w 6523"/>
                <a:gd name="T7" fmla="*/ 0 h 6020"/>
                <a:gd name="T8" fmla="*/ 1512 w 6523"/>
                <a:gd name="T9" fmla="*/ 0 h 6020"/>
                <a:gd name="T10" fmla="*/ 1248 w 6523"/>
                <a:gd name="T11" fmla="*/ 222 h 6020"/>
                <a:gd name="T12" fmla="*/ 965 w 6523"/>
                <a:gd name="T13" fmla="*/ 1928 h 6020"/>
                <a:gd name="T14" fmla="*/ 277 w 6523"/>
                <a:gd name="T15" fmla="*/ 1928 h 6020"/>
                <a:gd name="T16" fmla="*/ 0 w 6523"/>
                <a:gd name="T17" fmla="*/ 2206 h 6020"/>
                <a:gd name="T18" fmla="*/ 0 w 6523"/>
                <a:gd name="T19" fmla="*/ 4342 h 6020"/>
                <a:gd name="T20" fmla="*/ 277 w 6523"/>
                <a:gd name="T21" fmla="*/ 4619 h 6020"/>
                <a:gd name="T22" fmla="*/ 649 w 6523"/>
                <a:gd name="T23" fmla="*/ 4619 h 6020"/>
                <a:gd name="T24" fmla="*/ 639 w 6523"/>
                <a:gd name="T25" fmla="*/ 4786 h 6020"/>
                <a:gd name="T26" fmla="*/ 1873 w 6523"/>
                <a:gd name="T27" fmla="*/ 6020 h 6020"/>
                <a:gd name="T28" fmla="*/ 3108 w 6523"/>
                <a:gd name="T29" fmla="*/ 4786 h 6020"/>
                <a:gd name="T30" fmla="*/ 3097 w 6523"/>
                <a:gd name="T31" fmla="*/ 4619 h 6020"/>
                <a:gd name="T32" fmla="*/ 3439 w 6523"/>
                <a:gd name="T33" fmla="*/ 4619 h 6020"/>
                <a:gd name="T34" fmla="*/ 3428 w 6523"/>
                <a:gd name="T35" fmla="*/ 4786 h 6020"/>
                <a:gd name="T36" fmla="*/ 4663 w 6523"/>
                <a:gd name="T37" fmla="*/ 6020 h 6020"/>
                <a:gd name="T38" fmla="*/ 5897 w 6523"/>
                <a:gd name="T39" fmla="*/ 4786 h 6020"/>
                <a:gd name="T40" fmla="*/ 5887 w 6523"/>
                <a:gd name="T41" fmla="*/ 4619 h 6020"/>
                <a:gd name="T42" fmla="*/ 6245 w 6523"/>
                <a:gd name="T43" fmla="*/ 4619 h 6020"/>
                <a:gd name="T44" fmla="*/ 6523 w 6523"/>
                <a:gd name="T45" fmla="*/ 4342 h 6020"/>
                <a:gd name="T46" fmla="*/ 6523 w 6523"/>
                <a:gd name="T47" fmla="*/ 3038 h 6020"/>
                <a:gd name="T48" fmla="*/ 5411 w 6523"/>
                <a:gd name="T49" fmla="*/ 1928 h 6020"/>
                <a:gd name="T50" fmla="*/ 1761 w 6523"/>
                <a:gd name="T51" fmla="*/ 542 h 6020"/>
                <a:gd name="T52" fmla="*/ 2580 w 6523"/>
                <a:gd name="T53" fmla="*/ 542 h 6020"/>
                <a:gd name="T54" fmla="*/ 3968 w 6523"/>
                <a:gd name="T55" fmla="*/ 1720 h 6020"/>
                <a:gd name="T56" fmla="*/ 3996 w 6523"/>
                <a:gd name="T57" fmla="*/ 1928 h 6020"/>
                <a:gd name="T58" fmla="*/ 1512 w 6523"/>
                <a:gd name="T59" fmla="*/ 1928 h 6020"/>
                <a:gd name="T60" fmla="*/ 1761 w 6523"/>
                <a:gd name="T61" fmla="*/ 542 h 6020"/>
                <a:gd name="T62" fmla="*/ 1872 w 6523"/>
                <a:gd name="T63" fmla="*/ 5495 h 6020"/>
                <a:gd name="T64" fmla="*/ 1179 w 6523"/>
                <a:gd name="T65" fmla="*/ 4802 h 6020"/>
                <a:gd name="T66" fmla="*/ 1872 w 6523"/>
                <a:gd name="T67" fmla="*/ 4108 h 6020"/>
                <a:gd name="T68" fmla="*/ 2565 w 6523"/>
                <a:gd name="T69" fmla="*/ 4802 h 6020"/>
                <a:gd name="T70" fmla="*/ 1872 w 6523"/>
                <a:gd name="T71" fmla="*/ 5495 h 6020"/>
                <a:gd name="T72" fmla="*/ 4661 w 6523"/>
                <a:gd name="T73" fmla="*/ 5495 h 6020"/>
                <a:gd name="T74" fmla="*/ 3968 w 6523"/>
                <a:gd name="T75" fmla="*/ 4802 h 6020"/>
                <a:gd name="T76" fmla="*/ 4661 w 6523"/>
                <a:gd name="T77" fmla="*/ 4108 h 6020"/>
                <a:gd name="T78" fmla="*/ 5355 w 6523"/>
                <a:gd name="T79" fmla="*/ 4802 h 6020"/>
                <a:gd name="T80" fmla="*/ 4661 w 6523"/>
                <a:gd name="T81" fmla="*/ 5495 h 6020"/>
                <a:gd name="T82" fmla="*/ 5979 w 6523"/>
                <a:gd name="T83" fmla="*/ 4066 h 6020"/>
                <a:gd name="T84" fmla="*/ 5661 w 6523"/>
                <a:gd name="T85" fmla="*/ 4066 h 6020"/>
                <a:gd name="T86" fmla="*/ 4660 w 6523"/>
                <a:gd name="T87" fmla="*/ 3552 h 6020"/>
                <a:gd name="T88" fmla="*/ 3659 w 6523"/>
                <a:gd name="T89" fmla="*/ 4066 h 6020"/>
                <a:gd name="T90" fmla="*/ 2872 w 6523"/>
                <a:gd name="T91" fmla="*/ 4066 h 6020"/>
                <a:gd name="T92" fmla="*/ 1871 w 6523"/>
                <a:gd name="T93" fmla="*/ 3552 h 6020"/>
                <a:gd name="T94" fmla="*/ 869 w 6523"/>
                <a:gd name="T95" fmla="*/ 4066 h 6020"/>
                <a:gd name="T96" fmla="*/ 541 w 6523"/>
                <a:gd name="T97" fmla="*/ 4066 h 6020"/>
                <a:gd name="T98" fmla="*/ 541 w 6523"/>
                <a:gd name="T99" fmla="*/ 2456 h 6020"/>
                <a:gd name="T100" fmla="*/ 5411 w 6523"/>
                <a:gd name="T101" fmla="*/ 2456 h 6020"/>
                <a:gd name="T102" fmla="*/ 5980 w 6523"/>
                <a:gd name="T103" fmla="*/ 3026 h 6020"/>
                <a:gd name="T104" fmla="*/ 5980 w 6523"/>
                <a:gd name="T105" fmla="*/ 4066 h 6020"/>
                <a:gd name="T106" fmla="*/ 5979 w 6523"/>
                <a:gd name="T107" fmla="*/ 4066 h 6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23" h="6020">
                  <a:moveTo>
                    <a:pt x="5411" y="1928"/>
                  </a:moveTo>
                  <a:lnTo>
                    <a:pt x="4545" y="1928"/>
                  </a:lnTo>
                  <a:lnTo>
                    <a:pt x="4496" y="1636"/>
                  </a:lnTo>
                  <a:cubicBezTo>
                    <a:pt x="4343" y="694"/>
                    <a:pt x="3524" y="0"/>
                    <a:pt x="2567" y="0"/>
                  </a:cubicBezTo>
                  <a:lnTo>
                    <a:pt x="1512" y="0"/>
                  </a:lnTo>
                  <a:cubicBezTo>
                    <a:pt x="1387" y="0"/>
                    <a:pt x="1276" y="98"/>
                    <a:pt x="1248" y="222"/>
                  </a:cubicBezTo>
                  <a:lnTo>
                    <a:pt x="965" y="1928"/>
                  </a:lnTo>
                  <a:lnTo>
                    <a:pt x="277" y="1928"/>
                  </a:lnTo>
                  <a:cubicBezTo>
                    <a:pt x="125" y="1928"/>
                    <a:pt x="0" y="2054"/>
                    <a:pt x="0" y="2206"/>
                  </a:cubicBezTo>
                  <a:lnTo>
                    <a:pt x="0" y="4342"/>
                  </a:lnTo>
                  <a:cubicBezTo>
                    <a:pt x="0" y="4494"/>
                    <a:pt x="125" y="4619"/>
                    <a:pt x="277" y="4619"/>
                  </a:cubicBezTo>
                  <a:lnTo>
                    <a:pt x="649" y="4619"/>
                  </a:lnTo>
                  <a:cubicBezTo>
                    <a:pt x="641" y="4674"/>
                    <a:pt x="639" y="4730"/>
                    <a:pt x="639" y="4786"/>
                  </a:cubicBezTo>
                  <a:cubicBezTo>
                    <a:pt x="639" y="5466"/>
                    <a:pt x="1193" y="6020"/>
                    <a:pt x="1873" y="6020"/>
                  </a:cubicBezTo>
                  <a:cubicBezTo>
                    <a:pt x="2553" y="6020"/>
                    <a:pt x="3095" y="5466"/>
                    <a:pt x="3108" y="4786"/>
                  </a:cubicBezTo>
                  <a:cubicBezTo>
                    <a:pt x="3108" y="4730"/>
                    <a:pt x="3104" y="4674"/>
                    <a:pt x="3097" y="4619"/>
                  </a:cubicBezTo>
                  <a:lnTo>
                    <a:pt x="3439" y="4619"/>
                  </a:lnTo>
                  <a:cubicBezTo>
                    <a:pt x="3431" y="4674"/>
                    <a:pt x="3428" y="4730"/>
                    <a:pt x="3428" y="4786"/>
                  </a:cubicBezTo>
                  <a:cubicBezTo>
                    <a:pt x="3428" y="5466"/>
                    <a:pt x="3983" y="6020"/>
                    <a:pt x="4663" y="6020"/>
                  </a:cubicBezTo>
                  <a:cubicBezTo>
                    <a:pt x="5328" y="6020"/>
                    <a:pt x="5884" y="5466"/>
                    <a:pt x="5897" y="4786"/>
                  </a:cubicBezTo>
                  <a:cubicBezTo>
                    <a:pt x="5897" y="4730"/>
                    <a:pt x="5893" y="4674"/>
                    <a:pt x="5887" y="4619"/>
                  </a:cubicBezTo>
                  <a:lnTo>
                    <a:pt x="6245" y="4619"/>
                  </a:lnTo>
                  <a:cubicBezTo>
                    <a:pt x="6397" y="4619"/>
                    <a:pt x="6523" y="4494"/>
                    <a:pt x="6523" y="4342"/>
                  </a:cubicBezTo>
                  <a:lnTo>
                    <a:pt x="6523" y="3038"/>
                  </a:lnTo>
                  <a:cubicBezTo>
                    <a:pt x="6520" y="2428"/>
                    <a:pt x="6021" y="1928"/>
                    <a:pt x="5411" y="1928"/>
                  </a:cubicBezTo>
                  <a:close/>
                  <a:moveTo>
                    <a:pt x="1761" y="542"/>
                  </a:moveTo>
                  <a:lnTo>
                    <a:pt x="2580" y="542"/>
                  </a:lnTo>
                  <a:cubicBezTo>
                    <a:pt x="3273" y="542"/>
                    <a:pt x="3856" y="1042"/>
                    <a:pt x="3968" y="1720"/>
                  </a:cubicBezTo>
                  <a:lnTo>
                    <a:pt x="3996" y="1928"/>
                  </a:lnTo>
                  <a:lnTo>
                    <a:pt x="1512" y="1928"/>
                  </a:lnTo>
                  <a:lnTo>
                    <a:pt x="1761" y="542"/>
                  </a:lnTo>
                  <a:close/>
                  <a:moveTo>
                    <a:pt x="1872" y="5495"/>
                  </a:moveTo>
                  <a:cubicBezTo>
                    <a:pt x="1484" y="5495"/>
                    <a:pt x="1179" y="5190"/>
                    <a:pt x="1179" y="4802"/>
                  </a:cubicBezTo>
                  <a:cubicBezTo>
                    <a:pt x="1179" y="4414"/>
                    <a:pt x="1497" y="4108"/>
                    <a:pt x="1872" y="4108"/>
                  </a:cubicBezTo>
                  <a:cubicBezTo>
                    <a:pt x="2247" y="4108"/>
                    <a:pt x="2565" y="4414"/>
                    <a:pt x="2565" y="4802"/>
                  </a:cubicBezTo>
                  <a:cubicBezTo>
                    <a:pt x="2567" y="5190"/>
                    <a:pt x="2261" y="5495"/>
                    <a:pt x="1872" y="5495"/>
                  </a:cubicBezTo>
                  <a:close/>
                  <a:moveTo>
                    <a:pt x="4661" y="5495"/>
                  </a:moveTo>
                  <a:cubicBezTo>
                    <a:pt x="4273" y="5495"/>
                    <a:pt x="3968" y="5190"/>
                    <a:pt x="3968" y="4802"/>
                  </a:cubicBezTo>
                  <a:cubicBezTo>
                    <a:pt x="3968" y="4414"/>
                    <a:pt x="4287" y="4108"/>
                    <a:pt x="4661" y="4108"/>
                  </a:cubicBezTo>
                  <a:cubicBezTo>
                    <a:pt x="5036" y="4108"/>
                    <a:pt x="5355" y="4414"/>
                    <a:pt x="5355" y="4802"/>
                  </a:cubicBezTo>
                  <a:cubicBezTo>
                    <a:pt x="5355" y="5190"/>
                    <a:pt x="5036" y="5495"/>
                    <a:pt x="4661" y="5495"/>
                  </a:cubicBezTo>
                  <a:close/>
                  <a:moveTo>
                    <a:pt x="5979" y="4066"/>
                  </a:moveTo>
                  <a:lnTo>
                    <a:pt x="5661" y="4066"/>
                  </a:lnTo>
                  <a:cubicBezTo>
                    <a:pt x="5436" y="3755"/>
                    <a:pt x="5072" y="3552"/>
                    <a:pt x="4660" y="3552"/>
                  </a:cubicBezTo>
                  <a:cubicBezTo>
                    <a:pt x="4249" y="3552"/>
                    <a:pt x="3884" y="3755"/>
                    <a:pt x="3659" y="4066"/>
                  </a:cubicBezTo>
                  <a:lnTo>
                    <a:pt x="2872" y="4066"/>
                  </a:lnTo>
                  <a:cubicBezTo>
                    <a:pt x="2647" y="3755"/>
                    <a:pt x="2283" y="3552"/>
                    <a:pt x="1871" y="3552"/>
                  </a:cubicBezTo>
                  <a:cubicBezTo>
                    <a:pt x="1459" y="3552"/>
                    <a:pt x="1095" y="3755"/>
                    <a:pt x="869" y="4066"/>
                  </a:cubicBezTo>
                  <a:lnTo>
                    <a:pt x="541" y="4066"/>
                  </a:lnTo>
                  <a:lnTo>
                    <a:pt x="541" y="2456"/>
                  </a:lnTo>
                  <a:lnTo>
                    <a:pt x="5411" y="2456"/>
                  </a:lnTo>
                  <a:cubicBezTo>
                    <a:pt x="5729" y="2456"/>
                    <a:pt x="5980" y="2706"/>
                    <a:pt x="5980" y="3026"/>
                  </a:cubicBezTo>
                  <a:lnTo>
                    <a:pt x="5980" y="4066"/>
                  </a:lnTo>
                  <a:lnTo>
                    <a:pt x="5979" y="4066"/>
                  </a:lnTo>
                  <a:close/>
                </a:path>
              </a:pathLst>
            </a:custGeom>
            <a:solidFill>
              <a:schemeClr val="bg1"/>
            </a:solidFill>
            <a:ln>
              <a:noFill/>
            </a:ln>
          </p:spPr>
          <p:txBody>
            <a:bodyPr/>
            <a:lstStyle/>
            <a:p>
              <a:endParaRPr lang="zh-CN" altLang="en-US">
                <a:cs typeface="+mn-ea"/>
                <a:sym typeface="+mn-lt"/>
              </a:endParaRPr>
            </a:p>
          </p:txBody>
        </p:sp>
      </p:grpSp>
      <p:grpSp>
        <p:nvGrpSpPr>
          <p:cNvPr id="50" name="组合 49">
            <a:extLst>
              <a:ext uri="{FF2B5EF4-FFF2-40B4-BE49-F238E27FC236}">
                <a16:creationId xmlns:a16="http://schemas.microsoft.com/office/drawing/2014/main" id="{60A42F76-0576-4568-812B-EC76EAC68A7C}"/>
              </a:ext>
            </a:extLst>
          </p:cNvPr>
          <p:cNvGrpSpPr/>
          <p:nvPr/>
        </p:nvGrpSpPr>
        <p:grpSpPr>
          <a:xfrm>
            <a:off x="2032972" y="2550469"/>
            <a:ext cx="1881187" cy="929156"/>
            <a:chOff x="4028800" y="1788267"/>
            <a:chExt cx="1881187" cy="929156"/>
          </a:xfrm>
        </p:grpSpPr>
        <p:sp>
          <p:nvSpPr>
            <p:cNvPr id="51" name="文本框 50">
              <a:extLst>
                <a:ext uri="{FF2B5EF4-FFF2-40B4-BE49-F238E27FC236}">
                  <a16:creationId xmlns:a16="http://schemas.microsoft.com/office/drawing/2014/main" id="{8735DE39-4B61-4D76-84E3-246F7A81E5CE}"/>
                </a:ext>
              </a:extLst>
            </p:cNvPr>
            <p:cNvSpPr txBox="1"/>
            <p:nvPr/>
          </p:nvSpPr>
          <p:spPr>
            <a:xfrm>
              <a:off x="4028800" y="1788267"/>
              <a:ext cx="1881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solidFill>
                    <a:schemeClr val="bg1">
                      <a:lumMod val="50000"/>
                    </a:schemeClr>
                  </a:solidFill>
                  <a:cs typeface="+mn-ea"/>
                  <a:sym typeface="+mn-lt"/>
                </a:rPr>
                <a:t>The first stage</a:t>
              </a:r>
              <a:endParaRPr kumimoji="0" lang="zh-CN" altLang="en-US" sz="1800" b="0" i="0" u="none" strike="noStrike" kern="1200" cap="none" spc="0" normalizeH="0" baseline="0" noProof="0" dirty="0">
                <a:ln>
                  <a:noFill/>
                </a:ln>
                <a:solidFill>
                  <a:schemeClr val="bg1">
                    <a:lumMod val="50000"/>
                  </a:schemeClr>
                </a:solidFill>
                <a:uLnTx/>
                <a:uFillTx/>
                <a:cs typeface="+mn-ea"/>
                <a:sym typeface="+mn-lt"/>
              </a:endParaRPr>
            </a:p>
          </p:txBody>
        </p:sp>
        <p:sp>
          <p:nvSpPr>
            <p:cNvPr id="52" name="Rectangle 161">
              <a:extLst>
                <a:ext uri="{FF2B5EF4-FFF2-40B4-BE49-F238E27FC236}">
                  <a16:creationId xmlns:a16="http://schemas.microsoft.com/office/drawing/2014/main" id="{0BC832B4-55E1-402C-96DE-BF41344DB2B4}"/>
                </a:ext>
              </a:extLst>
            </p:cNvPr>
            <p:cNvSpPr>
              <a:spLocks noChangeArrowheads="1"/>
            </p:cNvSpPr>
            <p:nvPr/>
          </p:nvSpPr>
          <p:spPr bwMode="auto">
            <a:xfrm>
              <a:off x="4028800" y="2348091"/>
              <a:ext cx="1881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lgn="ctr" fontAlgn="base">
                <a:spcBef>
                  <a:spcPct val="0"/>
                </a:spcBef>
                <a:spcAft>
                  <a:spcPct val="0"/>
                </a:spcAft>
                <a:defRPr/>
              </a:pPr>
              <a:r>
                <a:rPr lang="zh-CN" altLang="en-US" sz="900" dirty="0">
                  <a:solidFill>
                    <a:schemeClr val="bg1">
                      <a:lumMod val="50000"/>
                    </a:schemeClr>
                  </a:solidFill>
                  <a:latin typeface="+mn-lt"/>
                  <a:cs typeface="+mn-ea"/>
                  <a:sym typeface="+mn-lt"/>
                </a:rPr>
                <a:t>Just click here to enter your content or copy and paste your text</a:t>
              </a:r>
            </a:p>
          </p:txBody>
        </p:sp>
        <p:sp>
          <p:nvSpPr>
            <p:cNvPr id="53" name="矩形 52">
              <a:extLst>
                <a:ext uri="{FF2B5EF4-FFF2-40B4-BE49-F238E27FC236}">
                  <a16:creationId xmlns:a16="http://schemas.microsoft.com/office/drawing/2014/main" id="{8F08C725-FE63-416F-9D92-8216D9CD9194}"/>
                </a:ext>
              </a:extLst>
            </p:cNvPr>
            <p:cNvSpPr/>
            <p:nvPr/>
          </p:nvSpPr>
          <p:spPr>
            <a:xfrm>
              <a:off x="4158874" y="2195503"/>
              <a:ext cx="1622328" cy="45719"/>
            </a:xfrm>
            <a:prstGeom prst="rect">
              <a:avLst/>
            </a:prstGeom>
            <a:solidFill>
              <a:srgbClr val="00B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grpSp>
        <p:nvGrpSpPr>
          <p:cNvPr id="54" name="组合 53">
            <a:extLst>
              <a:ext uri="{FF2B5EF4-FFF2-40B4-BE49-F238E27FC236}">
                <a16:creationId xmlns:a16="http://schemas.microsoft.com/office/drawing/2014/main" id="{2D60841F-163F-4BED-8575-F5C84D074C01}"/>
              </a:ext>
            </a:extLst>
          </p:cNvPr>
          <p:cNvGrpSpPr/>
          <p:nvPr/>
        </p:nvGrpSpPr>
        <p:grpSpPr>
          <a:xfrm>
            <a:off x="508548" y="4996020"/>
            <a:ext cx="1881187" cy="891251"/>
            <a:chOff x="4028800" y="1826172"/>
            <a:chExt cx="1881187" cy="891251"/>
          </a:xfrm>
        </p:grpSpPr>
        <p:sp>
          <p:nvSpPr>
            <p:cNvPr id="55" name="文本框 54">
              <a:extLst>
                <a:ext uri="{FF2B5EF4-FFF2-40B4-BE49-F238E27FC236}">
                  <a16:creationId xmlns:a16="http://schemas.microsoft.com/office/drawing/2014/main" id="{253FADCA-606F-4E71-B771-0ECA74F72795}"/>
                </a:ext>
              </a:extLst>
            </p:cNvPr>
            <p:cNvSpPr txBox="1"/>
            <p:nvPr/>
          </p:nvSpPr>
          <p:spPr>
            <a:xfrm>
              <a:off x="4324642" y="1826172"/>
              <a:ext cx="14565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bg1">
                      <a:lumMod val="50000"/>
                    </a:schemeClr>
                  </a:solidFill>
                  <a:effectLst/>
                  <a:uLnTx/>
                  <a:uFillTx/>
                  <a:cs typeface="+mn-ea"/>
                  <a:sym typeface="+mn-lt"/>
                </a:rPr>
                <a:t>Phase 3</a:t>
              </a:r>
            </a:p>
          </p:txBody>
        </p:sp>
        <p:sp>
          <p:nvSpPr>
            <p:cNvPr id="56" name="Rectangle 161">
              <a:extLst>
                <a:ext uri="{FF2B5EF4-FFF2-40B4-BE49-F238E27FC236}">
                  <a16:creationId xmlns:a16="http://schemas.microsoft.com/office/drawing/2014/main" id="{C76A103E-E97C-477D-B738-CD713E7EBD40}"/>
                </a:ext>
              </a:extLst>
            </p:cNvPr>
            <p:cNvSpPr>
              <a:spLocks noChangeArrowheads="1"/>
            </p:cNvSpPr>
            <p:nvPr/>
          </p:nvSpPr>
          <p:spPr bwMode="auto">
            <a:xfrm>
              <a:off x="4028800" y="2348091"/>
              <a:ext cx="1881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lgn="ctr" fontAlgn="base">
                <a:spcBef>
                  <a:spcPct val="0"/>
                </a:spcBef>
                <a:spcAft>
                  <a:spcPct val="0"/>
                </a:spcAft>
                <a:defRPr/>
              </a:pPr>
              <a:r>
                <a:rPr lang="zh-CN" altLang="en-US" sz="900" dirty="0">
                  <a:solidFill>
                    <a:schemeClr val="bg1">
                      <a:lumMod val="50000"/>
                    </a:schemeClr>
                  </a:solidFill>
                  <a:latin typeface="+mn-lt"/>
                  <a:cs typeface="+mn-ea"/>
                  <a:sym typeface="+mn-lt"/>
                </a:rPr>
                <a:t>Just click here to enter your content or copy and paste your text</a:t>
              </a:r>
            </a:p>
          </p:txBody>
        </p:sp>
        <p:sp>
          <p:nvSpPr>
            <p:cNvPr id="57" name="矩形 56">
              <a:extLst>
                <a:ext uri="{FF2B5EF4-FFF2-40B4-BE49-F238E27FC236}">
                  <a16:creationId xmlns:a16="http://schemas.microsoft.com/office/drawing/2014/main" id="{9D88BD95-C7A6-40C1-974B-4F7ADD064FD7}"/>
                </a:ext>
              </a:extLst>
            </p:cNvPr>
            <p:cNvSpPr/>
            <p:nvPr/>
          </p:nvSpPr>
          <p:spPr>
            <a:xfrm>
              <a:off x="4158874" y="2195503"/>
              <a:ext cx="1622328"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sp>
        <p:nvSpPr>
          <p:cNvPr id="58" name="弧形 57">
            <a:extLst>
              <a:ext uri="{FF2B5EF4-FFF2-40B4-BE49-F238E27FC236}">
                <a16:creationId xmlns:a16="http://schemas.microsoft.com/office/drawing/2014/main" id="{68576492-5F1A-416C-8418-E29F51B997B4}"/>
              </a:ext>
            </a:extLst>
          </p:cNvPr>
          <p:cNvSpPr/>
          <p:nvPr/>
        </p:nvSpPr>
        <p:spPr>
          <a:xfrm>
            <a:off x="8126494" y="2342195"/>
            <a:ext cx="1666968" cy="1666968"/>
          </a:xfrm>
          <a:prstGeom prst="arc">
            <a:avLst/>
          </a:prstGeom>
          <a:ln w="9525">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59" name="弧形 58">
            <a:extLst>
              <a:ext uri="{FF2B5EF4-FFF2-40B4-BE49-F238E27FC236}">
                <a16:creationId xmlns:a16="http://schemas.microsoft.com/office/drawing/2014/main" id="{C106699B-B3CE-4F67-8DE7-7545CE4DF0E6}"/>
              </a:ext>
            </a:extLst>
          </p:cNvPr>
          <p:cNvSpPr/>
          <p:nvPr/>
        </p:nvSpPr>
        <p:spPr>
          <a:xfrm flipV="1">
            <a:off x="9856408" y="4531867"/>
            <a:ext cx="1666968" cy="1666968"/>
          </a:xfrm>
          <a:prstGeom prst="arc">
            <a:avLst/>
          </a:prstGeom>
          <a:ln w="9525">
            <a:solidFill>
              <a:srgbClr val="00BCD4"/>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nvGrpSpPr>
          <p:cNvPr id="60" name="组合 59">
            <a:extLst>
              <a:ext uri="{FF2B5EF4-FFF2-40B4-BE49-F238E27FC236}">
                <a16:creationId xmlns:a16="http://schemas.microsoft.com/office/drawing/2014/main" id="{04B596A7-B75F-448A-99BF-7734FC5545EB}"/>
              </a:ext>
            </a:extLst>
          </p:cNvPr>
          <p:cNvGrpSpPr/>
          <p:nvPr/>
        </p:nvGrpSpPr>
        <p:grpSpPr>
          <a:xfrm>
            <a:off x="8368964" y="2489879"/>
            <a:ext cx="1182028" cy="1182030"/>
            <a:chOff x="6944285" y="1745166"/>
            <a:chExt cx="1182028" cy="1182030"/>
          </a:xfrm>
          <a:effectLst>
            <a:outerShdw blurRad="50800" dist="38100" dir="8100000" algn="tr" rotWithShape="0">
              <a:prstClr val="black">
                <a:alpha val="40000"/>
              </a:prstClr>
            </a:outerShdw>
          </a:effectLst>
        </p:grpSpPr>
        <p:sp>
          <p:nvSpPr>
            <p:cNvPr id="61" name="流程图: 接点 60">
              <a:extLst>
                <a:ext uri="{FF2B5EF4-FFF2-40B4-BE49-F238E27FC236}">
                  <a16:creationId xmlns:a16="http://schemas.microsoft.com/office/drawing/2014/main" id="{CDE7021C-1F7A-49DD-97B9-23E719B26BE5}"/>
                </a:ext>
              </a:extLst>
            </p:cNvPr>
            <p:cNvSpPr/>
            <p:nvPr/>
          </p:nvSpPr>
          <p:spPr>
            <a:xfrm>
              <a:off x="6944285" y="1745166"/>
              <a:ext cx="1182028" cy="1182030"/>
            </a:xfrm>
            <a:prstGeom prst="flowChart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62" name="educational-video_4258">
              <a:extLst>
                <a:ext uri="{FF2B5EF4-FFF2-40B4-BE49-F238E27FC236}">
                  <a16:creationId xmlns:a16="http://schemas.microsoft.com/office/drawing/2014/main" id="{905630ED-09FB-4124-A8A0-E280F55D50BA}"/>
                </a:ext>
              </a:extLst>
            </p:cNvPr>
            <p:cNvSpPr>
              <a:spLocks noChangeAspect="1"/>
            </p:cNvSpPr>
            <p:nvPr/>
          </p:nvSpPr>
          <p:spPr bwMode="auto">
            <a:xfrm>
              <a:off x="7230456" y="2110212"/>
              <a:ext cx="609685" cy="451938"/>
            </a:xfrm>
            <a:custGeom>
              <a:avLst/>
              <a:gdLst>
                <a:gd name="connsiteX0" fmla="*/ 249112 w 607826"/>
                <a:gd name="connsiteY0" fmla="*/ 383541 h 450560"/>
                <a:gd name="connsiteX1" fmla="*/ 235921 w 607826"/>
                <a:gd name="connsiteY1" fmla="*/ 404954 h 450560"/>
                <a:gd name="connsiteX2" fmla="*/ 314119 w 607826"/>
                <a:gd name="connsiteY2" fmla="*/ 404954 h 450560"/>
                <a:gd name="connsiteX3" fmla="*/ 300928 w 607826"/>
                <a:gd name="connsiteY3" fmla="*/ 383541 h 450560"/>
                <a:gd name="connsiteX4" fmla="*/ 42040 w 607826"/>
                <a:gd name="connsiteY4" fmla="*/ 316556 h 450560"/>
                <a:gd name="connsiteX5" fmla="*/ 395258 w 607826"/>
                <a:gd name="connsiteY5" fmla="*/ 316556 h 450560"/>
                <a:gd name="connsiteX6" fmla="*/ 391937 w 607826"/>
                <a:gd name="connsiteY6" fmla="*/ 330294 h 450560"/>
                <a:gd name="connsiteX7" fmla="*/ 53713 w 607826"/>
                <a:gd name="connsiteY7" fmla="*/ 330294 h 450560"/>
                <a:gd name="connsiteX8" fmla="*/ 38339 w 607826"/>
                <a:gd name="connsiteY8" fmla="*/ 372456 h 450560"/>
                <a:gd name="connsiteX9" fmla="*/ 390798 w 607826"/>
                <a:gd name="connsiteY9" fmla="*/ 372456 h 450560"/>
                <a:gd name="connsiteX10" fmla="*/ 392411 w 607826"/>
                <a:gd name="connsiteY10" fmla="*/ 372456 h 450560"/>
                <a:gd name="connsiteX11" fmla="*/ 420217 w 607826"/>
                <a:gd name="connsiteY11" fmla="*/ 428261 h 450560"/>
                <a:gd name="connsiteX12" fmla="*/ 7022 w 607826"/>
                <a:gd name="connsiteY12" fmla="*/ 428261 h 450560"/>
                <a:gd name="connsiteX13" fmla="*/ 0 w 607826"/>
                <a:gd name="connsiteY13" fmla="*/ 409691 h 450560"/>
                <a:gd name="connsiteX14" fmla="*/ 485572 w 607826"/>
                <a:gd name="connsiteY14" fmla="*/ 290430 h 450560"/>
                <a:gd name="connsiteX15" fmla="*/ 480921 w 607826"/>
                <a:gd name="connsiteY15" fmla="*/ 296400 h 450560"/>
                <a:gd name="connsiteX16" fmla="*/ 480921 w 607826"/>
                <a:gd name="connsiteY16" fmla="*/ 403469 h 450560"/>
                <a:gd name="connsiteX17" fmla="*/ 485572 w 607826"/>
                <a:gd name="connsiteY17" fmla="*/ 409438 h 450560"/>
                <a:gd name="connsiteX18" fmla="*/ 493640 w 607826"/>
                <a:gd name="connsiteY18" fmla="*/ 408017 h 450560"/>
                <a:gd name="connsiteX19" fmla="*/ 555717 w 607826"/>
                <a:gd name="connsiteY19" fmla="*/ 354482 h 450560"/>
                <a:gd name="connsiteX20" fmla="*/ 555717 w 607826"/>
                <a:gd name="connsiteY20" fmla="*/ 345291 h 450560"/>
                <a:gd name="connsiteX21" fmla="*/ 493640 w 607826"/>
                <a:gd name="connsiteY21" fmla="*/ 291757 h 450560"/>
                <a:gd name="connsiteX22" fmla="*/ 485572 w 607826"/>
                <a:gd name="connsiteY22" fmla="*/ 290430 h 450560"/>
                <a:gd name="connsiteX23" fmla="*/ 507119 w 607826"/>
                <a:gd name="connsiteY23" fmla="*/ 249308 h 450560"/>
                <a:gd name="connsiteX24" fmla="*/ 607826 w 607826"/>
                <a:gd name="connsiteY24" fmla="*/ 349934 h 450560"/>
                <a:gd name="connsiteX25" fmla="*/ 507119 w 607826"/>
                <a:gd name="connsiteY25" fmla="*/ 450560 h 450560"/>
                <a:gd name="connsiteX26" fmla="*/ 406316 w 607826"/>
                <a:gd name="connsiteY26" fmla="*/ 349934 h 450560"/>
                <a:gd name="connsiteX27" fmla="*/ 507119 w 607826"/>
                <a:gd name="connsiteY27" fmla="*/ 249308 h 450560"/>
                <a:gd name="connsiteX28" fmla="*/ 115953 w 607826"/>
                <a:gd name="connsiteY28" fmla="*/ 178774 h 450560"/>
                <a:gd name="connsiteX29" fmla="*/ 115763 w 607826"/>
                <a:gd name="connsiteY29" fmla="*/ 263471 h 450560"/>
                <a:gd name="connsiteX30" fmla="*/ 125253 w 607826"/>
                <a:gd name="connsiteY30" fmla="*/ 263471 h 450560"/>
                <a:gd name="connsiteX31" fmla="*/ 125348 w 607826"/>
                <a:gd name="connsiteY31" fmla="*/ 178774 h 450560"/>
                <a:gd name="connsiteX32" fmla="*/ 255184 w 607826"/>
                <a:gd name="connsiteY32" fmla="*/ 77410 h 450560"/>
                <a:gd name="connsiteX33" fmla="*/ 469029 w 607826"/>
                <a:gd name="connsiteY33" fmla="*/ 77410 h 450560"/>
                <a:gd name="connsiteX34" fmla="*/ 477093 w 607826"/>
                <a:gd name="connsiteY34" fmla="*/ 85462 h 450560"/>
                <a:gd name="connsiteX35" fmla="*/ 477093 w 607826"/>
                <a:gd name="connsiteY35" fmla="*/ 237125 h 450560"/>
                <a:gd name="connsiteX36" fmla="*/ 446070 w 607826"/>
                <a:gd name="connsiteY36" fmla="*/ 250577 h 450560"/>
                <a:gd name="connsiteX37" fmla="*/ 255184 w 607826"/>
                <a:gd name="connsiteY37" fmla="*/ 250577 h 450560"/>
                <a:gd name="connsiteX38" fmla="*/ 247120 w 607826"/>
                <a:gd name="connsiteY38" fmla="*/ 242430 h 450560"/>
                <a:gd name="connsiteX39" fmla="*/ 247120 w 607826"/>
                <a:gd name="connsiteY39" fmla="*/ 230020 h 450560"/>
                <a:gd name="connsiteX40" fmla="*/ 263343 w 607826"/>
                <a:gd name="connsiteY40" fmla="*/ 219221 h 450560"/>
                <a:gd name="connsiteX41" fmla="*/ 263343 w 607826"/>
                <a:gd name="connsiteY41" fmla="*/ 234378 h 450560"/>
                <a:gd name="connsiteX42" fmla="*/ 460870 w 607826"/>
                <a:gd name="connsiteY42" fmla="*/ 234378 h 450560"/>
                <a:gd name="connsiteX43" fmla="*/ 460870 w 607826"/>
                <a:gd name="connsiteY43" fmla="*/ 93609 h 450560"/>
                <a:gd name="connsiteX44" fmla="*/ 263343 w 607826"/>
                <a:gd name="connsiteY44" fmla="*/ 93609 h 450560"/>
                <a:gd name="connsiteX45" fmla="*/ 263343 w 607826"/>
                <a:gd name="connsiteY45" fmla="*/ 152815 h 450560"/>
                <a:gd name="connsiteX46" fmla="*/ 261161 w 607826"/>
                <a:gd name="connsiteY46" fmla="*/ 154520 h 450560"/>
                <a:gd name="connsiteX47" fmla="*/ 258884 w 607826"/>
                <a:gd name="connsiteY47" fmla="*/ 156036 h 450560"/>
                <a:gd name="connsiteX48" fmla="*/ 247120 w 607826"/>
                <a:gd name="connsiteY48" fmla="*/ 138700 h 450560"/>
                <a:gd name="connsiteX49" fmla="*/ 247120 w 607826"/>
                <a:gd name="connsiteY49" fmla="*/ 85462 h 450560"/>
                <a:gd name="connsiteX50" fmla="*/ 255184 w 607826"/>
                <a:gd name="connsiteY50" fmla="*/ 77410 h 450560"/>
                <a:gd name="connsiteX51" fmla="*/ 169392 w 607826"/>
                <a:gd name="connsiteY51" fmla="*/ 59416 h 450560"/>
                <a:gd name="connsiteX52" fmla="*/ 203581 w 607826"/>
                <a:gd name="connsiteY52" fmla="*/ 93535 h 450560"/>
                <a:gd name="connsiteX53" fmla="*/ 169392 w 607826"/>
                <a:gd name="connsiteY53" fmla="*/ 127654 h 450560"/>
                <a:gd name="connsiteX54" fmla="*/ 135203 w 607826"/>
                <a:gd name="connsiteY54" fmla="*/ 93535 h 450560"/>
                <a:gd name="connsiteX55" fmla="*/ 169392 w 607826"/>
                <a:gd name="connsiteY55" fmla="*/ 59416 h 450560"/>
                <a:gd name="connsiteX56" fmla="*/ 53700 w 607826"/>
                <a:gd name="connsiteY56" fmla="*/ 0 h 450560"/>
                <a:gd name="connsiteX57" fmla="*/ 218253 w 607826"/>
                <a:gd name="connsiteY57" fmla="*/ 0 h 450560"/>
                <a:gd name="connsiteX58" fmla="*/ 535309 w 607826"/>
                <a:gd name="connsiteY58" fmla="*/ 0 h 450560"/>
                <a:gd name="connsiteX59" fmla="*/ 535309 w 607826"/>
                <a:gd name="connsiteY59" fmla="*/ 145615 h 450560"/>
                <a:gd name="connsiteX60" fmla="*/ 535309 w 607826"/>
                <a:gd name="connsiteY60" fmla="*/ 236470 h 450560"/>
                <a:gd name="connsiteX61" fmla="*/ 507504 w 607826"/>
                <a:gd name="connsiteY61" fmla="*/ 233154 h 450560"/>
                <a:gd name="connsiteX62" fmla="*/ 501810 w 607826"/>
                <a:gd name="connsiteY62" fmla="*/ 233249 h 450560"/>
                <a:gd name="connsiteX63" fmla="*/ 501810 w 607826"/>
                <a:gd name="connsiteY63" fmla="*/ 141067 h 450560"/>
                <a:gd name="connsiteX64" fmla="*/ 501810 w 607826"/>
                <a:gd name="connsiteY64" fmla="*/ 29653 h 450560"/>
                <a:gd name="connsiteX65" fmla="*/ 214647 w 607826"/>
                <a:gd name="connsiteY65" fmla="*/ 29653 h 450560"/>
                <a:gd name="connsiteX66" fmla="*/ 87199 w 607826"/>
                <a:gd name="connsiteY66" fmla="*/ 29653 h 450560"/>
                <a:gd name="connsiteX67" fmla="*/ 87199 w 607826"/>
                <a:gd name="connsiteY67" fmla="*/ 152625 h 450560"/>
                <a:gd name="connsiteX68" fmla="*/ 87199 w 607826"/>
                <a:gd name="connsiteY68" fmla="*/ 163520 h 450560"/>
                <a:gd name="connsiteX69" fmla="*/ 135123 w 607826"/>
                <a:gd name="connsiteY69" fmla="*/ 134151 h 450560"/>
                <a:gd name="connsiteX70" fmla="*/ 153817 w 607826"/>
                <a:gd name="connsiteY70" fmla="*/ 134151 h 450560"/>
                <a:gd name="connsiteX71" fmla="*/ 170330 w 607826"/>
                <a:gd name="connsiteY71" fmla="*/ 161057 h 450560"/>
                <a:gd name="connsiteX72" fmla="*/ 186652 w 607826"/>
                <a:gd name="connsiteY72" fmla="*/ 134151 h 450560"/>
                <a:gd name="connsiteX73" fmla="*/ 206106 w 607826"/>
                <a:gd name="connsiteY73" fmla="*/ 134151 h 450560"/>
                <a:gd name="connsiteX74" fmla="*/ 254410 w 607826"/>
                <a:gd name="connsiteY74" fmla="*/ 172331 h 450560"/>
                <a:gd name="connsiteX75" fmla="*/ 254410 w 607826"/>
                <a:gd name="connsiteY75" fmla="*/ 177447 h 450560"/>
                <a:gd name="connsiteX76" fmla="*/ 274054 w 607826"/>
                <a:gd name="connsiteY76" fmla="*/ 163994 h 450560"/>
                <a:gd name="connsiteX77" fmla="*/ 285631 w 607826"/>
                <a:gd name="connsiteY77" fmla="*/ 159541 h 450560"/>
                <a:gd name="connsiteX78" fmla="*/ 294077 w 607826"/>
                <a:gd name="connsiteY78" fmla="*/ 162478 h 450560"/>
                <a:gd name="connsiteX79" fmla="*/ 294457 w 607826"/>
                <a:gd name="connsiteY79" fmla="*/ 162857 h 450560"/>
                <a:gd name="connsiteX80" fmla="*/ 352629 w 607826"/>
                <a:gd name="connsiteY80" fmla="*/ 121267 h 450560"/>
                <a:gd name="connsiteX81" fmla="*/ 356995 w 607826"/>
                <a:gd name="connsiteY81" fmla="*/ 127425 h 450560"/>
                <a:gd name="connsiteX82" fmla="*/ 298917 w 607826"/>
                <a:gd name="connsiteY82" fmla="*/ 168921 h 450560"/>
                <a:gd name="connsiteX83" fmla="*/ 295406 w 607826"/>
                <a:gd name="connsiteY83" fmla="*/ 185311 h 450560"/>
                <a:gd name="connsiteX84" fmla="*/ 285631 w 607826"/>
                <a:gd name="connsiteY84" fmla="*/ 191942 h 450560"/>
                <a:gd name="connsiteX85" fmla="*/ 272061 w 607826"/>
                <a:gd name="connsiteY85" fmla="*/ 200943 h 450560"/>
                <a:gd name="connsiteX86" fmla="*/ 246248 w 607826"/>
                <a:gd name="connsiteY86" fmla="*/ 218280 h 450560"/>
                <a:gd name="connsiteX87" fmla="*/ 246154 w 607826"/>
                <a:gd name="connsiteY87" fmla="*/ 218185 h 450560"/>
                <a:gd name="connsiteX88" fmla="*/ 239511 w 607826"/>
                <a:gd name="connsiteY88" fmla="*/ 219891 h 450560"/>
                <a:gd name="connsiteX89" fmla="*/ 224612 w 607826"/>
                <a:gd name="connsiteY89" fmla="*/ 205016 h 450560"/>
                <a:gd name="connsiteX90" fmla="*/ 224612 w 607826"/>
                <a:gd name="connsiteY90" fmla="*/ 204922 h 450560"/>
                <a:gd name="connsiteX91" fmla="*/ 224612 w 607826"/>
                <a:gd name="connsiteY91" fmla="*/ 178489 h 450560"/>
                <a:gd name="connsiteX92" fmla="*/ 214837 w 607826"/>
                <a:gd name="connsiteY92" fmla="*/ 178489 h 450560"/>
                <a:gd name="connsiteX93" fmla="*/ 214837 w 607826"/>
                <a:gd name="connsiteY93" fmla="*/ 263661 h 450560"/>
                <a:gd name="connsiteX94" fmla="*/ 428738 w 607826"/>
                <a:gd name="connsiteY94" fmla="*/ 263566 h 450560"/>
                <a:gd name="connsiteX95" fmla="*/ 404824 w 607826"/>
                <a:gd name="connsiteY95" fmla="*/ 293693 h 450560"/>
                <a:gd name="connsiteX96" fmla="*/ 53700 w 607826"/>
                <a:gd name="connsiteY96" fmla="*/ 293693 h 450560"/>
                <a:gd name="connsiteX97" fmla="*/ 53700 w 607826"/>
                <a:gd name="connsiteY97" fmla="*/ 148078 h 45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607826" h="450560">
                  <a:moveTo>
                    <a:pt x="249112" y="383541"/>
                  </a:moveTo>
                  <a:lnTo>
                    <a:pt x="235921" y="404954"/>
                  </a:lnTo>
                  <a:lnTo>
                    <a:pt x="314119" y="404954"/>
                  </a:lnTo>
                  <a:lnTo>
                    <a:pt x="300928" y="383541"/>
                  </a:lnTo>
                  <a:close/>
                  <a:moveTo>
                    <a:pt x="42040" y="316556"/>
                  </a:moveTo>
                  <a:lnTo>
                    <a:pt x="395258" y="316556"/>
                  </a:lnTo>
                  <a:cubicBezTo>
                    <a:pt x="393835" y="321104"/>
                    <a:pt x="392791" y="325652"/>
                    <a:pt x="391937" y="330294"/>
                  </a:cubicBezTo>
                  <a:lnTo>
                    <a:pt x="53713" y="330294"/>
                  </a:lnTo>
                  <a:lnTo>
                    <a:pt x="38339" y="372456"/>
                  </a:lnTo>
                  <a:lnTo>
                    <a:pt x="390798" y="372456"/>
                  </a:lnTo>
                  <a:lnTo>
                    <a:pt x="392411" y="372456"/>
                  </a:lnTo>
                  <a:cubicBezTo>
                    <a:pt x="396492" y="393584"/>
                    <a:pt x="406362" y="412818"/>
                    <a:pt x="420217" y="428261"/>
                  </a:cubicBezTo>
                  <a:lnTo>
                    <a:pt x="7022" y="428261"/>
                  </a:lnTo>
                  <a:lnTo>
                    <a:pt x="0" y="409691"/>
                  </a:lnTo>
                  <a:close/>
                  <a:moveTo>
                    <a:pt x="485572" y="290430"/>
                  </a:moveTo>
                  <a:cubicBezTo>
                    <a:pt x="482820" y="291473"/>
                    <a:pt x="480921" y="293841"/>
                    <a:pt x="480921" y="296400"/>
                  </a:cubicBezTo>
                  <a:lnTo>
                    <a:pt x="480921" y="403469"/>
                  </a:lnTo>
                  <a:cubicBezTo>
                    <a:pt x="480921" y="406027"/>
                    <a:pt x="482820" y="408396"/>
                    <a:pt x="485572" y="409438"/>
                  </a:cubicBezTo>
                  <a:cubicBezTo>
                    <a:pt x="488325" y="410386"/>
                    <a:pt x="491552" y="409817"/>
                    <a:pt x="493640" y="408017"/>
                  </a:cubicBezTo>
                  <a:lnTo>
                    <a:pt x="555717" y="354482"/>
                  </a:lnTo>
                  <a:cubicBezTo>
                    <a:pt x="558659" y="351924"/>
                    <a:pt x="558659" y="347944"/>
                    <a:pt x="555717" y="345291"/>
                  </a:cubicBezTo>
                  <a:lnTo>
                    <a:pt x="493640" y="291757"/>
                  </a:lnTo>
                  <a:cubicBezTo>
                    <a:pt x="491552" y="290051"/>
                    <a:pt x="488325" y="289483"/>
                    <a:pt x="485572" y="290430"/>
                  </a:cubicBezTo>
                  <a:close/>
                  <a:moveTo>
                    <a:pt x="507119" y="249308"/>
                  </a:moveTo>
                  <a:cubicBezTo>
                    <a:pt x="562740" y="249308"/>
                    <a:pt x="607921" y="294410"/>
                    <a:pt x="607826" y="349934"/>
                  </a:cubicBezTo>
                  <a:cubicBezTo>
                    <a:pt x="607826" y="405553"/>
                    <a:pt x="562740" y="450560"/>
                    <a:pt x="507119" y="450560"/>
                  </a:cubicBezTo>
                  <a:cubicBezTo>
                    <a:pt x="451497" y="450560"/>
                    <a:pt x="406316" y="405553"/>
                    <a:pt x="406316" y="349934"/>
                  </a:cubicBezTo>
                  <a:cubicBezTo>
                    <a:pt x="406316" y="294410"/>
                    <a:pt x="451497" y="249308"/>
                    <a:pt x="507119" y="249308"/>
                  </a:cubicBezTo>
                  <a:close/>
                  <a:moveTo>
                    <a:pt x="115953" y="178774"/>
                  </a:moveTo>
                  <a:lnTo>
                    <a:pt x="115763" y="263471"/>
                  </a:lnTo>
                  <a:lnTo>
                    <a:pt x="125253" y="263471"/>
                  </a:lnTo>
                  <a:lnTo>
                    <a:pt x="125348" y="178774"/>
                  </a:lnTo>
                  <a:close/>
                  <a:moveTo>
                    <a:pt x="255184" y="77410"/>
                  </a:moveTo>
                  <a:lnTo>
                    <a:pt x="469029" y="77410"/>
                  </a:lnTo>
                  <a:cubicBezTo>
                    <a:pt x="473488" y="77410"/>
                    <a:pt x="477093" y="81010"/>
                    <a:pt x="477093" y="85462"/>
                  </a:cubicBezTo>
                  <a:lnTo>
                    <a:pt x="477093" y="237125"/>
                  </a:lnTo>
                  <a:cubicBezTo>
                    <a:pt x="465993" y="240156"/>
                    <a:pt x="455557" y="244703"/>
                    <a:pt x="446070" y="250577"/>
                  </a:cubicBezTo>
                  <a:lnTo>
                    <a:pt x="255184" y="250577"/>
                  </a:lnTo>
                  <a:cubicBezTo>
                    <a:pt x="250725" y="250577"/>
                    <a:pt x="247120" y="246977"/>
                    <a:pt x="247120" y="242430"/>
                  </a:cubicBezTo>
                  <a:lnTo>
                    <a:pt x="247120" y="230020"/>
                  </a:lnTo>
                  <a:lnTo>
                    <a:pt x="263343" y="219221"/>
                  </a:lnTo>
                  <a:lnTo>
                    <a:pt x="263343" y="234378"/>
                  </a:lnTo>
                  <a:lnTo>
                    <a:pt x="460870" y="234378"/>
                  </a:lnTo>
                  <a:lnTo>
                    <a:pt x="460870" y="93609"/>
                  </a:lnTo>
                  <a:lnTo>
                    <a:pt x="263343" y="93609"/>
                  </a:lnTo>
                  <a:lnTo>
                    <a:pt x="263343" y="152815"/>
                  </a:lnTo>
                  <a:cubicBezTo>
                    <a:pt x="262584" y="153383"/>
                    <a:pt x="261825" y="153857"/>
                    <a:pt x="261161" y="154520"/>
                  </a:cubicBezTo>
                  <a:lnTo>
                    <a:pt x="258884" y="156036"/>
                  </a:lnTo>
                  <a:cubicBezTo>
                    <a:pt x="256133" y="148931"/>
                    <a:pt x="251958" y="143247"/>
                    <a:pt x="247120" y="138700"/>
                  </a:cubicBezTo>
                  <a:lnTo>
                    <a:pt x="247120" y="85462"/>
                  </a:lnTo>
                  <a:cubicBezTo>
                    <a:pt x="247120" y="81010"/>
                    <a:pt x="250725" y="77410"/>
                    <a:pt x="255184" y="77410"/>
                  </a:cubicBezTo>
                  <a:close/>
                  <a:moveTo>
                    <a:pt x="169392" y="59416"/>
                  </a:moveTo>
                  <a:cubicBezTo>
                    <a:pt x="188274" y="59416"/>
                    <a:pt x="203581" y="74692"/>
                    <a:pt x="203581" y="93535"/>
                  </a:cubicBezTo>
                  <a:cubicBezTo>
                    <a:pt x="203581" y="112378"/>
                    <a:pt x="188274" y="127654"/>
                    <a:pt x="169392" y="127654"/>
                  </a:cubicBezTo>
                  <a:cubicBezTo>
                    <a:pt x="150510" y="127654"/>
                    <a:pt x="135203" y="112378"/>
                    <a:pt x="135203" y="93535"/>
                  </a:cubicBezTo>
                  <a:cubicBezTo>
                    <a:pt x="135203" y="74692"/>
                    <a:pt x="150510" y="59416"/>
                    <a:pt x="169392" y="59416"/>
                  </a:cubicBezTo>
                  <a:close/>
                  <a:moveTo>
                    <a:pt x="53700" y="0"/>
                  </a:moveTo>
                  <a:lnTo>
                    <a:pt x="218253" y="0"/>
                  </a:lnTo>
                  <a:lnTo>
                    <a:pt x="535309" y="0"/>
                  </a:lnTo>
                  <a:lnTo>
                    <a:pt x="535309" y="145615"/>
                  </a:lnTo>
                  <a:lnTo>
                    <a:pt x="535309" y="236470"/>
                  </a:lnTo>
                  <a:cubicBezTo>
                    <a:pt x="526294" y="234291"/>
                    <a:pt x="516994" y="233154"/>
                    <a:pt x="507504" y="233154"/>
                  </a:cubicBezTo>
                  <a:cubicBezTo>
                    <a:pt x="505606" y="233154"/>
                    <a:pt x="503708" y="233249"/>
                    <a:pt x="501810" y="233249"/>
                  </a:cubicBezTo>
                  <a:lnTo>
                    <a:pt x="501810" y="141067"/>
                  </a:lnTo>
                  <a:lnTo>
                    <a:pt x="501810" y="29653"/>
                  </a:lnTo>
                  <a:lnTo>
                    <a:pt x="214647" y="29653"/>
                  </a:lnTo>
                  <a:lnTo>
                    <a:pt x="87199" y="29653"/>
                  </a:lnTo>
                  <a:lnTo>
                    <a:pt x="87199" y="152625"/>
                  </a:lnTo>
                  <a:lnTo>
                    <a:pt x="87199" y="163520"/>
                  </a:lnTo>
                  <a:cubicBezTo>
                    <a:pt x="90141" y="152531"/>
                    <a:pt x="100295" y="134814"/>
                    <a:pt x="135123" y="134151"/>
                  </a:cubicBezTo>
                  <a:lnTo>
                    <a:pt x="153817" y="134151"/>
                  </a:lnTo>
                  <a:lnTo>
                    <a:pt x="170330" y="161057"/>
                  </a:lnTo>
                  <a:lnTo>
                    <a:pt x="186652" y="134151"/>
                  </a:lnTo>
                  <a:lnTo>
                    <a:pt x="206106" y="134151"/>
                  </a:lnTo>
                  <a:cubicBezTo>
                    <a:pt x="206106" y="134151"/>
                    <a:pt x="251183" y="133583"/>
                    <a:pt x="254410" y="172331"/>
                  </a:cubicBezTo>
                  <a:lnTo>
                    <a:pt x="254410" y="177447"/>
                  </a:lnTo>
                  <a:lnTo>
                    <a:pt x="274054" y="163994"/>
                  </a:lnTo>
                  <a:cubicBezTo>
                    <a:pt x="278134" y="161057"/>
                    <a:pt x="281456" y="159352"/>
                    <a:pt x="285631" y="159541"/>
                  </a:cubicBezTo>
                  <a:cubicBezTo>
                    <a:pt x="288668" y="159636"/>
                    <a:pt x="291515" y="160678"/>
                    <a:pt x="294077" y="162478"/>
                  </a:cubicBezTo>
                  <a:cubicBezTo>
                    <a:pt x="294077" y="162478"/>
                    <a:pt x="294172" y="162668"/>
                    <a:pt x="294457" y="162857"/>
                  </a:cubicBezTo>
                  <a:lnTo>
                    <a:pt x="352629" y="121267"/>
                  </a:lnTo>
                  <a:lnTo>
                    <a:pt x="356995" y="127425"/>
                  </a:lnTo>
                  <a:lnTo>
                    <a:pt x="298917" y="168921"/>
                  </a:lnTo>
                  <a:cubicBezTo>
                    <a:pt x="301100" y="174510"/>
                    <a:pt x="300435" y="181332"/>
                    <a:pt x="295406" y="185311"/>
                  </a:cubicBezTo>
                  <a:cubicBezTo>
                    <a:pt x="295406" y="185405"/>
                    <a:pt x="285631" y="191942"/>
                    <a:pt x="285631" y="191942"/>
                  </a:cubicBezTo>
                  <a:lnTo>
                    <a:pt x="272061" y="200943"/>
                  </a:lnTo>
                  <a:lnTo>
                    <a:pt x="246248" y="218280"/>
                  </a:lnTo>
                  <a:lnTo>
                    <a:pt x="246154" y="218185"/>
                  </a:lnTo>
                  <a:cubicBezTo>
                    <a:pt x="244161" y="219227"/>
                    <a:pt x="241978" y="219891"/>
                    <a:pt x="239511" y="219891"/>
                  </a:cubicBezTo>
                  <a:cubicBezTo>
                    <a:pt x="231255" y="219891"/>
                    <a:pt x="224612" y="213164"/>
                    <a:pt x="224612" y="205016"/>
                  </a:cubicBezTo>
                  <a:lnTo>
                    <a:pt x="224612" y="204922"/>
                  </a:lnTo>
                  <a:lnTo>
                    <a:pt x="224612" y="178489"/>
                  </a:lnTo>
                  <a:lnTo>
                    <a:pt x="214837" y="178489"/>
                  </a:lnTo>
                  <a:lnTo>
                    <a:pt x="214837" y="263661"/>
                  </a:lnTo>
                  <a:lnTo>
                    <a:pt x="428738" y="263566"/>
                  </a:lnTo>
                  <a:cubicBezTo>
                    <a:pt x="419249" y="272187"/>
                    <a:pt x="411182" y="282324"/>
                    <a:pt x="404824" y="293693"/>
                  </a:cubicBezTo>
                  <a:lnTo>
                    <a:pt x="53700" y="293693"/>
                  </a:lnTo>
                  <a:lnTo>
                    <a:pt x="53700" y="148078"/>
                  </a:lnTo>
                  <a:close/>
                </a:path>
              </a:pathLst>
            </a:custGeom>
            <a:solidFill>
              <a:schemeClr val="bg1"/>
            </a:solidFill>
            <a:ln>
              <a:noFill/>
            </a:ln>
          </p:spPr>
          <p:txBody>
            <a:bodyPr/>
            <a:lstStyle/>
            <a:p>
              <a:endParaRPr lang="zh-CN" altLang="en-US">
                <a:cs typeface="+mn-ea"/>
                <a:sym typeface="+mn-lt"/>
              </a:endParaRPr>
            </a:p>
          </p:txBody>
        </p:sp>
      </p:grpSp>
      <p:grpSp>
        <p:nvGrpSpPr>
          <p:cNvPr id="63" name="组合 62">
            <a:extLst>
              <a:ext uri="{FF2B5EF4-FFF2-40B4-BE49-F238E27FC236}">
                <a16:creationId xmlns:a16="http://schemas.microsoft.com/office/drawing/2014/main" id="{DD4B2B76-7BF2-4594-82CE-9F33A2049F94}"/>
              </a:ext>
            </a:extLst>
          </p:cNvPr>
          <p:cNvGrpSpPr/>
          <p:nvPr/>
        </p:nvGrpSpPr>
        <p:grpSpPr>
          <a:xfrm>
            <a:off x="10098878" y="4679551"/>
            <a:ext cx="1182028" cy="1182030"/>
            <a:chOff x="8611253" y="3636985"/>
            <a:chExt cx="1182028" cy="1182030"/>
          </a:xfrm>
          <a:effectLst>
            <a:outerShdw blurRad="254000" dist="127000" dir="8100000" algn="tr" rotWithShape="0">
              <a:prstClr val="black">
                <a:alpha val="40000"/>
              </a:prstClr>
            </a:outerShdw>
          </a:effectLst>
        </p:grpSpPr>
        <p:sp>
          <p:nvSpPr>
            <p:cNvPr id="64" name="流程图: 接点 63">
              <a:extLst>
                <a:ext uri="{FF2B5EF4-FFF2-40B4-BE49-F238E27FC236}">
                  <a16:creationId xmlns:a16="http://schemas.microsoft.com/office/drawing/2014/main" id="{60249398-D0B1-4201-B341-87659A5E4E8C}"/>
                </a:ext>
              </a:extLst>
            </p:cNvPr>
            <p:cNvSpPr/>
            <p:nvPr/>
          </p:nvSpPr>
          <p:spPr>
            <a:xfrm>
              <a:off x="8611253" y="3636985"/>
              <a:ext cx="1182028" cy="1182030"/>
            </a:xfrm>
            <a:prstGeom prst="flowChartConnector">
              <a:avLst/>
            </a:prstGeom>
            <a:solidFill>
              <a:srgbClr val="00B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65" name="medal_95296">
              <a:extLst>
                <a:ext uri="{FF2B5EF4-FFF2-40B4-BE49-F238E27FC236}">
                  <a16:creationId xmlns:a16="http://schemas.microsoft.com/office/drawing/2014/main" id="{F2DD5344-ADC2-4A2F-BBCD-70845AF1C7FE}"/>
                </a:ext>
              </a:extLst>
            </p:cNvPr>
            <p:cNvSpPr>
              <a:spLocks noChangeAspect="1"/>
            </p:cNvSpPr>
            <p:nvPr/>
          </p:nvSpPr>
          <p:spPr bwMode="auto">
            <a:xfrm>
              <a:off x="8997350" y="3923157"/>
              <a:ext cx="409833" cy="609685"/>
            </a:xfrm>
            <a:custGeom>
              <a:avLst/>
              <a:gdLst>
                <a:gd name="connsiteX0" fmla="*/ 84229 w 404838"/>
                <a:gd name="connsiteY0" fmla="*/ 416971 h 602253"/>
                <a:gd name="connsiteX1" fmla="*/ 88937 w 404838"/>
                <a:gd name="connsiteY1" fmla="*/ 419245 h 602253"/>
                <a:gd name="connsiteX2" fmla="*/ 114751 w 404838"/>
                <a:gd name="connsiteY2" fmla="*/ 437740 h 602253"/>
                <a:gd name="connsiteX3" fmla="*/ 202368 w 404838"/>
                <a:gd name="connsiteY3" fmla="*/ 477760 h 602253"/>
                <a:gd name="connsiteX4" fmla="*/ 289984 w 404838"/>
                <a:gd name="connsiteY4" fmla="*/ 437740 h 602253"/>
                <a:gd name="connsiteX5" fmla="*/ 315191 w 404838"/>
                <a:gd name="connsiteY5" fmla="*/ 419245 h 602253"/>
                <a:gd name="connsiteX6" fmla="*/ 317165 w 404838"/>
                <a:gd name="connsiteY6" fmla="*/ 418032 h 602253"/>
                <a:gd name="connsiteX7" fmla="*/ 317165 w 404838"/>
                <a:gd name="connsiteY7" fmla="*/ 588272 h 602253"/>
                <a:gd name="connsiteX8" fmla="*/ 299247 w 404838"/>
                <a:gd name="connsiteY8" fmla="*/ 600855 h 602253"/>
                <a:gd name="connsiteX9" fmla="*/ 221956 w 404838"/>
                <a:gd name="connsiteY9" fmla="*/ 568717 h 602253"/>
                <a:gd name="connsiteX10" fmla="*/ 184449 w 404838"/>
                <a:gd name="connsiteY10" fmla="*/ 568717 h 602253"/>
                <a:gd name="connsiteX11" fmla="*/ 103818 w 404838"/>
                <a:gd name="connsiteY11" fmla="*/ 600855 h 602253"/>
                <a:gd name="connsiteX12" fmla="*/ 84229 w 404838"/>
                <a:gd name="connsiteY12" fmla="*/ 588272 h 602253"/>
                <a:gd name="connsiteX13" fmla="*/ 202462 w 404838"/>
                <a:gd name="connsiteY13" fmla="*/ 93076 h 602253"/>
                <a:gd name="connsiteX14" fmla="*/ 333255 w 404838"/>
                <a:gd name="connsiteY14" fmla="*/ 223693 h 602253"/>
                <a:gd name="connsiteX15" fmla="*/ 202462 w 404838"/>
                <a:gd name="connsiteY15" fmla="*/ 354310 h 602253"/>
                <a:gd name="connsiteX16" fmla="*/ 71669 w 404838"/>
                <a:gd name="connsiteY16" fmla="*/ 223693 h 602253"/>
                <a:gd name="connsiteX17" fmla="*/ 202462 w 404838"/>
                <a:gd name="connsiteY17" fmla="*/ 93076 h 602253"/>
                <a:gd name="connsiteX18" fmla="*/ 202386 w 404838"/>
                <a:gd name="connsiteY18" fmla="*/ 62764 h 602253"/>
                <a:gd name="connsiteX19" fmla="*/ 41298 w 404838"/>
                <a:gd name="connsiteY19" fmla="*/ 223769 h 602253"/>
                <a:gd name="connsiteX20" fmla="*/ 202386 w 404838"/>
                <a:gd name="connsiteY20" fmla="*/ 384621 h 602253"/>
                <a:gd name="connsiteX21" fmla="*/ 363625 w 404838"/>
                <a:gd name="connsiteY21" fmla="*/ 223769 h 602253"/>
                <a:gd name="connsiteX22" fmla="*/ 202386 w 404838"/>
                <a:gd name="connsiteY22" fmla="*/ 62764 h 602253"/>
                <a:gd name="connsiteX23" fmla="*/ 202386 w 404838"/>
                <a:gd name="connsiteY23" fmla="*/ 0 h 602253"/>
                <a:gd name="connsiteX24" fmla="*/ 300313 w 404838"/>
                <a:gd name="connsiteY24" fmla="*/ 54426 h 602253"/>
                <a:gd name="connsiteX25" fmla="*/ 396419 w 404838"/>
                <a:gd name="connsiteY25" fmla="*/ 111884 h 602253"/>
                <a:gd name="connsiteX26" fmla="*/ 398089 w 404838"/>
                <a:gd name="connsiteY26" fmla="*/ 223769 h 602253"/>
                <a:gd name="connsiteX27" fmla="*/ 396419 w 404838"/>
                <a:gd name="connsiteY27" fmla="*/ 335501 h 602253"/>
                <a:gd name="connsiteX28" fmla="*/ 300313 w 404838"/>
                <a:gd name="connsiteY28" fmla="*/ 392959 h 602253"/>
                <a:gd name="connsiteX29" fmla="*/ 202386 w 404838"/>
                <a:gd name="connsiteY29" fmla="*/ 447385 h 602253"/>
                <a:gd name="connsiteX30" fmla="*/ 104610 w 404838"/>
                <a:gd name="connsiteY30" fmla="*/ 392959 h 602253"/>
                <a:gd name="connsiteX31" fmla="*/ 8352 w 404838"/>
                <a:gd name="connsiteY31" fmla="*/ 335653 h 602253"/>
                <a:gd name="connsiteX32" fmla="*/ 6682 w 404838"/>
                <a:gd name="connsiteY32" fmla="*/ 223769 h 602253"/>
                <a:gd name="connsiteX33" fmla="*/ 8352 w 404838"/>
                <a:gd name="connsiteY33" fmla="*/ 111884 h 602253"/>
                <a:gd name="connsiteX34" fmla="*/ 104610 w 404838"/>
                <a:gd name="connsiteY34" fmla="*/ 54426 h 602253"/>
                <a:gd name="connsiteX35" fmla="*/ 202386 w 404838"/>
                <a:gd name="connsiteY35" fmla="*/ 0 h 60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04838" h="602253">
                  <a:moveTo>
                    <a:pt x="84229" y="416971"/>
                  </a:moveTo>
                  <a:cubicBezTo>
                    <a:pt x="86355" y="417729"/>
                    <a:pt x="87570" y="418487"/>
                    <a:pt x="88937" y="419245"/>
                  </a:cubicBezTo>
                  <a:cubicBezTo>
                    <a:pt x="96833" y="423793"/>
                    <a:pt x="105792" y="430615"/>
                    <a:pt x="114751" y="437740"/>
                  </a:cubicBezTo>
                  <a:cubicBezTo>
                    <a:pt x="137528" y="455476"/>
                    <a:pt x="165772" y="477760"/>
                    <a:pt x="202368" y="477760"/>
                  </a:cubicBezTo>
                  <a:cubicBezTo>
                    <a:pt x="239115" y="477760"/>
                    <a:pt x="267359" y="455476"/>
                    <a:pt x="289984" y="437740"/>
                  </a:cubicBezTo>
                  <a:cubicBezTo>
                    <a:pt x="299095" y="430615"/>
                    <a:pt x="307295" y="423793"/>
                    <a:pt x="315191" y="419245"/>
                  </a:cubicBezTo>
                  <a:cubicBezTo>
                    <a:pt x="315950" y="418790"/>
                    <a:pt x="317165" y="418336"/>
                    <a:pt x="317165" y="418032"/>
                  </a:cubicBezTo>
                  <a:lnTo>
                    <a:pt x="317165" y="588272"/>
                  </a:lnTo>
                  <a:cubicBezTo>
                    <a:pt x="317165" y="599339"/>
                    <a:pt x="309573" y="604948"/>
                    <a:pt x="299247" y="600855"/>
                  </a:cubicBezTo>
                  <a:lnTo>
                    <a:pt x="221956" y="568717"/>
                  </a:lnTo>
                  <a:cubicBezTo>
                    <a:pt x="211630" y="564624"/>
                    <a:pt x="194775" y="564472"/>
                    <a:pt x="184449" y="568717"/>
                  </a:cubicBezTo>
                  <a:lnTo>
                    <a:pt x="103818" y="600855"/>
                  </a:lnTo>
                  <a:cubicBezTo>
                    <a:pt x="93492" y="605099"/>
                    <a:pt x="84229" y="599339"/>
                    <a:pt x="84229" y="588272"/>
                  </a:cubicBezTo>
                  <a:close/>
                  <a:moveTo>
                    <a:pt x="202462" y="93076"/>
                  </a:moveTo>
                  <a:cubicBezTo>
                    <a:pt x="274697" y="93076"/>
                    <a:pt x="333255" y="151555"/>
                    <a:pt x="333255" y="223693"/>
                  </a:cubicBezTo>
                  <a:cubicBezTo>
                    <a:pt x="333255" y="295831"/>
                    <a:pt x="274697" y="354310"/>
                    <a:pt x="202462" y="354310"/>
                  </a:cubicBezTo>
                  <a:cubicBezTo>
                    <a:pt x="130227" y="354310"/>
                    <a:pt x="71669" y="295831"/>
                    <a:pt x="71669" y="223693"/>
                  </a:cubicBezTo>
                  <a:cubicBezTo>
                    <a:pt x="71669" y="151555"/>
                    <a:pt x="130227" y="93076"/>
                    <a:pt x="202462" y="93076"/>
                  </a:cubicBezTo>
                  <a:close/>
                  <a:moveTo>
                    <a:pt x="202386" y="62764"/>
                  </a:moveTo>
                  <a:cubicBezTo>
                    <a:pt x="113568" y="62764"/>
                    <a:pt x="41298" y="134928"/>
                    <a:pt x="41298" y="223769"/>
                  </a:cubicBezTo>
                  <a:cubicBezTo>
                    <a:pt x="41298" y="312457"/>
                    <a:pt x="113568" y="384621"/>
                    <a:pt x="202386" y="384621"/>
                  </a:cubicBezTo>
                  <a:cubicBezTo>
                    <a:pt x="291356" y="384621"/>
                    <a:pt x="363625" y="312457"/>
                    <a:pt x="363625" y="223769"/>
                  </a:cubicBezTo>
                  <a:cubicBezTo>
                    <a:pt x="363625" y="134928"/>
                    <a:pt x="291356" y="62764"/>
                    <a:pt x="202386" y="62764"/>
                  </a:cubicBezTo>
                  <a:close/>
                  <a:moveTo>
                    <a:pt x="202386" y="0"/>
                  </a:moveTo>
                  <a:cubicBezTo>
                    <a:pt x="240646" y="0"/>
                    <a:pt x="269341" y="36536"/>
                    <a:pt x="300313" y="54426"/>
                  </a:cubicBezTo>
                  <a:cubicBezTo>
                    <a:pt x="332045" y="72770"/>
                    <a:pt x="378048" y="80047"/>
                    <a:pt x="396419" y="111884"/>
                  </a:cubicBezTo>
                  <a:cubicBezTo>
                    <a:pt x="414334" y="142660"/>
                    <a:pt x="398089" y="185564"/>
                    <a:pt x="398089" y="223769"/>
                  </a:cubicBezTo>
                  <a:cubicBezTo>
                    <a:pt x="398089" y="261821"/>
                    <a:pt x="414334" y="304725"/>
                    <a:pt x="396419" y="335501"/>
                  </a:cubicBezTo>
                  <a:cubicBezTo>
                    <a:pt x="378048" y="367338"/>
                    <a:pt x="332045" y="374615"/>
                    <a:pt x="300313" y="392959"/>
                  </a:cubicBezTo>
                  <a:cubicBezTo>
                    <a:pt x="269341" y="410849"/>
                    <a:pt x="240646" y="447385"/>
                    <a:pt x="202386" y="447385"/>
                  </a:cubicBezTo>
                  <a:cubicBezTo>
                    <a:pt x="164126" y="447385"/>
                    <a:pt x="135431" y="410849"/>
                    <a:pt x="104610" y="392959"/>
                  </a:cubicBezTo>
                  <a:cubicBezTo>
                    <a:pt x="72727" y="374615"/>
                    <a:pt x="26875" y="367338"/>
                    <a:pt x="8352" y="335653"/>
                  </a:cubicBezTo>
                  <a:cubicBezTo>
                    <a:pt x="-9411" y="304725"/>
                    <a:pt x="6682" y="261821"/>
                    <a:pt x="6682" y="223769"/>
                  </a:cubicBezTo>
                  <a:cubicBezTo>
                    <a:pt x="6682" y="185564"/>
                    <a:pt x="-9411" y="142660"/>
                    <a:pt x="8352" y="111884"/>
                  </a:cubicBezTo>
                  <a:cubicBezTo>
                    <a:pt x="26875" y="80047"/>
                    <a:pt x="72727" y="72770"/>
                    <a:pt x="104610" y="54426"/>
                  </a:cubicBezTo>
                  <a:cubicBezTo>
                    <a:pt x="135431" y="36536"/>
                    <a:pt x="164126" y="0"/>
                    <a:pt x="202386" y="0"/>
                  </a:cubicBezTo>
                  <a:close/>
                </a:path>
              </a:pathLst>
            </a:custGeom>
            <a:solidFill>
              <a:schemeClr val="bg1"/>
            </a:solidFill>
            <a:ln>
              <a:noFill/>
            </a:ln>
          </p:spPr>
          <p:txBody>
            <a:bodyPr/>
            <a:lstStyle/>
            <a:p>
              <a:endParaRPr lang="zh-CN" altLang="en-US">
                <a:cs typeface="+mn-ea"/>
                <a:sym typeface="+mn-lt"/>
              </a:endParaRPr>
            </a:p>
          </p:txBody>
        </p:sp>
      </p:grpSp>
      <p:grpSp>
        <p:nvGrpSpPr>
          <p:cNvPr id="66" name="组合 65">
            <a:extLst>
              <a:ext uri="{FF2B5EF4-FFF2-40B4-BE49-F238E27FC236}">
                <a16:creationId xmlns:a16="http://schemas.microsoft.com/office/drawing/2014/main" id="{803DE5C4-EDAE-444A-BC3D-4ADA10BD0492}"/>
              </a:ext>
            </a:extLst>
          </p:cNvPr>
          <p:cNvGrpSpPr/>
          <p:nvPr/>
        </p:nvGrpSpPr>
        <p:grpSpPr>
          <a:xfrm>
            <a:off x="9761270" y="2772593"/>
            <a:ext cx="2134888" cy="899316"/>
            <a:chOff x="4028800" y="1818107"/>
            <a:chExt cx="2134888" cy="899316"/>
          </a:xfrm>
        </p:grpSpPr>
        <p:sp>
          <p:nvSpPr>
            <p:cNvPr id="67" name="文本框 66">
              <a:extLst>
                <a:ext uri="{FF2B5EF4-FFF2-40B4-BE49-F238E27FC236}">
                  <a16:creationId xmlns:a16="http://schemas.microsoft.com/office/drawing/2014/main" id="{302829A3-F658-4373-8827-F466D6BAEB16}"/>
                </a:ext>
              </a:extLst>
            </p:cNvPr>
            <p:cNvSpPr txBox="1"/>
            <p:nvPr/>
          </p:nvSpPr>
          <p:spPr>
            <a:xfrm>
              <a:off x="4028800" y="1818107"/>
              <a:ext cx="21348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bg1">
                      <a:lumMod val="50000"/>
                    </a:schemeClr>
                  </a:solidFill>
                  <a:effectLst/>
                  <a:uLnTx/>
                  <a:uFillTx/>
                  <a:cs typeface="+mn-ea"/>
                  <a:sym typeface="+mn-lt"/>
                </a:rPr>
                <a:t>The second stage</a:t>
              </a:r>
            </a:p>
          </p:txBody>
        </p:sp>
        <p:sp>
          <p:nvSpPr>
            <p:cNvPr id="68" name="Rectangle 161">
              <a:extLst>
                <a:ext uri="{FF2B5EF4-FFF2-40B4-BE49-F238E27FC236}">
                  <a16:creationId xmlns:a16="http://schemas.microsoft.com/office/drawing/2014/main" id="{86113A3C-558B-4872-9B10-517165065846}"/>
                </a:ext>
              </a:extLst>
            </p:cNvPr>
            <p:cNvSpPr>
              <a:spLocks noChangeArrowheads="1"/>
            </p:cNvSpPr>
            <p:nvPr/>
          </p:nvSpPr>
          <p:spPr bwMode="auto">
            <a:xfrm>
              <a:off x="4028800" y="2348091"/>
              <a:ext cx="1881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lgn="ctr" fontAlgn="base">
                <a:spcBef>
                  <a:spcPct val="0"/>
                </a:spcBef>
                <a:spcAft>
                  <a:spcPct val="0"/>
                </a:spcAft>
                <a:defRPr/>
              </a:pPr>
              <a:r>
                <a:rPr lang="zh-CN" altLang="en-US" sz="900" dirty="0">
                  <a:solidFill>
                    <a:schemeClr val="bg1">
                      <a:lumMod val="50000"/>
                    </a:schemeClr>
                  </a:solidFill>
                  <a:latin typeface="+mn-lt"/>
                  <a:cs typeface="+mn-ea"/>
                  <a:sym typeface="+mn-lt"/>
                </a:rPr>
                <a:t>Just click here to enter your content or copy and paste your text</a:t>
              </a:r>
            </a:p>
          </p:txBody>
        </p:sp>
        <p:sp>
          <p:nvSpPr>
            <p:cNvPr id="69" name="矩形 68">
              <a:extLst>
                <a:ext uri="{FF2B5EF4-FFF2-40B4-BE49-F238E27FC236}">
                  <a16:creationId xmlns:a16="http://schemas.microsoft.com/office/drawing/2014/main" id="{A9878922-5096-4E55-8F53-AC6F563A8C14}"/>
                </a:ext>
              </a:extLst>
            </p:cNvPr>
            <p:cNvSpPr/>
            <p:nvPr/>
          </p:nvSpPr>
          <p:spPr>
            <a:xfrm>
              <a:off x="4158874" y="2195503"/>
              <a:ext cx="1622328"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grpSp>
        <p:nvGrpSpPr>
          <p:cNvPr id="70" name="组合 69">
            <a:extLst>
              <a:ext uri="{FF2B5EF4-FFF2-40B4-BE49-F238E27FC236}">
                <a16:creationId xmlns:a16="http://schemas.microsoft.com/office/drawing/2014/main" id="{0EED51B2-9FCD-4910-890F-4A0782BDDE3D}"/>
              </a:ext>
            </a:extLst>
          </p:cNvPr>
          <p:cNvGrpSpPr/>
          <p:nvPr/>
        </p:nvGrpSpPr>
        <p:grpSpPr>
          <a:xfrm>
            <a:off x="7975221" y="4970330"/>
            <a:ext cx="1881187" cy="891251"/>
            <a:chOff x="4028800" y="1826172"/>
            <a:chExt cx="1881187" cy="891251"/>
          </a:xfrm>
        </p:grpSpPr>
        <p:sp>
          <p:nvSpPr>
            <p:cNvPr id="71" name="文本框 70">
              <a:extLst>
                <a:ext uri="{FF2B5EF4-FFF2-40B4-BE49-F238E27FC236}">
                  <a16:creationId xmlns:a16="http://schemas.microsoft.com/office/drawing/2014/main" id="{AA6A949D-A72D-4989-81C7-411FA9D194B9}"/>
                </a:ext>
              </a:extLst>
            </p:cNvPr>
            <p:cNvSpPr txBox="1"/>
            <p:nvPr/>
          </p:nvSpPr>
          <p:spPr>
            <a:xfrm>
              <a:off x="4324642" y="1826172"/>
              <a:ext cx="14565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bg1">
                      <a:lumMod val="50000"/>
                    </a:schemeClr>
                  </a:solidFill>
                  <a:effectLst/>
                  <a:uLnTx/>
                  <a:uFillTx/>
                  <a:cs typeface="+mn-ea"/>
                  <a:sym typeface="+mn-lt"/>
                </a:rPr>
                <a:t>Stage 4</a:t>
              </a:r>
            </a:p>
          </p:txBody>
        </p:sp>
        <p:sp>
          <p:nvSpPr>
            <p:cNvPr id="72" name="Rectangle 161">
              <a:extLst>
                <a:ext uri="{FF2B5EF4-FFF2-40B4-BE49-F238E27FC236}">
                  <a16:creationId xmlns:a16="http://schemas.microsoft.com/office/drawing/2014/main" id="{C711D615-7932-44BA-8EF7-E4A89CB0E5A3}"/>
                </a:ext>
              </a:extLst>
            </p:cNvPr>
            <p:cNvSpPr>
              <a:spLocks noChangeArrowheads="1"/>
            </p:cNvSpPr>
            <p:nvPr/>
          </p:nvSpPr>
          <p:spPr bwMode="auto">
            <a:xfrm>
              <a:off x="4028800" y="2348091"/>
              <a:ext cx="1881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lgn="ctr" fontAlgn="base">
                <a:spcBef>
                  <a:spcPct val="0"/>
                </a:spcBef>
                <a:spcAft>
                  <a:spcPct val="0"/>
                </a:spcAft>
                <a:defRPr/>
              </a:pPr>
              <a:r>
                <a:rPr lang="zh-CN" altLang="en-US" sz="900" dirty="0">
                  <a:solidFill>
                    <a:schemeClr val="bg1">
                      <a:lumMod val="50000"/>
                    </a:schemeClr>
                  </a:solidFill>
                  <a:latin typeface="+mn-lt"/>
                  <a:cs typeface="+mn-ea"/>
                  <a:sym typeface="+mn-lt"/>
                </a:rPr>
                <a:t>Just click here to enter your content or copy and paste your text</a:t>
              </a:r>
            </a:p>
          </p:txBody>
        </p:sp>
        <p:sp>
          <p:nvSpPr>
            <p:cNvPr id="73" name="矩形 72">
              <a:extLst>
                <a:ext uri="{FF2B5EF4-FFF2-40B4-BE49-F238E27FC236}">
                  <a16:creationId xmlns:a16="http://schemas.microsoft.com/office/drawing/2014/main" id="{084550B6-6D62-45B3-90A1-FECBC0EEDC8D}"/>
                </a:ext>
              </a:extLst>
            </p:cNvPr>
            <p:cNvSpPr/>
            <p:nvPr/>
          </p:nvSpPr>
          <p:spPr>
            <a:xfrm>
              <a:off x="4158874" y="2195503"/>
              <a:ext cx="1622328" cy="45719"/>
            </a:xfrm>
            <a:prstGeom prst="rect">
              <a:avLst/>
            </a:prstGeom>
            <a:solidFill>
              <a:srgbClr val="00B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spTree>
    <p:extLst>
      <p:ext uri="{BB962C8B-B14F-4D97-AF65-F5344CB8AC3E}">
        <p14:creationId xmlns:p14="http://schemas.microsoft.com/office/powerpoint/2010/main" val="1739489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0.70"/>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par>
                                <p:cTn id="14" presetID="12" presetClass="entr" presetSubtype="8"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p:tgtEl>
                                          <p:spTgt spid="47"/>
                                        </p:tgtEl>
                                        <p:attrNameLst>
                                          <p:attrName>ppt_x</p:attrName>
                                        </p:attrNameLst>
                                      </p:cBhvr>
                                      <p:tavLst>
                                        <p:tav tm="0">
                                          <p:val>
                                            <p:strVal val="#ppt_x-#ppt_w*1.125000"/>
                                          </p:val>
                                        </p:tav>
                                        <p:tav tm="100000">
                                          <p:val>
                                            <p:strVal val="#ppt_x"/>
                                          </p:val>
                                        </p:tav>
                                      </p:tavLst>
                                    </p:anim>
                                    <p:animEffect transition="in" filter="wipe(right)">
                                      <p:cBhvr>
                                        <p:cTn id="17" dur="500"/>
                                        <p:tgtEl>
                                          <p:spTgt spid="47"/>
                                        </p:tgtEl>
                                      </p:cBhvr>
                                    </p:animEffect>
                                  </p:childTnLst>
                                </p:cTn>
                              </p:par>
                            </p:childTnLst>
                          </p:cTn>
                        </p:par>
                        <p:par>
                          <p:cTn id="18" fill="hold">
                            <p:stCondLst>
                              <p:cond delay="1500"/>
                            </p:stCondLst>
                            <p:childTnLst>
                              <p:par>
                                <p:cTn id="19" presetID="55" presetClass="entr" presetSubtype="0"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1000" fill="hold"/>
                                        <p:tgtEl>
                                          <p:spTgt spid="50"/>
                                        </p:tgtEl>
                                        <p:attrNameLst>
                                          <p:attrName>ppt_w</p:attrName>
                                        </p:attrNameLst>
                                      </p:cBhvr>
                                      <p:tavLst>
                                        <p:tav tm="0">
                                          <p:val>
                                            <p:strVal val="#ppt_w*0.70"/>
                                          </p:val>
                                        </p:tav>
                                        <p:tav tm="100000">
                                          <p:val>
                                            <p:strVal val="#ppt_w"/>
                                          </p:val>
                                        </p:tav>
                                      </p:tavLst>
                                    </p:anim>
                                    <p:anim calcmode="lin" valueType="num">
                                      <p:cBhvr>
                                        <p:cTn id="22" dur="1000" fill="hold"/>
                                        <p:tgtEl>
                                          <p:spTgt spid="50"/>
                                        </p:tgtEl>
                                        <p:attrNameLst>
                                          <p:attrName>ppt_h</p:attrName>
                                        </p:attrNameLst>
                                      </p:cBhvr>
                                      <p:tavLst>
                                        <p:tav tm="0">
                                          <p:val>
                                            <p:strVal val="#ppt_h"/>
                                          </p:val>
                                        </p:tav>
                                        <p:tav tm="100000">
                                          <p:val>
                                            <p:strVal val="#ppt_h"/>
                                          </p:val>
                                        </p:tav>
                                      </p:tavLst>
                                    </p:anim>
                                    <p:animEffect transition="in" filter="fade">
                                      <p:cBhvr>
                                        <p:cTn id="23" dur="1000"/>
                                        <p:tgtEl>
                                          <p:spTgt spid="50"/>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down)">
                                      <p:cBhvr>
                                        <p:cTn id="27" dur="500"/>
                                        <p:tgtEl>
                                          <p:spTgt spid="43"/>
                                        </p:tgtEl>
                                      </p:cBhvr>
                                    </p:animEffect>
                                  </p:childTnLst>
                                </p:cTn>
                              </p:par>
                              <p:par>
                                <p:cTn id="28" presetID="12" presetClass="entr" presetSubtype="8"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p:tgtEl>
                                          <p:spTgt spid="44"/>
                                        </p:tgtEl>
                                        <p:attrNameLst>
                                          <p:attrName>ppt_x</p:attrName>
                                        </p:attrNameLst>
                                      </p:cBhvr>
                                      <p:tavLst>
                                        <p:tav tm="0">
                                          <p:val>
                                            <p:strVal val="#ppt_x-#ppt_w*1.125000"/>
                                          </p:val>
                                        </p:tav>
                                        <p:tav tm="100000">
                                          <p:val>
                                            <p:strVal val="#ppt_x"/>
                                          </p:val>
                                        </p:tav>
                                      </p:tavLst>
                                    </p:anim>
                                    <p:animEffect transition="in" filter="wipe(right)">
                                      <p:cBhvr>
                                        <p:cTn id="31" dur="500"/>
                                        <p:tgtEl>
                                          <p:spTgt spid="44"/>
                                        </p:tgtEl>
                                      </p:cBhvr>
                                    </p:animEffect>
                                  </p:childTnLst>
                                </p:cTn>
                              </p:par>
                            </p:childTnLst>
                          </p:cTn>
                        </p:par>
                        <p:par>
                          <p:cTn id="32" fill="hold">
                            <p:stCondLst>
                              <p:cond delay="3000"/>
                            </p:stCondLst>
                            <p:childTnLst>
                              <p:par>
                                <p:cTn id="33" presetID="55" presetClass="entr" presetSubtype="0" fill="hold"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1000" fill="hold"/>
                                        <p:tgtEl>
                                          <p:spTgt spid="54"/>
                                        </p:tgtEl>
                                        <p:attrNameLst>
                                          <p:attrName>ppt_w</p:attrName>
                                        </p:attrNameLst>
                                      </p:cBhvr>
                                      <p:tavLst>
                                        <p:tav tm="0">
                                          <p:val>
                                            <p:strVal val="#ppt_w*0.70"/>
                                          </p:val>
                                        </p:tav>
                                        <p:tav tm="100000">
                                          <p:val>
                                            <p:strVal val="#ppt_w"/>
                                          </p:val>
                                        </p:tav>
                                      </p:tavLst>
                                    </p:anim>
                                    <p:anim calcmode="lin" valueType="num">
                                      <p:cBhvr>
                                        <p:cTn id="36" dur="1000" fill="hold"/>
                                        <p:tgtEl>
                                          <p:spTgt spid="54"/>
                                        </p:tgtEl>
                                        <p:attrNameLst>
                                          <p:attrName>ppt_h</p:attrName>
                                        </p:attrNameLst>
                                      </p:cBhvr>
                                      <p:tavLst>
                                        <p:tav tm="0">
                                          <p:val>
                                            <p:strVal val="#ppt_h"/>
                                          </p:val>
                                        </p:tav>
                                        <p:tav tm="100000">
                                          <p:val>
                                            <p:strVal val="#ppt_h"/>
                                          </p:val>
                                        </p:tav>
                                      </p:tavLst>
                                    </p:anim>
                                    <p:animEffect transition="in" filter="fade">
                                      <p:cBhvr>
                                        <p:cTn id="37" dur="1000"/>
                                        <p:tgtEl>
                                          <p:spTgt spid="5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wipe(left)">
                                      <p:cBhvr>
                                        <p:cTn id="40" dur="500"/>
                                        <p:tgtEl>
                                          <p:spTgt spid="58"/>
                                        </p:tgtEl>
                                      </p:cBhvr>
                                    </p:animEffect>
                                  </p:childTnLst>
                                </p:cTn>
                              </p:par>
                              <p:par>
                                <p:cTn id="41" presetID="12" presetClass="entr" presetSubtype="8"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p:tgtEl>
                                          <p:spTgt spid="60"/>
                                        </p:tgtEl>
                                        <p:attrNameLst>
                                          <p:attrName>ppt_x</p:attrName>
                                        </p:attrNameLst>
                                      </p:cBhvr>
                                      <p:tavLst>
                                        <p:tav tm="0">
                                          <p:val>
                                            <p:strVal val="#ppt_x-#ppt_w*1.125000"/>
                                          </p:val>
                                        </p:tav>
                                        <p:tav tm="100000">
                                          <p:val>
                                            <p:strVal val="#ppt_x"/>
                                          </p:val>
                                        </p:tav>
                                      </p:tavLst>
                                    </p:anim>
                                    <p:animEffect transition="in" filter="wipe(right)">
                                      <p:cBhvr>
                                        <p:cTn id="44" dur="500"/>
                                        <p:tgtEl>
                                          <p:spTgt spid="60"/>
                                        </p:tgtEl>
                                      </p:cBhvr>
                                    </p:animEffect>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wipe(down)">
                                      <p:cBhvr>
                                        <p:cTn id="48" dur="500"/>
                                        <p:tgtEl>
                                          <p:spTgt spid="59"/>
                                        </p:tgtEl>
                                      </p:cBhvr>
                                    </p:animEffect>
                                  </p:childTnLst>
                                </p:cTn>
                              </p:par>
                            </p:childTnLst>
                          </p:cTn>
                        </p:par>
                        <p:par>
                          <p:cTn id="49" fill="hold">
                            <p:stCondLst>
                              <p:cond delay="4500"/>
                            </p:stCondLst>
                            <p:childTnLst>
                              <p:par>
                                <p:cTn id="50" presetID="55" presetClass="entr" presetSubtype="0"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1000" fill="hold"/>
                                        <p:tgtEl>
                                          <p:spTgt spid="66"/>
                                        </p:tgtEl>
                                        <p:attrNameLst>
                                          <p:attrName>ppt_w</p:attrName>
                                        </p:attrNameLst>
                                      </p:cBhvr>
                                      <p:tavLst>
                                        <p:tav tm="0">
                                          <p:val>
                                            <p:strVal val="#ppt_w*0.70"/>
                                          </p:val>
                                        </p:tav>
                                        <p:tav tm="100000">
                                          <p:val>
                                            <p:strVal val="#ppt_w"/>
                                          </p:val>
                                        </p:tav>
                                      </p:tavLst>
                                    </p:anim>
                                    <p:anim calcmode="lin" valueType="num">
                                      <p:cBhvr>
                                        <p:cTn id="53" dur="1000" fill="hold"/>
                                        <p:tgtEl>
                                          <p:spTgt spid="66"/>
                                        </p:tgtEl>
                                        <p:attrNameLst>
                                          <p:attrName>ppt_h</p:attrName>
                                        </p:attrNameLst>
                                      </p:cBhvr>
                                      <p:tavLst>
                                        <p:tav tm="0">
                                          <p:val>
                                            <p:strVal val="#ppt_h"/>
                                          </p:val>
                                        </p:tav>
                                        <p:tav tm="100000">
                                          <p:val>
                                            <p:strVal val="#ppt_h"/>
                                          </p:val>
                                        </p:tav>
                                      </p:tavLst>
                                    </p:anim>
                                    <p:animEffect transition="in" filter="fade">
                                      <p:cBhvr>
                                        <p:cTn id="54" dur="1000"/>
                                        <p:tgtEl>
                                          <p:spTgt spid="66"/>
                                        </p:tgtEl>
                                      </p:cBhvr>
                                    </p:animEffect>
                                  </p:childTnLst>
                                </p:cTn>
                              </p:par>
                              <p:par>
                                <p:cTn id="55" presetID="12" presetClass="entr" presetSubtype="8" fill="hold"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additive="base">
                                        <p:cTn id="57" dur="500"/>
                                        <p:tgtEl>
                                          <p:spTgt spid="63"/>
                                        </p:tgtEl>
                                        <p:attrNameLst>
                                          <p:attrName>ppt_x</p:attrName>
                                        </p:attrNameLst>
                                      </p:cBhvr>
                                      <p:tavLst>
                                        <p:tav tm="0">
                                          <p:val>
                                            <p:strVal val="#ppt_x-#ppt_w*1.125000"/>
                                          </p:val>
                                        </p:tav>
                                        <p:tav tm="100000">
                                          <p:val>
                                            <p:strVal val="#ppt_x"/>
                                          </p:val>
                                        </p:tav>
                                      </p:tavLst>
                                    </p:anim>
                                    <p:animEffect transition="in" filter="wipe(right)">
                                      <p:cBhvr>
                                        <p:cTn id="58" dur="500"/>
                                        <p:tgtEl>
                                          <p:spTgt spid="63"/>
                                        </p:tgtEl>
                                      </p:cBhvr>
                                    </p:animEffect>
                                  </p:childTnLst>
                                </p:cTn>
                              </p:par>
                            </p:childTnLst>
                          </p:cTn>
                        </p:par>
                        <p:par>
                          <p:cTn id="59" fill="hold">
                            <p:stCondLst>
                              <p:cond delay="5500"/>
                            </p:stCondLst>
                            <p:childTnLst>
                              <p:par>
                                <p:cTn id="60" presetID="55" presetClass="entr" presetSubtype="0" fill="hold" nodeType="afterEffect">
                                  <p:stCondLst>
                                    <p:cond delay="0"/>
                                  </p:stCondLst>
                                  <p:childTnLst>
                                    <p:set>
                                      <p:cBhvr>
                                        <p:cTn id="61" dur="1" fill="hold">
                                          <p:stCondLst>
                                            <p:cond delay="0"/>
                                          </p:stCondLst>
                                        </p:cTn>
                                        <p:tgtEl>
                                          <p:spTgt spid="70"/>
                                        </p:tgtEl>
                                        <p:attrNameLst>
                                          <p:attrName>style.visibility</p:attrName>
                                        </p:attrNameLst>
                                      </p:cBhvr>
                                      <p:to>
                                        <p:strVal val="visible"/>
                                      </p:to>
                                    </p:set>
                                    <p:anim calcmode="lin" valueType="num">
                                      <p:cBhvr>
                                        <p:cTn id="62" dur="1000" fill="hold"/>
                                        <p:tgtEl>
                                          <p:spTgt spid="70"/>
                                        </p:tgtEl>
                                        <p:attrNameLst>
                                          <p:attrName>ppt_w</p:attrName>
                                        </p:attrNameLst>
                                      </p:cBhvr>
                                      <p:tavLst>
                                        <p:tav tm="0">
                                          <p:val>
                                            <p:strVal val="#ppt_w*0.70"/>
                                          </p:val>
                                        </p:tav>
                                        <p:tav tm="100000">
                                          <p:val>
                                            <p:strVal val="#ppt_w"/>
                                          </p:val>
                                        </p:tav>
                                      </p:tavLst>
                                    </p:anim>
                                    <p:anim calcmode="lin" valueType="num">
                                      <p:cBhvr>
                                        <p:cTn id="63" dur="1000" fill="hold"/>
                                        <p:tgtEl>
                                          <p:spTgt spid="70"/>
                                        </p:tgtEl>
                                        <p:attrNameLst>
                                          <p:attrName>ppt_h</p:attrName>
                                        </p:attrNameLst>
                                      </p:cBhvr>
                                      <p:tavLst>
                                        <p:tav tm="0">
                                          <p:val>
                                            <p:strVal val="#ppt_h"/>
                                          </p:val>
                                        </p:tav>
                                        <p:tav tm="100000">
                                          <p:val>
                                            <p:strVal val="#ppt_h"/>
                                          </p:val>
                                        </p:tav>
                                      </p:tavLst>
                                    </p:anim>
                                    <p:animEffect transition="in" filter="fade">
                                      <p:cBhvr>
                                        <p:cTn id="64"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58" grpId="0" animBg="1"/>
      <p:bldP spid="5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图片 64">
            <a:extLst>
              <a:ext uri="{FF2B5EF4-FFF2-40B4-BE49-F238E27FC236}">
                <a16:creationId xmlns:a16="http://schemas.microsoft.com/office/drawing/2014/main" id="{84565BC5-F329-41E1-B607-FE80D2E9F8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693" y="3722394"/>
            <a:ext cx="5098517" cy="3182904"/>
          </a:xfrm>
          <a:prstGeom prst="rect">
            <a:avLst/>
          </a:prstGeom>
        </p:spPr>
      </p:pic>
      <p:grpSp>
        <p:nvGrpSpPr>
          <p:cNvPr id="4" name="Group 34">
            <a:extLst>
              <a:ext uri="{FF2B5EF4-FFF2-40B4-BE49-F238E27FC236}">
                <a16:creationId xmlns:a16="http://schemas.microsoft.com/office/drawing/2014/main" id="{3D0B8160-4A56-4BD5-A4ED-1BA308DBAC39}"/>
              </a:ext>
            </a:extLst>
          </p:cNvPr>
          <p:cNvGrpSpPr/>
          <p:nvPr/>
        </p:nvGrpSpPr>
        <p:grpSpPr>
          <a:xfrm>
            <a:off x="770500" y="2211844"/>
            <a:ext cx="11528706" cy="4424718"/>
            <a:chOff x="299748" y="2345033"/>
            <a:chExt cx="11528706" cy="4424718"/>
          </a:xfrm>
        </p:grpSpPr>
        <p:pic>
          <p:nvPicPr>
            <p:cNvPr id="5" name="Picture 11">
              <a:extLst>
                <a:ext uri="{FF2B5EF4-FFF2-40B4-BE49-F238E27FC236}">
                  <a16:creationId xmlns:a16="http://schemas.microsoft.com/office/drawing/2014/main" id="{BBC409BF-9DEB-4C42-BD8C-FE67A0BB81C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9748" y="4348214"/>
              <a:ext cx="11528706" cy="2421537"/>
            </a:xfrm>
            <a:prstGeom prst="rect">
              <a:avLst/>
            </a:prstGeom>
          </p:spPr>
        </p:pic>
        <p:grpSp>
          <p:nvGrpSpPr>
            <p:cNvPr id="6" name="Group 206">
              <a:extLst>
                <a:ext uri="{FF2B5EF4-FFF2-40B4-BE49-F238E27FC236}">
                  <a16:creationId xmlns:a16="http://schemas.microsoft.com/office/drawing/2014/main" id="{68D22DB0-7583-4A11-9621-92EC805C25E2}"/>
                </a:ext>
              </a:extLst>
            </p:cNvPr>
            <p:cNvGrpSpPr>
              <a:grpSpLocks noChangeAspect="1"/>
            </p:cNvGrpSpPr>
            <p:nvPr/>
          </p:nvGrpSpPr>
          <p:grpSpPr bwMode="auto">
            <a:xfrm>
              <a:off x="3834809" y="2345033"/>
              <a:ext cx="4522382" cy="3920974"/>
              <a:chOff x="2806" y="2704"/>
              <a:chExt cx="1722" cy="1493"/>
            </a:xfrm>
          </p:grpSpPr>
          <p:sp>
            <p:nvSpPr>
              <p:cNvPr id="7" name="Freeform 207">
                <a:extLst>
                  <a:ext uri="{FF2B5EF4-FFF2-40B4-BE49-F238E27FC236}">
                    <a16:creationId xmlns:a16="http://schemas.microsoft.com/office/drawing/2014/main" id="{BE852D0C-CAED-4E86-8189-F394664591E8}"/>
                  </a:ext>
                </a:extLst>
              </p:cNvPr>
              <p:cNvSpPr>
                <a:spLocks/>
              </p:cNvSpPr>
              <p:nvPr/>
            </p:nvSpPr>
            <p:spPr bwMode="auto">
              <a:xfrm>
                <a:off x="3667" y="2704"/>
                <a:ext cx="861" cy="1493"/>
              </a:xfrm>
              <a:custGeom>
                <a:avLst/>
                <a:gdLst>
                  <a:gd name="T0" fmla="*/ 0 w 861"/>
                  <a:gd name="T1" fmla="*/ 0 h 1493"/>
                  <a:gd name="T2" fmla="*/ 0 w 861"/>
                  <a:gd name="T3" fmla="*/ 375 h 1493"/>
                  <a:gd name="T4" fmla="*/ 0 w 861"/>
                  <a:gd name="T5" fmla="*/ 747 h 1493"/>
                  <a:gd name="T6" fmla="*/ 0 w 861"/>
                  <a:gd name="T7" fmla="*/ 1120 h 1493"/>
                  <a:gd name="T8" fmla="*/ 0 w 861"/>
                  <a:gd name="T9" fmla="*/ 1493 h 1493"/>
                  <a:gd name="T10" fmla="*/ 861 w 861"/>
                  <a:gd name="T11" fmla="*/ 1044 h 1493"/>
                  <a:gd name="T12" fmla="*/ 645 w 861"/>
                  <a:gd name="T13" fmla="*/ 783 h 1493"/>
                  <a:gd name="T14" fmla="*/ 429 w 861"/>
                  <a:gd name="T15" fmla="*/ 522 h 1493"/>
                  <a:gd name="T16" fmla="*/ 216 w 861"/>
                  <a:gd name="T17" fmla="*/ 261 h 1493"/>
                  <a:gd name="T18" fmla="*/ 0 w 861"/>
                  <a:gd name="T19" fmla="*/ 0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493">
                    <a:moveTo>
                      <a:pt x="0" y="0"/>
                    </a:moveTo>
                    <a:lnTo>
                      <a:pt x="0" y="375"/>
                    </a:lnTo>
                    <a:lnTo>
                      <a:pt x="0" y="747"/>
                    </a:lnTo>
                    <a:lnTo>
                      <a:pt x="0" y="1120"/>
                    </a:lnTo>
                    <a:lnTo>
                      <a:pt x="0" y="1493"/>
                    </a:lnTo>
                    <a:lnTo>
                      <a:pt x="861" y="1044"/>
                    </a:lnTo>
                    <a:lnTo>
                      <a:pt x="645" y="783"/>
                    </a:lnTo>
                    <a:lnTo>
                      <a:pt x="429" y="522"/>
                    </a:lnTo>
                    <a:lnTo>
                      <a:pt x="216" y="261"/>
                    </a:lnTo>
                    <a:lnTo>
                      <a:pt x="0" y="0"/>
                    </a:lnTo>
                    <a:close/>
                  </a:path>
                </a:pathLst>
              </a:custGeom>
              <a:solidFill>
                <a:srgbClr val="176490">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8" name="Freeform 208">
                <a:extLst>
                  <a:ext uri="{FF2B5EF4-FFF2-40B4-BE49-F238E27FC236}">
                    <a16:creationId xmlns:a16="http://schemas.microsoft.com/office/drawing/2014/main" id="{D3A8671A-289B-493F-866F-2FDA5C5213A0}"/>
                  </a:ext>
                </a:extLst>
              </p:cNvPr>
              <p:cNvSpPr>
                <a:spLocks/>
              </p:cNvSpPr>
              <p:nvPr/>
            </p:nvSpPr>
            <p:spPr bwMode="auto">
              <a:xfrm>
                <a:off x="3667" y="2965"/>
                <a:ext cx="861" cy="1232"/>
              </a:xfrm>
              <a:custGeom>
                <a:avLst/>
                <a:gdLst>
                  <a:gd name="T0" fmla="*/ 0 w 861"/>
                  <a:gd name="T1" fmla="*/ 114 h 1232"/>
                  <a:gd name="T2" fmla="*/ 0 w 861"/>
                  <a:gd name="T3" fmla="*/ 486 h 1232"/>
                  <a:gd name="T4" fmla="*/ 0 w 861"/>
                  <a:gd name="T5" fmla="*/ 859 h 1232"/>
                  <a:gd name="T6" fmla="*/ 0 w 861"/>
                  <a:gd name="T7" fmla="*/ 1232 h 1232"/>
                  <a:gd name="T8" fmla="*/ 861 w 861"/>
                  <a:gd name="T9" fmla="*/ 783 h 1232"/>
                  <a:gd name="T10" fmla="*/ 645 w 861"/>
                  <a:gd name="T11" fmla="*/ 522 h 1232"/>
                  <a:gd name="T12" fmla="*/ 429 w 861"/>
                  <a:gd name="T13" fmla="*/ 261 h 1232"/>
                  <a:gd name="T14" fmla="*/ 216 w 861"/>
                  <a:gd name="T15" fmla="*/ 0 h 1232"/>
                  <a:gd name="T16" fmla="*/ 0 w 861"/>
                  <a:gd name="T17" fmla="*/ 114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1" h="1232">
                    <a:moveTo>
                      <a:pt x="0" y="114"/>
                    </a:moveTo>
                    <a:lnTo>
                      <a:pt x="0" y="486"/>
                    </a:lnTo>
                    <a:lnTo>
                      <a:pt x="0" y="859"/>
                    </a:lnTo>
                    <a:lnTo>
                      <a:pt x="0" y="1232"/>
                    </a:lnTo>
                    <a:lnTo>
                      <a:pt x="861" y="783"/>
                    </a:lnTo>
                    <a:lnTo>
                      <a:pt x="645" y="522"/>
                    </a:lnTo>
                    <a:lnTo>
                      <a:pt x="429" y="261"/>
                    </a:lnTo>
                    <a:lnTo>
                      <a:pt x="216" y="0"/>
                    </a:lnTo>
                    <a:lnTo>
                      <a:pt x="0" y="114"/>
                    </a:lnTo>
                    <a:close/>
                  </a:path>
                </a:pathLst>
              </a:custGeom>
              <a:solidFill>
                <a:srgbClr val="0187AC">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9" name="Freeform 209">
                <a:extLst>
                  <a:ext uri="{FF2B5EF4-FFF2-40B4-BE49-F238E27FC236}">
                    <a16:creationId xmlns:a16="http://schemas.microsoft.com/office/drawing/2014/main" id="{9FD13254-EE6C-42F6-8C7B-F957134C3709}"/>
                  </a:ext>
                </a:extLst>
              </p:cNvPr>
              <p:cNvSpPr>
                <a:spLocks/>
              </p:cNvSpPr>
              <p:nvPr/>
            </p:nvSpPr>
            <p:spPr bwMode="auto">
              <a:xfrm>
                <a:off x="3667" y="3226"/>
                <a:ext cx="861" cy="971"/>
              </a:xfrm>
              <a:custGeom>
                <a:avLst/>
                <a:gdLst>
                  <a:gd name="T0" fmla="*/ 0 w 861"/>
                  <a:gd name="T1" fmla="*/ 225 h 971"/>
                  <a:gd name="T2" fmla="*/ 0 w 861"/>
                  <a:gd name="T3" fmla="*/ 598 h 971"/>
                  <a:gd name="T4" fmla="*/ 0 w 861"/>
                  <a:gd name="T5" fmla="*/ 971 h 971"/>
                  <a:gd name="T6" fmla="*/ 861 w 861"/>
                  <a:gd name="T7" fmla="*/ 522 h 971"/>
                  <a:gd name="T8" fmla="*/ 645 w 861"/>
                  <a:gd name="T9" fmla="*/ 261 h 971"/>
                  <a:gd name="T10" fmla="*/ 429 w 861"/>
                  <a:gd name="T11" fmla="*/ 0 h 971"/>
                  <a:gd name="T12" fmla="*/ 0 w 861"/>
                  <a:gd name="T13" fmla="*/ 225 h 971"/>
                </a:gdLst>
                <a:ahLst/>
                <a:cxnLst>
                  <a:cxn ang="0">
                    <a:pos x="T0" y="T1"/>
                  </a:cxn>
                  <a:cxn ang="0">
                    <a:pos x="T2" y="T3"/>
                  </a:cxn>
                  <a:cxn ang="0">
                    <a:pos x="T4" y="T5"/>
                  </a:cxn>
                  <a:cxn ang="0">
                    <a:pos x="T6" y="T7"/>
                  </a:cxn>
                  <a:cxn ang="0">
                    <a:pos x="T8" y="T9"/>
                  </a:cxn>
                  <a:cxn ang="0">
                    <a:pos x="T10" y="T11"/>
                  </a:cxn>
                  <a:cxn ang="0">
                    <a:pos x="T12" y="T13"/>
                  </a:cxn>
                </a:cxnLst>
                <a:rect l="0" t="0" r="r" b="b"/>
                <a:pathLst>
                  <a:path w="861" h="971">
                    <a:moveTo>
                      <a:pt x="0" y="225"/>
                    </a:moveTo>
                    <a:lnTo>
                      <a:pt x="0" y="598"/>
                    </a:lnTo>
                    <a:lnTo>
                      <a:pt x="0" y="971"/>
                    </a:lnTo>
                    <a:lnTo>
                      <a:pt x="861" y="522"/>
                    </a:lnTo>
                    <a:lnTo>
                      <a:pt x="645" y="261"/>
                    </a:lnTo>
                    <a:lnTo>
                      <a:pt x="429" y="0"/>
                    </a:lnTo>
                    <a:lnTo>
                      <a:pt x="0" y="225"/>
                    </a:lnTo>
                    <a:close/>
                  </a:path>
                </a:pathLst>
              </a:custGeom>
              <a:solidFill>
                <a:srgbClr val="1AA4BE">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10" name="Freeform 210">
                <a:extLst>
                  <a:ext uri="{FF2B5EF4-FFF2-40B4-BE49-F238E27FC236}">
                    <a16:creationId xmlns:a16="http://schemas.microsoft.com/office/drawing/2014/main" id="{669A945A-239C-47D8-BDD9-948FCE72F488}"/>
                  </a:ext>
                </a:extLst>
              </p:cNvPr>
              <p:cNvSpPr>
                <a:spLocks/>
              </p:cNvSpPr>
              <p:nvPr/>
            </p:nvSpPr>
            <p:spPr bwMode="auto">
              <a:xfrm>
                <a:off x="3667" y="3487"/>
                <a:ext cx="861" cy="710"/>
              </a:xfrm>
              <a:custGeom>
                <a:avLst/>
                <a:gdLst>
                  <a:gd name="T0" fmla="*/ 0 w 861"/>
                  <a:gd name="T1" fmla="*/ 337 h 710"/>
                  <a:gd name="T2" fmla="*/ 0 w 861"/>
                  <a:gd name="T3" fmla="*/ 710 h 710"/>
                  <a:gd name="T4" fmla="*/ 861 w 861"/>
                  <a:gd name="T5" fmla="*/ 261 h 710"/>
                  <a:gd name="T6" fmla="*/ 645 w 861"/>
                  <a:gd name="T7" fmla="*/ 0 h 710"/>
                  <a:gd name="T8" fmla="*/ 0 w 861"/>
                  <a:gd name="T9" fmla="*/ 337 h 710"/>
                </a:gdLst>
                <a:ahLst/>
                <a:cxnLst>
                  <a:cxn ang="0">
                    <a:pos x="T0" y="T1"/>
                  </a:cxn>
                  <a:cxn ang="0">
                    <a:pos x="T2" y="T3"/>
                  </a:cxn>
                  <a:cxn ang="0">
                    <a:pos x="T4" y="T5"/>
                  </a:cxn>
                  <a:cxn ang="0">
                    <a:pos x="T6" y="T7"/>
                  </a:cxn>
                  <a:cxn ang="0">
                    <a:pos x="T8" y="T9"/>
                  </a:cxn>
                </a:cxnLst>
                <a:rect l="0" t="0" r="r" b="b"/>
                <a:pathLst>
                  <a:path w="861" h="710">
                    <a:moveTo>
                      <a:pt x="0" y="337"/>
                    </a:moveTo>
                    <a:lnTo>
                      <a:pt x="0" y="710"/>
                    </a:lnTo>
                    <a:lnTo>
                      <a:pt x="861" y="261"/>
                    </a:lnTo>
                    <a:lnTo>
                      <a:pt x="645" y="0"/>
                    </a:lnTo>
                    <a:lnTo>
                      <a:pt x="0" y="337"/>
                    </a:lnTo>
                    <a:close/>
                  </a:path>
                </a:pathLst>
              </a:custGeom>
              <a:solidFill>
                <a:srgbClr val="52C3CB">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11" name="Freeform 211">
                <a:extLst>
                  <a:ext uri="{FF2B5EF4-FFF2-40B4-BE49-F238E27FC236}">
                    <a16:creationId xmlns:a16="http://schemas.microsoft.com/office/drawing/2014/main" id="{015F4601-4A61-4087-B646-217D4B69F906}"/>
                  </a:ext>
                </a:extLst>
              </p:cNvPr>
              <p:cNvSpPr>
                <a:spLocks/>
              </p:cNvSpPr>
              <p:nvPr/>
            </p:nvSpPr>
            <p:spPr bwMode="auto">
              <a:xfrm>
                <a:off x="2806" y="2704"/>
                <a:ext cx="861" cy="1493"/>
              </a:xfrm>
              <a:custGeom>
                <a:avLst/>
                <a:gdLst>
                  <a:gd name="T0" fmla="*/ 861 w 861"/>
                  <a:gd name="T1" fmla="*/ 0 h 1493"/>
                  <a:gd name="T2" fmla="*/ 861 w 861"/>
                  <a:gd name="T3" fmla="*/ 375 h 1493"/>
                  <a:gd name="T4" fmla="*/ 861 w 861"/>
                  <a:gd name="T5" fmla="*/ 747 h 1493"/>
                  <a:gd name="T6" fmla="*/ 861 w 861"/>
                  <a:gd name="T7" fmla="*/ 1120 h 1493"/>
                  <a:gd name="T8" fmla="*/ 861 w 861"/>
                  <a:gd name="T9" fmla="*/ 1493 h 1493"/>
                  <a:gd name="T10" fmla="*/ 0 w 861"/>
                  <a:gd name="T11" fmla="*/ 1044 h 1493"/>
                  <a:gd name="T12" fmla="*/ 213 w 861"/>
                  <a:gd name="T13" fmla="*/ 783 h 1493"/>
                  <a:gd name="T14" fmla="*/ 429 w 861"/>
                  <a:gd name="T15" fmla="*/ 522 h 1493"/>
                  <a:gd name="T16" fmla="*/ 645 w 861"/>
                  <a:gd name="T17" fmla="*/ 261 h 1493"/>
                  <a:gd name="T18" fmla="*/ 861 w 861"/>
                  <a:gd name="T19" fmla="*/ 0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493">
                    <a:moveTo>
                      <a:pt x="861" y="0"/>
                    </a:moveTo>
                    <a:lnTo>
                      <a:pt x="861" y="375"/>
                    </a:lnTo>
                    <a:lnTo>
                      <a:pt x="861" y="747"/>
                    </a:lnTo>
                    <a:lnTo>
                      <a:pt x="861" y="1120"/>
                    </a:lnTo>
                    <a:lnTo>
                      <a:pt x="861" y="1493"/>
                    </a:lnTo>
                    <a:lnTo>
                      <a:pt x="0" y="1044"/>
                    </a:lnTo>
                    <a:lnTo>
                      <a:pt x="213" y="783"/>
                    </a:lnTo>
                    <a:lnTo>
                      <a:pt x="429" y="522"/>
                    </a:lnTo>
                    <a:lnTo>
                      <a:pt x="645" y="261"/>
                    </a:lnTo>
                    <a:lnTo>
                      <a:pt x="861" y="0"/>
                    </a:lnTo>
                    <a:close/>
                  </a:path>
                </a:pathLst>
              </a:custGeom>
              <a:solidFill>
                <a:srgbClr val="176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12" name="Freeform 212">
                <a:extLst>
                  <a:ext uri="{FF2B5EF4-FFF2-40B4-BE49-F238E27FC236}">
                    <a16:creationId xmlns:a16="http://schemas.microsoft.com/office/drawing/2014/main" id="{DD30EC7B-4273-401C-A7D1-6E55A9D5BBB5}"/>
                  </a:ext>
                </a:extLst>
              </p:cNvPr>
              <p:cNvSpPr>
                <a:spLocks/>
              </p:cNvSpPr>
              <p:nvPr/>
            </p:nvSpPr>
            <p:spPr bwMode="auto">
              <a:xfrm>
                <a:off x="2806" y="2965"/>
                <a:ext cx="861" cy="1232"/>
              </a:xfrm>
              <a:custGeom>
                <a:avLst/>
                <a:gdLst>
                  <a:gd name="T0" fmla="*/ 861 w 861"/>
                  <a:gd name="T1" fmla="*/ 114 h 1232"/>
                  <a:gd name="T2" fmla="*/ 861 w 861"/>
                  <a:gd name="T3" fmla="*/ 486 h 1232"/>
                  <a:gd name="T4" fmla="*/ 861 w 861"/>
                  <a:gd name="T5" fmla="*/ 859 h 1232"/>
                  <a:gd name="T6" fmla="*/ 861 w 861"/>
                  <a:gd name="T7" fmla="*/ 1232 h 1232"/>
                  <a:gd name="T8" fmla="*/ 0 w 861"/>
                  <a:gd name="T9" fmla="*/ 783 h 1232"/>
                  <a:gd name="T10" fmla="*/ 213 w 861"/>
                  <a:gd name="T11" fmla="*/ 522 h 1232"/>
                  <a:gd name="T12" fmla="*/ 429 w 861"/>
                  <a:gd name="T13" fmla="*/ 261 h 1232"/>
                  <a:gd name="T14" fmla="*/ 645 w 861"/>
                  <a:gd name="T15" fmla="*/ 0 h 1232"/>
                  <a:gd name="T16" fmla="*/ 861 w 861"/>
                  <a:gd name="T17" fmla="*/ 114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1" h="1232">
                    <a:moveTo>
                      <a:pt x="861" y="114"/>
                    </a:moveTo>
                    <a:lnTo>
                      <a:pt x="861" y="486"/>
                    </a:lnTo>
                    <a:lnTo>
                      <a:pt x="861" y="859"/>
                    </a:lnTo>
                    <a:lnTo>
                      <a:pt x="861" y="1232"/>
                    </a:lnTo>
                    <a:lnTo>
                      <a:pt x="0" y="783"/>
                    </a:lnTo>
                    <a:lnTo>
                      <a:pt x="213" y="522"/>
                    </a:lnTo>
                    <a:lnTo>
                      <a:pt x="429" y="261"/>
                    </a:lnTo>
                    <a:lnTo>
                      <a:pt x="645" y="0"/>
                    </a:lnTo>
                    <a:lnTo>
                      <a:pt x="861" y="114"/>
                    </a:lnTo>
                    <a:close/>
                  </a:path>
                </a:pathLst>
              </a:custGeom>
              <a:solidFill>
                <a:srgbClr val="0187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13" name="Freeform 213">
                <a:extLst>
                  <a:ext uri="{FF2B5EF4-FFF2-40B4-BE49-F238E27FC236}">
                    <a16:creationId xmlns:a16="http://schemas.microsoft.com/office/drawing/2014/main" id="{5D842D3C-F338-438F-A31C-ED789B732E74}"/>
                  </a:ext>
                </a:extLst>
              </p:cNvPr>
              <p:cNvSpPr>
                <a:spLocks/>
              </p:cNvSpPr>
              <p:nvPr/>
            </p:nvSpPr>
            <p:spPr bwMode="auto">
              <a:xfrm>
                <a:off x="2806" y="3226"/>
                <a:ext cx="861" cy="971"/>
              </a:xfrm>
              <a:custGeom>
                <a:avLst/>
                <a:gdLst>
                  <a:gd name="T0" fmla="*/ 861 w 861"/>
                  <a:gd name="T1" fmla="*/ 225 h 971"/>
                  <a:gd name="T2" fmla="*/ 861 w 861"/>
                  <a:gd name="T3" fmla="*/ 598 h 971"/>
                  <a:gd name="T4" fmla="*/ 861 w 861"/>
                  <a:gd name="T5" fmla="*/ 971 h 971"/>
                  <a:gd name="T6" fmla="*/ 0 w 861"/>
                  <a:gd name="T7" fmla="*/ 522 h 971"/>
                  <a:gd name="T8" fmla="*/ 213 w 861"/>
                  <a:gd name="T9" fmla="*/ 261 h 971"/>
                  <a:gd name="T10" fmla="*/ 429 w 861"/>
                  <a:gd name="T11" fmla="*/ 0 h 971"/>
                  <a:gd name="T12" fmla="*/ 861 w 861"/>
                  <a:gd name="T13" fmla="*/ 225 h 971"/>
                </a:gdLst>
                <a:ahLst/>
                <a:cxnLst>
                  <a:cxn ang="0">
                    <a:pos x="T0" y="T1"/>
                  </a:cxn>
                  <a:cxn ang="0">
                    <a:pos x="T2" y="T3"/>
                  </a:cxn>
                  <a:cxn ang="0">
                    <a:pos x="T4" y="T5"/>
                  </a:cxn>
                  <a:cxn ang="0">
                    <a:pos x="T6" y="T7"/>
                  </a:cxn>
                  <a:cxn ang="0">
                    <a:pos x="T8" y="T9"/>
                  </a:cxn>
                  <a:cxn ang="0">
                    <a:pos x="T10" y="T11"/>
                  </a:cxn>
                  <a:cxn ang="0">
                    <a:pos x="T12" y="T13"/>
                  </a:cxn>
                </a:cxnLst>
                <a:rect l="0" t="0" r="r" b="b"/>
                <a:pathLst>
                  <a:path w="861" h="971">
                    <a:moveTo>
                      <a:pt x="861" y="225"/>
                    </a:moveTo>
                    <a:lnTo>
                      <a:pt x="861" y="598"/>
                    </a:lnTo>
                    <a:lnTo>
                      <a:pt x="861" y="971"/>
                    </a:lnTo>
                    <a:lnTo>
                      <a:pt x="0" y="522"/>
                    </a:lnTo>
                    <a:lnTo>
                      <a:pt x="213" y="261"/>
                    </a:lnTo>
                    <a:lnTo>
                      <a:pt x="429" y="0"/>
                    </a:lnTo>
                    <a:lnTo>
                      <a:pt x="861" y="225"/>
                    </a:lnTo>
                    <a:close/>
                  </a:path>
                </a:pathLst>
              </a:custGeom>
              <a:solidFill>
                <a:srgbClr val="1AA4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14" name="Freeform 214">
                <a:extLst>
                  <a:ext uri="{FF2B5EF4-FFF2-40B4-BE49-F238E27FC236}">
                    <a16:creationId xmlns:a16="http://schemas.microsoft.com/office/drawing/2014/main" id="{4F98C9A6-B250-40E4-A645-B6CB5386456D}"/>
                  </a:ext>
                </a:extLst>
              </p:cNvPr>
              <p:cNvSpPr>
                <a:spLocks/>
              </p:cNvSpPr>
              <p:nvPr/>
            </p:nvSpPr>
            <p:spPr bwMode="auto">
              <a:xfrm>
                <a:off x="2806" y="3487"/>
                <a:ext cx="861" cy="710"/>
              </a:xfrm>
              <a:custGeom>
                <a:avLst/>
                <a:gdLst>
                  <a:gd name="T0" fmla="*/ 861 w 861"/>
                  <a:gd name="T1" fmla="*/ 337 h 710"/>
                  <a:gd name="T2" fmla="*/ 861 w 861"/>
                  <a:gd name="T3" fmla="*/ 710 h 710"/>
                  <a:gd name="T4" fmla="*/ 0 w 861"/>
                  <a:gd name="T5" fmla="*/ 261 h 710"/>
                  <a:gd name="T6" fmla="*/ 213 w 861"/>
                  <a:gd name="T7" fmla="*/ 0 h 710"/>
                  <a:gd name="T8" fmla="*/ 861 w 861"/>
                  <a:gd name="T9" fmla="*/ 337 h 710"/>
                </a:gdLst>
                <a:ahLst/>
                <a:cxnLst>
                  <a:cxn ang="0">
                    <a:pos x="T0" y="T1"/>
                  </a:cxn>
                  <a:cxn ang="0">
                    <a:pos x="T2" y="T3"/>
                  </a:cxn>
                  <a:cxn ang="0">
                    <a:pos x="T4" y="T5"/>
                  </a:cxn>
                  <a:cxn ang="0">
                    <a:pos x="T6" y="T7"/>
                  </a:cxn>
                  <a:cxn ang="0">
                    <a:pos x="T8" y="T9"/>
                  </a:cxn>
                </a:cxnLst>
                <a:rect l="0" t="0" r="r" b="b"/>
                <a:pathLst>
                  <a:path w="861" h="710">
                    <a:moveTo>
                      <a:pt x="861" y="337"/>
                    </a:moveTo>
                    <a:lnTo>
                      <a:pt x="861" y="710"/>
                    </a:lnTo>
                    <a:lnTo>
                      <a:pt x="0" y="261"/>
                    </a:lnTo>
                    <a:lnTo>
                      <a:pt x="213" y="0"/>
                    </a:lnTo>
                    <a:lnTo>
                      <a:pt x="861" y="337"/>
                    </a:lnTo>
                    <a:close/>
                  </a:path>
                </a:pathLst>
              </a:custGeom>
              <a:solidFill>
                <a:srgbClr val="00BC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grpSp>
      </p:grpSp>
      <p:grpSp>
        <p:nvGrpSpPr>
          <p:cNvPr id="15" name="Group 37">
            <a:extLst>
              <a:ext uri="{FF2B5EF4-FFF2-40B4-BE49-F238E27FC236}">
                <a16:creationId xmlns:a16="http://schemas.microsoft.com/office/drawing/2014/main" id="{D7B16F4B-34D0-4576-AA65-C260A3AFBB08}"/>
              </a:ext>
            </a:extLst>
          </p:cNvPr>
          <p:cNvGrpSpPr/>
          <p:nvPr/>
        </p:nvGrpSpPr>
        <p:grpSpPr>
          <a:xfrm>
            <a:off x="6959537" y="2211844"/>
            <a:ext cx="3897602" cy="778255"/>
            <a:chOff x="6520684" y="2344274"/>
            <a:chExt cx="3897602" cy="778255"/>
          </a:xfrm>
        </p:grpSpPr>
        <p:grpSp>
          <p:nvGrpSpPr>
            <p:cNvPr id="16" name="Group 14">
              <a:extLst>
                <a:ext uri="{FF2B5EF4-FFF2-40B4-BE49-F238E27FC236}">
                  <a16:creationId xmlns:a16="http://schemas.microsoft.com/office/drawing/2014/main" id="{9733D103-CEBE-421D-A2D1-9DF8962737F6}"/>
                </a:ext>
              </a:extLst>
            </p:cNvPr>
            <p:cNvGrpSpPr/>
            <p:nvPr/>
          </p:nvGrpSpPr>
          <p:grpSpPr>
            <a:xfrm>
              <a:off x="7382247" y="2344274"/>
              <a:ext cx="3036039" cy="778255"/>
              <a:chOff x="1364176" y="3415711"/>
              <a:chExt cx="3036039" cy="778255"/>
            </a:xfrm>
          </p:grpSpPr>
          <p:sp>
            <p:nvSpPr>
              <p:cNvPr id="18" name="TextBox 15">
                <a:extLst>
                  <a:ext uri="{FF2B5EF4-FFF2-40B4-BE49-F238E27FC236}">
                    <a16:creationId xmlns:a16="http://schemas.microsoft.com/office/drawing/2014/main" id="{64F531F6-5562-444A-B31B-05436F181D18}"/>
                  </a:ext>
                </a:extLst>
              </p:cNvPr>
              <p:cNvSpPr txBox="1"/>
              <p:nvPr/>
            </p:nvSpPr>
            <p:spPr>
              <a:xfrm>
                <a:off x="1364176" y="3415711"/>
                <a:ext cx="497252"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bg1">
                        <a:lumMod val="50000"/>
                      </a:schemeClr>
                    </a:solidFill>
                    <a:effectLst/>
                    <a:uLnTx/>
                    <a:uFillTx/>
                    <a:cs typeface="+mn-ea"/>
                    <a:sym typeface="+mn-lt"/>
                  </a:rPr>
                  <a:t>D</a:t>
                </a:r>
              </a:p>
            </p:txBody>
          </p:sp>
          <p:sp>
            <p:nvSpPr>
              <p:cNvPr id="19" name="TextBox 16">
                <a:extLst>
                  <a:ext uri="{FF2B5EF4-FFF2-40B4-BE49-F238E27FC236}">
                    <a16:creationId xmlns:a16="http://schemas.microsoft.com/office/drawing/2014/main" id="{25451946-0935-416C-8FD9-7BE6952EB02D}"/>
                  </a:ext>
                </a:extLst>
              </p:cNvPr>
              <p:cNvSpPr txBox="1"/>
              <p:nvPr/>
            </p:nvSpPr>
            <p:spPr>
              <a:xfrm>
                <a:off x="1894721" y="3658435"/>
                <a:ext cx="2505494" cy="535531"/>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bg1">
                        <a:lumMod val="50000"/>
                      </a:schemeClr>
                    </a:solidFill>
                    <a:effectLst/>
                    <a:uLnTx/>
                    <a:uFillTx/>
                    <a:cs typeface="+mn-ea"/>
                    <a:sym typeface="+mn-lt"/>
                  </a:rPr>
                  <a:t>Lorem</a:t>
                </a:r>
                <a:r>
                  <a:rPr kumimoji="0" lang="en-US" sz="1200" b="0" i="0" u="none" strike="noStrike" kern="0" cap="none" spc="0" normalizeH="0" baseline="0" noProof="0" dirty="0">
                    <a:ln>
                      <a:noFill/>
                    </a:ln>
                    <a:solidFill>
                      <a:schemeClr val="bg1">
                        <a:lumMod val="50000"/>
                      </a:schemeClr>
                    </a:solidFill>
                    <a:effectLst/>
                    <a:uLnTx/>
                    <a:uFillTx/>
                    <a:cs typeface="+mn-ea"/>
                    <a:sym typeface="+mn-lt"/>
                  </a:rPr>
                  <a:t> </a:t>
                </a:r>
                <a:r>
                  <a:rPr kumimoji="0" lang="en-US" sz="1200" b="0" i="0" u="none" strike="noStrike" kern="0" cap="none" spc="0" normalizeH="0" baseline="0" noProof="0" dirty="0" err="1">
                    <a:ln>
                      <a:noFill/>
                    </a:ln>
                    <a:solidFill>
                      <a:schemeClr val="bg1">
                        <a:lumMod val="50000"/>
                      </a:schemeClr>
                    </a:solidFill>
                    <a:effectLst/>
                    <a:uLnTx/>
                    <a:uFillTx/>
                    <a:cs typeface="+mn-ea"/>
                    <a:sym typeface="+mn-lt"/>
                  </a:rPr>
                  <a:t>Ipsum</a:t>
                </a:r>
                <a:r>
                  <a:rPr kumimoji="0" lang="en-US" sz="1200" b="0" i="0" u="none" strike="noStrike" kern="0" cap="none" spc="0" normalizeH="0" baseline="0" noProof="0" dirty="0">
                    <a:ln>
                      <a:noFill/>
                    </a:ln>
                    <a:solidFill>
                      <a:schemeClr val="bg1">
                        <a:lumMod val="50000"/>
                      </a:schemeClr>
                    </a:solidFill>
                    <a:effectLst/>
                    <a:uLnTx/>
                    <a:uFillTx/>
                    <a:cs typeface="+mn-ea"/>
                    <a:sym typeface="+mn-lt"/>
                  </a:rPr>
                  <a:t> is simply dummy text of the printing.</a:t>
                </a:r>
              </a:p>
            </p:txBody>
          </p:sp>
          <p:sp>
            <p:nvSpPr>
              <p:cNvPr id="20" name="Title 4">
                <a:extLst>
                  <a:ext uri="{FF2B5EF4-FFF2-40B4-BE49-F238E27FC236}">
                    <a16:creationId xmlns:a16="http://schemas.microsoft.com/office/drawing/2014/main" id="{CFA096CE-5B04-4A1E-9126-0D34E95371FF}"/>
                  </a:ext>
                </a:extLst>
              </p:cNvPr>
              <p:cNvSpPr txBox="1">
                <a:spLocks/>
              </p:cNvSpPr>
              <p:nvPr/>
            </p:nvSpPr>
            <p:spPr>
              <a:xfrm>
                <a:off x="1894721" y="3430810"/>
                <a:ext cx="2505494"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lvl="0" algn="l">
                  <a:defRPr/>
                </a:pPr>
                <a:r>
                  <a:rPr lang="zh-CN" altLang="en-US" sz="1600" dirty="0">
                    <a:effectLst>
                      <a:outerShdw blurRad="50800" dist="38100" dir="8100000" algn="tr" rotWithShape="0">
                        <a:prstClr val="black">
                          <a:alpha val="40000"/>
                        </a:prstClr>
                      </a:outerShdw>
                    </a:effectLst>
                    <a:latin typeface="+mn-lt"/>
                    <a:ea typeface="+mn-ea"/>
                    <a:cs typeface="+mn-ea"/>
                    <a:sym typeface="+mn-lt"/>
                  </a:rPr>
                  <a:t>Add the title here</a:t>
                </a:r>
              </a:p>
            </p:txBody>
          </p:sp>
        </p:grpSp>
        <p:cxnSp>
          <p:nvCxnSpPr>
            <p:cNvPr id="17" name="Elbow Connector 22">
              <a:extLst>
                <a:ext uri="{FF2B5EF4-FFF2-40B4-BE49-F238E27FC236}">
                  <a16:creationId xmlns:a16="http://schemas.microsoft.com/office/drawing/2014/main" id="{0B0B5E6B-B624-4464-AFCD-A25B325E43B2}"/>
                </a:ext>
              </a:extLst>
            </p:cNvPr>
            <p:cNvCxnSpPr/>
            <p:nvPr/>
          </p:nvCxnSpPr>
          <p:spPr>
            <a:xfrm rot="10800000">
              <a:off x="6520684" y="2581583"/>
              <a:ext cx="829292" cy="55080"/>
            </a:xfrm>
            <a:prstGeom prst="bentConnector3">
              <a:avLst>
                <a:gd name="adj1" fmla="val -3"/>
              </a:avLst>
            </a:prstGeom>
            <a:noFill/>
            <a:ln w="12700" cap="flat" cmpd="sng" algn="ctr">
              <a:solidFill>
                <a:srgbClr val="176490"/>
              </a:solidFill>
              <a:prstDash val="solid"/>
              <a:headEnd type="oval"/>
              <a:tailEnd type="oval"/>
            </a:ln>
            <a:effectLst/>
          </p:spPr>
        </p:cxnSp>
      </p:grpSp>
      <p:grpSp>
        <p:nvGrpSpPr>
          <p:cNvPr id="21" name="Group 38">
            <a:extLst>
              <a:ext uri="{FF2B5EF4-FFF2-40B4-BE49-F238E27FC236}">
                <a16:creationId xmlns:a16="http://schemas.microsoft.com/office/drawing/2014/main" id="{6A2EA082-66FD-4FC9-A946-D7C7D317518F}"/>
              </a:ext>
            </a:extLst>
          </p:cNvPr>
          <p:cNvGrpSpPr/>
          <p:nvPr/>
        </p:nvGrpSpPr>
        <p:grpSpPr>
          <a:xfrm>
            <a:off x="8544352" y="3486190"/>
            <a:ext cx="3183488" cy="887046"/>
            <a:chOff x="8105499" y="3618620"/>
            <a:chExt cx="3183488" cy="887046"/>
          </a:xfrm>
        </p:grpSpPr>
        <p:grpSp>
          <p:nvGrpSpPr>
            <p:cNvPr id="22" name="Group 18">
              <a:extLst>
                <a:ext uri="{FF2B5EF4-FFF2-40B4-BE49-F238E27FC236}">
                  <a16:creationId xmlns:a16="http://schemas.microsoft.com/office/drawing/2014/main" id="{01EEFFB4-4512-40A5-93B4-51079B3750A8}"/>
                </a:ext>
              </a:extLst>
            </p:cNvPr>
            <p:cNvGrpSpPr/>
            <p:nvPr/>
          </p:nvGrpSpPr>
          <p:grpSpPr>
            <a:xfrm>
              <a:off x="8252948" y="3618620"/>
              <a:ext cx="3036039" cy="791169"/>
              <a:chOff x="1364176" y="3415711"/>
              <a:chExt cx="3036039" cy="791169"/>
            </a:xfrm>
          </p:grpSpPr>
          <p:sp>
            <p:nvSpPr>
              <p:cNvPr id="24" name="TextBox 19">
                <a:extLst>
                  <a:ext uri="{FF2B5EF4-FFF2-40B4-BE49-F238E27FC236}">
                    <a16:creationId xmlns:a16="http://schemas.microsoft.com/office/drawing/2014/main" id="{ED25E4F5-B835-414A-8DDC-A2C0CD9601E7}"/>
                  </a:ext>
                </a:extLst>
              </p:cNvPr>
              <p:cNvSpPr txBox="1"/>
              <p:nvPr/>
            </p:nvSpPr>
            <p:spPr>
              <a:xfrm>
                <a:off x="1364176" y="3415711"/>
                <a:ext cx="473206"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bg1">
                        <a:lumMod val="50000"/>
                      </a:schemeClr>
                    </a:solidFill>
                    <a:effectLst/>
                    <a:uLnTx/>
                    <a:uFillTx/>
                    <a:cs typeface="+mn-ea"/>
                    <a:sym typeface="+mn-lt"/>
                  </a:rPr>
                  <a:t>A</a:t>
                </a:r>
              </a:p>
            </p:txBody>
          </p:sp>
          <p:sp>
            <p:nvSpPr>
              <p:cNvPr id="25" name="TextBox 20">
                <a:extLst>
                  <a:ext uri="{FF2B5EF4-FFF2-40B4-BE49-F238E27FC236}">
                    <a16:creationId xmlns:a16="http://schemas.microsoft.com/office/drawing/2014/main" id="{0957DB07-87F2-4DB1-A973-534A9BFE67C9}"/>
                  </a:ext>
                </a:extLst>
              </p:cNvPr>
              <p:cNvSpPr txBox="1"/>
              <p:nvPr/>
            </p:nvSpPr>
            <p:spPr>
              <a:xfrm>
                <a:off x="1868805" y="3671349"/>
                <a:ext cx="2505494" cy="535531"/>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bg1">
                        <a:lumMod val="50000"/>
                      </a:schemeClr>
                    </a:solidFill>
                    <a:effectLst/>
                    <a:uLnTx/>
                    <a:uFillTx/>
                    <a:cs typeface="+mn-ea"/>
                    <a:sym typeface="+mn-lt"/>
                  </a:rPr>
                  <a:t>Lorem</a:t>
                </a:r>
                <a:r>
                  <a:rPr kumimoji="0" lang="en-US" sz="1200" b="0" i="0" u="none" strike="noStrike" kern="0" cap="none" spc="0" normalizeH="0" baseline="0" noProof="0" dirty="0">
                    <a:ln>
                      <a:noFill/>
                    </a:ln>
                    <a:solidFill>
                      <a:schemeClr val="bg1">
                        <a:lumMod val="50000"/>
                      </a:schemeClr>
                    </a:solidFill>
                    <a:effectLst/>
                    <a:uLnTx/>
                    <a:uFillTx/>
                    <a:cs typeface="+mn-ea"/>
                    <a:sym typeface="+mn-lt"/>
                  </a:rPr>
                  <a:t> </a:t>
                </a:r>
                <a:r>
                  <a:rPr kumimoji="0" lang="en-US" sz="1200" b="0" i="0" u="none" strike="noStrike" kern="0" cap="none" spc="0" normalizeH="0" baseline="0" noProof="0" dirty="0" err="1">
                    <a:ln>
                      <a:noFill/>
                    </a:ln>
                    <a:solidFill>
                      <a:schemeClr val="bg1">
                        <a:lumMod val="50000"/>
                      </a:schemeClr>
                    </a:solidFill>
                    <a:effectLst/>
                    <a:uLnTx/>
                    <a:uFillTx/>
                    <a:cs typeface="+mn-ea"/>
                    <a:sym typeface="+mn-lt"/>
                  </a:rPr>
                  <a:t>Ipsum</a:t>
                </a:r>
                <a:r>
                  <a:rPr kumimoji="0" lang="en-US" sz="1200" b="0" i="0" u="none" strike="noStrike" kern="0" cap="none" spc="0" normalizeH="0" baseline="0" noProof="0" dirty="0">
                    <a:ln>
                      <a:noFill/>
                    </a:ln>
                    <a:solidFill>
                      <a:schemeClr val="bg1">
                        <a:lumMod val="50000"/>
                      </a:schemeClr>
                    </a:solidFill>
                    <a:effectLst/>
                    <a:uLnTx/>
                    <a:uFillTx/>
                    <a:cs typeface="+mn-ea"/>
                    <a:sym typeface="+mn-lt"/>
                  </a:rPr>
                  <a:t> is simply dummy text of the printing.</a:t>
                </a:r>
              </a:p>
            </p:txBody>
          </p:sp>
          <p:sp>
            <p:nvSpPr>
              <p:cNvPr id="26" name="Title 4">
                <a:extLst>
                  <a:ext uri="{FF2B5EF4-FFF2-40B4-BE49-F238E27FC236}">
                    <a16:creationId xmlns:a16="http://schemas.microsoft.com/office/drawing/2014/main" id="{EFF8D028-C3F3-499C-BA9B-23DC2B1C7A42}"/>
                  </a:ext>
                </a:extLst>
              </p:cNvPr>
              <p:cNvSpPr txBox="1">
                <a:spLocks/>
              </p:cNvSpPr>
              <p:nvPr/>
            </p:nvSpPr>
            <p:spPr>
              <a:xfrm>
                <a:off x="1894721" y="3430810"/>
                <a:ext cx="2505494"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lvl="0" algn="l">
                  <a:defRPr/>
                </a:pPr>
                <a:r>
                  <a:rPr lang="zh-CN" altLang="en-US" sz="1600" dirty="0">
                    <a:effectLst>
                      <a:outerShdw blurRad="50800" dist="38100" dir="8100000" algn="tr" rotWithShape="0">
                        <a:prstClr val="black">
                          <a:alpha val="40000"/>
                        </a:prstClr>
                      </a:outerShdw>
                    </a:effectLst>
                    <a:latin typeface="+mn-lt"/>
                    <a:ea typeface="+mn-ea"/>
                    <a:cs typeface="+mn-ea"/>
                    <a:sym typeface="+mn-lt"/>
                  </a:rPr>
                  <a:t>Add the title here</a:t>
                </a:r>
              </a:p>
            </p:txBody>
          </p:sp>
        </p:grpSp>
        <p:cxnSp>
          <p:nvCxnSpPr>
            <p:cNvPr id="23" name="Elbow Connector 23">
              <a:extLst>
                <a:ext uri="{FF2B5EF4-FFF2-40B4-BE49-F238E27FC236}">
                  <a16:creationId xmlns:a16="http://schemas.microsoft.com/office/drawing/2014/main" id="{B07DD818-2B96-4059-A77A-F9B9AED23F56}"/>
                </a:ext>
              </a:extLst>
            </p:cNvPr>
            <p:cNvCxnSpPr/>
            <p:nvPr/>
          </p:nvCxnSpPr>
          <p:spPr>
            <a:xfrm rot="5400000">
              <a:off x="7832539" y="4127783"/>
              <a:ext cx="650843" cy="104923"/>
            </a:xfrm>
            <a:prstGeom prst="bentConnector3">
              <a:avLst>
                <a:gd name="adj1" fmla="val 990"/>
              </a:avLst>
            </a:prstGeom>
            <a:noFill/>
            <a:ln w="12700" cap="flat" cmpd="sng" algn="ctr">
              <a:solidFill>
                <a:srgbClr val="52C3CB"/>
              </a:solidFill>
              <a:prstDash val="solid"/>
              <a:headEnd type="oval"/>
              <a:tailEnd type="oval"/>
            </a:ln>
            <a:effectLst/>
          </p:spPr>
        </p:cxnSp>
      </p:grpSp>
      <p:grpSp>
        <p:nvGrpSpPr>
          <p:cNvPr id="27" name="Group 35">
            <a:extLst>
              <a:ext uri="{FF2B5EF4-FFF2-40B4-BE49-F238E27FC236}">
                <a16:creationId xmlns:a16="http://schemas.microsoft.com/office/drawing/2014/main" id="{8DFF011A-288A-412B-88C5-353EAC011220}"/>
              </a:ext>
            </a:extLst>
          </p:cNvPr>
          <p:cNvGrpSpPr/>
          <p:nvPr/>
        </p:nvGrpSpPr>
        <p:grpSpPr>
          <a:xfrm>
            <a:off x="1995813" y="1986418"/>
            <a:ext cx="3728856" cy="905355"/>
            <a:chOff x="1519746" y="2290667"/>
            <a:chExt cx="3728856" cy="905355"/>
          </a:xfrm>
        </p:grpSpPr>
        <p:grpSp>
          <p:nvGrpSpPr>
            <p:cNvPr id="28" name="Group 24">
              <a:extLst>
                <a:ext uri="{FF2B5EF4-FFF2-40B4-BE49-F238E27FC236}">
                  <a16:creationId xmlns:a16="http://schemas.microsoft.com/office/drawing/2014/main" id="{D2AFA431-4C4D-4B6F-817F-633EB12A4B90}"/>
                </a:ext>
              </a:extLst>
            </p:cNvPr>
            <p:cNvGrpSpPr/>
            <p:nvPr/>
          </p:nvGrpSpPr>
          <p:grpSpPr>
            <a:xfrm>
              <a:off x="1519746" y="2290667"/>
              <a:ext cx="2965020" cy="749596"/>
              <a:chOff x="1656607" y="3362104"/>
              <a:chExt cx="2965020" cy="749596"/>
            </a:xfrm>
          </p:grpSpPr>
          <p:sp>
            <p:nvSpPr>
              <p:cNvPr id="30" name="TextBox 25">
                <a:extLst>
                  <a:ext uri="{FF2B5EF4-FFF2-40B4-BE49-F238E27FC236}">
                    <a16:creationId xmlns:a16="http://schemas.microsoft.com/office/drawing/2014/main" id="{7A133E91-A154-47D8-B12B-5603F2729C57}"/>
                  </a:ext>
                </a:extLst>
              </p:cNvPr>
              <p:cNvSpPr txBox="1"/>
              <p:nvPr/>
            </p:nvSpPr>
            <p:spPr>
              <a:xfrm>
                <a:off x="4162847" y="3362104"/>
                <a:ext cx="458780"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bg1">
                        <a:lumMod val="50000"/>
                      </a:schemeClr>
                    </a:solidFill>
                    <a:effectLst/>
                    <a:uLnTx/>
                    <a:uFillTx/>
                    <a:cs typeface="+mn-ea"/>
                    <a:sym typeface="+mn-lt"/>
                  </a:rPr>
                  <a:t>C</a:t>
                </a:r>
              </a:p>
            </p:txBody>
          </p:sp>
          <p:sp>
            <p:nvSpPr>
              <p:cNvPr id="31" name="TextBox 26">
                <a:extLst>
                  <a:ext uri="{FF2B5EF4-FFF2-40B4-BE49-F238E27FC236}">
                    <a16:creationId xmlns:a16="http://schemas.microsoft.com/office/drawing/2014/main" id="{9B05F8AD-8CCC-432D-B920-AE26AE67D0E8}"/>
                  </a:ext>
                </a:extLst>
              </p:cNvPr>
              <p:cNvSpPr txBox="1"/>
              <p:nvPr/>
            </p:nvSpPr>
            <p:spPr>
              <a:xfrm>
                <a:off x="1658258" y="3576169"/>
                <a:ext cx="2505494" cy="535531"/>
              </a:xfrm>
              <a:prstGeom prst="rect">
                <a:avLst/>
              </a:prstGeom>
              <a:noFill/>
            </p:spPr>
            <p:txBody>
              <a:bodyPr wrap="square" rtlCol="0">
                <a:spAutoFit/>
              </a:bodyPr>
              <a:lstStyle/>
              <a:p>
                <a:pPr marL="0" marR="0" lvl="0" indent="0" algn="r" defTabSz="914400" eaLnBrk="1" fontAlgn="auto" latinLnBrk="0" hangingPunct="1">
                  <a:lnSpc>
                    <a:spcPct val="12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bg1">
                        <a:lumMod val="50000"/>
                      </a:schemeClr>
                    </a:solidFill>
                    <a:effectLst/>
                    <a:uLnTx/>
                    <a:uFillTx/>
                    <a:cs typeface="+mn-ea"/>
                    <a:sym typeface="+mn-lt"/>
                  </a:rPr>
                  <a:t>Lorem</a:t>
                </a:r>
                <a:r>
                  <a:rPr kumimoji="0" lang="en-US" sz="1200" b="0" i="0" u="none" strike="noStrike" kern="0" cap="none" spc="0" normalizeH="0" baseline="0" noProof="0" dirty="0">
                    <a:ln>
                      <a:noFill/>
                    </a:ln>
                    <a:solidFill>
                      <a:schemeClr val="bg1">
                        <a:lumMod val="50000"/>
                      </a:schemeClr>
                    </a:solidFill>
                    <a:effectLst/>
                    <a:uLnTx/>
                    <a:uFillTx/>
                    <a:cs typeface="+mn-ea"/>
                    <a:sym typeface="+mn-lt"/>
                  </a:rPr>
                  <a:t> </a:t>
                </a:r>
                <a:r>
                  <a:rPr kumimoji="0" lang="en-US" sz="1200" b="0" i="0" u="none" strike="noStrike" kern="0" cap="none" spc="0" normalizeH="0" baseline="0" noProof="0" dirty="0" err="1">
                    <a:ln>
                      <a:noFill/>
                    </a:ln>
                    <a:solidFill>
                      <a:schemeClr val="bg1">
                        <a:lumMod val="50000"/>
                      </a:schemeClr>
                    </a:solidFill>
                    <a:effectLst/>
                    <a:uLnTx/>
                    <a:uFillTx/>
                    <a:cs typeface="+mn-ea"/>
                    <a:sym typeface="+mn-lt"/>
                  </a:rPr>
                  <a:t>Ipsum</a:t>
                </a:r>
                <a:r>
                  <a:rPr kumimoji="0" lang="en-US" sz="1200" b="0" i="0" u="none" strike="noStrike" kern="0" cap="none" spc="0" normalizeH="0" baseline="0" noProof="0" dirty="0">
                    <a:ln>
                      <a:noFill/>
                    </a:ln>
                    <a:solidFill>
                      <a:schemeClr val="bg1">
                        <a:lumMod val="50000"/>
                      </a:schemeClr>
                    </a:solidFill>
                    <a:effectLst/>
                    <a:uLnTx/>
                    <a:uFillTx/>
                    <a:cs typeface="+mn-ea"/>
                    <a:sym typeface="+mn-lt"/>
                  </a:rPr>
                  <a:t> is simply dummy text of the printing.</a:t>
                </a:r>
              </a:p>
            </p:txBody>
          </p:sp>
          <p:sp>
            <p:nvSpPr>
              <p:cNvPr id="32" name="Title 4">
                <a:extLst>
                  <a:ext uri="{FF2B5EF4-FFF2-40B4-BE49-F238E27FC236}">
                    <a16:creationId xmlns:a16="http://schemas.microsoft.com/office/drawing/2014/main" id="{685D1B5C-9103-40E6-BD01-BEBC596C99D7}"/>
                  </a:ext>
                </a:extLst>
              </p:cNvPr>
              <p:cNvSpPr txBox="1">
                <a:spLocks/>
              </p:cNvSpPr>
              <p:nvPr/>
            </p:nvSpPr>
            <p:spPr>
              <a:xfrm>
                <a:off x="1656607" y="3377203"/>
                <a:ext cx="2505494"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lvl="0" algn="r">
                  <a:defRPr/>
                </a:pPr>
                <a:r>
                  <a:rPr lang="zh-CN" altLang="en-US" sz="1600" dirty="0">
                    <a:effectLst>
                      <a:outerShdw blurRad="50800" dist="38100" dir="8100000" algn="tr" rotWithShape="0">
                        <a:prstClr val="black">
                          <a:alpha val="40000"/>
                        </a:prstClr>
                      </a:outerShdw>
                    </a:effectLst>
                    <a:latin typeface="+mn-lt"/>
                    <a:ea typeface="+mn-ea"/>
                    <a:cs typeface="+mn-ea"/>
                    <a:sym typeface="+mn-lt"/>
                  </a:rPr>
                  <a:t>Add the title here</a:t>
                </a:r>
              </a:p>
            </p:txBody>
          </p:sp>
        </p:grpSp>
        <p:cxnSp>
          <p:nvCxnSpPr>
            <p:cNvPr id="29" name="Elbow Connector 32">
              <a:extLst>
                <a:ext uri="{FF2B5EF4-FFF2-40B4-BE49-F238E27FC236}">
                  <a16:creationId xmlns:a16="http://schemas.microsoft.com/office/drawing/2014/main" id="{982BBD0D-BB63-494F-A558-AC5F2DE68E28}"/>
                </a:ext>
              </a:extLst>
            </p:cNvPr>
            <p:cNvCxnSpPr/>
            <p:nvPr/>
          </p:nvCxnSpPr>
          <p:spPr>
            <a:xfrm rot="16200000" flipH="1">
              <a:off x="4652257" y="2599677"/>
              <a:ext cx="614441" cy="578249"/>
            </a:xfrm>
            <a:prstGeom prst="bentConnector3">
              <a:avLst>
                <a:gd name="adj1" fmla="val -183"/>
              </a:avLst>
            </a:prstGeom>
            <a:noFill/>
            <a:ln w="12700" cap="flat" cmpd="sng" algn="ctr">
              <a:solidFill>
                <a:srgbClr val="0187AC"/>
              </a:solidFill>
              <a:prstDash val="solid"/>
              <a:headEnd type="oval"/>
              <a:tailEnd type="oval"/>
            </a:ln>
            <a:effectLst/>
          </p:spPr>
        </p:cxnSp>
      </p:grpSp>
      <p:grpSp>
        <p:nvGrpSpPr>
          <p:cNvPr id="33" name="Group 36">
            <a:extLst>
              <a:ext uri="{FF2B5EF4-FFF2-40B4-BE49-F238E27FC236}">
                <a16:creationId xmlns:a16="http://schemas.microsoft.com/office/drawing/2014/main" id="{BEC299BA-B865-4F9D-B6BC-F2E47AFC9588}"/>
              </a:ext>
            </a:extLst>
          </p:cNvPr>
          <p:cNvGrpSpPr/>
          <p:nvPr/>
        </p:nvGrpSpPr>
        <p:grpSpPr>
          <a:xfrm>
            <a:off x="1144473" y="3314371"/>
            <a:ext cx="3902031" cy="756594"/>
            <a:chOff x="668406" y="3618620"/>
            <a:chExt cx="3902031" cy="756594"/>
          </a:xfrm>
        </p:grpSpPr>
        <p:grpSp>
          <p:nvGrpSpPr>
            <p:cNvPr id="34" name="Group 28">
              <a:extLst>
                <a:ext uri="{FF2B5EF4-FFF2-40B4-BE49-F238E27FC236}">
                  <a16:creationId xmlns:a16="http://schemas.microsoft.com/office/drawing/2014/main" id="{A08DCA67-C387-4F5B-B4EB-78535C01322B}"/>
                </a:ext>
              </a:extLst>
            </p:cNvPr>
            <p:cNvGrpSpPr/>
            <p:nvPr/>
          </p:nvGrpSpPr>
          <p:grpSpPr>
            <a:xfrm>
              <a:off x="668406" y="3618620"/>
              <a:ext cx="2965875" cy="756594"/>
              <a:chOff x="1655752" y="3415711"/>
              <a:chExt cx="2965875" cy="756594"/>
            </a:xfrm>
          </p:grpSpPr>
          <p:sp>
            <p:nvSpPr>
              <p:cNvPr id="36" name="TextBox 29">
                <a:extLst>
                  <a:ext uri="{FF2B5EF4-FFF2-40B4-BE49-F238E27FC236}">
                    <a16:creationId xmlns:a16="http://schemas.microsoft.com/office/drawing/2014/main" id="{04739F8A-3E48-40C1-8C20-86BB8687648D}"/>
                  </a:ext>
                </a:extLst>
              </p:cNvPr>
              <p:cNvSpPr txBox="1"/>
              <p:nvPr/>
            </p:nvSpPr>
            <p:spPr>
              <a:xfrm>
                <a:off x="4162847" y="3415711"/>
                <a:ext cx="458780"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bg1">
                        <a:lumMod val="50000"/>
                      </a:schemeClr>
                    </a:solidFill>
                    <a:effectLst/>
                    <a:uLnTx/>
                    <a:uFillTx/>
                    <a:cs typeface="+mn-ea"/>
                    <a:sym typeface="+mn-lt"/>
                  </a:rPr>
                  <a:t>B</a:t>
                </a:r>
              </a:p>
            </p:txBody>
          </p:sp>
          <p:sp>
            <p:nvSpPr>
              <p:cNvPr id="37" name="TextBox 30">
                <a:extLst>
                  <a:ext uri="{FF2B5EF4-FFF2-40B4-BE49-F238E27FC236}">
                    <a16:creationId xmlns:a16="http://schemas.microsoft.com/office/drawing/2014/main" id="{14B5DB8C-E603-4DC1-84BD-14A684E121D4}"/>
                  </a:ext>
                </a:extLst>
              </p:cNvPr>
              <p:cNvSpPr txBox="1"/>
              <p:nvPr/>
            </p:nvSpPr>
            <p:spPr>
              <a:xfrm>
                <a:off x="1655752" y="3636774"/>
                <a:ext cx="2505494" cy="535531"/>
              </a:xfrm>
              <a:prstGeom prst="rect">
                <a:avLst/>
              </a:prstGeom>
              <a:noFill/>
            </p:spPr>
            <p:txBody>
              <a:bodyPr wrap="square" rtlCol="0">
                <a:spAutoFit/>
              </a:bodyPr>
              <a:lstStyle/>
              <a:p>
                <a:pPr marL="0" marR="0" lvl="0" indent="0" algn="r" defTabSz="914400" eaLnBrk="1" fontAlgn="auto" latinLnBrk="0" hangingPunct="1">
                  <a:lnSpc>
                    <a:spcPct val="12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bg1">
                        <a:lumMod val="50000"/>
                      </a:schemeClr>
                    </a:solidFill>
                    <a:effectLst/>
                    <a:uLnTx/>
                    <a:uFillTx/>
                    <a:cs typeface="+mn-ea"/>
                    <a:sym typeface="+mn-lt"/>
                  </a:rPr>
                  <a:t>Lorem</a:t>
                </a:r>
                <a:r>
                  <a:rPr kumimoji="0" lang="en-US" sz="1200" b="0" i="0" u="none" strike="noStrike" kern="0" cap="none" spc="0" normalizeH="0" baseline="0" noProof="0" dirty="0">
                    <a:ln>
                      <a:noFill/>
                    </a:ln>
                    <a:solidFill>
                      <a:schemeClr val="bg1">
                        <a:lumMod val="50000"/>
                      </a:schemeClr>
                    </a:solidFill>
                    <a:effectLst/>
                    <a:uLnTx/>
                    <a:uFillTx/>
                    <a:cs typeface="+mn-ea"/>
                    <a:sym typeface="+mn-lt"/>
                  </a:rPr>
                  <a:t> </a:t>
                </a:r>
                <a:r>
                  <a:rPr kumimoji="0" lang="en-US" sz="1200" b="0" i="0" u="none" strike="noStrike" kern="0" cap="none" spc="0" normalizeH="0" baseline="0" noProof="0" dirty="0" err="1">
                    <a:ln>
                      <a:noFill/>
                    </a:ln>
                    <a:solidFill>
                      <a:schemeClr val="bg1">
                        <a:lumMod val="50000"/>
                      </a:schemeClr>
                    </a:solidFill>
                    <a:effectLst/>
                    <a:uLnTx/>
                    <a:uFillTx/>
                    <a:cs typeface="+mn-ea"/>
                    <a:sym typeface="+mn-lt"/>
                  </a:rPr>
                  <a:t>Ipsum</a:t>
                </a:r>
                <a:r>
                  <a:rPr kumimoji="0" lang="en-US" sz="1200" b="0" i="0" u="none" strike="noStrike" kern="0" cap="none" spc="0" normalizeH="0" baseline="0" noProof="0" dirty="0">
                    <a:ln>
                      <a:noFill/>
                    </a:ln>
                    <a:solidFill>
                      <a:schemeClr val="bg1">
                        <a:lumMod val="50000"/>
                      </a:schemeClr>
                    </a:solidFill>
                    <a:effectLst/>
                    <a:uLnTx/>
                    <a:uFillTx/>
                    <a:cs typeface="+mn-ea"/>
                    <a:sym typeface="+mn-lt"/>
                  </a:rPr>
                  <a:t> is simply dummy text of the printing.</a:t>
                </a:r>
              </a:p>
            </p:txBody>
          </p:sp>
          <p:sp>
            <p:nvSpPr>
              <p:cNvPr id="38" name="Title 4">
                <a:extLst>
                  <a:ext uri="{FF2B5EF4-FFF2-40B4-BE49-F238E27FC236}">
                    <a16:creationId xmlns:a16="http://schemas.microsoft.com/office/drawing/2014/main" id="{965240B9-25FA-4638-9EB7-D1091C0683E1}"/>
                  </a:ext>
                </a:extLst>
              </p:cNvPr>
              <p:cNvSpPr txBox="1">
                <a:spLocks/>
              </p:cNvSpPr>
              <p:nvPr/>
            </p:nvSpPr>
            <p:spPr>
              <a:xfrm>
                <a:off x="1656607" y="3430810"/>
                <a:ext cx="2505494"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lvl="0" algn="r">
                  <a:defRPr/>
                </a:pPr>
                <a:r>
                  <a:rPr lang="zh-CN" altLang="en-US" sz="1600" dirty="0">
                    <a:effectLst>
                      <a:outerShdw blurRad="50800" dist="38100" dir="8100000" algn="tr" rotWithShape="0">
                        <a:prstClr val="black">
                          <a:alpha val="40000"/>
                        </a:prstClr>
                      </a:outerShdw>
                    </a:effectLst>
                    <a:latin typeface="+mn-lt"/>
                    <a:ea typeface="+mn-ea"/>
                    <a:cs typeface="+mn-ea"/>
                    <a:sym typeface="+mn-lt"/>
                  </a:rPr>
                  <a:t>Add the title here</a:t>
                </a:r>
              </a:p>
            </p:txBody>
          </p:sp>
        </p:grpSp>
        <p:cxnSp>
          <p:nvCxnSpPr>
            <p:cNvPr id="35" name="Elbow Connector 33">
              <a:extLst>
                <a:ext uri="{FF2B5EF4-FFF2-40B4-BE49-F238E27FC236}">
                  <a16:creationId xmlns:a16="http://schemas.microsoft.com/office/drawing/2014/main" id="{55A11605-B608-4AF2-BEC7-71C463CC0559}"/>
                </a:ext>
              </a:extLst>
            </p:cNvPr>
            <p:cNvCxnSpPr/>
            <p:nvPr/>
          </p:nvCxnSpPr>
          <p:spPr>
            <a:xfrm>
              <a:off x="3780854" y="3846636"/>
              <a:ext cx="789583" cy="171176"/>
            </a:xfrm>
            <a:prstGeom prst="bentConnector3">
              <a:avLst>
                <a:gd name="adj1" fmla="val 176"/>
              </a:avLst>
            </a:prstGeom>
            <a:noFill/>
            <a:ln w="12700" cap="flat" cmpd="sng" algn="ctr">
              <a:solidFill>
                <a:srgbClr val="1AA4BE"/>
              </a:solidFill>
              <a:prstDash val="solid"/>
              <a:headEnd type="oval"/>
              <a:tailEnd type="oval"/>
            </a:ln>
            <a:effectLst/>
          </p:spPr>
        </p:cxnSp>
      </p:grpSp>
      <p:grpSp>
        <p:nvGrpSpPr>
          <p:cNvPr id="39" name="组合 38">
            <a:extLst>
              <a:ext uri="{FF2B5EF4-FFF2-40B4-BE49-F238E27FC236}">
                <a16:creationId xmlns:a16="http://schemas.microsoft.com/office/drawing/2014/main" id="{DBF048A7-B563-4295-8C26-4BE693828C87}"/>
              </a:ext>
            </a:extLst>
          </p:cNvPr>
          <p:cNvGrpSpPr/>
          <p:nvPr/>
        </p:nvGrpSpPr>
        <p:grpSpPr>
          <a:xfrm>
            <a:off x="3390898" y="419177"/>
            <a:ext cx="5410202" cy="1073532"/>
            <a:chOff x="3390898" y="419177"/>
            <a:chExt cx="5410202" cy="1073532"/>
          </a:xfrm>
        </p:grpSpPr>
        <p:sp>
          <p:nvSpPr>
            <p:cNvPr id="40" name="文本框 39">
              <a:extLst>
                <a:ext uri="{FF2B5EF4-FFF2-40B4-BE49-F238E27FC236}">
                  <a16:creationId xmlns:a16="http://schemas.microsoft.com/office/drawing/2014/main" id="{EC50D15E-0DC8-4E69-A32B-4BDEF390C48E}"/>
                </a:ext>
              </a:extLst>
            </p:cNvPr>
            <p:cNvSpPr txBox="1"/>
            <p:nvPr/>
          </p:nvSpPr>
          <p:spPr>
            <a:xfrm>
              <a:off x="5182928" y="419177"/>
              <a:ext cx="1826142"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dirty="0">
                  <a:solidFill>
                    <a:srgbClr val="00BCD4"/>
                  </a:solidFill>
                  <a:cs typeface="+mn-ea"/>
                  <a:sym typeface="+mn-lt"/>
                </a:rPr>
                <a:t>Prospects for development</a:t>
              </a:r>
            </a:p>
          </p:txBody>
        </p:sp>
        <p:sp>
          <p:nvSpPr>
            <p:cNvPr id="41" name="文本框 40">
              <a:extLst>
                <a:ext uri="{FF2B5EF4-FFF2-40B4-BE49-F238E27FC236}">
                  <a16:creationId xmlns:a16="http://schemas.microsoft.com/office/drawing/2014/main" id="{E7D722CC-5EF5-4BED-A80E-EC003E244045}"/>
                </a:ext>
              </a:extLst>
            </p:cNvPr>
            <p:cNvSpPr txBox="1"/>
            <p:nvPr/>
          </p:nvSpPr>
          <p:spPr>
            <a:xfrm>
              <a:off x="3390898" y="996419"/>
              <a:ext cx="5410202" cy="49629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bg1">
                      <a:lumMod val="65000"/>
                    </a:schemeClr>
                  </a:solidFill>
                  <a:effectLst/>
                  <a:uLnTx/>
                  <a:uFillTx/>
                  <a:cs typeface="+mn-ea"/>
                  <a:sym typeface="+mn-lt"/>
                </a:rPr>
                <a:t>The user can demonstrate on a projector or computer, or print the presentation and make it into a film to be used in a wider field</a:t>
              </a:r>
            </a:p>
          </p:txBody>
        </p:sp>
      </p:grpSp>
    </p:spTree>
    <p:extLst>
      <p:ext uri="{BB962C8B-B14F-4D97-AF65-F5344CB8AC3E}">
        <p14:creationId xmlns:p14="http://schemas.microsoft.com/office/powerpoint/2010/main" val="2076329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p14="http://schemas.microsoft.com/office/powerpoint/2010/main" xmlns:a14="http://schemas.microsoft.com/office/drawing/2010/main" xmlns:a16="http://schemas.microsoft.com/office/drawing/2014/main"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0.70"/>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par>
                                    <p:cTn id="10" presetID="2" presetClass="entr" presetSubtype="4" accel="50000" decel="5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ppt_x"/>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2" fill="hold" nodeType="withEffect" p14:presetBounceEnd="50000">
                                      <p:stCondLst>
                                        <p:cond delay="1500"/>
                                      </p:stCondLst>
                                      <p:childTnLst>
                                        <p:set>
                                          <p:cBhvr>
                                            <p:cTn id="15" dur="1" fill="hold">
                                              <p:stCondLst>
                                                <p:cond delay="0"/>
                                              </p:stCondLst>
                                            </p:cTn>
                                            <p:tgtEl>
                                              <p:spTgt spid="15"/>
                                            </p:tgtEl>
                                            <p:attrNameLst>
                                              <p:attrName>style.visibility</p:attrName>
                                            </p:attrNameLst>
                                          </p:cBhvr>
                                          <p:to>
                                            <p:strVal val="visible"/>
                                          </p:to>
                                        </p:set>
                                        <p:anim calcmode="lin" valueType="num" p14:bounceEnd="50000">
                                          <p:cBhvr additive="base">
                                            <p:cTn id="16" dur="1500" fill="hold"/>
                                            <p:tgtEl>
                                              <p:spTgt spid="15"/>
                                            </p:tgtEl>
                                            <p:attrNameLst>
                                              <p:attrName>ppt_x</p:attrName>
                                            </p:attrNameLst>
                                          </p:cBhvr>
                                          <p:tavLst>
                                            <p:tav tm="0">
                                              <p:val>
                                                <p:strVal val="1+#ppt_w/2"/>
                                              </p:val>
                                            </p:tav>
                                            <p:tav tm="100000">
                                              <p:val>
                                                <p:strVal val="#ppt_x"/>
                                              </p:val>
                                            </p:tav>
                                          </p:tavLst>
                                        </p:anim>
                                        <p:anim calcmode="lin" valueType="num" p14:bounceEnd="50000">
                                          <p:cBhvr additive="base">
                                            <p:cTn id="17" dur="1500" fill="hold"/>
                                            <p:tgtEl>
                                              <p:spTgt spid="15"/>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14:presetBounceEnd="50000">
                                      <p:stCondLst>
                                        <p:cond delay="1700"/>
                                      </p:stCondLst>
                                      <p:childTnLst>
                                        <p:set>
                                          <p:cBhvr>
                                            <p:cTn id="19" dur="1" fill="hold">
                                              <p:stCondLst>
                                                <p:cond delay="0"/>
                                              </p:stCondLst>
                                            </p:cTn>
                                            <p:tgtEl>
                                              <p:spTgt spid="27"/>
                                            </p:tgtEl>
                                            <p:attrNameLst>
                                              <p:attrName>style.visibility</p:attrName>
                                            </p:attrNameLst>
                                          </p:cBhvr>
                                          <p:to>
                                            <p:strVal val="visible"/>
                                          </p:to>
                                        </p:set>
                                        <p:anim calcmode="lin" valueType="num" p14:bounceEnd="50000">
                                          <p:cBhvr additive="base">
                                            <p:cTn id="20" dur="1500" fill="hold"/>
                                            <p:tgtEl>
                                              <p:spTgt spid="27"/>
                                            </p:tgtEl>
                                            <p:attrNameLst>
                                              <p:attrName>ppt_x</p:attrName>
                                            </p:attrNameLst>
                                          </p:cBhvr>
                                          <p:tavLst>
                                            <p:tav tm="0">
                                              <p:val>
                                                <p:strVal val="0-#ppt_w/2"/>
                                              </p:val>
                                            </p:tav>
                                            <p:tav tm="100000">
                                              <p:val>
                                                <p:strVal val="#ppt_x"/>
                                              </p:val>
                                            </p:tav>
                                          </p:tavLst>
                                        </p:anim>
                                        <p:anim calcmode="lin" valueType="num" p14:bounceEnd="50000">
                                          <p:cBhvr additive="base">
                                            <p:cTn id="21" dur="15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14:presetBounceEnd="50000">
                                      <p:stCondLst>
                                        <p:cond delay="1900"/>
                                      </p:stCondLst>
                                      <p:childTnLst>
                                        <p:set>
                                          <p:cBhvr>
                                            <p:cTn id="23" dur="1" fill="hold">
                                              <p:stCondLst>
                                                <p:cond delay="0"/>
                                              </p:stCondLst>
                                            </p:cTn>
                                            <p:tgtEl>
                                              <p:spTgt spid="33"/>
                                            </p:tgtEl>
                                            <p:attrNameLst>
                                              <p:attrName>style.visibility</p:attrName>
                                            </p:attrNameLst>
                                          </p:cBhvr>
                                          <p:to>
                                            <p:strVal val="visible"/>
                                          </p:to>
                                        </p:set>
                                        <p:anim calcmode="lin" valueType="num" p14:bounceEnd="50000">
                                          <p:cBhvr additive="base">
                                            <p:cTn id="24" dur="1500" fill="hold"/>
                                            <p:tgtEl>
                                              <p:spTgt spid="33"/>
                                            </p:tgtEl>
                                            <p:attrNameLst>
                                              <p:attrName>ppt_x</p:attrName>
                                            </p:attrNameLst>
                                          </p:cBhvr>
                                          <p:tavLst>
                                            <p:tav tm="0">
                                              <p:val>
                                                <p:strVal val="0-#ppt_w/2"/>
                                              </p:val>
                                            </p:tav>
                                            <p:tav tm="100000">
                                              <p:val>
                                                <p:strVal val="#ppt_x"/>
                                              </p:val>
                                            </p:tav>
                                          </p:tavLst>
                                        </p:anim>
                                        <p:anim calcmode="lin" valueType="num" p14:bounceEnd="50000">
                                          <p:cBhvr additive="base">
                                            <p:cTn id="25" dur="1500" fill="hold"/>
                                            <p:tgtEl>
                                              <p:spTgt spid="33"/>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50000">
                                      <p:stCondLst>
                                        <p:cond delay="2100"/>
                                      </p:stCondLst>
                                      <p:childTnLst>
                                        <p:set>
                                          <p:cBhvr>
                                            <p:cTn id="27" dur="1" fill="hold">
                                              <p:stCondLst>
                                                <p:cond delay="0"/>
                                              </p:stCondLst>
                                            </p:cTn>
                                            <p:tgtEl>
                                              <p:spTgt spid="21"/>
                                            </p:tgtEl>
                                            <p:attrNameLst>
                                              <p:attrName>style.visibility</p:attrName>
                                            </p:attrNameLst>
                                          </p:cBhvr>
                                          <p:to>
                                            <p:strVal val="visible"/>
                                          </p:to>
                                        </p:set>
                                        <p:anim calcmode="lin" valueType="num" p14:bounceEnd="50000">
                                          <p:cBhvr additive="base">
                                            <p:cTn id="28" dur="1500" fill="hold"/>
                                            <p:tgtEl>
                                              <p:spTgt spid="21"/>
                                            </p:tgtEl>
                                            <p:attrNameLst>
                                              <p:attrName>ppt_x</p:attrName>
                                            </p:attrNameLst>
                                          </p:cBhvr>
                                          <p:tavLst>
                                            <p:tav tm="0">
                                              <p:val>
                                                <p:strVal val="1+#ppt_w/2"/>
                                              </p:val>
                                            </p:tav>
                                            <p:tav tm="100000">
                                              <p:val>
                                                <p:strVal val="#ppt_x"/>
                                              </p:val>
                                            </p:tav>
                                          </p:tavLst>
                                        </p:anim>
                                        <p:anim calcmode="lin" valueType="num" p14:bounceEnd="50000">
                                          <p:cBhvr additive="base">
                                            <p:cTn id="29" dur="1500" fill="hold"/>
                                            <p:tgtEl>
                                              <p:spTgt spid="21"/>
                                            </p:tgtEl>
                                            <p:attrNameLst>
                                              <p:attrName>ppt_y</p:attrName>
                                            </p:attrNameLst>
                                          </p:cBhvr>
                                          <p:tavLst>
                                            <p:tav tm="0">
                                              <p:val>
                                                <p:strVal val="#ppt_y"/>
                                              </p:val>
                                            </p:tav>
                                            <p:tav tm="100000">
                                              <p:val>
                                                <p:strVal val="#ppt_y"/>
                                              </p:val>
                                            </p:tav>
                                          </p:tavLst>
                                        </p:anim>
                                      </p:childTnLst>
                                    </p:cTn>
                                  </p:par>
                                </p:childTnLst>
                              </p:cTn>
                            </p:par>
                            <p:par>
                              <p:cTn id="30" fill="hold">
                                <p:stCondLst>
                                  <p:cond delay="3600"/>
                                </p:stCondLst>
                                <p:childTnLst>
                                  <p:par>
                                    <p:cTn id="31" presetID="22" presetClass="entr" presetSubtype="8"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p15="http://schemas.microsoft.com/office/powerpoint/2012/main"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0.70"/>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par>
                                    <p:cTn id="10" presetID="2" presetClass="entr" presetSubtype="4" accel="50000" decel="5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ppt_x"/>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2" fill="hold" nodeType="withEffect">
                                      <p:stCondLst>
                                        <p:cond delay="150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500" fill="hold"/>
                                            <p:tgtEl>
                                              <p:spTgt spid="15"/>
                                            </p:tgtEl>
                                            <p:attrNameLst>
                                              <p:attrName>ppt_x</p:attrName>
                                            </p:attrNameLst>
                                          </p:cBhvr>
                                          <p:tavLst>
                                            <p:tav tm="0">
                                              <p:val>
                                                <p:strVal val="1+#ppt_w/2"/>
                                              </p:val>
                                            </p:tav>
                                            <p:tav tm="100000">
                                              <p:val>
                                                <p:strVal val="#ppt_x"/>
                                              </p:val>
                                            </p:tav>
                                          </p:tavLst>
                                        </p:anim>
                                        <p:anim calcmode="lin" valueType="num">
                                          <p:cBhvr additive="base">
                                            <p:cTn id="17" dur="1500" fill="hold"/>
                                            <p:tgtEl>
                                              <p:spTgt spid="15"/>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170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500" fill="hold"/>
                                            <p:tgtEl>
                                              <p:spTgt spid="27"/>
                                            </p:tgtEl>
                                            <p:attrNameLst>
                                              <p:attrName>ppt_x</p:attrName>
                                            </p:attrNameLst>
                                          </p:cBhvr>
                                          <p:tavLst>
                                            <p:tav tm="0">
                                              <p:val>
                                                <p:strVal val="0-#ppt_w/2"/>
                                              </p:val>
                                            </p:tav>
                                            <p:tav tm="100000">
                                              <p:val>
                                                <p:strVal val="#ppt_x"/>
                                              </p:val>
                                            </p:tav>
                                          </p:tavLst>
                                        </p:anim>
                                        <p:anim calcmode="lin" valueType="num">
                                          <p:cBhvr additive="base">
                                            <p:cTn id="21" dur="15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90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1500" fill="hold"/>
                                            <p:tgtEl>
                                              <p:spTgt spid="33"/>
                                            </p:tgtEl>
                                            <p:attrNameLst>
                                              <p:attrName>ppt_x</p:attrName>
                                            </p:attrNameLst>
                                          </p:cBhvr>
                                          <p:tavLst>
                                            <p:tav tm="0">
                                              <p:val>
                                                <p:strVal val="0-#ppt_w/2"/>
                                              </p:val>
                                            </p:tav>
                                            <p:tav tm="100000">
                                              <p:val>
                                                <p:strVal val="#ppt_x"/>
                                              </p:val>
                                            </p:tav>
                                          </p:tavLst>
                                        </p:anim>
                                        <p:anim calcmode="lin" valueType="num">
                                          <p:cBhvr additive="base">
                                            <p:cTn id="25" dur="1500" fill="hold"/>
                                            <p:tgtEl>
                                              <p:spTgt spid="33"/>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210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500" fill="hold"/>
                                            <p:tgtEl>
                                              <p:spTgt spid="21"/>
                                            </p:tgtEl>
                                            <p:attrNameLst>
                                              <p:attrName>ppt_x</p:attrName>
                                            </p:attrNameLst>
                                          </p:cBhvr>
                                          <p:tavLst>
                                            <p:tav tm="0">
                                              <p:val>
                                                <p:strVal val="1+#ppt_w/2"/>
                                              </p:val>
                                            </p:tav>
                                            <p:tav tm="100000">
                                              <p:val>
                                                <p:strVal val="#ppt_x"/>
                                              </p:val>
                                            </p:tav>
                                          </p:tavLst>
                                        </p:anim>
                                        <p:anim calcmode="lin" valueType="num">
                                          <p:cBhvr additive="base">
                                            <p:cTn id="29" dur="1500" fill="hold"/>
                                            <p:tgtEl>
                                              <p:spTgt spid="21"/>
                                            </p:tgtEl>
                                            <p:attrNameLst>
                                              <p:attrName>ppt_y</p:attrName>
                                            </p:attrNameLst>
                                          </p:cBhvr>
                                          <p:tavLst>
                                            <p:tav tm="0">
                                              <p:val>
                                                <p:strVal val="#ppt_y"/>
                                              </p:val>
                                            </p:tav>
                                            <p:tav tm="100000">
                                              <p:val>
                                                <p:strVal val="#ppt_y"/>
                                              </p:val>
                                            </p:tav>
                                          </p:tavLst>
                                        </p:anim>
                                      </p:childTnLst>
                                    </p:cTn>
                                  </p:par>
                                </p:childTnLst>
                              </p:cTn>
                            </p:par>
                            <p:par>
                              <p:cTn id="30" fill="hold">
                                <p:stCondLst>
                                  <p:cond delay="3600"/>
                                </p:stCondLst>
                                <p:childTnLst>
                                  <p:par>
                                    <p:cTn id="31" presetID="22" presetClass="entr" presetSubtype="8"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24 Elipse">
            <a:extLst>
              <a:ext uri="{FF2B5EF4-FFF2-40B4-BE49-F238E27FC236}">
                <a16:creationId xmlns:a16="http://schemas.microsoft.com/office/drawing/2014/main" id="{BEAEA80E-82BA-4119-AECB-CC972AD3C4FD}"/>
              </a:ext>
            </a:extLst>
          </p:cNvPr>
          <p:cNvSpPr/>
          <p:nvPr/>
        </p:nvSpPr>
        <p:spPr>
          <a:xfrm>
            <a:off x="4616458" y="5709742"/>
            <a:ext cx="3485028" cy="1033696"/>
          </a:xfrm>
          <a:prstGeom prst="ellipse">
            <a:avLst/>
          </a:prstGeom>
          <a:gradFill flip="none" rotWithShape="1">
            <a:gsLst>
              <a:gs pos="0">
                <a:srgbClr val="262626">
                  <a:lumMod val="75000"/>
                  <a:lumOff val="25000"/>
                  <a:alpha val="65000"/>
                </a:srgbClr>
              </a:gs>
              <a:gs pos="100000">
                <a:srgbClr val="262626">
                  <a:lumMod val="75000"/>
                  <a:lumOff val="25000"/>
                  <a:alpha val="65000"/>
                </a:srgbClr>
              </a:gs>
            </a:gsLst>
            <a:lin ang="5400000" scaled="0"/>
            <a:tileRect/>
          </a:gradFill>
          <a:ln w="25400" cap="flat" cmpd="sng" algn="ctr">
            <a:noFill/>
            <a:prstDash val="solid"/>
          </a:ln>
          <a:effectLst>
            <a:softEdge rad="444500"/>
          </a:effectLst>
        </p:spPr>
        <p:txBody>
          <a:bodyPr lIns="120782" tIns="60391" rIns="120782" bIns="6039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900" b="0" i="0" u="none" strike="noStrike" kern="0" cap="none" spc="0" normalizeH="0" baseline="0" noProof="0">
              <a:ln>
                <a:noFill/>
              </a:ln>
              <a:solidFill>
                <a:srgbClr val="262626"/>
              </a:solidFill>
              <a:effectLst/>
              <a:uLnTx/>
              <a:uFillTx/>
              <a:cs typeface="+mn-ea"/>
              <a:sym typeface="+mn-lt"/>
            </a:endParaRPr>
          </a:p>
        </p:txBody>
      </p:sp>
      <p:sp>
        <p:nvSpPr>
          <p:cNvPr id="2" name="Title 1">
            <a:extLst>
              <a:ext uri="{FF2B5EF4-FFF2-40B4-BE49-F238E27FC236}">
                <a16:creationId xmlns:a16="http://schemas.microsoft.com/office/drawing/2014/main" id="{04FD5F70-A46B-4333-9863-1E419D209055}"/>
              </a:ext>
            </a:extLst>
          </p:cNvPr>
          <p:cNvSpPr txBox="1">
            <a:spLocks/>
          </p:cNvSpPr>
          <p:nvPr/>
        </p:nvSpPr>
        <p:spPr>
          <a:xfrm>
            <a:off x="689360" y="3793022"/>
            <a:ext cx="3342288" cy="1243276"/>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stStyle>
          <a:p>
            <a:pPr lvl="0">
              <a:lnSpc>
                <a:spcPct val="100000"/>
              </a:lnSpc>
              <a:defRPr/>
            </a:pPr>
            <a:r>
              <a:rPr lang="en-US" altLang="zh-CN" sz="9600" dirty="0">
                <a:solidFill>
                  <a:srgbClr val="00BCD4"/>
                </a:solidFill>
                <a:effectLst>
                  <a:outerShdw blurRad="254000" dist="127000" dir="8100000" algn="tr" rotWithShape="0">
                    <a:prstClr val="black">
                      <a:alpha val="40000"/>
                    </a:prstClr>
                  </a:outerShdw>
                </a:effectLst>
                <a:latin typeface="+mn-lt"/>
                <a:ea typeface="+mn-ea"/>
                <a:cs typeface="+mn-ea"/>
                <a:sym typeface="+mn-lt"/>
              </a:rPr>
              <a:t>C</a:t>
            </a:r>
            <a:r>
              <a:rPr lang="en-US" altLang="zh-CN" dirty="0">
                <a:solidFill>
                  <a:srgbClr val="00BCD4"/>
                </a:solidFill>
                <a:effectLst>
                  <a:outerShdw blurRad="254000" dist="127000" dir="8100000" algn="tr" rotWithShape="0">
                    <a:prstClr val="black">
                      <a:alpha val="40000"/>
                    </a:prstClr>
                  </a:outerShdw>
                </a:effectLst>
                <a:latin typeface="+mn-lt"/>
                <a:ea typeface="+mn-ea"/>
                <a:cs typeface="+mn-ea"/>
                <a:sym typeface="+mn-lt"/>
              </a:rPr>
              <a:t>ONTENTS</a:t>
            </a:r>
          </a:p>
        </p:txBody>
      </p:sp>
      <p:grpSp>
        <p:nvGrpSpPr>
          <p:cNvPr id="4" name="组合 3">
            <a:extLst>
              <a:ext uri="{FF2B5EF4-FFF2-40B4-BE49-F238E27FC236}">
                <a16:creationId xmlns:a16="http://schemas.microsoft.com/office/drawing/2014/main" id="{1BA9BAC4-A8F4-4DB1-8866-F10891C162AC}"/>
              </a:ext>
            </a:extLst>
          </p:cNvPr>
          <p:cNvGrpSpPr/>
          <p:nvPr/>
        </p:nvGrpSpPr>
        <p:grpSpPr>
          <a:xfrm>
            <a:off x="5456732" y="2479547"/>
            <a:ext cx="2115811" cy="2115817"/>
            <a:chOff x="5456732" y="2479547"/>
            <a:chExt cx="2115811" cy="2115817"/>
          </a:xfrm>
          <a:effectLst>
            <a:outerShdw blurRad="381000" dist="381000" dir="8100000" algn="tr" rotWithShape="0">
              <a:schemeClr val="bg1">
                <a:lumMod val="50000"/>
                <a:alpha val="40000"/>
              </a:schemeClr>
            </a:outerShdw>
          </a:effectLst>
        </p:grpSpPr>
        <p:sp>
          <p:nvSpPr>
            <p:cNvPr id="5" name="Rounded Rectangle 7">
              <a:extLst>
                <a:ext uri="{FF2B5EF4-FFF2-40B4-BE49-F238E27FC236}">
                  <a16:creationId xmlns:a16="http://schemas.microsoft.com/office/drawing/2014/main" id="{03457D45-0F1F-4788-B8B7-A2E69D339CD0}"/>
                </a:ext>
              </a:extLst>
            </p:cNvPr>
            <p:cNvSpPr/>
            <p:nvPr/>
          </p:nvSpPr>
          <p:spPr>
            <a:xfrm rot="2700000">
              <a:off x="5456729" y="2479550"/>
              <a:ext cx="2115817" cy="2115811"/>
            </a:xfrm>
            <a:prstGeom prst="roundRect">
              <a:avLst>
                <a:gd name="adj" fmla="val 34663"/>
              </a:avLst>
            </a:prstGeom>
            <a:solidFill>
              <a:srgbClr val="00BCD4"/>
            </a:solidFill>
            <a:ln w="12700" cap="flat" cmpd="sng" algn="ctr">
              <a:noFill/>
              <a:prstDash val="solid"/>
              <a:miter lim="800000"/>
            </a:ln>
            <a:effectLst>
              <a:outerShdw blurRad="254000" dist="127000" dir="5400000" algn="t"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cs typeface="+mn-ea"/>
                <a:sym typeface="+mn-lt"/>
              </a:endParaRPr>
            </a:p>
          </p:txBody>
        </p:sp>
        <p:sp>
          <p:nvSpPr>
            <p:cNvPr id="6" name="Title 3">
              <a:extLst>
                <a:ext uri="{FF2B5EF4-FFF2-40B4-BE49-F238E27FC236}">
                  <a16:creationId xmlns:a16="http://schemas.microsoft.com/office/drawing/2014/main" id="{11104333-2795-47D8-B8E1-92E3334F0E30}"/>
                </a:ext>
              </a:extLst>
            </p:cNvPr>
            <p:cNvSpPr txBox="1">
              <a:spLocks/>
            </p:cNvSpPr>
            <p:nvPr/>
          </p:nvSpPr>
          <p:spPr>
            <a:xfrm>
              <a:off x="5609552" y="3415661"/>
              <a:ext cx="1810168" cy="274764"/>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zh-CN" altLang="en-US" sz="1800" b="0" dirty="0">
                  <a:solidFill>
                    <a:srgbClr val="FFFFFF"/>
                  </a:solidFill>
                  <a:latin typeface="+mn-lt"/>
                  <a:ea typeface="+mn-ea"/>
                  <a:cs typeface="+mn-ea"/>
                  <a:sym typeface="+mn-lt"/>
                </a:rPr>
                <a:t>Introduction to the project</a:t>
              </a:r>
            </a:p>
          </p:txBody>
        </p:sp>
        <p:sp>
          <p:nvSpPr>
            <p:cNvPr id="7" name="Title 3">
              <a:extLst>
                <a:ext uri="{FF2B5EF4-FFF2-40B4-BE49-F238E27FC236}">
                  <a16:creationId xmlns:a16="http://schemas.microsoft.com/office/drawing/2014/main" id="{C377F11E-0D5A-4B65-B840-0E7E7E59D69C}"/>
                </a:ext>
              </a:extLst>
            </p:cNvPr>
            <p:cNvSpPr txBox="1">
              <a:spLocks/>
            </p:cNvSpPr>
            <p:nvPr/>
          </p:nvSpPr>
          <p:spPr>
            <a:xfrm>
              <a:off x="5625523" y="3864611"/>
              <a:ext cx="1810167" cy="501994"/>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100000"/>
                </a:lnSpc>
                <a:spcBef>
                  <a:spcPts val="1200"/>
                </a:spcBef>
                <a:buClr>
                  <a:srgbClr val="2196F3"/>
                </a:buClr>
                <a:buSzPct val="150000"/>
              </a:pPr>
              <a:r>
                <a:rPr lang="en-US" sz="1000" b="0" dirty="0">
                  <a:solidFill>
                    <a:srgbClr val="FFFFFF">
                      <a:alpha val="70000"/>
                    </a:srgbClr>
                  </a:solidFill>
                  <a:latin typeface="+mn-lt"/>
                  <a:ea typeface="+mn-ea"/>
                  <a:cs typeface="+mn-ea"/>
                  <a:sym typeface="+mn-lt"/>
                </a:rPr>
                <a:t>Sesame snaps </a:t>
              </a:r>
              <a:r>
                <a:rPr lang="en-US" sz="1000" b="0" dirty="0" err="1">
                  <a:solidFill>
                    <a:srgbClr val="FFFFFF">
                      <a:alpha val="70000"/>
                    </a:srgbClr>
                  </a:solidFill>
                  <a:latin typeface="+mn-lt"/>
                  <a:ea typeface="+mn-ea"/>
                  <a:cs typeface="+mn-ea"/>
                  <a:sym typeface="+mn-lt"/>
                </a:rPr>
                <a:t>jelyy</a:t>
              </a:r>
              <a:r>
                <a:rPr lang="en-US" sz="1000" b="0" dirty="0">
                  <a:solidFill>
                    <a:srgbClr val="FFFFFF">
                      <a:alpha val="70000"/>
                    </a:srgbClr>
                  </a:solidFill>
                  <a:latin typeface="+mn-lt"/>
                  <a:ea typeface="+mn-ea"/>
                  <a:cs typeface="+mn-ea"/>
                  <a:sym typeface="+mn-lt"/>
                </a:rPr>
                <a:t> dessert tootsie roll sweet roll.</a:t>
              </a:r>
            </a:p>
          </p:txBody>
        </p:sp>
        <p:sp>
          <p:nvSpPr>
            <p:cNvPr id="8" name="Title 3">
              <a:extLst>
                <a:ext uri="{FF2B5EF4-FFF2-40B4-BE49-F238E27FC236}">
                  <a16:creationId xmlns:a16="http://schemas.microsoft.com/office/drawing/2014/main" id="{AF6301E7-CBD8-440B-A4B7-170DAB698BDC}"/>
                </a:ext>
              </a:extLst>
            </p:cNvPr>
            <p:cNvSpPr txBox="1">
              <a:spLocks/>
            </p:cNvSpPr>
            <p:nvPr/>
          </p:nvSpPr>
          <p:spPr>
            <a:xfrm>
              <a:off x="6125240" y="2847487"/>
              <a:ext cx="778790" cy="56271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en-US" b="0" dirty="0">
                  <a:solidFill>
                    <a:srgbClr val="FFFFFF"/>
                  </a:solidFill>
                  <a:latin typeface="+mn-lt"/>
                  <a:ea typeface="+mn-ea"/>
                  <a:cs typeface="+mn-ea"/>
                  <a:sym typeface="+mn-lt"/>
                </a:rPr>
                <a:t>01</a:t>
              </a:r>
              <a:endParaRPr lang="en-US" sz="1400" b="0" dirty="0">
                <a:solidFill>
                  <a:srgbClr val="FFFFFF"/>
                </a:solidFill>
                <a:latin typeface="+mn-lt"/>
                <a:ea typeface="+mn-ea"/>
                <a:cs typeface="+mn-ea"/>
                <a:sym typeface="+mn-lt"/>
              </a:endParaRPr>
            </a:p>
          </p:txBody>
        </p:sp>
      </p:grpSp>
      <p:grpSp>
        <p:nvGrpSpPr>
          <p:cNvPr id="9" name="Group 22">
            <a:extLst>
              <a:ext uri="{FF2B5EF4-FFF2-40B4-BE49-F238E27FC236}">
                <a16:creationId xmlns:a16="http://schemas.microsoft.com/office/drawing/2014/main" id="{4FBE9E88-89B1-458B-A04C-3509AAAEFD3D}"/>
              </a:ext>
            </a:extLst>
          </p:cNvPr>
          <p:cNvGrpSpPr/>
          <p:nvPr/>
        </p:nvGrpSpPr>
        <p:grpSpPr>
          <a:xfrm>
            <a:off x="7417599" y="574614"/>
            <a:ext cx="2146275" cy="2146279"/>
            <a:chOff x="8618998" y="669109"/>
            <a:chExt cx="2360903" cy="2360907"/>
          </a:xfrm>
        </p:grpSpPr>
        <p:sp>
          <p:nvSpPr>
            <p:cNvPr id="10" name="Rounded Rectangle 8">
              <a:extLst>
                <a:ext uri="{FF2B5EF4-FFF2-40B4-BE49-F238E27FC236}">
                  <a16:creationId xmlns:a16="http://schemas.microsoft.com/office/drawing/2014/main" id="{64A7D4D2-FEB0-4C8E-B538-592ED9A22652}"/>
                </a:ext>
              </a:extLst>
            </p:cNvPr>
            <p:cNvSpPr/>
            <p:nvPr/>
          </p:nvSpPr>
          <p:spPr>
            <a:xfrm rot="2700000">
              <a:off x="8618996" y="669111"/>
              <a:ext cx="2360907" cy="2360903"/>
            </a:xfrm>
            <a:prstGeom prst="roundRect">
              <a:avLst>
                <a:gd name="adj" fmla="val 34663"/>
              </a:avLst>
            </a:prstGeom>
            <a:solidFill>
              <a:srgbClr val="FFFFFF"/>
            </a:solidFill>
            <a:ln w="12700" cap="flat" cmpd="sng" algn="ctr">
              <a:noFill/>
              <a:prstDash val="solid"/>
              <a:miter lim="800000"/>
            </a:ln>
            <a:effectLst>
              <a:outerShdw blurRad="101600" dist="38100" dir="5400000" algn="t"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2196F3"/>
                </a:solidFill>
                <a:effectLst/>
                <a:uLnTx/>
                <a:uFillTx/>
                <a:cs typeface="+mn-ea"/>
                <a:sym typeface="+mn-lt"/>
              </a:endParaRPr>
            </a:p>
          </p:txBody>
        </p:sp>
        <p:sp>
          <p:nvSpPr>
            <p:cNvPr id="11" name="Title 3">
              <a:extLst>
                <a:ext uri="{FF2B5EF4-FFF2-40B4-BE49-F238E27FC236}">
                  <a16:creationId xmlns:a16="http://schemas.microsoft.com/office/drawing/2014/main" id="{F6E2B7D0-83DE-4E7A-B10F-E40C612F6404}"/>
                </a:ext>
              </a:extLst>
            </p:cNvPr>
            <p:cNvSpPr txBox="1">
              <a:spLocks/>
            </p:cNvSpPr>
            <p:nvPr/>
          </p:nvSpPr>
          <p:spPr>
            <a:xfrm>
              <a:off x="8803856" y="1766552"/>
              <a:ext cx="1991185" cy="30224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lvl="0" algn="ctr">
                <a:lnSpc>
                  <a:spcPct val="80000"/>
                </a:lnSpc>
                <a:defRPr/>
              </a:pPr>
              <a:r>
                <a:rPr lang="zh-CN" altLang="en-US" sz="1800" b="0" dirty="0">
                  <a:solidFill>
                    <a:srgbClr val="222222"/>
                  </a:solidFill>
                  <a:latin typeface="+mn-lt"/>
                  <a:ea typeface="+mn-ea"/>
                  <a:cs typeface="+mn-ea"/>
                  <a:sym typeface="+mn-lt"/>
                </a:rPr>
                <a:t>Prospects for development</a:t>
              </a:r>
            </a:p>
          </p:txBody>
        </p:sp>
        <p:sp>
          <p:nvSpPr>
            <p:cNvPr id="12" name="Title 3">
              <a:extLst>
                <a:ext uri="{FF2B5EF4-FFF2-40B4-BE49-F238E27FC236}">
                  <a16:creationId xmlns:a16="http://schemas.microsoft.com/office/drawing/2014/main" id="{7A65B615-9730-4FDC-9DE0-854AF4208B19}"/>
                </a:ext>
              </a:extLst>
            </p:cNvPr>
            <p:cNvSpPr txBox="1">
              <a:spLocks/>
            </p:cNvSpPr>
            <p:nvPr/>
          </p:nvSpPr>
          <p:spPr>
            <a:xfrm>
              <a:off x="8803856" y="2326844"/>
              <a:ext cx="1991184"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ctr" defTabSz="914400" rtl="0" eaLnBrk="1" fontAlgn="auto" latinLnBrk="0" hangingPunct="1">
                <a:lnSpc>
                  <a:spcPct val="100000"/>
                </a:lnSpc>
                <a:spcBef>
                  <a:spcPts val="1200"/>
                </a:spcBef>
                <a:spcAft>
                  <a:spcPts val="0"/>
                </a:spcAft>
                <a:buClr>
                  <a:srgbClr val="2196F3"/>
                </a:buClr>
                <a:buSzPct val="150000"/>
                <a:buFontTx/>
                <a:buNone/>
                <a:tabLst/>
                <a:defRPr/>
              </a:pPr>
              <a:r>
                <a:rPr kumimoji="0" lang="en-US" sz="1000" b="0" i="0" u="none" strike="noStrike" kern="1200" cap="none" spc="0" normalizeH="0" baseline="0" noProof="0" dirty="0">
                  <a:ln>
                    <a:noFill/>
                  </a:ln>
                  <a:solidFill>
                    <a:srgbClr val="222222">
                      <a:alpha val="70000"/>
                    </a:srgbClr>
                  </a:solidFill>
                  <a:effectLst/>
                  <a:uLnTx/>
                  <a:uFillTx/>
                  <a:latin typeface="+mn-lt"/>
                  <a:ea typeface="+mn-ea"/>
                  <a:cs typeface="+mn-ea"/>
                  <a:sym typeface="+mn-lt"/>
                </a:rPr>
                <a:t>Sesame snaps </a:t>
              </a:r>
              <a:r>
                <a:rPr kumimoji="0" lang="en-US" sz="1000" b="0" i="0" u="none" strike="noStrike" kern="1200" cap="none" spc="0" normalizeH="0" baseline="0" noProof="0" dirty="0" err="1">
                  <a:ln>
                    <a:noFill/>
                  </a:ln>
                  <a:solidFill>
                    <a:srgbClr val="222222">
                      <a:alpha val="70000"/>
                    </a:srgbClr>
                  </a:solidFill>
                  <a:effectLst/>
                  <a:uLnTx/>
                  <a:uFillTx/>
                  <a:latin typeface="+mn-lt"/>
                  <a:ea typeface="+mn-ea"/>
                  <a:cs typeface="+mn-ea"/>
                  <a:sym typeface="+mn-lt"/>
                </a:rPr>
                <a:t>jelyy</a:t>
              </a:r>
              <a:r>
                <a:rPr kumimoji="0" lang="en-US" sz="1000" b="0" i="0" u="none" strike="noStrike" kern="1200" cap="none" spc="0" normalizeH="0" baseline="0" noProof="0" dirty="0">
                  <a:ln>
                    <a:noFill/>
                  </a:ln>
                  <a:solidFill>
                    <a:srgbClr val="222222">
                      <a:alpha val="70000"/>
                    </a:srgbClr>
                  </a:solidFill>
                  <a:effectLst/>
                  <a:uLnTx/>
                  <a:uFillTx/>
                  <a:latin typeface="+mn-lt"/>
                  <a:ea typeface="+mn-ea"/>
                  <a:cs typeface="+mn-ea"/>
                  <a:sym typeface="+mn-lt"/>
                </a:rPr>
                <a:t> dessert tootsie roll sweet roll.</a:t>
              </a:r>
            </a:p>
          </p:txBody>
        </p:sp>
        <p:sp>
          <p:nvSpPr>
            <p:cNvPr id="13" name="Title 3">
              <a:extLst>
                <a:ext uri="{FF2B5EF4-FFF2-40B4-BE49-F238E27FC236}">
                  <a16:creationId xmlns:a16="http://schemas.microsoft.com/office/drawing/2014/main" id="{4AA1D43D-AD09-43CC-A317-97B0DC966EFB}"/>
                </a:ext>
              </a:extLst>
            </p:cNvPr>
            <p:cNvSpPr txBox="1">
              <a:spLocks/>
            </p:cNvSpPr>
            <p:nvPr/>
          </p:nvSpPr>
          <p:spPr>
            <a:xfrm>
              <a:off x="9371113" y="1183981"/>
              <a:ext cx="856669" cy="618981"/>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222222"/>
                  </a:solidFill>
                  <a:effectLst/>
                  <a:uLnTx/>
                  <a:uFillTx/>
                  <a:latin typeface="+mn-lt"/>
                  <a:ea typeface="+mn-ea"/>
                  <a:cs typeface="+mn-ea"/>
                  <a:sym typeface="+mn-lt"/>
                </a:rPr>
                <a:t>02</a:t>
              </a:r>
              <a:endParaRPr kumimoji="0" lang="en-US" sz="1400" b="0" i="0" u="none" strike="noStrike" kern="1200" cap="none" spc="0" normalizeH="0" baseline="0" noProof="0" dirty="0">
                <a:ln>
                  <a:noFill/>
                </a:ln>
                <a:solidFill>
                  <a:srgbClr val="222222"/>
                </a:solidFill>
                <a:effectLst/>
                <a:uLnTx/>
                <a:uFillTx/>
                <a:latin typeface="+mn-lt"/>
                <a:ea typeface="+mn-ea"/>
                <a:cs typeface="+mn-ea"/>
                <a:sym typeface="+mn-lt"/>
              </a:endParaRPr>
            </a:p>
          </p:txBody>
        </p:sp>
      </p:grpSp>
      <p:grpSp>
        <p:nvGrpSpPr>
          <p:cNvPr id="14" name="Group 23">
            <a:extLst>
              <a:ext uri="{FF2B5EF4-FFF2-40B4-BE49-F238E27FC236}">
                <a16:creationId xmlns:a16="http://schemas.microsoft.com/office/drawing/2014/main" id="{7B67C44E-8CEB-465B-A4DA-094875D8A00C}"/>
              </a:ext>
            </a:extLst>
          </p:cNvPr>
          <p:cNvGrpSpPr/>
          <p:nvPr/>
        </p:nvGrpSpPr>
        <p:grpSpPr>
          <a:xfrm>
            <a:off x="7378122" y="4270480"/>
            <a:ext cx="2225234" cy="2146279"/>
            <a:chOff x="8575570" y="3902930"/>
            <a:chExt cx="2447758" cy="2360907"/>
          </a:xfrm>
        </p:grpSpPr>
        <p:sp>
          <p:nvSpPr>
            <p:cNvPr id="15" name="Rounded Rectangle 9">
              <a:extLst>
                <a:ext uri="{FF2B5EF4-FFF2-40B4-BE49-F238E27FC236}">
                  <a16:creationId xmlns:a16="http://schemas.microsoft.com/office/drawing/2014/main" id="{FAFE207D-3218-4232-8816-5E80196A007C}"/>
                </a:ext>
              </a:extLst>
            </p:cNvPr>
            <p:cNvSpPr/>
            <p:nvPr/>
          </p:nvSpPr>
          <p:spPr>
            <a:xfrm rot="2700000">
              <a:off x="8618995" y="3902932"/>
              <a:ext cx="2360907" cy="2360903"/>
            </a:xfrm>
            <a:prstGeom prst="roundRect">
              <a:avLst>
                <a:gd name="adj" fmla="val 34663"/>
              </a:avLst>
            </a:prstGeom>
            <a:solidFill>
              <a:srgbClr val="FFFFFF"/>
            </a:solidFill>
            <a:ln w="12700" cap="flat" cmpd="sng" algn="ctr">
              <a:noFill/>
              <a:prstDash val="solid"/>
              <a:miter lim="800000"/>
            </a:ln>
            <a:effectLst>
              <a:outerShdw blurRad="101600" dist="38100" dir="5400000" algn="t"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2196F3"/>
                </a:solidFill>
                <a:effectLst/>
                <a:uLnTx/>
                <a:uFillTx/>
                <a:cs typeface="+mn-ea"/>
                <a:sym typeface="+mn-lt"/>
              </a:endParaRPr>
            </a:p>
          </p:txBody>
        </p:sp>
        <p:sp>
          <p:nvSpPr>
            <p:cNvPr id="16" name="Title 3">
              <a:extLst>
                <a:ext uri="{FF2B5EF4-FFF2-40B4-BE49-F238E27FC236}">
                  <a16:creationId xmlns:a16="http://schemas.microsoft.com/office/drawing/2014/main" id="{2593AA7D-2FEB-45D4-BB23-3E39B8A349E1}"/>
                </a:ext>
              </a:extLst>
            </p:cNvPr>
            <p:cNvSpPr txBox="1">
              <a:spLocks/>
            </p:cNvSpPr>
            <p:nvPr/>
          </p:nvSpPr>
          <p:spPr>
            <a:xfrm>
              <a:off x="8575570" y="5000373"/>
              <a:ext cx="2447758" cy="30224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lvl="0" algn="ctr">
                <a:lnSpc>
                  <a:spcPct val="80000"/>
                </a:lnSpc>
                <a:defRPr/>
              </a:pPr>
              <a:r>
                <a:rPr lang="zh-CN" altLang="en-US" sz="1800" b="0" dirty="0">
                  <a:solidFill>
                    <a:srgbClr val="222222"/>
                  </a:solidFill>
                  <a:latin typeface="+mn-lt"/>
                  <a:ea typeface="+mn-ea"/>
                  <a:cs typeface="+mn-ea"/>
                  <a:sym typeface="+mn-lt"/>
                </a:rPr>
                <a:t>Cooperation objectives</a:t>
              </a:r>
            </a:p>
          </p:txBody>
        </p:sp>
        <p:sp>
          <p:nvSpPr>
            <p:cNvPr id="17" name="Title 3">
              <a:extLst>
                <a:ext uri="{FF2B5EF4-FFF2-40B4-BE49-F238E27FC236}">
                  <a16:creationId xmlns:a16="http://schemas.microsoft.com/office/drawing/2014/main" id="{D8FED3B1-B2C4-45BD-AE2E-2D9E7AC925D6}"/>
                </a:ext>
              </a:extLst>
            </p:cNvPr>
            <p:cNvSpPr txBox="1">
              <a:spLocks/>
            </p:cNvSpPr>
            <p:nvPr/>
          </p:nvSpPr>
          <p:spPr>
            <a:xfrm>
              <a:off x="8803853" y="5468948"/>
              <a:ext cx="1991184"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ctr" defTabSz="914400" rtl="0" eaLnBrk="1" fontAlgn="auto" latinLnBrk="0" hangingPunct="1">
                <a:lnSpc>
                  <a:spcPct val="100000"/>
                </a:lnSpc>
                <a:spcBef>
                  <a:spcPts val="1200"/>
                </a:spcBef>
                <a:spcAft>
                  <a:spcPts val="0"/>
                </a:spcAft>
                <a:buClr>
                  <a:srgbClr val="2196F3"/>
                </a:buClr>
                <a:buSzPct val="150000"/>
                <a:buFontTx/>
                <a:buNone/>
                <a:tabLst/>
                <a:defRPr/>
              </a:pPr>
              <a:r>
                <a:rPr kumimoji="0" lang="en-US" sz="1000" b="0" i="0" u="none" strike="noStrike" kern="1200" cap="none" spc="0" normalizeH="0" baseline="0" noProof="0" dirty="0">
                  <a:ln>
                    <a:noFill/>
                  </a:ln>
                  <a:solidFill>
                    <a:srgbClr val="222222">
                      <a:alpha val="70000"/>
                    </a:srgbClr>
                  </a:solidFill>
                  <a:effectLst/>
                  <a:uLnTx/>
                  <a:uFillTx/>
                  <a:latin typeface="+mn-lt"/>
                  <a:ea typeface="+mn-ea"/>
                  <a:cs typeface="+mn-ea"/>
                  <a:sym typeface="+mn-lt"/>
                </a:rPr>
                <a:t>Sesame snaps </a:t>
              </a:r>
              <a:r>
                <a:rPr kumimoji="0" lang="en-US" sz="1000" b="0" i="0" u="none" strike="noStrike" kern="1200" cap="none" spc="0" normalizeH="0" baseline="0" noProof="0" dirty="0" err="1">
                  <a:ln>
                    <a:noFill/>
                  </a:ln>
                  <a:solidFill>
                    <a:srgbClr val="222222">
                      <a:alpha val="70000"/>
                    </a:srgbClr>
                  </a:solidFill>
                  <a:effectLst/>
                  <a:uLnTx/>
                  <a:uFillTx/>
                  <a:latin typeface="+mn-lt"/>
                  <a:ea typeface="+mn-ea"/>
                  <a:cs typeface="+mn-ea"/>
                  <a:sym typeface="+mn-lt"/>
                </a:rPr>
                <a:t>jelyy</a:t>
              </a:r>
              <a:r>
                <a:rPr kumimoji="0" lang="en-US" sz="1000" b="0" i="0" u="none" strike="noStrike" kern="1200" cap="none" spc="0" normalizeH="0" baseline="0" noProof="0" dirty="0">
                  <a:ln>
                    <a:noFill/>
                  </a:ln>
                  <a:solidFill>
                    <a:srgbClr val="222222">
                      <a:alpha val="70000"/>
                    </a:srgbClr>
                  </a:solidFill>
                  <a:effectLst/>
                  <a:uLnTx/>
                  <a:uFillTx/>
                  <a:latin typeface="+mn-lt"/>
                  <a:ea typeface="+mn-ea"/>
                  <a:cs typeface="+mn-ea"/>
                  <a:sym typeface="+mn-lt"/>
                </a:rPr>
                <a:t> dessert tootsie roll sweet roll.</a:t>
              </a:r>
            </a:p>
          </p:txBody>
        </p:sp>
        <p:sp>
          <p:nvSpPr>
            <p:cNvPr id="18" name="Title 3">
              <a:extLst>
                <a:ext uri="{FF2B5EF4-FFF2-40B4-BE49-F238E27FC236}">
                  <a16:creationId xmlns:a16="http://schemas.microsoft.com/office/drawing/2014/main" id="{AFB3C549-3905-4692-B422-C26F7087D49A}"/>
                </a:ext>
              </a:extLst>
            </p:cNvPr>
            <p:cNvSpPr txBox="1">
              <a:spLocks/>
            </p:cNvSpPr>
            <p:nvPr/>
          </p:nvSpPr>
          <p:spPr>
            <a:xfrm>
              <a:off x="9371113" y="4417802"/>
              <a:ext cx="856669" cy="618981"/>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222222"/>
                  </a:solidFill>
                  <a:effectLst/>
                  <a:uLnTx/>
                  <a:uFillTx/>
                  <a:latin typeface="+mn-lt"/>
                  <a:ea typeface="+mn-ea"/>
                  <a:cs typeface="+mn-ea"/>
                  <a:sym typeface="+mn-lt"/>
                </a:rPr>
                <a:t>04</a:t>
              </a:r>
              <a:endParaRPr kumimoji="0" lang="en-US" sz="1400" b="0" i="0" u="none" strike="noStrike" kern="1200" cap="none" spc="0" normalizeH="0" baseline="0" noProof="0" dirty="0">
                <a:ln>
                  <a:noFill/>
                </a:ln>
                <a:solidFill>
                  <a:srgbClr val="222222"/>
                </a:solidFill>
                <a:effectLst/>
                <a:uLnTx/>
                <a:uFillTx/>
                <a:latin typeface="+mn-lt"/>
                <a:ea typeface="+mn-ea"/>
                <a:cs typeface="+mn-ea"/>
                <a:sym typeface="+mn-lt"/>
              </a:endParaRPr>
            </a:p>
          </p:txBody>
        </p:sp>
      </p:grpSp>
      <p:grpSp>
        <p:nvGrpSpPr>
          <p:cNvPr id="19" name="Group 24">
            <a:extLst>
              <a:ext uri="{FF2B5EF4-FFF2-40B4-BE49-F238E27FC236}">
                <a16:creationId xmlns:a16="http://schemas.microsoft.com/office/drawing/2014/main" id="{CB528E34-6EC1-44A2-ADE9-8FF31BFDBE10}"/>
              </a:ext>
            </a:extLst>
          </p:cNvPr>
          <p:cNvGrpSpPr/>
          <p:nvPr/>
        </p:nvGrpSpPr>
        <p:grpSpPr>
          <a:xfrm>
            <a:off x="9351135" y="2422547"/>
            <a:ext cx="2146275" cy="2146279"/>
            <a:chOff x="8618997" y="3902930"/>
            <a:chExt cx="2360903" cy="2360907"/>
          </a:xfrm>
        </p:grpSpPr>
        <p:sp>
          <p:nvSpPr>
            <p:cNvPr id="20" name="Rounded Rectangle 25">
              <a:extLst>
                <a:ext uri="{FF2B5EF4-FFF2-40B4-BE49-F238E27FC236}">
                  <a16:creationId xmlns:a16="http://schemas.microsoft.com/office/drawing/2014/main" id="{5491071F-0A72-4B99-B3F7-CD58C21F8CE0}"/>
                </a:ext>
              </a:extLst>
            </p:cNvPr>
            <p:cNvSpPr/>
            <p:nvPr/>
          </p:nvSpPr>
          <p:spPr>
            <a:xfrm rot="2700000">
              <a:off x="8618995" y="3902932"/>
              <a:ext cx="2360907" cy="2360903"/>
            </a:xfrm>
            <a:prstGeom prst="roundRect">
              <a:avLst>
                <a:gd name="adj" fmla="val 34663"/>
              </a:avLst>
            </a:prstGeom>
            <a:solidFill>
              <a:srgbClr val="FFFFFF"/>
            </a:solidFill>
            <a:ln w="12700" cap="flat" cmpd="sng" algn="ctr">
              <a:noFill/>
              <a:prstDash val="solid"/>
              <a:miter lim="800000"/>
            </a:ln>
            <a:effectLst>
              <a:outerShdw blurRad="101600" dist="38100" dir="5400000" algn="t"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2196F3"/>
                </a:solidFill>
                <a:effectLst/>
                <a:uLnTx/>
                <a:uFillTx/>
                <a:cs typeface="+mn-ea"/>
                <a:sym typeface="+mn-lt"/>
              </a:endParaRPr>
            </a:p>
          </p:txBody>
        </p:sp>
        <p:sp>
          <p:nvSpPr>
            <p:cNvPr id="21" name="Title 3">
              <a:extLst>
                <a:ext uri="{FF2B5EF4-FFF2-40B4-BE49-F238E27FC236}">
                  <a16:creationId xmlns:a16="http://schemas.microsoft.com/office/drawing/2014/main" id="{98393B6D-25BC-469F-B969-040D6975A0F5}"/>
                </a:ext>
              </a:extLst>
            </p:cNvPr>
            <p:cNvSpPr txBox="1">
              <a:spLocks/>
            </p:cNvSpPr>
            <p:nvPr/>
          </p:nvSpPr>
          <p:spPr>
            <a:xfrm>
              <a:off x="8666829" y="5000373"/>
              <a:ext cx="2265239" cy="30224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lvl="0" algn="ctr">
                <a:lnSpc>
                  <a:spcPct val="80000"/>
                </a:lnSpc>
                <a:defRPr/>
              </a:pPr>
              <a:r>
                <a:rPr lang="zh-CN" altLang="en-US" sz="1800" b="0" dirty="0">
                  <a:solidFill>
                    <a:srgbClr val="222222"/>
                  </a:solidFill>
                  <a:latin typeface="+mn-lt"/>
                  <a:ea typeface="+mn-ea"/>
                  <a:cs typeface="+mn-ea"/>
                  <a:sym typeface="+mn-lt"/>
                </a:rPr>
                <a:t>Product management</a:t>
              </a:r>
            </a:p>
          </p:txBody>
        </p:sp>
        <p:sp>
          <p:nvSpPr>
            <p:cNvPr id="22" name="Title 3">
              <a:extLst>
                <a:ext uri="{FF2B5EF4-FFF2-40B4-BE49-F238E27FC236}">
                  <a16:creationId xmlns:a16="http://schemas.microsoft.com/office/drawing/2014/main" id="{92C0989C-25A3-4A3B-8595-85BF2AACE689}"/>
                </a:ext>
              </a:extLst>
            </p:cNvPr>
            <p:cNvSpPr txBox="1">
              <a:spLocks/>
            </p:cNvSpPr>
            <p:nvPr/>
          </p:nvSpPr>
          <p:spPr>
            <a:xfrm>
              <a:off x="8781499" y="5500952"/>
              <a:ext cx="1991184"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ctr" defTabSz="914400" rtl="0" eaLnBrk="1" fontAlgn="auto" latinLnBrk="0" hangingPunct="1">
                <a:lnSpc>
                  <a:spcPct val="100000"/>
                </a:lnSpc>
                <a:spcBef>
                  <a:spcPts val="1200"/>
                </a:spcBef>
                <a:spcAft>
                  <a:spcPts val="0"/>
                </a:spcAft>
                <a:buClr>
                  <a:srgbClr val="2196F3"/>
                </a:buClr>
                <a:buSzPct val="150000"/>
                <a:buFontTx/>
                <a:buNone/>
                <a:tabLst/>
                <a:defRPr/>
              </a:pPr>
              <a:r>
                <a:rPr kumimoji="0" lang="en-US" sz="1000" b="0" i="0" u="none" strike="noStrike" kern="1200" cap="none" spc="0" normalizeH="0" baseline="0" noProof="0" dirty="0">
                  <a:ln>
                    <a:noFill/>
                  </a:ln>
                  <a:solidFill>
                    <a:srgbClr val="222222">
                      <a:alpha val="70000"/>
                    </a:srgbClr>
                  </a:solidFill>
                  <a:effectLst/>
                  <a:uLnTx/>
                  <a:uFillTx/>
                  <a:latin typeface="+mn-lt"/>
                  <a:ea typeface="+mn-ea"/>
                  <a:cs typeface="+mn-ea"/>
                  <a:sym typeface="+mn-lt"/>
                </a:rPr>
                <a:t>Sesame snaps </a:t>
              </a:r>
              <a:r>
                <a:rPr kumimoji="0" lang="en-US" sz="1000" b="0" i="0" u="none" strike="noStrike" kern="1200" cap="none" spc="0" normalizeH="0" baseline="0" noProof="0" dirty="0" err="1">
                  <a:ln>
                    <a:noFill/>
                  </a:ln>
                  <a:solidFill>
                    <a:srgbClr val="222222">
                      <a:alpha val="70000"/>
                    </a:srgbClr>
                  </a:solidFill>
                  <a:effectLst/>
                  <a:uLnTx/>
                  <a:uFillTx/>
                  <a:latin typeface="+mn-lt"/>
                  <a:ea typeface="+mn-ea"/>
                  <a:cs typeface="+mn-ea"/>
                  <a:sym typeface="+mn-lt"/>
                </a:rPr>
                <a:t>jelyy</a:t>
              </a:r>
              <a:r>
                <a:rPr kumimoji="0" lang="en-US" sz="1000" b="0" i="0" u="none" strike="noStrike" kern="1200" cap="none" spc="0" normalizeH="0" baseline="0" noProof="0" dirty="0">
                  <a:ln>
                    <a:noFill/>
                  </a:ln>
                  <a:solidFill>
                    <a:srgbClr val="222222">
                      <a:alpha val="70000"/>
                    </a:srgbClr>
                  </a:solidFill>
                  <a:effectLst/>
                  <a:uLnTx/>
                  <a:uFillTx/>
                  <a:latin typeface="+mn-lt"/>
                  <a:ea typeface="+mn-ea"/>
                  <a:cs typeface="+mn-ea"/>
                  <a:sym typeface="+mn-lt"/>
                </a:rPr>
                <a:t> dessert tootsie roll sweet roll.</a:t>
              </a:r>
            </a:p>
          </p:txBody>
        </p:sp>
        <p:sp>
          <p:nvSpPr>
            <p:cNvPr id="23" name="Title 3">
              <a:extLst>
                <a:ext uri="{FF2B5EF4-FFF2-40B4-BE49-F238E27FC236}">
                  <a16:creationId xmlns:a16="http://schemas.microsoft.com/office/drawing/2014/main" id="{C8FE5A79-B129-4FC0-921B-2DE3E7E854AA}"/>
                </a:ext>
              </a:extLst>
            </p:cNvPr>
            <p:cNvSpPr txBox="1">
              <a:spLocks/>
            </p:cNvSpPr>
            <p:nvPr/>
          </p:nvSpPr>
          <p:spPr>
            <a:xfrm>
              <a:off x="9371113" y="4417802"/>
              <a:ext cx="856669" cy="618981"/>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222222"/>
                  </a:solidFill>
                  <a:effectLst/>
                  <a:uLnTx/>
                  <a:uFillTx/>
                  <a:latin typeface="+mn-lt"/>
                  <a:ea typeface="+mn-ea"/>
                  <a:cs typeface="+mn-ea"/>
                  <a:sym typeface="+mn-lt"/>
                </a:rPr>
                <a:t>03</a:t>
              </a:r>
              <a:endParaRPr kumimoji="0" lang="en-US" sz="1400" b="0" i="0" u="none" strike="noStrike" kern="1200" cap="none" spc="0" normalizeH="0" baseline="0" noProof="0" dirty="0">
                <a:ln>
                  <a:noFill/>
                </a:ln>
                <a:solidFill>
                  <a:srgbClr val="222222"/>
                </a:solidFill>
                <a:effectLst/>
                <a:uLnTx/>
                <a:uFillTx/>
                <a:latin typeface="+mn-lt"/>
                <a:ea typeface="+mn-ea"/>
                <a:cs typeface="+mn-ea"/>
                <a:sym typeface="+mn-lt"/>
              </a:endParaRPr>
            </a:p>
          </p:txBody>
        </p:sp>
      </p:grpSp>
      <p:grpSp>
        <p:nvGrpSpPr>
          <p:cNvPr id="25" name="组合 24">
            <a:extLst>
              <a:ext uri="{FF2B5EF4-FFF2-40B4-BE49-F238E27FC236}">
                <a16:creationId xmlns:a16="http://schemas.microsoft.com/office/drawing/2014/main" id="{8D3BE574-99DF-4584-9129-7384184F1DC4}"/>
              </a:ext>
            </a:extLst>
          </p:cNvPr>
          <p:cNvGrpSpPr/>
          <p:nvPr/>
        </p:nvGrpSpPr>
        <p:grpSpPr>
          <a:xfrm>
            <a:off x="2144854" y="5687351"/>
            <a:ext cx="360045" cy="76200"/>
            <a:chOff x="3219" y="7082"/>
            <a:chExt cx="567" cy="120"/>
          </a:xfrm>
        </p:grpSpPr>
        <p:sp>
          <p:nvSpPr>
            <p:cNvPr id="26" name="椭圆 25">
              <a:extLst>
                <a:ext uri="{FF2B5EF4-FFF2-40B4-BE49-F238E27FC236}">
                  <a16:creationId xmlns:a16="http://schemas.microsoft.com/office/drawing/2014/main" id="{76053FCF-8D9F-436F-93EC-99DDC92F0216}"/>
                </a:ext>
              </a:extLst>
            </p:cNvPr>
            <p:cNvSpPr/>
            <p:nvPr/>
          </p:nvSpPr>
          <p:spPr>
            <a:xfrm>
              <a:off x="3219" y="7082"/>
              <a:ext cx="120" cy="1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a:extLst>
                <a:ext uri="{FF2B5EF4-FFF2-40B4-BE49-F238E27FC236}">
                  <a16:creationId xmlns:a16="http://schemas.microsoft.com/office/drawing/2014/main" id="{BBFF4AB7-3B34-4DDF-8143-3FF03D744617}"/>
                </a:ext>
              </a:extLst>
            </p:cNvPr>
            <p:cNvSpPr/>
            <p:nvPr/>
          </p:nvSpPr>
          <p:spPr>
            <a:xfrm>
              <a:off x="3436" y="7082"/>
              <a:ext cx="120" cy="12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a:extLst>
                <a:ext uri="{FF2B5EF4-FFF2-40B4-BE49-F238E27FC236}">
                  <a16:creationId xmlns:a16="http://schemas.microsoft.com/office/drawing/2014/main" id="{BE7BE5D9-70CF-4BB5-8759-F81DAAC69ECD}"/>
                </a:ext>
              </a:extLst>
            </p:cNvPr>
            <p:cNvSpPr/>
            <p:nvPr/>
          </p:nvSpPr>
          <p:spPr>
            <a:xfrm>
              <a:off x="3666" y="7082"/>
              <a:ext cx="120" cy="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9" name="矩形 28">
            <a:extLst>
              <a:ext uri="{FF2B5EF4-FFF2-40B4-BE49-F238E27FC236}">
                <a16:creationId xmlns:a16="http://schemas.microsoft.com/office/drawing/2014/main" id="{03E6A02C-42BE-41BA-BF7A-BF7E4310ACCA}"/>
              </a:ext>
            </a:extLst>
          </p:cNvPr>
          <p:cNvSpPr/>
          <p:nvPr/>
        </p:nvSpPr>
        <p:spPr>
          <a:xfrm>
            <a:off x="925083" y="5130992"/>
            <a:ext cx="3654804" cy="461665"/>
          </a:xfrm>
          <a:prstGeom prst="rect">
            <a:avLst/>
          </a:prstGeom>
        </p:spPr>
        <p:txBody>
          <a:bodyPr wrap="square">
            <a:spAutoFit/>
          </a:bodyPr>
          <a:lstStyle/>
          <a:p>
            <a:r>
              <a:rPr lang="zh-CN" altLang="en-US" sz="1200" dirty="0">
                <a:solidFill>
                  <a:schemeClr val="bg1">
                    <a:lumMod val="75000"/>
                  </a:schemeClr>
                </a:solidFill>
                <a:cs typeface="+mn-ea"/>
                <a:sym typeface="+mn-lt"/>
              </a:rPr>
              <a:t>Loem ipsum dolor sameman tanam casectetur adipiscing elit tamam dalam qoue sampe.</a:t>
            </a:r>
          </a:p>
        </p:txBody>
      </p:sp>
      <p:pic>
        <p:nvPicPr>
          <p:cNvPr id="30" name="图片 29" descr="e62634047a52767925b3d79205e2ff2e">
            <a:extLst>
              <a:ext uri="{FF2B5EF4-FFF2-40B4-BE49-F238E27FC236}">
                <a16:creationId xmlns:a16="http://schemas.microsoft.com/office/drawing/2014/main" id="{F0BE803D-5627-4D81-B84B-9490EC30FE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380" y="0"/>
            <a:ext cx="2772180" cy="4167258"/>
          </a:xfrm>
          <a:prstGeom prst="rect">
            <a:avLst/>
          </a:prstGeom>
        </p:spPr>
      </p:pic>
    </p:spTree>
    <p:extLst>
      <p:ext uri="{BB962C8B-B14F-4D97-AF65-F5344CB8AC3E}">
        <p14:creationId xmlns:p14="http://schemas.microsoft.com/office/powerpoint/2010/main" val="989225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p14="http://schemas.microsoft.com/office/powerpoint/2010/main" xmlns:a14="http://schemas.microsoft.com/office/drawing/2010/main" xmlns:a16="http://schemas.microsoft.com/office/drawing/2014/main"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6" presetClass="emph" presetSubtype="0" fill="hold" grpId="1" nodeType="afterEffect">
                                      <p:stCondLst>
                                        <p:cond delay="0"/>
                                      </p:stCondLst>
                                      <p:iterate type="lt">
                                        <p:tmPct val="10000"/>
                                      </p:iterate>
                                      <p:childTnLst>
                                        <p:animEffect transition="out" filter="fade">
                                          <p:cBhvr>
                                            <p:cTn id="16" dur="500" tmFilter="0, 0; .2, .5; .8, .5; 1, 0"/>
                                            <p:tgtEl>
                                              <p:spTgt spid="2"/>
                                            </p:tgtEl>
                                          </p:cBhvr>
                                        </p:animEffect>
                                        <p:animScale>
                                          <p:cBhvr>
                                            <p:cTn id="17" dur="250" autoRev="1" fill="hold"/>
                                            <p:tgtEl>
                                              <p:spTgt spid="2"/>
                                            </p:tgtEl>
                                          </p:cBhvr>
                                          <p:by x="105000" y="105000"/>
                                        </p:animScale>
                                      </p:childTnLst>
                                    </p:cTn>
                                  </p:par>
                                </p:childTnLst>
                              </p:cTn>
                            </p:par>
                            <p:par>
                              <p:cTn id="18" fill="hold">
                                <p:stCondLst>
                                  <p:cond delay="1850"/>
                                </p:stCondLst>
                                <p:childTnLst>
                                  <p:par>
                                    <p:cTn id="19" presetID="55"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par>
                                    <p:cTn id="24" presetID="2" presetClass="entr" presetSubtype="2" decel="50000" fill="hold" nodeType="withEffect">
                                      <p:stCondLst>
                                        <p:cond delay="50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500" fill="hold"/>
                                            <p:tgtEl>
                                              <p:spTgt spid="9"/>
                                            </p:tgtEl>
                                            <p:attrNameLst>
                                              <p:attrName>ppt_x</p:attrName>
                                            </p:attrNameLst>
                                          </p:cBhvr>
                                          <p:tavLst>
                                            <p:tav tm="0">
                                              <p:val>
                                                <p:strVal val="1+#ppt_w/2"/>
                                              </p:val>
                                            </p:tav>
                                            <p:tav tm="100000">
                                              <p:val>
                                                <p:strVal val="#ppt_x"/>
                                              </p:val>
                                            </p:tav>
                                          </p:tavLst>
                                        </p:anim>
                                        <p:anim calcmode="lin" valueType="num">
                                          <p:cBhvr additive="base">
                                            <p:cTn id="27" dur="1500" fill="hold"/>
                                            <p:tgtEl>
                                              <p:spTgt spid="9"/>
                                            </p:tgtEl>
                                            <p:attrNameLst>
                                              <p:attrName>ppt_y</p:attrName>
                                            </p:attrNameLst>
                                          </p:cBhvr>
                                          <p:tavLst>
                                            <p:tav tm="0">
                                              <p:val>
                                                <p:strVal val="#ppt_y"/>
                                              </p:val>
                                            </p:tav>
                                            <p:tav tm="100000">
                                              <p:val>
                                                <p:strVal val="#ppt_y"/>
                                              </p:val>
                                            </p:tav>
                                          </p:tavLst>
                                        </p:anim>
                                      </p:childTnLst>
                                    </p:cTn>
                                  </p:par>
                                  <p:par>
                                    <p:cTn id="28" presetID="2" presetClass="entr" presetSubtype="2" decel="50000" fill="hold" nodeType="withEffect">
                                      <p:stCondLst>
                                        <p:cond delay="100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1500" fill="hold"/>
                                            <p:tgtEl>
                                              <p:spTgt spid="14"/>
                                            </p:tgtEl>
                                            <p:attrNameLst>
                                              <p:attrName>ppt_x</p:attrName>
                                            </p:attrNameLst>
                                          </p:cBhvr>
                                          <p:tavLst>
                                            <p:tav tm="0">
                                              <p:val>
                                                <p:strVal val="1+#ppt_w/2"/>
                                              </p:val>
                                            </p:tav>
                                            <p:tav tm="100000">
                                              <p:val>
                                                <p:strVal val="#ppt_x"/>
                                              </p:val>
                                            </p:tav>
                                          </p:tavLst>
                                        </p:anim>
                                        <p:anim calcmode="lin" valueType="num">
                                          <p:cBhvr additive="base">
                                            <p:cTn id="31" dur="1500" fill="hold"/>
                                            <p:tgtEl>
                                              <p:spTgt spid="14"/>
                                            </p:tgtEl>
                                            <p:attrNameLst>
                                              <p:attrName>ppt_y</p:attrName>
                                            </p:attrNameLst>
                                          </p:cBhvr>
                                          <p:tavLst>
                                            <p:tav tm="0">
                                              <p:val>
                                                <p:strVal val="#ppt_y"/>
                                              </p:val>
                                            </p:tav>
                                            <p:tav tm="100000">
                                              <p:val>
                                                <p:strVal val="#ppt_y"/>
                                              </p:val>
                                            </p:tav>
                                          </p:tavLst>
                                        </p:anim>
                                      </p:childTnLst>
                                    </p:cTn>
                                  </p:par>
                                  <p:par>
                                    <p:cTn id="32" presetID="2" presetClass="entr" presetSubtype="2" decel="50000" fill="hold" nodeType="withEffect">
                                      <p:stCondLst>
                                        <p:cond delay="150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1500" fill="hold"/>
                                            <p:tgtEl>
                                              <p:spTgt spid="19"/>
                                            </p:tgtEl>
                                            <p:attrNameLst>
                                              <p:attrName>ppt_x</p:attrName>
                                            </p:attrNameLst>
                                          </p:cBhvr>
                                          <p:tavLst>
                                            <p:tav tm="0">
                                              <p:val>
                                                <p:strVal val="1+#ppt_w/2"/>
                                              </p:val>
                                            </p:tav>
                                            <p:tav tm="100000">
                                              <p:val>
                                                <p:strVal val="#ppt_x"/>
                                              </p:val>
                                            </p:tav>
                                          </p:tavLst>
                                        </p:anim>
                                        <p:anim calcmode="lin" valueType="num">
                                          <p:cBhvr additive="base">
                                            <p:cTn id="35" dur="1500" fill="hold"/>
                                            <p:tgtEl>
                                              <p:spTgt spid="19"/>
                                            </p:tgtEl>
                                            <p:attrNameLst>
                                              <p:attrName>ppt_y</p:attrName>
                                            </p:attrNameLst>
                                          </p:cBhvr>
                                          <p:tavLst>
                                            <p:tav tm="0">
                                              <p:val>
                                                <p:strVal val="#ppt_y"/>
                                              </p:val>
                                            </p:tav>
                                            <p:tav tm="100000">
                                              <p:val>
                                                <p:strVal val="#ppt_y"/>
                                              </p:val>
                                            </p:tav>
                                          </p:tavLst>
                                        </p:anim>
                                      </p:childTnLst>
                                    </p:cTn>
                                  </p:par>
                                  <p:par>
                                    <p:cTn id="36" presetID="10" presetClass="entr" presetSubtype="0" fill="hold" nodeType="withEffect">
                                      <p:stCondLst>
                                        <p:cond delay="50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2" presetClass="entr" presetSubtype="2" fill="hold" grpId="0" nodeType="withEffect">
                                      <p:stCondLst>
                                        <p:cond delay="20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1+#ppt_w/2"/>
                                              </p:val>
                                            </p:tav>
                                            <p:tav tm="100000">
                                              <p:val>
                                                <p:strVal val="#ppt_x"/>
                                              </p:val>
                                            </p:tav>
                                          </p:tavLst>
                                        </p:anim>
                                        <p:anim calcmode="lin" valueType="num">
                                          <p:cBhvr additive="base">
                                            <p:cTn id="42" dur="500" fill="hold"/>
                                            <p:tgtEl>
                                              <p:spTgt spid="29"/>
                                            </p:tgtEl>
                                            <p:attrNameLst>
                                              <p:attrName>ppt_y</p:attrName>
                                            </p:attrNameLst>
                                          </p:cBhvr>
                                          <p:tavLst>
                                            <p:tav tm="0">
                                              <p:val>
                                                <p:strVal val="#ppt_y"/>
                                              </p:val>
                                            </p:tav>
                                            <p:tav tm="100000">
                                              <p:val>
                                                <p:strVal val="#ppt_y"/>
                                              </p:val>
                                            </p:tav>
                                          </p:tavLst>
                                        </p:anim>
                                      </p:childTnLst>
                                    </p:cTn>
                                  </p:par>
                                  <p:par>
                                    <p:cTn id="43" presetID="10" presetClass="entr" presetSubtype="0" fill="hold" grpId="0" nodeType="withEffect">
                                      <p:stCondLst>
                                        <p:cond delay="125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2" grpId="1"/>
          <p:bldP spid="29" grpId="0"/>
        </p:bldLst>
      </p:timing>
    </mc:Choice>
    <mc:Fallback xmlns:p15="http://schemas.microsoft.com/office/powerpoint/2012/main"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6" presetClass="emph" presetSubtype="0" fill="hold" grpId="1" nodeType="afterEffect">
                                      <p:stCondLst>
                                        <p:cond delay="0"/>
                                      </p:stCondLst>
                                      <p:iterate type="lt">
                                        <p:tmPct val="10000"/>
                                      </p:iterate>
                                      <p:childTnLst>
                                        <p:animEffect transition="out" filter="fade">
                                          <p:cBhvr>
                                            <p:cTn id="16" dur="500" tmFilter="0, 0; .2, .5; .8, .5; 1, 0"/>
                                            <p:tgtEl>
                                              <p:spTgt spid="2"/>
                                            </p:tgtEl>
                                          </p:cBhvr>
                                        </p:animEffect>
                                        <p:animScale>
                                          <p:cBhvr>
                                            <p:cTn id="17" dur="250" autoRev="1" fill="hold"/>
                                            <p:tgtEl>
                                              <p:spTgt spid="2"/>
                                            </p:tgtEl>
                                          </p:cBhvr>
                                          <p:by x="105000" y="105000"/>
                                        </p:animScale>
                                      </p:childTnLst>
                                    </p:cTn>
                                  </p:par>
                                  <p:par>
                                    <p:cTn id="18" presetID="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750" fill="hold"/>
                                            <p:tgtEl>
                                              <p:spTgt spid="3"/>
                                            </p:tgtEl>
                                            <p:attrNameLst>
                                              <p:attrName>ppt_x</p:attrName>
                                            </p:attrNameLst>
                                          </p:cBhvr>
                                          <p:tavLst>
                                            <p:tav tm="0">
                                              <p:val>
                                                <p:strVal val="0-#ppt_w/2"/>
                                              </p:val>
                                            </p:tav>
                                            <p:tav tm="100000">
                                              <p:val>
                                                <p:strVal val="#ppt_x"/>
                                              </p:val>
                                            </p:tav>
                                          </p:tavLst>
                                        </p:anim>
                                        <p:anim calcmode="lin" valueType="num">
                                          <p:cBhvr additive="base">
                                            <p:cTn id="21" dur="75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1850"/>
                                </p:stCondLst>
                                <p:childTnLst>
                                  <p:par>
                                    <p:cTn id="23" presetID="55"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strVal val="#ppt_w*0.70"/>
                                              </p:val>
                                            </p:tav>
                                            <p:tav tm="100000">
                                              <p:val>
                                                <p:strVal val="#ppt_w"/>
                                              </p:val>
                                            </p:tav>
                                          </p:tavLst>
                                        </p:anim>
                                        <p:anim calcmode="lin" valueType="num">
                                          <p:cBhvr>
                                            <p:cTn id="26" dur="1000" fill="hold"/>
                                            <p:tgtEl>
                                              <p:spTgt spid="4"/>
                                            </p:tgtEl>
                                            <p:attrNameLst>
                                              <p:attrName>ppt_h</p:attrName>
                                            </p:attrNameLst>
                                          </p:cBhvr>
                                          <p:tavLst>
                                            <p:tav tm="0">
                                              <p:val>
                                                <p:strVal val="#ppt_h"/>
                                              </p:val>
                                            </p:tav>
                                            <p:tav tm="100000">
                                              <p:val>
                                                <p:strVal val="#ppt_h"/>
                                              </p:val>
                                            </p:tav>
                                          </p:tavLst>
                                        </p:anim>
                                        <p:animEffect transition="in" filter="fade">
                                          <p:cBhvr>
                                            <p:cTn id="27" dur="1000"/>
                                            <p:tgtEl>
                                              <p:spTgt spid="4"/>
                                            </p:tgtEl>
                                          </p:cBhvr>
                                        </p:animEffect>
                                      </p:childTnLst>
                                    </p:cTn>
                                  </p:par>
                                  <p:par>
                                    <p:cTn id="28" presetID="2" presetClass="entr" presetSubtype="2" decel="50000" fill="hold" nodeType="withEffect">
                                      <p:stCondLst>
                                        <p:cond delay="50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500" fill="hold"/>
                                            <p:tgtEl>
                                              <p:spTgt spid="9"/>
                                            </p:tgtEl>
                                            <p:attrNameLst>
                                              <p:attrName>ppt_x</p:attrName>
                                            </p:attrNameLst>
                                          </p:cBhvr>
                                          <p:tavLst>
                                            <p:tav tm="0">
                                              <p:val>
                                                <p:strVal val="1+#ppt_w/2"/>
                                              </p:val>
                                            </p:tav>
                                            <p:tav tm="100000">
                                              <p:val>
                                                <p:strVal val="#ppt_x"/>
                                              </p:val>
                                            </p:tav>
                                          </p:tavLst>
                                        </p:anim>
                                        <p:anim calcmode="lin" valueType="num">
                                          <p:cBhvr additive="base">
                                            <p:cTn id="31" dur="1500" fill="hold"/>
                                            <p:tgtEl>
                                              <p:spTgt spid="9"/>
                                            </p:tgtEl>
                                            <p:attrNameLst>
                                              <p:attrName>ppt_y</p:attrName>
                                            </p:attrNameLst>
                                          </p:cBhvr>
                                          <p:tavLst>
                                            <p:tav tm="0">
                                              <p:val>
                                                <p:strVal val="#ppt_y"/>
                                              </p:val>
                                            </p:tav>
                                            <p:tav tm="100000">
                                              <p:val>
                                                <p:strVal val="#ppt_y"/>
                                              </p:val>
                                            </p:tav>
                                          </p:tavLst>
                                        </p:anim>
                                      </p:childTnLst>
                                    </p:cTn>
                                  </p:par>
                                  <p:par>
                                    <p:cTn id="32" presetID="2" presetClass="entr" presetSubtype="2" decel="5000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500" fill="hold"/>
                                            <p:tgtEl>
                                              <p:spTgt spid="14"/>
                                            </p:tgtEl>
                                            <p:attrNameLst>
                                              <p:attrName>ppt_x</p:attrName>
                                            </p:attrNameLst>
                                          </p:cBhvr>
                                          <p:tavLst>
                                            <p:tav tm="0">
                                              <p:val>
                                                <p:strVal val="1+#ppt_w/2"/>
                                              </p:val>
                                            </p:tav>
                                            <p:tav tm="100000">
                                              <p:val>
                                                <p:strVal val="#ppt_x"/>
                                              </p:val>
                                            </p:tav>
                                          </p:tavLst>
                                        </p:anim>
                                        <p:anim calcmode="lin" valueType="num">
                                          <p:cBhvr additive="base">
                                            <p:cTn id="35" dur="1500" fill="hold"/>
                                            <p:tgtEl>
                                              <p:spTgt spid="14"/>
                                            </p:tgtEl>
                                            <p:attrNameLst>
                                              <p:attrName>ppt_y</p:attrName>
                                            </p:attrNameLst>
                                          </p:cBhvr>
                                          <p:tavLst>
                                            <p:tav tm="0">
                                              <p:val>
                                                <p:strVal val="#ppt_y"/>
                                              </p:val>
                                            </p:tav>
                                            <p:tav tm="100000">
                                              <p:val>
                                                <p:strVal val="#ppt_y"/>
                                              </p:val>
                                            </p:tav>
                                          </p:tavLst>
                                        </p:anim>
                                      </p:childTnLst>
                                    </p:cTn>
                                  </p:par>
                                  <p:par>
                                    <p:cTn id="36" presetID="2" presetClass="entr" presetSubtype="2" decel="50000" fill="hold" nodeType="withEffect">
                                      <p:stCondLst>
                                        <p:cond delay="150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1500" fill="hold"/>
                                            <p:tgtEl>
                                              <p:spTgt spid="19"/>
                                            </p:tgtEl>
                                            <p:attrNameLst>
                                              <p:attrName>ppt_x</p:attrName>
                                            </p:attrNameLst>
                                          </p:cBhvr>
                                          <p:tavLst>
                                            <p:tav tm="0">
                                              <p:val>
                                                <p:strVal val="1+#ppt_w/2"/>
                                              </p:val>
                                            </p:tav>
                                            <p:tav tm="100000">
                                              <p:val>
                                                <p:strVal val="#ppt_x"/>
                                              </p:val>
                                            </p:tav>
                                          </p:tavLst>
                                        </p:anim>
                                        <p:anim calcmode="lin" valueType="num">
                                          <p:cBhvr additive="base">
                                            <p:cTn id="39" dur="1500" fill="hold"/>
                                            <p:tgtEl>
                                              <p:spTgt spid="19"/>
                                            </p:tgtEl>
                                            <p:attrNameLst>
                                              <p:attrName>ppt_y</p:attrName>
                                            </p:attrNameLst>
                                          </p:cBhvr>
                                          <p:tavLst>
                                            <p:tav tm="0">
                                              <p:val>
                                                <p:strVal val="#ppt_y"/>
                                              </p:val>
                                            </p:tav>
                                            <p:tav tm="100000">
                                              <p:val>
                                                <p:strVal val="#ppt_y"/>
                                              </p:val>
                                            </p:tav>
                                          </p:tavLst>
                                        </p:anim>
                                      </p:childTnLst>
                                    </p:cTn>
                                  </p:par>
                                  <p:par>
                                    <p:cTn id="40" presetID="10" presetClass="entr" presetSubtype="0" fill="hold" nodeType="withEffect">
                                      <p:stCondLst>
                                        <p:cond delay="50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2" presetClass="entr" presetSubtype="2" fill="hold" grpId="0" nodeType="withEffect">
                                      <p:stCondLst>
                                        <p:cond delay="20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1+#ppt_w/2"/>
                                              </p:val>
                                            </p:tav>
                                            <p:tav tm="100000">
                                              <p:val>
                                                <p:strVal val="#ppt_x"/>
                                              </p:val>
                                            </p:tav>
                                          </p:tavLst>
                                        </p:anim>
                                        <p:anim calcmode="lin" valueType="num">
                                          <p:cBhvr additive="base">
                                            <p:cTn id="46" dur="500" fill="hold"/>
                                            <p:tgtEl>
                                              <p:spTgt spid="29"/>
                                            </p:tgtEl>
                                            <p:attrNameLst>
                                              <p:attrName>ppt_y</p:attrName>
                                            </p:attrNameLst>
                                          </p:cBhvr>
                                          <p:tavLst>
                                            <p:tav tm="0">
                                              <p:val>
                                                <p:strVal val="#ppt_y"/>
                                              </p:val>
                                            </p:tav>
                                            <p:tav tm="100000">
                                              <p:val>
                                                <p:strVal val="#ppt_y"/>
                                              </p:val>
                                            </p:tav>
                                          </p:tavLst>
                                        </p:anim>
                                      </p:childTnLst>
                                    </p:cTn>
                                  </p:par>
                                  <p:par>
                                    <p:cTn id="47" presetID="10" presetClass="entr" presetSubtype="0" fill="hold" grpId="0" nodeType="withEffect">
                                      <p:stCondLst>
                                        <p:cond delay="125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2" grpId="1"/>
          <p:bldP spid="3" grpId="0"/>
          <p:bldP spid="2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그룹 8">
            <a:extLst>
              <a:ext uri="{FF2B5EF4-FFF2-40B4-BE49-F238E27FC236}">
                <a16:creationId xmlns:a16="http://schemas.microsoft.com/office/drawing/2014/main" id="{1148EF36-2B30-48DF-B7DE-E40C9C358DB6}"/>
              </a:ext>
            </a:extLst>
          </p:cNvPr>
          <p:cNvGrpSpPr/>
          <p:nvPr/>
        </p:nvGrpSpPr>
        <p:grpSpPr>
          <a:xfrm>
            <a:off x="3545817" y="1942417"/>
            <a:ext cx="4394200" cy="4394200"/>
            <a:chOff x="3905250" y="1735138"/>
            <a:chExt cx="4394200" cy="4394200"/>
          </a:xfrm>
        </p:grpSpPr>
        <p:sp>
          <p:nvSpPr>
            <p:cNvPr id="13" name="Oval 8">
              <a:extLst>
                <a:ext uri="{FF2B5EF4-FFF2-40B4-BE49-F238E27FC236}">
                  <a16:creationId xmlns:a16="http://schemas.microsoft.com/office/drawing/2014/main" id="{475BE12C-6FF9-45CE-AAFB-E4BC4594E08F}"/>
                </a:ext>
              </a:extLst>
            </p:cNvPr>
            <p:cNvSpPr/>
            <p:nvPr/>
          </p:nvSpPr>
          <p:spPr>
            <a:xfrm>
              <a:off x="3905250" y="1735138"/>
              <a:ext cx="4394200" cy="4394200"/>
            </a:xfrm>
            <a:prstGeom prst="ellipse">
              <a:avLst/>
            </a:prstGeom>
            <a:solidFill>
              <a:srgbClr val="FFFFFF"/>
            </a:solidFill>
            <a:ln w="3175" cap="flat" cmpd="sng" algn="ctr">
              <a:noFill/>
              <a:prstDash val="solid"/>
              <a:miter lim="800000"/>
            </a:ln>
            <a:effectLst>
              <a:outerShdw blurRad="635000" dist="635000" dir="5400000" sx="93000" sy="93000" algn="t" rotWithShape="0">
                <a:prstClr val="black">
                  <a:alpha val="12000"/>
                </a:prstClr>
              </a:outerShdw>
            </a:effectLst>
          </p:spPr>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4" name="TextBox 9">
              <a:extLst>
                <a:ext uri="{FF2B5EF4-FFF2-40B4-BE49-F238E27FC236}">
                  <a16:creationId xmlns:a16="http://schemas.microsoft.com/office/drawing/2014/main" id="{796B3A01-0666-4BBC-BB7E-F2CCCEE00793}"/>
                </a:ext>
              </a:extLst>
            </p:cNvPr>
            <p:cNvSpPr txBox="1"/>
            <p:nvPr/>
          </p:nvSpPr>
          <p:spPr bwMode="auto">
            <a:xfrm>
              <a:off x="5319158" y="3692521"/>
              <a:ext cx="1566384" cy="422275"/>
            </a:xfrm>
            <a:prstGeom prst="rect">
              <a:avLst/>
            </a:prstGeom>
            <a:noFill/>
          </p:spPr>
          <p:txBody>
            <a:bodyPr lIns="0" tIns="0" rIns="0" bIns="0" anchor="ctr"/>
            <a:lstStyle/>
            <a:p>
              <a:pPr marL="0" marR="0" lvl="0" indent="0" algn="ctr" defTabSz="1219170" eaLnBrk="1" fontAlgn="auto" latinLnBrk="1" hangingPunct="1">
                <a:lnSpc>
                  <a:spcPct val="100000"/>
                </a:lnSpc>
                <a:spcBef>
                  <a:spcPts val="0"/>
                </a:spcBef>
                <a:spcAft>
                  <a:spcPts val="0"/>
                </a:spcAft>
                <a:buClrTx/>
                <a:buSzTx/>
                <a:buFontTx/>
                <a:buNone/>
                <a:tabLst/>
                <a:defRPr/>
              </a:pPr>
              <a:r>
                <a:rPr kumimoji="0" lang="en-US" altLang="ko-KR" sz="2000" b="0" i="0" u="none" strike="noStrike" kern="0" cap="none" spc="0" normalizeH="0" baseline="0" noProof="0" dirty="0">
                  <a:ln>
                    <a:noFill/>
                  </a:ln>
                  <a:solidFill>
                    <a:srgbClr val="222222">
                      <a:lumMod val="85000"/>
                      <a:lumOff val="15000"/>
                    </a:srgbClr>
                  </a:solidFill>
                  <a:effectLst/>
                  <a:uLnTx/>
                  <a:uFillTx/>
                  <a:cs typeface="+mn-ea"/>
                  <a:sym typeface="+mn-lt"/>
                </a:rPr>
                <a:t>Sample Title</a:t>
              </a:r>
            </a:p>
            <a:p>
              <a:pPr marL="0" marR="0" lvl="0" indent="0" algn="ctr" defTabSz="1219170" eaLnBrk="1" fontAlgn="auto" latinLnBrk="1" hangingPunct="1">
                <a:lnSpc>
                  <a:spcPct val="100000"/>
                </a:lnSpc>
                <a:spcBef>
                  <a:spcPts val="0"/>
                </a:spcBef>
                <a:spcAft>
                  <a:spcPts val="0"/>
                </a:spcAft>
                <a:buClrTx/>
                <a:buSzTx/>
                <a:buFontTx/>
                <a:buNone/>
                <a:tabLst/>
                <a:defRPr/>
              </a:pPr>
              <a:r>
                <a:rPr kumimoji="0" lang="en-US" altLang="ko-KR" sz="2000" b="0" i="0" u="none" strike="noStrike" kern="0" cap="none" spc="0" normalizeH="0" baseline="0" noProof="0" dirty="0">
                  <a:ln>
                    <a:noFill/>
                  </a:ln>
                  <a:solidFill>
                    <a:srgbClr val="222222">
                      <a:lumMod val="85000"/>
                      <a:lumOff val="15000"/>
                    </a:srgbClr>
                  </a:solidFill>
                  <a:effectLst/>
                  <a:uLnTx/>
                  <a:uFillTx/>
                  <a:cs typeface="+mn-ea"/>
                  <a:sym typeface="+mn-lt"/>
                </a:rPr>
                <a:t>Here</a:t>
              </a:r>
              <a:endParaRPr kumimoji="0" lang="nb-NO" altLang="ko-KR" sz="2000" b="0" i="0" u="none" strike="noStrike" kern="0" cap="none" spc="0" normalizeH="0" baseline="0" noProof="0" dirty="0">
                <a:ln>
                  <a:noFill/>
                </a:ln>
                <a:solidFill>
                  <a:srgbClr val="222222">
                    <a:lumMod val="85000"/>
                    <a:lumOff val="15000"/>
                  </a:srgbClr>
                </a:solidFill>
                <a:effectLst/>
                <a:uLnTx/>
                <a:uFillTx/>
                <a:cs typeface="+mn-ea"/>
                <a:sym typeface="+mn-lt"/>
              </a:endParaRPr>
            </a:p>
          </p:txBody>
        </p:sp>
      </p:grpSp>
      <p:sp>
        <p:nvSpPr>
          <p:cNvPr id="15" name="Freeform 37">
            <a:extLst>
              <a:ext uri="{FF2B5EF4-FFF2-40B4-BE49-F238E27FC236}">
                <a16:creationId xmlns:a16="http://schemas.microsoft.com/office/drawing/2014/main" id="{62451B94-2CC3-4141-BF19-4CE6F9C8E487}"/>
              </a:ext>
            </a:extLst>
          </p:cNvPr>
          <p:cNvSpPr>
            <a:spLocks/>
          </p:cNvSpPr>
          <p:nvPr/>
        </p:nvSpPr>
        <p:spPr bwMode="auto">
          <a:xfrm>
            <a:off x="4738030" y="1975754"/>
            <a:ext cx="2882900" cy="1838325"/>
          </a:xfrm>
          <a:custGeom>
            <a:avLst/>
            <a:gdLst>
              <a:gd name="T0" fmla="*/ 667 w 822"/>
              <a:gd name="T1" fmla="*/ 524 h 524"/>
              <a:gd name="T2" fmla="*/ 671 w 822"/>
              <a:gd name="T3" fmla="*/ 492 h 524"/>
              <a:gd name="T4" fmla="*/ 634 w 822"/>
              <a:gd name="T5" fmla="*/ 465 h 524"/>
              <a:gd name="T6" fmla="*/ 548 w 822"/>
              <a:gd name="T7" fmla="*/ 465 h 524"/>
              <a:gd name="T8" fmla="*/ 354 w 822"/>
              <a:gd name="T9" fmla="*/ 324 h 524"/>
              <a:gd name="T10" fmla="*/ 327 w 822"/>
              <a:gd name="T11" fmla="*/ 243 h 524"/>
              <a:gd name="T12" fmla="*/ 318 w 822"/>
              <a:gd name="T13" fmla="*/ 225 h 524"/>
              <a:gd name="T14" fmla="*/ 0 w 822"/>
              <a:gd name="T15" fmla="*/ 98 h 524"/>
              <a:gd name="T16" fmla="*/ 470 w 822"/>
              <a:gd name="T17" fmla="*/ 53 h 524"/>
              <a:gd name="T18" fmla="*/ 689 w 822"/>
              <a:gd name="T19" fmla="*/ 181 h 524"/>
              <a:gd name="T20" fmla="*/ 689 w 822"/>
              <a:gd name="T21" fmla="*/ 181 h 524"/>
              <a:gd name="T22" fmla="*/ 667 w 822"/>
              <a:gd name="T23" fmla="*/ 52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2" h="524">
                <a:moveTo>
                  <a:pt x="667" y="524"/>
                </a:moveTo>
                <a:cubicBezTo>
                  <a:pt x="673" y="515"/>
                  <a:pt x="674" y="503"/>
                  <a:pt x="671" y="492"/>
                </a:cubicBezTo>
                <a:cubicBezTo>
                  <a:pt x="666" y="476"/>
                  <a:pt x="651" y="465"/>
                  <a:pt x="634" y="465"/>
                </a:cubicBezTo>
                <a:cubicBezTo>
                  <a:pt x="548" y="465"/>
                  <a:pt x="548" y="465"/>
                  <a:pt x="548" y="465"/>
                </a:cubicBezTo>
                <a:cubicBezTo>
                  <a:pt x="459" y="465"/>
                  <a:pt x="381" y="408"/>
                  <a:pt x="354" y="324"/>
                </a:cubicBezTo>
                <a:cubicBezTo>
                  <a:pt x="327" y="243"/>
                  <a:pt x="327" y="243"/>
                  <a:pt x="327" y="243"/>
                </a:cubicBezTo>
                <a:cubicBezTo>
                  <a:pt x="327" y="243"/>
                  <a:pt x="324" y="232"/>
                  <a:pt x="318" y="225"/>
                </a:cubicBezTo>
                <a:cubicBezTo>
                  <a:pt x="288" y="176"/>
                  <a:pt x="173" y="17"/>
                  <a:pt x="0" y="98"/>
                </a:cubicBezTo>
                <a:cubicBezTo>
                  <a:pt x="139" y="21"/>
                  <a:pt x="307" y="0"/>
                  <a:pt x="470" y="53"/>
                </a:cubicBezTo>
                <a:cubicBezTo>
                  <a:pt x="554" y="80"/>
                  <a:pt x="628" y="125"/>
                  <a:pt x="689" y="181"/>
                </a:cubicBezTo>
                <a:cubicBezTo>
                  <a:pt x="689" y="181"/>
                  <a:pt x="689" y="181"/>
                  <a:pt x="689" y="181"/>
                </a:cubicBezTo>
                <a:cubicBezTo>
                  <a:pt x="822" y="321"/>
                  <a:pt x="705" y="480"/>
                  <a:pt x="667" y="524"/>
                </a:cubicBezTo>
                <a:close/>
              </a:path>
            </a:pathLst>
          </a:custGeom>
          <a:solidFill>
            <a:srgbClr val="00BCD4"/>
          </a:solidFill>
          <a:ln w="3175">
            <a:noFill/>
          </a:ln>
          <a:effectLst>
            <a:outerShdw sx="103000" sy="103000" algn="ctr" rotWithShape="0">
              <a:prstClr val="black">
                <a:alpha val="10000"/>
              </a:prstClr>
            </a:outerShdw>
          </a:effectLst>
        </p:spPr>
        <p:txBody>
          <a:bodyP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rgbClr val="222222"/>
              </a:solidFill>
              <a:effectLst/>
              <a:uLnTx/>
              <a:uFillTx/>
              <a:latin typeface="+mn-lt"/>
              <a:ea typeface="+mn-ea"/>
              <a:cs typeface="+mn-ea"/>
              <a:sym typeface="+mn-lt"/>
            </a:endParaRPr>
          </a:p>
        </p:txBody>
      </p:sp>
      <p:sp>
        <p:nvSpPr>
          <p:cNvPr id="16" name="Freeform 38">
            <a:extLst>
              <a:ext uri="{FF2B5EF4-FFF2-40B4-BE49-F238E27FC236}">
                <a16:creationId xmlns:a16="http://schemas.microsoft.com/office/drawing/2014/main" id="{5E4FAAB5-B092-4D85-8D7F-C722C014B214}"/>
              </a:ext>
            </a:extLst>
          </p:cNvPr>
          <p:cNvSpPr>
            <a:spLocks/>
          </p:cNvSpPr>
          <p:nvPr/>
        </p:nvSpPr>
        <p:spPr bwMode="auto">
          <a:xfrm>
            <a:off x="3602967" y="2032904"/>
            <a:ext cx="2251075" cy="2495550"/>
          </a:xfrm>
          <a:custGeom>
            <a:avLst/>
            <a:gdLst>
              <a:gd name="T0" fmla="*/ 642 w 642"/>
              <a:gd name="T1" fmla="*/ 209 h 712"/>
              <a:gd name="T2" fmla="*/ 613 w 642"/>
              <a:gd name="T3" fmla="*/ 196 h 712"/>
              <a:gd name="T4" fmla="*/ 576 w 642"/>
              <a:gd name="T5" fmla="*/ 223 h 712"/>
              <a:gd name="T6" fmla="*/ 549 w 642"/>
              <a:gd name="T7" fmla="*/ 305 h 712"/>
              <a:gd name="T8" fmla="*/ 355 w 642"/>
              <a:gd name="T9" fmla="*/ 446 h 712"/>
              <a:gd name="T10" fmla="*/ 269 w 642"/>
              <a:gd name="T11" fmla="*/ 446 h 712"/>
              <a:gd name="T12" fmla="*/ 250 w 642"/>
              <a:gd name="T13" fmla="*/ 449 h 712"/>
              <a:gd name="T14" fmla="*/ 31 w 642"/>
              <a:gd name="T15" fmla="*/ 712 h 712"/>
              <a:gd name="T16" fmla="*/ 133 w 642"/>
              <a:gd name="T17" fmla="*/ 251 h 712"/>
              <a:gd name="T18" fmla="*/ 323 w 642"/>
              <a:gd name="T19" fmla="*/ 83 h 712"/>
              <a:gd name="T20" fmla="*/ 323 w 642"/>
              <a:gd name="T21" fmla="*/ 83 h 712"/>
              <a:gd name="T22" fmla="*/ 642 w 642"/>
              <a:gd name="T23" fmla="*/ 209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2" h="712">
                <a:moveTo>
                  <a:pt x="642" y="209"/>
                </a:moveTo>
                <a:cubicBezTo>
                  <a:pt x="635" y="201"/>
                  <a:pt x="624" y="196"/>
                  <a:pt x="613" y="196"/>
                </a:cubicBezTo>
                <a:cubicBezTo>
                  <a:pt x="596" y="196"/>
                  <a:pt x="581" y="207"/>
                  <a:pt x="576" y="223"/>
                </a:cubicBezTo>
                <a:cubicBezTo>
                  <a:pt x="549" y="305"/>
                  <a:pt x="549" y="305"/>
                  <a:pt x="549" y="305"/>
                </a:cubicBezTo>
                <a:cubicBezTo>
                  <a:pt x="522" y="389"/>
                  <a:pt x="444" y="446"/>
                  <a:pt x="355" y="446"/>
                </a:cubicBezTo>
                <a:cubicBezTo>
                  <a:pt x="269" y="446"/>
                  <a:pt x="269" y="446"/>
                  <a:pt x="269" y="446"/>
                </a:cubicBezTo>
                <a:cubicBezTo>
                  <a:pt x="269" y="446"/>
                  <a:pt x="259" y="446"/>
                  <a:pt x="250" y="449"/>
                </a:cubicBezTo>
                <a:cubicBezTo>
                  <a:pt x="194" y="463"/>
                  <a:pt x="7" y="522"/>
                  <a:pt x="31" y="712"/>
                </a:cubicBezTo>
                <a:cubicBezTo>
                  <a:pt x="0" y="557"/>
                  <a:pt x="32" y="390"/>
                  <a:pt x="133" y="251"/>
                </a:cubicBezTo>
                <a:cubicBezTo>
                  <a:pt x="185" y="180"/>
                  <a:pt x="250" y="123"/>
                  <a:pt x="323" y="83"/>
                </a:cubicBezTo>
                <a:cubicBezTo>
                  <a:pt x="323" y="83"/>
                  <a:pt x="323" y="83"/>
                  <a:pt x="323" y="83"/>
                </a:cubicBezTo>
                <a:cubicBezTo>
                  <a:pt x="497" y="0"/>
                  <a:pt x="612" y="160"/>
                  <a:pt x="642" y="209"/>
                </a:cubicBezTo>
                <a:close/>
              </a:path>
            </a:pathLst>
          </a:custGeom>
          <a:solidFill>
            <a:srgbClr val="00BCD4">
              <a:lumMod val="75000"/>
            </a:srgbClr>
          </a:solidFill>
          <a:ln w="3175">
            <a:noFill/>
          </a:ln>
          <a:effectLst>
            <a:outerShdw sx="103000" sy="103000" algn="ctr" rotWithShape="0">
              <a:prstClr val="black">
                <a:alpha val="10000"/>
              </a:prstClr>
            </a:outerShdw>
          </a:effectLst>
        </p:spPr>
        <p:txBody>
          <a:bodyP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rgbClr val="222222"/>
              </a:solidFill>
              <a:effectLst/>
              <a:uLnTx/>
              <a:uFillTx/>
              <a:latin typeface="+mn-lt"/>
              <a:ea typeface="+mn-ea"/>
              <a:cs typeface="+mn-ea"/>
              <a:sym typeface="+mn-lt"/>
            </a:endParaRPr>
          </a:p>
        </p:txBody>
      </p:sp>
      <p:sp>
        <p:nvSpPr>
          <p:cNvPr id="17" name="Freeform 39">
            <a:extLst>
              <a:ext uri="{FF2B5EF4-FFF2-40B4-BE49-F238E27FC236}">
                <a16:creationId xmlns:a16="http://schemas.microsoft.com/office/drawing/2014/main" id="{E2FBED96-FB6D-419F-B385-9DA037D46646}"/>
              </a:ext>
            </a:extLst>
          </p:cNvPr>
          <p:cNvSpPr>
            <a:spLocks/>
          </p:cNvSpPr>
          <p:nvPr/>
        </p:nvSpPr>
        <p:spPr bwMode="auto">
          <a:xfrm>
            <a:off x="3623605" y="3606117"/>
            <a:ext cx="1870075" cy="2586037"/>
          </a:xfrm>
          <a:custGeom>
            <a:avLst/>
            <a:gdLst>
              <a:gd name="T0" fmla="*/ 244 w 533"/>
              <a:gd name="T1" fmla="*/ 0 h 737"/>
              <a:gd name="T2" fmla="*/ 223 w 533"/>
              <a:gd name="T3" fmla="*/ 24 h 737"/>
              <a:gd name="T4" fmla="*/ 237 w 533"/>
              <a:gd name="T5" fmla="*/ 68 h 737"/>
              <a:gd name="T6" fmla="*/ 306 w 533"/>
              <a:gd name="T7" fmla="*/ 118 h 737"/>
              <a:gd name="T8" fmla="*/ 380 w 533"/>
              <a:gd name="T9" fmla="*/ 346 h 737"/>
              <a:gd name="T10" fmla="*/ 354 w 533"/>
              <a:gd name="T11" fmla="*/ 428 h 737"/>
              <a:gd name="T12" fmla="*/ 351 w 533"/>
              <a:gd name="T13" fmla="*/ 447 h 737"/>
              <a:gd name="T14" fmla="*/ 533 w 533"/>
              <a:gd name="T15" fmla="*/ 737 h 737"/>
              <a:gd name="T16" fmla="*/ 127 w 533"/>
              <a:gd name="T17" fmla="*/ 498 h 737"/>
              <a:gd name="T18" fmla="*/ 25 w 533"/>
              <a:gd name="T19" fmla="*/ 265 h 737"/>
              <a:gd name="T20" fmla="*/ 25 w 533"/>
              <a:gd name="T21" fmla="*/ 265 h 737"/>
              <a:gd name="T22" fmla="*/ 244 w 533"/>
              <a:gd name="T23"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3" h="737">
                <a:moveTo>
                  <a:pt x="244" y="0"/>
                </a:moveTo>
                <a:cubicBezTo>
                  <a:pt x="234" y="5"/>
                  <a:pt x="226" y="13"/>
                  <a:pt x="223" y="24"/>
                </a:cubicBezTo>
                <a:cubicBezTo>
                  <a:pt x="217" y="40"/>
                  <a:pt x="223" y="58"/>
                  <a:pt x="237" y="68"/>
                </a:cubicBezTo>
                <a:cubicBezTo>
                  <a:pt x="306" y="118"/>
                  <a:pt x="306" y="118"/>
                  <a:pt x="306" y="118"/>
                </a:cubicBezTo>
                <a:cubicBezTo>
                  <a:pt x="378" y="170"/>
                  <a:pt x="408" y="262"/>
                  <a:pt x="380" y="346"/>
                </a:cubicBezTo>
                <a:cubicBezTo>
                  <a:pt x="354" y="428"/>
                  <a:pt x="354" y="428"/>
                  <a:pt x="354" y="428"/>
                </a:cubicBezTo>
                <a:cubicBezTo>
                  <a:pt x="354" y="428"/>
                  <a:pt x="350" y="438"/>
                  <a:pt x="351" y="447"/>
                </a:cubicBezTo>
                <a:cubicBezTo>
                  <a:pt x="346" y="505"/>
                  <a:pt x="345" y="701"/>
                  <a:pt x="533" y="737"/>
                </a:cubicBezTo>
                <a:cubicBezTo>
                  <a:pt x="376" y="718"/>
                  <a:pt x="227" y="636"/>
                  <a:pt x="127" y="498"/>
                </a:cubicBezTo>
                <a:cubicBezTo>
                  <a:pt x="75" y="426"/>
                  <a:pt x="41" y="346"/>
                  <a:pt x="25" y="265"/>
                </a:cubicBezTo>
                <a:cubicBezTo>
                  <a:pt x="25" y="265"/>
                  <a:pt x="25" y="265"/>
                  <a:pt x="25" y="265"/>
                </a:cubicBezTo>
                <a:cubicBezTo>
                  <a:pt x="0" y="74"/>
                  <a:pt x="187" y="14"/>
                  <a:pt x="244" y="0"/>
                </a:cubicBezTo>
                <a:close/>
              </a:path>
            </a:pathLst>
          </a:custGeom>
          <a:solidFill>
            <a:srgbClr val="00BCD4">
              <a:lumMod val="60000"/>
              <a:lumOff val="40000"/>
            </a:srgbClr>
          </a:solidFill>
          <a:ln w="3175">
            <a:noFill/>
          </a:ln>
          <a:effectLst>
            <a:outerShdw sx="103000" sy="103000" algn="ctr" rotWithShape="0">
              <a:prstClr val="black">
                <a:alpha val="10000"/>
              </a:prstClr>
            </a:outerShdw>
          </a:effectLst>
        </p:spPr>
        <p:txBody>
          <a:bodyP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rgbClr val="222222"/>
              </a:solidFill>
              <a:effectLst/>
              <a:uLnTx/>
              <a:uFillTx/>
              <a:latin typeface="+mn-lt"/>
              <a:ea typeface="+mn-ea"/>
              <a:cs typeface="+mn-ea"/>
              <a:sym typeface="+mn-lt"/>
            </a:endParaRPr>
          </a:p>
        </p:txBody>
      </p:sp>
      <p:sp>
        <p:nvSpPr>
          <p:cNvPr id="18" name="Freeform 40">
            <a:extLst>
              <a:ext uri="{FF2B5EF4-FFF2-40B4-BE49-F238E27FC236}">
                <a16:creationId xmlns:a16="http://schemas.microsoft.com/office/drawing/2014/main" id="{B4F0278B-7134-47A0-B1AF-DD935D3241A2}"/>
              </a:ext>
            </a:extLst>
          </p:cNvPr>
          <p:cNvSpPr>
            <a:spLocks/>
          </p:cNvSpPr>
          <p:nvPr/>
        </p:nvSpPr>
        <p:spPr bwMode="auto">
          <a:xfrm>
            <a:off x="4833280" y="4911042"/>
            <a:ext cx="2790825" cy="1314450"/>
          </a:xfrm>
          <a:custGeom>
            <a:avLst/>
            <a:gdLst>
              <a:gd name="T0" fmla="*/ 6 w 796"/>
              <a:gd name="T1" fmla="*/ 75 h 375"/>
              <a:gd name="T2" fmla="*/ 22 w 796"/>
              <a:gd name="T3" fmla="*/ 103 h 375"/>
              <a:gd name="T4" fmla="*/ 68 w 796"/>
              <a:gd name="T5" fmla="*/ 103 h 375"/>
              <a:gd name="T6" fmla="*/ 137 w 796"/>
              <a:gd name="T7" fmla="*/ 52 h 375"/>
              <a:gd name="T8" fmla="*/ 377 w 796"/>
              <a:gd name="T9" fmla="*/ 52 h 375"/>
              <a:gd name="T10" fmla="*/ 447 w 796"/>
              <a:gd name="T11" fmla="*/ 103 h 375"/>
              <a:gd name="T12" fmla="*/ 464 w 796"/>
              <a:gd name="T13" fmla="*/ 112 h 375"/>
              <a:gd name="T14" fmla="*/ 796 w 796"/>
              <a:gd name="T15" fmla="*/ 28 h 375"/>
              <a:gd name="T16" fmla="*/ 443 w 796"/>
              <a:gd name="T17" fmla="*/ 340 h 375"/>
              <a:gd name="T18" fmla="*/ 190 w 796"/>
              <a:gd name="T19" fmla="*/ 365 h 375"/>
              <a:gd name="T20" fmla="*/ 190 w 796"/>
              <a:gd name="T21" fmla="*/ 365 h 375"/>
              <a:gd name="T22" fmla="*/ 6 w 796"/>
              <a:gd name="T23" fmla="*/ 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6" h="375">
                <a:moveTo>
                  <a:pt x="6" y="75"/>
                </a:moveTo>
                <a:cubicBezTo>
                  <a:pt x="7" y="86"/>
                  <a:pt x="13" y="96"/>
                  <a:pt x="22" y="103"/>
                </a:cubicBezTo>
                <a:cubicBezTo>
                  <a:pt x="36" y="113"/>
                  <a:pt x="54" y="113"/>
                  <a:pt x="68" y="103"/>
                </a:cubicBezTo>
                <a:cubicBezTo>
                  <a:pt x="137" y="52"/>
                  <a:pt x="137" y="52"/>
                  <a:pt x="137" y="52"/>
                </a:cubicBezTo>
                <a:cubicBezTo>
                  <a:pt x="209" y="0"/>
                  <a:pt x="306" y="0"/>
                  <a:pt x="377" y="52"/>
                </a:cubicBezTo>
                <a:cubicBezTo>
                  <a:pt x="447" y="103"/>
                  <a:pt x="447" y="103"/>
                  <a:pt x="447" y="103"/>
                </a:cubicBezTo>
                <a:cubicBezTo>
                  <a:pt x="447" y="103"/>
                  <a:pt x="455" y="109"/>
                  <a:pt x="464" y="112"/>
                </a:cubicBezTo>
                <a:cubicBezTo>
                  <a:pt x="518" y="134"/>
                  <a:pt x="704" y="195"/>
                  <a:pt x="796" y="28"/>
                </a:cubicBezTo>
                <a:cubicBezTo>
                  <a:pt x="729" y="171"/>
                  <a:pt x="605" y="288"/>
                  <a:pt x="443" y="340"/>
                </a:cubicBezTo>
                <a:cubicBezTo>
                  <a:pt x="359" y="368"/>
                  <a:pt x="273" y="375"/>
                  <a:pt x="190" y="365"/>
                </a:cubicBezTo>
                <a:cubicBezTo>
                  <a:pt x="190" y="365"/>
                  <a:pt x="190" y="365"/>
                  <a:pt x="190" y="365"/>
                </a:cubicBezTo>
                <a:cubicBezTo>
                  <a:pt x="0" y="330"/>
                  <a:pt x="1" y="133"/>
                  <a:pt x="6" y="75"/>
                </a:cubicBezTo>
                <a:close/>
              </a:path>
            </a:pathLst>
          </a:custGeom>
          <a:solidFill>
            <a:srgbClr val="00BCD4">
              <a:lumMod val="75000"/>
            </a:srgbClr>
          </a:solidFill>
          <a:ln w="3175">
            <a:noFill/>
          </a:ln>
          <a:effectLst>
            <a:outerShdw sx="103000" sy="103000" algn="ctr" rotWithShape="0">
              <a:prstClr val="black">
                <a:alpha val="10000"/>
              </a:prstClr>
            </a:outerShdw>
          </a:effectLst>
        </p:spPr>
        <p:txBody>
          <a:bodyP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rgbClr val="222222"/>
              </a:solidFill>
              <a:effectLst/>
              <a:uLnTx/>
              <a:uFillTx/>
              <a:latin typeface="+mn-lt"/>
              <a:ea typeface="+mn-ea"/>
              <a:cs typeface="+mn-ea"/>
              <a:sym typeface="+mn-lt"/>
            </a:endParaRPr>
          </a:p>
        </p:txBody>
      </p:sp>
      <p:sp>
        <p:nvSpPr>
          <p:cNvPr id="19" name="Freeform 41">
            <a:extLst>
              <a:ext uri="{FF2B5EF4-FFF2-40B4-BE49-F238E27FC236}">
                <a16:creationId xmlns:a16="http://schemas.microsoft.com/office/drawing/2014/main" id="{5748E8EE-0DF9-45E1-865D-315AEC4AE328}"/>
              </a:ext>
            </a:extLst>
          </p:cNvPr>
          <p:cNvSpPr>
            <a:spLocks/>
          </p:cNvSpPr>
          <p:nvPr/>
        </p:nvSpPr>
        <p:spPr bwMode="auto">
          <a:xfrm>
            <a:off x="6431892" y="2613929"/>
            <a:ext cx="1385888" cy="2984500"/>
          </a:xfrm>
          <a:custGeom>
            <a:avLst/>
            <a:gdLst>
              <a:gd name="T0" fmla="*/ 8 w 395"/>
              <a:gd name="T1" fmla="*/ 767 h 851"/>
              <a:gd name="T2" fmla="*/ 39 w 395"/>
              <a:gd name="T3" fmla="*/ 760 h 851"/>
              <a:gd name="T4" fmla="*/ 54 w 395"/>
              <a:gd name="T5" fmla="*/ 716 h 851"/>
              <a:gd name="T6" fmla="*/ 27 w 395"/>
              <a:gd name="T7" fmla="*/ 635 h 851"/>
              <a:gd name="T8" fmla="*/ 101 w 395"/>
              <a:gd name="T9" fmla="*/ 407 h 851"/>
              <a:gd name="T10" fmla="*/ 171 w 395"/>
              <a:gd name="T11" fmla="*/ 356 h 851"/>
              <a:gd name="T12" fmla="*/ 184 w 395"/>
              <a:gd name="T13" fmla="*/ 342 h 851"/>
              <a:gd name="T14" fmla="*/ 207 w 395"/>
              <a:gd name="T15" fmla="*/ 0 h 851"/>
              <a:gd name="T16" fmla="*/ 395 w 395"/>
              <a:gd name="T17" fmla="*/ 433 h 851"/>
              <a:gd name="T18" fmla="*/ 341 w 395"/>
              <a:gd name="T19" fmla="*/ 681 h 851"/>
              <a:gd name="T20" fmla="*/ 341 w 395"/>
              <a:gd name="T21" fmla="*/ 681 h 851"/>
              <a:gd name="T22" fmla="*/ 8 w 395"/>
              <a:gd name="T23" fmla="*/ 767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 h="851">
                <a:moveTo>
                  <a:pt x="8" y="767"/>
                </a:moveTo>
                <a:cubicBezTo>
                  <a:pt x="19" y="769"/>
                  <a:pt x="30" y="767"/>
                  <a:pt x="39" y="760"/>
                </a:cubicBezTo>
                <a:cubicBezTo>
                  <a:pt x="53" y="750"/>
                  <a:pt x="59" y="732"/>
                  <a:pt x="54" y="716"/>
                </a:cubicBezTo>
                <a:cubicBezTo>
                  <a:pt x="27" y="635"/>
                  <a:pt x="27" y="635"/>
                  <a:pt x="27" y="635"/>
                </a:cubicBezTo>
                <a:cubicBezTo>
                  <a:pt x="0" y="551"/>
                  <a:pt x="30" y="458"/>
                  <a:pt x="101" y="407"/>
                </a:cubicBezTo>
                <a:cubicBezTo>
                  <a:pt x="171" y="356"/>
                  <a:pt x="171" y="356"/>
                  <a:pt x="171" y="356"/>
                </a:cubicBezTo>
                <a:cubicBezTo>
                  <a:pt x="171" y="356"/>
                  <a:pt x="179" y="350"/>
                  <a:pt x="184" y="342"/>
                </a:cubicBezTo>
                <a:cubicBezTo>
                  <a:pt x="222" y="298"/>
                  <a:pt x="338" y="140"/>
                  <a:pt x="207" y="0"/>
                </a:cubicBezTo>
                <a:cubicBezTo>
                  <a:pt x="323" y="108"/>
                  <a:pt x="395" y="262"/>
                  <a:pt x="395" y="433"/>
                </a:cubicBezTo>
                <a:cubicBezTo>
                  <a:pt x="395" y="522"/>
                  <a:pt x="376" y="606"/>
                  <a:pt x="341" y="681"/>
                </a:cubicBezTo>
                <a:cubicBezTo>
                  <a:pt x="341" y="681"/>
                  <a:pt x="341" y="681"/>
                  <a:pt x="341" y="681"/>
                </a:cubicBezTo>
                <a:cubicBezTo>
                  <a:pt x="249" y="851"/>
                  <a:pt x="62" y="789"/>
                  <a:pt x="8" y="767"/>
                </a:cubicBezTo>
                <a:close/>
              </a:path>
            </a:pathLst>
          </a:custGeom>
          <a:solidFill>
            <a:srgbClr val="00BCD4">
              <a:lumMod val="60000"/>
              <a:lumOff val="40000"/>
            </a:srgbClr>
          </a:solidFill>
          <a:ln w="3175">
            <a:noFill/>
          </a:ln>
          <a:effectLst>
            <a:outerShdw sx="103000" sy="103000" algn="ctr" rotWithShape="0">
              <a:prstClr val="black">
                <a:alpha val="10000"/>
              </a:prstClr>
            </a:outerShdw>
          </a:effectLst>
        </p:spPr>
        <p:txBody>
          <a:bodyP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rgbClr val="222222"/>
              </a:solidFill>
              <a:effectLst/>
              <a:uLnTx/>
              <a:uFillTx/>
              <a:latin typeface="+mn-lt"/>
              <a:ea typeface="+mn-ea"/>
              <a:cs typeface="+mn-ea"/>
              <a:sym typeface="+mn-lt"/>
            </a:endParaRPr>
          </a:p>
        </p:txBody>
      </p:sp>
      <p:grpSp>
        <p:nvGrpSpPr>
          <p:cNvPr id="45" name="Group 21">
            <a:extLst>
              <a:ext uri="{FF2B5EF4-FFF2-40B4-BE49-F238E27FC236}">
                <a16:creationId xmlns:a16="http://schemas.microsoft.com/office/drawing/2014/main" id="{5BAB5937-F2C2-44F3-BB9A-D7112490C31C}"/>
              </a:ext>
            </a:extLst>
          </p:cNvPr>
          <p:cNvGrpSpPr/>
          <p:nvPr/>
        </p:nvGrpSpPr>
        <p:grpSpPr>
          <a:xfrm>
            <a:off x="665714" y="1434913"/>
            <a:ext cx="2296381" cy="917086"/>
            <a:chOff x="6571442" y="2101177"/>
            <a:chExt cx="2296381" cy="917086"/>
          </a:xfrm>
        </p:grpSpPr>
        <p:sp>
          <p:nvSpPr>
            <p:cNvPr id="46" name="Rounded Rectangle 22">
              <a:extLst>
                <a:ext uri="{FF2B5EF4-FFF2-40B4-BE49-F238E27FC236}">
                  <a16:creationId xmlns:a16="http://schemas.microsoft.com/office/drawing/2014/main" id="{58BA7CD1-37B4-4856-8449-A672FAA2F2E8}"/>
                </a:ext>
              </a:extLst>
            </p:cNvPr>
            <p:cNvSpPr/>
            <p:nvPr/>
          </p:nvSpPr>
          <p:spPr>
            <a:xfrm>
              <a:off x="6571442" y="2101177"/>
              <a:ext cx="2296381" cy="917086"/>
            </a:xfrm>
            <a:prstGeom prst="roundRect">
              <a:avLst>
                <a:gd name="adj" fmla="val 2744"/>
              </a:avLst>
            </a:prstGeom>
            <a:solidFill>
              <a:srgbClr val="FFFFFF"/>
            </a:solidFill>
            <a:ln w="12700" cap="flat" cmpd="sng" algn="ctr">
              <a:noFill/>
              <a:prstDash val="solid"/>
              <a:miter lim="800000"/>
            </a:ln>
            <a:effectLst>
              <a:outerShdw blurRad="38100" dist="12700" dir="5400000" algn="t"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cs typeface="+mn-ea"/>
                <a:sym typeface="+mn-lt"/>
              </a:endParaRPr>
            </a:p>
          </p:txBody>
        </p:sp>
        <p:sp>
          <p:nvSpPr>
            <p:cNvPr id="47" name="TextBox 23">
              <a:extLst>
                <a:ext uri="{FF2B5EF4-FFF2-40B4-BE49-F238E27FC236}">
                  <a16:creationId xmlns:a16="http://schemas.microsoft.com/office/drawing/2014/main" id="{CC18CFC2-FB5E-41A6-B971-53E2B5A8BC74}"/>
                </a:ext>
              </a:extLst>
            </p:cNvPr>
            <p:cNvSpPr txBox="1"/>
            <p:nvPr/>
          </p:nvSpPr>
          <p:spPr>
            <a:xfrm>
              <a:off x="6720890" y="2220913"/>
              <a:ext cx="203001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effectLst>
                    <a:outerShdw blurRad="50800" dist="38100" dir="8100000" algn="tr" rotWithShape="0">
                      <a:prstClr val="black">
                        <a:alpha val="40000"/>
                      </a:prstClr>
                    </a:outerShdw>
                  </a:effectLst>
                  <a:uLnTx/>
                  <a:uFillTx/>
                  <a:cs typeface="+mn-ea"/>
                  <a:sym typeface="+mn-lt"/>
                </a:rPr>
                <a:t>Click edit the title</a:t>
              </a:r>
              <a:endParaRPr kumimoji="0" lang="en-US" sz="1400" b="0" i="0" u="none" strike="noStrike" kern="0" cap="none" spc="0" normalizeH="0" baseline="0" noProof="0" dirty="0">
                <a:ln>
                  <a:noFill/>
                </a:ln>
                <a:effectLst>
                  <a:outerShdw blurRad="50800" dist="38100" dir="8100000" algn="tr" rotWithShape="0">
                    <a:prstClr val="black">
                      <a:alpha val="40000"/>
                    </a:prstClr>
                  </a:outerShdw>
                </a:effectLst>
                <a:uLnTx/>
                <a:uFillTx/>
                <a:cs typeface="+mn-ea"/>
                <a:sym typeface="+mn-lt"/>
              </a:endParaRPr>
            </a:p>
          </p:txBody>
        </p:sp>
        <p:sp>
          <p:nvSpPr>
            <p:cNvPr id="48" name="Title 3">
              <a:extLst>
                <a:ext uri="{FF2B5EF4-FFF2-40B4-BE49-F238E27FC236}">
                  <a16:creationId xmlns:a16="http://schemas.microsoft.com/office/drawing/2014/main" id="{ABFBC21F-B929-497B-8D0B-74A34A208343}"/>
                </a:ext>
              </a:extLst>
            </p:cNvPr>
            <p:cNvSpPr txBox="1">
              <a:spLocks/>
            </p:cNvSpPr>
            <p:nvPr/>
          </p:nvSpPr>
          <p:spPr>
            <a:xfrm>
              <a:off x="6720890" y="2475114"/>
              <a:ext cx="2079343" cy="431002"/>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100000"/>
                </a:lnSpc>
                <a:spcBef>
                  <a:spcPts val="1200"/>
                </a:spcBef>
                <a:spcAft>
                  <a:spcPts val="0"/>
                </a:spcAft>
                <a:buClr>
                  <a:srgbClr val="2196F3"/>
                </a:buClr>
                <a:buSzPct val="150000"/>
                <a:buFontTx/>
                <a:buNone/>
                <a:tabLst/>
                <a:defRPr/>
              </a:pPr>
              <a:r>
                <a:rPr kumimoji="0" lang="en-US" sz="900" b="0" i="0" u="none" strike="noStrike" kern="1200" cap="none" spc="0" normalizeH="0" baseline="0" noProof="0" dirty="0">
                  <a:ln>
                    <a:noFill/>
                  </a:ln>
                  <a:solidFill>
                    <a:schemeClr val="bg1">
                      <a:lumMod val="65000"/>
                    </a:schemeClr>
                  </a:solidFill>
                  <a:effectLst/>
                  <a:uLnTx/>
                  <a:uFillTx/>
                  <a:latin typeface="+mn-lt"/>
                  <a:ea typeface="+mn-ea"/>
                  <a:cs typeface="+mn-ea"/>
                  <a:sym typeface="+mn-lt"/>
                </a:rPr>
                <a:t>Sesame snaps </a:t>
              </a:r>
              <a:r>
                <a:rPr kumimoji="0" lang="en-US" sz="900" b="0" i="0" u="none" strike="noStrike" kern="1200" cap="none" spc="0" normalizeH="0" baseline="0" noProof="0" dirty="0" err="1">
                  <a:ln>
                    <a:noFill/>
                  </a:ln>
                  <a:solidFill>
                    <a:schemeClr val="bg1">
                      <a:lumMod val="65000"/>
                    </a:schemeClr>
                  </a:solidFill>
                  <a:effectLst/>
                  <a:uLnTx/>
                  <a:uFillTx/>
                  <a:latin typeface="+mn-lt"/>
                  <a:ea typeface="+mn-ea"/>
                  <a:cs typeface="+mn-ea"/>
                  <a:sym typeface="+mn-lt"/>
                </a:rPr>
                <a:t>jelyy</a:t>
              </a:r>
              <a:r>
                <a:rPr kumimoji="0" lang="en-US" sz="900" b="0" i="0" u="none" strike="noStrike" kern="1200" cap="none" spc="0" normalizeH="0" baseline="0" noProof="0" dirty="0">
                  <a:ln>
                    <a:noFill/>
                  </a:ln>
                  <a:solidFill>
                    <a:schemeClr val="bg1">
                      <a:lumMod val="65000"/>
                    </a:schemeClr>
                  </a:solidFill>
                  <a:effectLst/>
                  <a:uLnTx/>
                  <a:uFillTx/>
                  <a:latin typeface="+mn-lt"/>
                  <a:ea typeface="+mn-ea"/>
                  <a:cs typeface="+mn-ea"/>
                  <a:sym typeface="+mn-lt"/>
                </a:rPr>
                <a:t> dessert tootsie roll sweet roll.</a:t>
              </a:r>
            </a:p>
          </p:txBody>
        </p:sp>
      </p:grpSp>
      <p:grpSp>
        <p:nvGrpSpPr>
          <p:cNvPr id="49" name="Group 25">
            <a:extLst>
              <a:ext uri="{FF2B5EF4-FFF2-40B4-BE49-F238E27FC236}">
                <a16:creationId xmlns:a16="http://schemas.microsoft.com/office/drawing/2014/main" id="{FACE8736-87E1-4455-AA1A-47817FFD739F}"/>
              </a:ext>
            </a:extLst>
          </p:cNvPr>
          <p:cNvGrpSpPr/>
          <p:nvPr/>
        </p:nvGrpSpPr>
        <p:grpSpPr>
          <a:xfrm>
            <a:off x="665714" y="2439232"/>
            <a:ext cx="2296381" cy="917086"/>
            <a:chOff x="6571442" y="2101177"/>
            <a:chExt cx="2296381" cy="917086"/>
          </a:xfrm>
        </p:grpSpPr>
        <p:sp>
          <p:nvSpPr>
            <p:cNvPr id="50" name="Rounded Rectangle 26">
              <a:extLst>
                <a:ext uri="{FF2B5EF4-FFF2-40B4-BE49-F238E27FC236}">
                  <a16:creationId xmlns:a16="http://schemas.microsoft.com/office/drawing/2014/main" id="{EE2D8279-6266-4B1A-8F1A-595A37E96104}"/>
                </a:ext>
              </a:extLst>
            </p:cNvPr>
            <p:cNvSpPr/>
            <p:nvPr/>
          </p:nvSpPr>
          <p:spPr>
            <a:xfrm>
              <a:off x="6571442" y="2101177"/>
              <a:ext cx="2296381" cy="917086"/>
            </a:xfrm>
            <a:prstGeom prst="roundRect">
              <a:avLst>
                <a:gd name="adj" fmla="val 2744"/>
              </a:avLst>
            </a:prstGeom>
            <a:solidFill>
              <a:srgbClr val="FFFFFF"/>
            </a:solidFill>
            <a:ln w="12700" cap="flat" cmpd="sng" algn="ctr">
              <a:noFill/>
              <a:prstDash val="solid"/>
              <a:miter lim="800000"/>
            </a:ln>
            <a:effectLst>
              <a:outerShdw blurRad="38100" dist="12700" dir="5400000" algn="t"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cs typeface="+mn-ea"/>
                <a:sym typeface="+mn-lt"/>
              </a:endParaRPr>
            </a:p>
          </p:txBody>
        </p:sp>
        <p:sp>
          <p:nvSpPr>
            <p:cNvPr id="51" name="TextBox 27">
              <a:extLst>
                <a:ext uri="{FF2B5EF4-FFF2-40B4-BE49-F238E27FC236}">
                  <a16:creationId xmlns:a16="http://schemas.microsoft.com/office/drawing/2014/main" id="{9001B60B-E196-4CA5-B6C8-6BBB96278F96}"/>
                </a:ext>
              </a:extLst>
            </p:cNvPr>
            <p:cNvSpPr txBox="1"/>
            <p:nvPr/>
          </p:nvSpPr>
          <p:spPr>
            <a:xfrm>
              <a:off x="6720890" y="2220913"/>
              <a:ext cx="203001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effectLst>
                    <a:outerShdw blurRad="50800" dist="38100" dir="8100000" algn="tr" rotWithShape="0">
                      <a:prstClr val="black">
                        <a:alpha val="40000"/>
                      </a:prstClr>
                    </a:outerShdw>
                  </a:effectLst>
                  <a:uLnTx/>
                  <a:uFillTx/>
                  <a:cs typeface="+mn-ea"/>
                  <a:sym typeface="+mn-lt"/>
                </a:rPr>
                <a:t>Click edit the title</a:t>
              </a:r>
              <a:endParaRPr kumimoji="0" lang="en-US" altLang="zh-CN" sz="1400" b="0" i="0" u="none" strike="noStrike" kern="0" cap="none" spc="0" normalizeH="0" baseline="0" noProof="0" dirty="0">
                <a:ln>
                  <a:noFill/>
                </a:ln>
                <a:effectLst>
                  <a:outerShdw blurRad="50800" dist="38100" dir="8100000" algn="tr" rotWithShape="0">
                    <a:prstClr val="black">
                      <a:alpha val="40000"/>
                    </a:prstClr>
                  </a:outerShdw>
                </a:effectLst>
                <a:uLnTx/>
                <a:uFillTx/>
                <a:cs typeface="+mn-ea"/>
                <a:sym typeface="+mn-lt"/>
              </a:endParaRPr>
            </a:p>
          </p:txBody>
        </p:sp>
        <p:sp>
          <p:nvSpPr>
            <p:cNvPr id="52" name="Title 3">
              <a:extLst>
                <a:ext uri="{FF2B5EF4-FFF2-40B4-BE49-F238E27FC236}">
                  <a16:creationId xmlns:a16="http://schemas.microsoft.com/office/drawing/2014/main" id="{CF5A9991-0B8E-41BA-9886-B5EFAC895EDE}"/>
                </a:ext>
              </a:extLst>
            </p:cNvPr>
            <p:cNvSpPr txBox="1">
              <a:spLocks/>
            </p:cNvSpPr>
            <p:nvPr/>
          </p:nvSpPr>
          <p:spPr>
            <a:xfrm>
              <a:off x="6720890" y="2475114"/>
              <a:ext cx="2079343" cy="431002"/>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100000"/>
                </a:lnSpc>
                <a:spcBef>
                  <a:spcPts val="1200"/>
                </a:spcBef>
                <a:spcAft>
                  <a:spcPts val="0"/>
                </a:spcAft>
                <a:buClr>
                  <a:srgbClr val="2196F3"/>
                </a:buClr>
                <a:buSzPct val="150000"/>
                <a:buFontTx/>
                <a:buNone/>
                <a:tabLst/>
                <a:defRPr/>
              </a:pPr>
              <a:r>
                <a:rPr kumimoji="0" lang="en-US" sz="900" b="0" i="0" u="none" strike="noStrike" kern="1200" cap="none" spc="0" normalizeH="0" baseline="0" noProof="0" dirty="0">
                  <a:ln>
                    <a:noFill/>
                  </a:ln>
                  <a:solidFill>
                    <a:schemeClr val="bg1">
                      <a:lumMod val="65000"/>
                    </a:schemeClr>
                  </a:solidFill>
                  <a:effectLst/>
                  <a:uLnTx/>
                  <a:uFillTx/>
                  <a:latin typeface="+mn-lt"/>
                  <a:ea typeface="+mn-ea"/>
                  <a:cs typeface="+mn-ea"/>
                  <a:sym typeface="+mn-lt"/>
                </a:rPr>
                <a:t>Sesame snaps </a:t>
              </a:r>
              <a:r>
                <a:rPr kumimoji="0" lang="en-US" sz="900" b="0" i="0" u="none" strike="noStrike" kern="1200" cap="none" spc="0" normalizeH="0" baseline="0" noProof="0" dirty="0" err="1">
                  <a:ln>
                    <a:noFill/>
                  </a:ln>
                  <a:solidFill>
                    <a:schemeClr val="bg1">
                      <a:lumMod val="65000"/>
                    </a:schemeClr>
                  </a:solidFill>
                  <a:effectLst/>
                  <a:uLnTx/>
                  <a:uFillTx/>
                  <a:latin typeface="+mn-lt"/>
                  <a:ea typeface="+mn-ea"/>
                  <a:cs typeface="+mn-ea"/>
                  <a:sym typeface="+mn-lt"/>
                </a:rPr>
                <a:t>jelyy</a:t>
              </a:r>
              <a:r>
                <a:rPr kumimoji="0" lang="en-US" sz="900" b="0" i="0" u="none" strike="noStrike" kern="1200" cap="none" spc="0" normalizeH="0" baseline="0" noProof="0" dirty="0">
                  <a:ln>
                    <a:noFill/>
                  </a:ln>
                  <a:solidFill>
                    <a:schemeClr val="bg1">
                      <a:lumMod val="65000"/>
                    </a:schemeClr>
                  </a:solidFill>
                  <a:effectLst/>
                  <a:uLnTx/>
                  <a:uFillTx/>
                  <a:latin typeface="+mn-lt"/>
                  <a:ea typeface="+mn-ea"/>
                  <a:cs typeface="+mn-ea"/>
                  <a:sym typeface="+mn-lt"/>
                </a:rPr>
                <a:t> dessert tootsie roll sweet roll.</a:t>
              </a:r>
            </a:p>
          </p:txBody>
        </p:sp>
      </p:grpSp>
      <p:grpSp>
        <p:nvGrpSpPr>
          <p:cNvPr id="53" name="Group 29">
            <a:extLst>
              <a:ext uri="{FF2B5EF4-FFF2-40B4-BE49-F238E27FC236}">
                <a16:creationId xmlns:a16="http://schemas.microsoft.com/office/drawing/2014/main" id="{27D59F1F-3877-4440-AF55-28DB0CB510BD}"/>
              </a:ext>
            </a:extLst>
          </p:cNvPr>
          <p:cNvGrpSpPr/>
          <p:nvPr/>
        </p:nvGrpSpPr>
        <p:grpSpPr>
          <a:xfrm>
            <a:off x="665714" y="3443551"/>
            <a:ext cx="2296381" cy="917086"/>
            <a:chOff x="6571442" y="2101177"/>
            <a:chExt cx="2296381" cy="917086"/>
          </a:xfrm>
        </p:grpSpPr>
        <p:sp>
          <p:nvSpPr>
            <p:cNvPr id="54" name="Rounded Rectangle 30">
              <a:extLst>
                <a:ext uri="{FF2B5EF4-FFF2-40B4-BE49-F238E27FC236}">
                  <a16:creationId xmlns:a16="http://schemas.microsoft.com/office/drawing/2014/main" id="{BF17A33E-2F62-441C-9004-5DF9AE281C0F}"/>
                </a:ext>
              </a:extLst>
            </p:cNvPr>
            <p:cNvSpPr/>
            <p:nvPr/>
          </p:nvSpPr>
          <p:spPr>
            <a:xfrm>
              <a:off x="6571442" y="2101177"/>
              <a:ext cx="2296381" cy="917086"/>
            </a:xfrm>
            <a:prstGeom prst="roundRect">
              <a:avLst>
                <a:gd name="adj" fmla="val 2744"/>
              </a:avLst>
            </a:prstGeom>
            <a:solidFill>
              <a:srgbClr val="FFFFFF"/>
            </a:solidFill>
            <a:ln w="12700" cap="flat" cmpd="sng" algn="ctr">
              <a:noFill/>
              <a:prstDash val="solid"/>
              <a:miter lim="800000"/>
            </a:ln>
            <a:effectLst>
              <a:outerShdw blurRad="38100" dist="12700" dir="5400000" algn="t"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cs typeface="+mn-ea"/>
                <a:sym typeface="+mn-lt"/>
              </a:endParaRPr>
            </a:p>
          </p:txBody>
        </p:sp>
        <p:sp>
          <p:nvSpPr>
            <p:cNvPr id="55" name="TextBox 31">
              <a:extLst>
                <a:ext uri="{FF2B5EF4-FFF2-40B4-BE49-F238E27FC236}">
                  <a16:creationId xmlns:a16="http://schemas.microsoft.com/office/drawing/2014/main" id="{6AFA7136-7E94-4FBB-9235-0C4CF445D290}"/>
                </a:ext>
              </a:extLst>
            </p:cNvPr>
            <p:cNvSpPr txBox="1"/>
            <p:nvPr/>
          </p:nvSpPr>
          <p:spPr>
            <a:xfrm>
              <a:off x="6720890" y="2220913"/>
              <a:ext cx="203001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effectLst>
                    <a:outerShdw blurRad="50800" dist="38100" dir="8100000" algn="tr" rotWithShape="0">
                      <a:prstClr val="black">
                        <a:alpha val="40000"/>
                      </a:prstClr>
                    </a:outerShdw>
                  </a:effectLst>
                  <a:uLnTx/>
                  <a:uFillTx/>
                  <a:cs typeface="+mn-ea"/>
                  <a:sym typeface="+mn-lt"/>
                </a:rPr>
                <a:t>Click edit the title</a:t>
              </a:r>
              <a:endParaRPr kumimoji="0" lang="en-US" altLang="zh-CN" sz="1400" b="0" i="0" u="none" strike="noStrike" kern="0" cap="none" spc="0" normalizeH="0" baseline="0" noProof="0" dirty="0">
                <a:ln>
                  <a:noFill/>
                </a:ln>
                <a:effectLst>
                  <a:outerShdw blurRad="50800" dist="38100" dir="8100000" algn="tr" rotWithShape="0">
                    <a:prstClr val="black">
                      <a:alpha val="40000"/>
                    </a:prstClr>
                  </a:outerShdw>
                </a:effectLst>
                <a:uLnTx/>
                <a:uFillTx/>
                <a:cs typeface="+mn-ea"/>
                <a:sym typeface="+mn-lt"/>
              </a:endParaRPr>
            </a:p>
          </p:txBody>
        </p:sp>
        <p:sp>
          <p:nvSpPr>
            <p:cNvPr id="56" name="Title 3">
              <a:extLst>
                <a:ext uri="{FF2B5EF4-FFF2-40B4-BE49-F238E27FC236}">
                  <a16:creationId xmlns:a16="http://schemas.microsoft.com/office/drawing/2014/main" id="{251A5673-6AB7-491D-84FE-78D19E552CE2}"/>
                </a:ext>
              </a:extLst>
            </p:cNvPr>
            <p:cNvSpPr txBox="1">
              <a:spLocks/>
            </p:cNvSpPr>
            <p:nvPr/>
          </p:nvSpPr>
          <p:spPr>
            <a:xfrm>
              <a:off x="6720890" y="2475114"/>
              <a:ext cx="2079343" cy="431002"/>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100000"/>
                </a:lnSpc>
                <a:spcBef>
                  <a:spcPts val="1200"/>
                </a:spcBef>
                <a:spcAft>
                  <a:spcPts val="0"/>
                </a:spcAft>
                <a:buClr>
                  <a:srgbClr val="2196F3"/>
                </a:buClr>
                <a:buSzPct val="150000"/>
                <a:buFontTx/>
                <a:buNone/>
                <a:tabLst/>
                <a:defRPr/>
              </a:pPr>
              <a:r>
                <a:rPr kumimoji="0" lang="en-US" sz="900" b="0" i="0" u="none" strike="noStrike" kern="1200" cap="none" spc="0" normalizeH="0" baseline="0" noProof="0" dirty="0">
                  <a:ln>
                    <a:noFill/>
                  </a:ln>
                  <a:solidFill>
                    <a:schemeClr val="bg1">
                      <a:lumMod val="65000"/>
                    </a:schemeClr>
                  </a:solidFill>
                  <a:effectLst/>
                  <a:uLnTx/>
                  <a:uFillTx/>
                  <a:latin typeface="+mn-lt"/>
                  <a:ea typeface="+mn-ea"/>
                  <a:cs typeface="+mn-ea"/>
                  <a:sym typeface="+mn-lt"/>
                </a:rPr>
                <a:t>Sesame snaps </a:t>
              </a:r>
              <a:r>
                <a:rPr kumimoji="0" lang="en-US" sz="900" b="0" i="0" u="none" strike="noStrike" kern="1200" cap="none" spc="0" normalizeH="0" baseline="0" noProof="0" dirty="0" err="1">
                  <a:ln>
                    <a:noFill/>
                  </a:ln>
                  <a:solidFill>
                    <a:schemeClr val="bg1">
                      <a:lumMod val="65000"/>
                    </a:schemeClr>
                  </a:solidFill>
                  <a:effectLst/>
                  <a:uLnTx/>
                  <a:uFillTx/>
                  <a:latin typeface="+mn-lt"/>
                  <a:ea typeface="+mn-ea"/>
                  <a:cs typeface="+mn-ea"/>
                  <a:sym typeface="+mn-lt"/>
                </a:rPr>
                <a:t>jelyy</a:t>
              </a:r>
              <a:r>
                <a:rPr kumimoji="0" lang="en-US" sz="900" b="0" i="0" u="none" strike="noStrike" kern="1200" cap="none" spc="0" normalizeH="0" baseline="0" noProof="0" dirty="0">
                  <a:ln>
                    <a:noFill/>
                  </a:ln>
                  <a:solidFill>
                    <a:schemeClr val="bg1">
                      <a:lumMod val="65000"/>
                    </a:schemeClr>
                  </a:solidFill>
                  <a:effectLst/>
                  <a:uLnTx/>
                  <a:uFillTx/>
                  <a:latin typeface="+mn-lt"/>
                  <a:ea typeface="+mn-ea"/>
                  <a:cs typeface="+mn-ea"/>
                  <a:sym typeface="+mn-lt"/>
                </a:rPr>
                <a:t> dessert tootsie roll sweet roll.</a:t>
              </a:r>
            </a:p>
          </p:txBody>
        </p:sp>
      </p:grpSp>
      <p:grpSp>
        <p:nvGrpSpPr>
          <p:cNvPr id="57" name="Group 33">
            <a:extLst>
              <a:ext uri="{FF2B5EF4-FFF2-40B4-BE49-F238E27FC236}">
                <a16:creationId xmlns:a16="http://schemas.microsoft.com/office/drawing/2014/main" id="{7C24CDF3-8456-40C6-AA4C-D145C640550E}"/>
              </a:ext>
            </a:extLst>
          </p:cNvPr>
          <p:cNvGrpSpPr/>
          <p:nvPr/>
        </p:nvGrpSpPr>
        <p:grpSpPr>
          <a:xfrm>
            <a:off x="665714" y="4447870"/>
            <a:ext cx="2296381" cy="917086"/>
            <a:chOff x="6571442" y="2101177"/>
            <a:chExt cx="2296381" cy="917086"/>
          </a:xfrm>
        </p:grpSpPr>
        <p:sp>
          <p:nvSpPr>
            <p:cNvPr id="58" name="Rounded Rectangle 34">
              <a:extLst>
                <a:ext uri="{FF2B5EF4-FFF2-40B4-BE49-F238E27FC236}">
                  <a16:creationId xmlns:a16="http://schemas.microsoft.com/office/drawing/2014/main" id="{C39794FB-A4A6-416B-B6FB-D04E54DAA9AE}"/>
                </a:ext>
              </a:extLst>
            </p:cNvPr>
            <p:cNvSpPr/>
            <p:nvPr/>
          </p:nvSpPr>
          <p:spPr>
            <a:xfrm>
              <a:off x="6571442" y="2101177"/>
              <a:ext cx="2296381" cy="917086"/>
            </a:xfrm>
            <a:prstGeom prst="roundRect">
              <a:avLst>
                <a:gd name="adj" fmla="val 2744"/>
              </a:avLst>
            </a:prstGeom>
            <a:solidFill>
              <a:srgbClr val="FFFFFF"/>
            </a:solidFill>
            <a:ln w="12700" cap="flat" cmpd="sng" algn="ctr">
              <a:noFill/>
              <a:prstDash val="solid"/>
              <a:miter lim="800000"/>
            </a:ln>
            <a:effectLst>
              <a:outerShdw blurRad="38100" dist="12700" dir="5400000" algn="t"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cs typeface="+mn-ea"/>
                <a:sym typeface="+mn-lt"/>
              </a:endParaRPr>
            </a:p>
          </p:txBody>
        </p:sp>
        <p:sp>
          <p:nvSpPr>
            <p:cNvPr id="59" name="TextBox 35">
              <a:extLst>
                <a:ext uri="{FF2B5EF4-FFF2-40B4-BE49-F238E27FC236}">
                  <a16:creationId xmlns:a16="http://schemas.microsoft.com/office/drawing/2014/main" id="{04404257-AFAE-4276-8D4E-E6B69696D393}"/>
                </a:ext>
              </a:extLst>
            </p:cNvPr>
            <p:cNvSpPr txBox="1"/>
            <p:nvPr/>
          </p:nvSpPr>
          <p:spPr>
            <a:xfrm>
              <a:off x="6720890" y="2220913"/>
              <a:ext cx="203001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effectLst>
                    <a:outerShdw blurRad="50800" dist="38100" dir="8100000" algn="tr" rotWithShape="0">
                      <a:prstClr val="black">
                        <a:alpha val="40000"/>
                      </a:prstClr>
                    </a:outerShdw>
                  </a:effectLst>
                  <a:uLnTx/>
                  <a:uFillTx/>
                  <a:cs typeface="+mn-ea"/>
                  <a:sym typeface="+mn-lt"/>
                </a:rPr>
                <a:t>Click edit the title</a:t>
              </a:r>
              <a:endParaRPr kumimoji="0" lang="en-US" altLang="zh-CN" sz="1400" b="0" i="0" u="none" strike="noStrike" kern="0" cap="none" spc="0" normalizeH="0" baseline="0" noProof="0" dirty="0">
                <a:ln>
                  <a:noFill/>
                </a:ln>
                <a:effectLst>
                  <a:outerShdw blurRad="50800" dist="38100" dir="8100000" algn="tr" rotWithShape="0">
                    <a:prstClr val="black">
                      <a:alpha val="40000"/>
                    </a:prstClr>
                  </a:outerShdw>
                </a:effectLst>
                <a:uLnTx/>
                <a:uFillTx/>
                <a:cs typeface="+mn-ea"/>
                <a:sym typeface="+mn-lt"/>
              </a:endParaRPr>
            </a:p>
          </p:txBody>
        </p:sp>
        <p:sp>
          <p:nvSpPr>
            <p:cNvPr id="60" name="Title 3">
              <a:extLst>
                <a:ext uri="{FF2B5EF4-FFF2-40B4-BE49-F238E27FC236}">
                  <a16:creationId xmlns:a16="http://schemas.microsoft.com/office/drawing/2014/main" id="{0DF76F4E-A272-4707-B5EC-AECE3DFA5E88}"/>
                </a:ext>
              </a:extLst>
            </p:cNvPr>
            <p:cNvSpPr txBox="1">
              <a:spLocks/>
            </p:cNvSpPr>
            <p:nvPr/>
          </p:nvSpPr>
          <p:spPr>
            <a:xfrm>
              <a:off x="6720890" y="2475114"/>
              <a:ext cx="2079343" cy="431002"/>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100000"/>
                </a:lnSpc>
                <a:spcBef>
                  <a:spcPts val="1200"/>
                </a:spcBef>
                <a:spcAft>
                  <a:spcPts val="0"/>
                </a:spcAft>
                <a:buClr>
                  <a:srgbClr val="2196F3"/>
                </a:buClr>
                <a:buSzPct val="150000"/>
                <a:buFontTx/>
                <a:buNone/>
                <a:tabLst/>
                <a:defRPr/>
              </a:pPr>
              <a:r>
                <a:rPr kumimoji="0" lang="en-US" sz="900" b="0" i="0" u="none" strike="noStrike" kern="1200" cap="none" spc="0" normalizeH="0" baseline="0" noProof="0" dirty="0">
                  <a:ln>
                    <a:noFill/>
                  </a:ln>
                  <a:solidFill>
                    <a:schemeClr val="bg1">
                      <a:lumMod val="65000"/>
                    </a:schemeClr>
                  </a:solidFill>
                  <a:effectLst/>
                  <a:uLnTx/>
                  <a:uFillTx/>
                  <a:latin typeface="+mn-lt"/>
                  <a:ea typeface="+mn-ea"/>
                  <a:cs typeface="+mn-ea"/>
                  <a:sym typeface="+mn-lt"/>
                </a:rPr>
                <a:t>Sesame snaps </a:t>
              </a:r>
              <a:r>
                <a:rPr kumimoji="0" lang="en-US" sz="900" b="0" i="0" u="none" strike="noStrike" kern="1200" cap="none" spc="0" normalizeH="0" baseline="0" noProof="0" dirty="0" err="1">
                  <a:ln>
                    <a:noFill/>
                  </a:ln>
                  <a:solidFill>
                    <a:schemeClr val="bg1">
                      <a:lumMod val="65000"/>
                    </a:schemeClr>
                  </a:solidFill>
                  <a:effectLst/>
                  <a:uLnTx/>
                  <a:uFillTx/>
                  <a:latin typeface="+mn-lt"/>
                  <a:ea typeface="+mn-ea"/>
                  <a:cs typeface="+mn-ea"/>
                  <a:sym typeface="+mn-lt"/>
                </a:rPr>
                <a:t>jelyy</a:t>
              </a:r>
              <a:r>
                <a:rPr kumimoji="0" lang="en-US" sz="900" b="0" i="0" u="none" strike="noStrike" kern="1200" cap="none" spc="0" normalizeH="0" baseline="0" noProof="0" dirty="0">
                  <a:ln>
                    <a:noFill/>
                  </a:ln>
                  <a:solidFill>
                    <a:schemeClr val="bg1">
                      <a:lumMod val="65000"/>
                    </a:schemeClr>
                  </a:solidFill>
                  <a:effectLst/>
                  <a:uLnTx/>
                  <a:uFillTx/>
                  <a:latin typeface="+mn-lt"/>
                  <a:ea typeface="+mn-ea"/>
                  <a:cs typeface="+mn-ea"/>
                  <a:sym typeface="+mn-lt"/>
                </a:rPr>
                <a:t> dessert tootsie roll sweet roll.</a:t>
              </a:r>
            </a:p>
          </p:txBody>
        </p:sp>
      </p:grpSp>
      <p:grpSp>
        <p:nvGrpSpPr>
          <p:cNvPr id="61" name="Group 37">
            <a:extLst>
              <a:ext uri="{FF2B5EF4-FFF2-40B4-BE49-F238E27FC236}">
                <a16:creationId xmlns:a16="http://schemas.microsoft.com/office/drawing/2014/main" id="{1392D357-4E91-44EE-B527-2AAD8A17F8EC}"/>
              </a:ext>
            </a:extLst>
          </p:cNvPr>
          <p:cNvGrpSpPr/>
          <p:nvPr/>
        </p:nvGrpSpPr>
        <p:grpSpPr>
          <a:xfrm>
            <a:off x="665714" y="5452188"/>
            <a:ext cx="2296381" cy="917086"/>
            <a:chOff x="6571442" y="2101177"/>
            <a:chExt cx="2296381" cy="917086"/>
          </a:xfrm>
        </p:grpSpPr>
        <p:sp>
          <p:nvSpPr>
            <p:cNvPr id="62" name="Rounded Rectangle 38">
              <a:extLst>
                <a:ext uri="{FF2B5EF4-FFF2-40B4-BE49-F238E27FC236}">
                  <a16:creationId xmlns:a16="http://schemas.microsoft.com/office/drawing/2014/main" id="{9BD29BC8-C807-485F-B69F-10C56EC55C97}"/>
                </a:ext>
              </a:extLst>
            </p:cNvPr>
            <p:cNvSpPr/>
            <p:nvPr/>
          </p:nvSpPr>
          <p:spPr>
            <a:xfrm>
              <a:off x="6571442" y="2101177"/>
              <a:ext cx="2296381" cy="917086"/>
            </a:xfrm>
            <a:prstGeom prst="roundRect">
              <a:avLst>
                <a:gd name="adj" fmla="val 2744"/>
              </a:avLst>
            </a:prstGeom>
            <a:solidFill>
              <a:srgbClr val="FFFFFF"/>
            </a:solidFill>
            <a:ln w="12700" cap="flat" cmpd="sng" algn="ctr">
              <a:noFill/>
              <a:prstDash val="solid"/>
              <a:miter lim="800000"/>
            </a:ln>
            <a:effectLst>
              <a:outerShdw blurRad="38100" dist="12700" dir="5400000" algn="t"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cs typeface="+mn-ea"/>
                <a:sym typeface="+mn-lt"/>
              </a:endParaRPr>
            </a:p>
          </p:txBody>
        </p:sp>
        <p:sp>
          <p:nvSpPr>
            <p:cNvPr id="63" name="TextBox 39">
              <a:extLst>
                <a:ext uri="{FF2B5EF4-FFF2-40B4-BE49-F238E27FC236}">
                  <a16:creationId xmlns:a16="http://schemas.microsoft.com/office/drawing/2014/main" id="{92ADA919-A4C7-4825-A7EA-5DC935B50AD1}"/>
                </a:ext>
              </a:extLst>
            </p:cNvPr>
            <p:cNvSpPr txBox="1"/>
            <p:nvPr/>
          </p:nvSpPr>
          <p:spPr>
            <a:xfrm>
              <a:off x="6720890" y="2220913"/>
              <a:ext cx="203001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effectLst>
                    <a:outerShdw blurRad="50800" dist="38100" dir="8100000" algn="tr" rotWithShape="0">
                      <a:prstClr val="black">
                        <a:alpha val="40000"/>
                      </a:prstClr>
                    </a:outerShdw>
                  </a:effectLst>
                  <a:uLnTx/>
                  <a:uFillTx/>
                  <a:cs typeface="+mn-ea"/>
                  <a:sym typeface="+mn-lt"/>
                </a:rPr>
                <a:t>Click edit the title</a:t>
              </a:r>
              <a:endParaRPr kumimoji="0" lang="en-US" altLang="zh-CN" sz="1400" b="0" i="0" u="none" strike="noStrike" kern="0" cap="none" spc="0" normalizeH="0" baseline="0" noProof="0" dirty="0">
                <a:ln>
                  <a:noFill/>
                </a:ln>
                <a:effectLst>
                  <a:outerShdw blurRad="50800" dist="38100" dir="8100000" algn="tr" rotWithShape="0">
                    <a:prstClr val="black">
                      <a:alpha val="40000"/>
                    </a:prstClr>
                  </a:outerShdw>
                </a:effectLst>
                <a:uLnTx/>
                <a:uFillTx/>
                <a:cs typeface="+mn-ea"/>
                <a:sym typeface="+mn-lt"/>
              </a:endParaRPr>
            </a:p>
          </p:txBody>
        </p:sp>
        <p:sp>
          <p:nvSpPr>
            <p:cNvPr id="64" name="Title 3">
              <a:extLst>
                <a:ext uri="{FF2B5EF4-FFF2-40B4-BE49-F238E27FC236}">
                  <a16:creationId xmlns:a16="http://schemas.microsoft.com/office/drawing/2014/main" id="{5535CD72-4F66-458E-80E0-750C8EB924F6}"/>
                </a:ext>
              </a:extLst>
            </p:cNvPr>
            <p:cNvSpPr txBox="1">
              <a:spLocks/>
            </p:cNvSpPr>
            <p:nvPr/>
          </p:nvSpPr>
          <p:spPr>
            <a:xfrm>
              <a:off x="6720890" y="2475114"/>
              <a:ext cx="2079343" cy="431002"/>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100000"/>
                </a:lnSpc>
                <a:spcBef>
                  <a:spcPts val="1200"/>
                </a:spcBef>
                <a:spcAft>
                  <a:spcPts val="0"/>
                </a:spcAft>
                <a:buClr>
                  <a:srgbClr val="2196F3"/>
                </a:buClr>
                <a:buSzPct val="150000"/>
                <a:buFontTx/>
                <a:buNone/>
                <a:tabLst/>
                <a:defRPr/>
              </a:pPr>
              <a:r>
                <a:rPr kumimoji="0" lang="en-US" sz="900" b="0" i="0" u="none" strike="noStrike" kern="1200" cap="none" spc="0" normalizeH="0" baseline="0" noProof="0" dirty="0">
                  <a:ln>
                    <a:noFill/>
                  </a:ln>
                  <a:solidFill>
                    <a:schemeClr val="bg1">
                      <a:lumMod val="65000"/>
                    </a:schemeClr>
                  </a:solidFill>
                  <a:effectLst/>
                  <a:uLnTx/>
                  <a:uFillTx/>
                  <a:latin typeface="+mn-lt"/>
                  <a:ea typeface="+mn-ea"/>
                  <a:cs typeface="+mn-ea"/>
                  <a:sym typeface="+mn-lt"/>
                </a:rPr>
                <a:t>Sesame snaps </a:t>
              </a:r>
              <a:r>
                <a:rPr kumimoji="0" lang="en-US" sz="900" b="0" i="0" u="none" strike="noStrike" kern="1200" cap="none" spc="0" normalizeH="0" baseline="0" noProof="0" dirty="0" err="1">
                  <a:ln>
                    <a:noFill/>
                  </a:ln>
                  <a:solidFill>
                    <a:schemeClr val="bg1">
                      <a:lumMod val="65000"/>
                    </a:schemeClr>
                  </a:solidFill>
                  <a:effectLst/>
                  <a:uLnTx/>
                  <a:uFillTx/>
                  <a:latin typeface="+mn-lt"/>
                  <a:ea typeface="+mn-ea"/>
                  <a:cs typeface="+mn-ea"/>
                  <a:sym typeface="+mn-lt"/>
                </a:rPr>
                <a:t>jelyy</a:t>
              </a:r>
              <a:r>
                <a:rPr kumimoji="0" lang="en-US" sz="900" b="0" i="0" u="none" strike="noStrike" kern="1200" cap="none" spc="0" normalizeH="0" baseline="0" noProof="0" dirty="0">
                  <a:ln>
                    <a:noFill/>
                  </a:ln>
                  <a:solidFill>
                    <a:schemeClr val="bg1">
                      <a:lumMod val="65000"/>
                    </a:schemeClr>
                  </a:solidFill>
                  <a:effectLst/>
                  <a:uLnTx/>
                  <a:uFillTx/>
                  <a:latin typeface="+mn-lt"/>
                  <a:ea typeface="+mn-ea"/>
                  <a:cs typeface="+mn-ea"/>
                  <a:sym typeface="+mn-lt"/>
                </a:rPr>
                <a:t> dessert tootsie roll sweet roll.</a:t>
              </a:r>
            </a:p>
          </p:txBody>
        </p:sp>
      </p:grpSp>
      <p:sp>
        <p:nvSpPr>
          <p:cNvPr id="65" name="Oval 41">
            <a:extLst>
              <a:ext uri="{FF2B5EF4-FFF2-40B4-BE49-F238E27FC236}">
                <a16:creationId xmlns:a16="http://schemas.microsoft.com/office/drawing/2014/main" id="{FF8D4062-1316-4318-B523-49756CAD4702}"/>
              </a:ext>
            </a:extLst>
          </p:cNvPr>
          <p:cNvSpPr>
            <a:spLocks noChangeAspect="1"/>
          </p:cNvSpPr>
          <p:nvPr/>
        </p:nvSpPr>
        <p:spPr>
          <a:xfrm>
            <a:off x="2905097" y="1840299"/>
            <a:ext cx="121920" cy="121920"/>
          </a:xfrm>
          <a:prstGeom prst="ellipse">
            <a:avLst/>
          </a:prstGeom>
          <a:solidFill>
            <a:srgbClr val="00BCD4"/>
          </a:solidFill>
          <a:ln w="6350" cap="flat" cmpd="sng" algn="ctr">
            <a:noFill/>
            <a:prstDash val="solid"/>
            <a:miter lim="800000"/>
          </a:ln>
          <a:effectLst>
            <a:outerShdw blurRad="127000" dist="63500" dir="5400000" algn="t" rotWithShape="0">
              <a:prstClr val="black">
                <a:alpha val="1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cs typeface="+mn-ea"/>
              <a:sym typeface="+mn-lt"/>
            </a:endParaRPr>
          </a:p>
        </p:txBody>
      </p:sp>
      <p:sp>
        <p:nvSpPr>
          <p:cNvPr id="66" name="Oval 42">
            <a:extLst>
              <a:ext uri="{FF2B5EF4-FFF2-40B4-BE49-F238E27FC236}">
                <a16:creationId xmlns:a16="http://schemas.microsoft.com/office/drawing/2014/main" id="{DDCC67E2-3AA0-49BD-ABBA-24B48CB3EFF4}"/>
              </a:ext>
            </a:extLst>
          </p:cNvPr>
          <p:cNvSpPr>
            <a:spLocks noChangeAspect="1"/>
          </p:cNvSpPr>
          <p:nvPr/>
        </p:nvSpPr>
        <p:spPr>
          <a:xfrm>
            <a:off x="2905097" y="2836815"/>
            <a:ext cx="121920" cy="121920"/>
          </a:xfrm>
          <a:prstGeom prst="ellipse">
            <a:avLst/>
          </a:prstGeom>
          <a:solidFill>
            <a:srgbClr val="00BCD4">
              <a:lumMod val="60000"/>
              <a:lumOff val="40000"/>
            </a:srgbClr>
          </a:solidFill>
          <a:ln w="6350" cap="flat" cmpd="sng" algn="ctr">
            <a:noFill/>
            <a:prstDash val="solid"/>
            <a:miter lim="800000"/>
          </a:ln>
          <a:effectLst>
            <a:outerShdw blurRad="127000" dist="63500" dir="5400000" algn="t" rotWithShape="0">
              <a:prstClr val="black">
                <a:alpha val="1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cs typeface="+mn-ea"/>
              <a:sym typeface="+mn-lt"/>
            </a:endParaRPr>
          </a:p>
        </p:txBody>
      </p:sp>
      <p:sp>
        <p:nvSpPr>
          <p:cNvPr id="67" name="Oval 43">
            <a:extLst>
              <a:ext uri="{FF2B5EF4-FFF2-40B4-BE49-F238E27FC236}">
                <a16:creationId xmlns:a16="http://schemas.microsoft.com/office/drawing/2014/main" id="{98C2909B-72AD-4B90-8F92-5798C0FD5288}"/>
              </a:ext>
            </a:extLst>
          </p:cNvPr>
          <p:cNvSpPr>
            <a:spLocks noChangeAspect="1"/>
          </p:cNvSpPr>
          <p:nvPr/>
        </p:nvSpPr>
        <p:spPr>
          <a:xfrm>
            <a:off x="2905097" y="3841134"/>
            <a:ext cx="121920" cy="121920"/>
          </a:xfrm>
          <a:prstGeom prst="ellipse">
            <a:avLst/>
          </a:prstGeom>
          <a:solidFill>
            <a:srgbClr val="00BCD4">
              <a:lumMod val="20000"/>
              <a:lumOff val="80000"/>
            </a:srgbClr>
          </a:solidFill>
          <a:ln w="6350" cap="flat" cmpd="sng" algn="ctr">
            <a:noFill/>
            <a:prstDash val="solid"/>
            <a:miter lim="800000"/>
          </a:ln>
          <a:effectLst>
            <a:outerShdw blurRad="127000" dist="63500" dir="5400000" algn="t" rotWithShape="0">
              <a:prstClr val="black">
                <a:alpha val="1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cs typeface="+mn-ea"/>
              <a:sym typeface="+mn-lt"/>
            </a:endParaRPr>
          </a:p>
        </p:txBody>
      </p:sp>
      <p:sp>
        <p:nvSpPr>
          <p:cNvPr id="68" name="Oval 44">
            <a:extLst>
              <a:ext uri="{FF2B5EF4-FFF2-40B4-BE49-F238E27FC236}">
                <a16:creationId xmlns:a16="http://schemas.microsoft.com/office/drawing/2014/main" id="{25A2DA22-9718-4B06-88EE-D3D06B08D790}"/>
              </a:ext>
            </a:extLst>
          </p:cNvPr>
          <p:cNvSpPr>
            <a:spLocks noChangeAspect="1"/>
          </p:cNvSpPr>
          <p:nvPr/>
        </p:nvSpPr>
        <p:spPr>
          <a:xfrm>
            <a:off x="2905097" y="4821807"/>
            <a:ext cx="121920" cy="121920"/>
          </a:xfrm>
          <a:prstGeom prst="ellipse">
            <a:avLst/>
          </a:prstGeom>
          <a:solidFill>
            <a:srgbClr val="00BCD4">
              <a:lumMod val="60000"/>
              <a:lumOff val="40000"/>
            </a:srgbClr>
          </a:solidFill>
          <a:ln w="6350" cap="flat" cmpd="sng" algn="ctr">
            <a:noFill/>
            <a:prstDash val="solid"/>
            <a:miter lim="800000"/>
          </a:ln>
          <a:effectLst>
            <a:outerShdw blurRad="127000" dist="63500" dir="5400000" algn="t" rotWithShape="0">
              <a:prstClr val="black">
                <a:alpha val="1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cs typeface="+mn-ea"/>
              <a:sym typeface="+mn-lt"/>
            </a:endParaRPr>
          </a:p>
        </p:txBody>
      </p:sp>
      <p:sp>
        <p:nvSpPr>
          <p:cNvPr id="69" name="Oval 45">
            <a:extLst>
              <a:ext uri="{FF2B5EF4-FFF2-40B4-BE49-F238E27FC236}">
                <a16:creationId xmlns:a16="http://schemas.microsoft.com/office/drawing/2014/main" id="{FB609579-FC22-4CC6-A272-33281B8E0616}"/>
              </a:ext>
            </a:extLst>
          </p:cNvPr>
          <p:cNvSpPr>
            <a:spLocks noChangeAspect="1"/>
          </p:cNvSpPr>
          <p:nvPr/>
        </p:nvSpPr>
        <p:spPr>
          <a:xfrm>
            <a:off x="2905097" y="5818741"/>
            <a:ext cx="121920" cy="121920"/>
          </a:xfrm>
          <a:prstGeom prst="ellipse">
            <a:avLst/>
          </a:prstGeom>
          <a:solidFill>
            <a:srgbClr val="00BCD4"/>
          </a:solidFill>
          <a:ln w="6350" cap="flat" cmpd="sng" algn="ctr">
            <a:noFill/>
            <a:prstDash val="solid"/>
            <a:miter lim="800000"/>
          </a:ln>
          <a:effectLst>
            <a:outerShdw blurRad="127000" dist="63500" dir="5400000" algn="t" rotWithShape="0">
              <a:prstClr val="black">
                <a:alpha val="1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cs typeface="+mn-ea"/>
              <a:sym typeface="+mn-lt"/>
            </a:endParaRPr>
          </a:p>
        </p:txBody>
      </p:sp>
      <p:grpSp>
        <p:nvGrpSpPr>
          <p:cNvPr id="35" name="组合 34">
            <a:extLst>
              <a:ext uri="{FF2B5EF4-FFF2-40B4-BE49-F238E27FC236}">
                <a16:creationId xmlns:a16="http://schemas.microsoft.com/office/drawing/2014/main" id="{754D326F-FB56-498B-9DC3-FC9D2D273C9C}"/>
              </a:ext>
            </a:extLst>
          </p:cNvPr>
          <p:cNvGrpSpPr/>
          <p:nvPr/>
        </p:nvGrpSpPr>
        <p:grpSpPr>
          <a:xfrm>
            <a:off x="3390898" y="419177"/>
            <a:ext cx="5410202" cy="1073532"/>
            <a:chOff x="3390898" y="419177"/>
            <a:chExt cx="5410202" cy="1073532"/>
          </a:xfrm>
        </p:grpSpPr>
        <p:sp>
          <p:nvSpPr>
            <p:cNvPr id="36" name="文本框 35">
              <a:extLst>
                <a:ext uri="{FF2B5EF4-FFF2-40B4-BE49-F238E27FC236}">
                  <a16:creationId xmlns:a16="http://schemas.microsoft.com/office/drawing/2014/main" id="{ED006455-4092-4687-8B35-5BBC9FE00D09}"/>
                </a:ext>
              </a:extLst>
            </p:cNvPr>
            <p:cNvSpPr txBox="1"/>
            <p:nvPr/>
          </p:nvSpPr>
          <p:spPr>
            <a:xfrm>
              <a:off x="5182928" y="419177"/>
              <a:ext cx="1826142"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dirty="0">
                  <a:solidFill>
                    <a:srgbClr val="00BCD4"/>
                  </a:solidFill>
                  <a:cs typeface="+mn-ea"/>
                  <a:sym typeface="+mn-lt"/>
                </a:rPr>
                <a:t>Prospects for development</a:t>
              </a:r>
            </a:p>
          </p:txBody>
        </p:sp>
        <p:sp>
          <p:nvSpPr>
            <p:cNvPr id="37" name="文本框 36">
              <a:extLst>
                <a:ext uri="{FF2B5EF4-FFF2-40B4-BE49-F238E27FC236}">
                  <a16:creationId xmlns:a16="http://schemas.microsoft.com/office/drawing/2014/main" id="{A7AA2B64-3ECB-46ED-A001-C3A77EEDED40}"/>
                </a:ext>
              </a:extLst>
            </p:cNvPr>
            <p:cNvSpPr txBox="1"/>
            <p:nvPr/>
          </p:nvSpPr>
          <p:spPr>
            <a:xfrm>
              <a:off x="3390898" y="996419"/>
              <a:ext cx="5410202" cy="49629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bg1">
                      <a:lumMod val="65000"/>
                    </a:schemeClr>
                  </a:solidFill>
                  <a:effectLst/>
                  <a:uLnTx/>
                  <a:uFillTx/>
                  <a:cs typeface="+mn-ea"/>
                  <a:sym typeface="+mn-lt"/>
                </a:rPr>
                <a:t>The user can demonstrate on a projector or computer, or print the presentation and make it into a film to be used in a wider field</a:t>
              </a:r>
            </a:p>
          </p:txBody>
        </p:sp>
      </p:grpSp>
      <p:pic>
        <p:nvPicPr>
          <p:cNvPr id="117" name="图片 116">
            <a:extLst>
              <a:ext uri="{FF2B5EF4-FFF2-40B4-BE49-F238E27FC236}">
                <a16:creationId xmlns:a16="http://schemas.microsoft.com/office/drawing/2014/main" id="{35BACD81-B385-4DCF-AC38-6E3853EA55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0133"/>
          <a:stretch/>
        </p:blipFill>
        <p:spPr>
          <a:xfrm rot="5400000">
            <a:off x="7880732" y="1977747"/>
            <a:ext cx="5303146" cy="4765780"/>
          </a:xfrm>
          <a:prstGeom prst="rect">
            <a:avLst/>
          </a:prstGeom>
        </p:spPr>
      </p:pic>
    </p:spTree>
    <p:extLst>
      <p:ext uri="{BB962C8B-B14F-4D97-AF65-F5344CB8AC3E}">
        <p14:creationId xmlns:p14="http://schemas.microsoft.com/office/powerpoint/2010/main" val="2316026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strVal val="#ppt_w*0.70"/>
                                          </p:val>
                                        </p:tav>
                                        <p:tav tm="100000">
                                          <p:val>
                                            <p:strVal val="#ppt_w"/>
                                          </p:val>
                                        </p:tav>
                                      </p:tavLst>
                                    </p:anim>
                                    <p:anim calcmode="lin" valueType="num">
                                      <p:cBhvr>
                                        <p:cTn id="8" dur="1000" fill="hold"/>
                                        <p:tgtEl>
                                          <p:spTgt spid="35"/>
                                        </p:tgtEl>
                                        <p:attrNameLst>
                                          <p:attrName>ppt_h</p:attrName>
                                        </p:attrNameLst>
                                      </p:cBhvr>
                                      <p:tavLst>
                                        <p:tav tm="0">
                                          <p:val>
                                            <p:strVal val="#ppt_h"/>
                                          </p:val>
                                        </p:tav>
                                        <p:tav tm="100000">
                                          <p:val>
                                            <p:strVal val="#ppt_h"/>
                                          </p:val>
                                        </p:tav>
                                      </p:tavLst>
                                    </p:anim>
                                    <p:animEffect transition="in" filter="fade">
                                      <p:cBhvr>
                                        <p:cTn id="9" dur="1000"/>
                                        <p:tgtEl>
                                          <p:spTgt spid="35"/>
                                        </p:tgtEl>
                                      </p:cBhvr>
                                    </p:animEffect>
                                  </p:childTnLst>
                                </p:cTn>
                              </p:par>
                              <p:par>
                                <p:cTn id="10" presetID="42" presetClass="entr" presetSubtype="0" fill="hold" nodeType="with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anim calcmode="lin" valueType="num">
                                      <p:cBhvr>
                                        <p:cTn id="13" dur="1000" fill="hold"/>
                                        <p:tgtEl>
                                          <p:spTgt spid="117"/>
                                        </p:tgtEl>
                                        <p:attrNameLst>
                                          <p:attrName>ppt_x</p:attrName>
                                        </p:attrNameLst>
                                      </p:cBhvr>
                                      <p:tavLst>
                                        <p:tav tm="0">
                                          <p:val>
                                            <p:strVal val="#ppt_x"/>
                                          </p:val>
                                        </p:tav>
                                        <p:tav tm="100000">
                                          <p:val>
                                            <p:strVal val="#ppt_x"/>
                                          </p:val>
                                        </p:tav>
                                      </p:tavLst>
                                    </p:anim>
                                    <p:anim calcmode="lin" valueType="num">
                                      <p:cBhvr>
                                        <p:cTn id="14" dur="1000" fill="hold"/>
                                        <p:tgtEl>
                                          <p:spTgt spid="1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3" presetClass="entr" presetSubtype="16"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31"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 calcmode="lin" valueType="num">
                                      <p:cBhvr>
                                        <p:cTn id="25" dur="500" fill="hold"/>
                                        <p:tgtEl>
                                          <p:spTgt spid="15"/>
                                        </p:tgtEl>
                                        <p:attrNameLst>
                                          <p:attrName>style.rotation</p:attrName>
                                        </p:attrNameLst>
                                      </p:cBhvr>
                                      <p:tavLst>
                                        <p:tav tm="0">
                                          <p:val>
                                            <p:fltVal val="90"/>
                                          </p:val>
                                        </p:tav>
                                        <p:tav tm="100000">
                                          <p:val>
                                            <p:fltVal val="0"/>
                                          </p:val>
                                        </p:tav>
                                      </p:tavLst>
                                    </p:anim>
                                    <p:animEffect transition="in" filter="fade">
                                      <p:cBhvr>
                                        <p:cTn id="26" dur="500"/>
                                        <p:tgtEl>
                                          <p:spTgt spid="15"/>
                                        </p:tgtEl>
                                      </p:cBhvr>
                                    </p:animEffect>
                                  </p:childTnLst>
                                </p:cTn>
                              </p:par>
                            </p:childTnLst>
                          </p:cTn>
                        </p:par>
                        <p:par>
                          <p:cTn id="27" fill="hold">
                            <p:stCondLst>
                              <p:cond delay="2000"/>
                            </p:stCondLst>
                            <p:childTnLst>
                              <p:par>
                                <p:cTn id="28" presetID="31"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 calcmode="lin" valueType="num">
                                      <p:cBhvr>
                                        <p:cTn id="32" dur="500" fill="hold"/>
                                        <p:tgtEl>
                                          <p:spTgt spid="19"/>
                                        </p:tgtEl>
                                        <p:attrNameLst>
                                          <p:attrName>style.rotation</p:attrName>
                                        </p:attrNameLst>
                                      </p:cBhvr>
                                      <p:tavLst>
                                        <p:tav tm="0">
                                          <p:val>
                                            <p:fltVal val="90"/>
                                          </p:val>
                                        </p:tav>
                                        <p:tav tm="100000">
                                          <p:val>
                                            <p:fltVal val="0"/>
                                          </p:val>
                                        </p:tav>
                                      </p:tavLst>
                                    </p:anim>
                                    <p:animEffect transition="in" filter="fade">
                                      <p:cBhvr>
                                        <p:cTn id="33" dur="500"/>
                                        <p:tgtEl>
                                          <p:spTgt spid="19"/>
                                        </p:tgtEl>
                                      </p:cBhvr>
                                    </p:animEffect>
                                  </p:childTnLst>
                                </p:cTn>
                              </p:par>
                            </p:childTnLst>
                          </p:cTn>
                        </p:par>
                        <p:par>
                          <p:cTn id="34" fill="hold">
                            <p:stCondLst>
                              <p:cond delay="2500"/>
                            </p:stCondLst>
                            <p:childTnLst>
                              <p:par>
                                <p:cTn id="35" presetID="31"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 calcmode="lin" valueType="num">
                                      <p:cBhvr>
                                        <p:cTn id="39" dur="500" fill="hold"/>
                                        <p:tgtEl>
                                          <p:spTgt spid="18"/>
                                        </p:tgtEl>
                                        <p:attrNameLst>
                                          <p:attrName>style.rotation</p:attrName>
                                        </p:attrNameLst>
                                      </p:cBhvr>
                                      <p:tavLst>
                                        <p:tav tm="0">
                                          <p:val>
                                            <p:fltVal val="90"/>
                                          </p:val>
                                        </p:tav>
                                        <p:tav tm="100000">
                                          <p:val>
                                            <p:fltVal val="0"/>
                                          </p:val>
                                        </p:tav>
                                      </p:tavLst>
                                    </p:anim>
                                    <p:animEffect transition="in" filter="fade">
                                      <p:cBhvr>
                                        <p:cTn id="40" dur="500"/>
                                        <p:tgtEl>
                                          <p:spTgt spid="18"/>
                                        </p:tgtEl>
                                      </p:cBhvr>
                                    </p:animEffect>
                                  </p:childTnLst>
                                </p:cTn>
                              </p:par>
                            </p:childTnLst>
                          </p:cTn>
                        </p:par>
                        <p:par>
                          <p:cTn id="41" fill="hold">
                            <p:stCondLst>
                              <p:cond delay="3000"/>
                            </p:stCondLst>
                            <p:childTnLst>
                              <p:par>
                                <p:cTn id="42" presetID="31"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 calcmode="lin" valueType="num">
                                      <p:cBhvr>
                                        <p:cTn id="46" dur="500" fill="hold"/>
                                        <p:tgtEl>
                                          <p:spTgt spid="17"/>
                                        </p:tgtEl>
                                        <p:attrNameLst>
                                          <p:attrName>style.rotation</p:attrName>
                                        </p:attrNameLst>
                                      </p:cBhvr>
                                      <p:tavLst>
                                        <p:tav tm="0">
                                          <p:val>
                                            <p:fltVal val="90"/>
                                          </p:val>
                                        </p:tav>
                                        <p:tav tm="100000">
                                          <p:val>
                                            <p:fltVal val="0"/>
                                          </p:val>
                                        </p:tav>
                                      </p:tavLst>
                                    </p:anim>
                                    <p:animEffect transition="in" filter="fade">
                                      <p:cBhvr>
                                        <p:cTn id="47" dur="500"/>
                                        <p:tgtEl>
                                          <p:spTgt spid="17"/>
                                        </p:tgtEl>
                                      </p:cBhvr>
                                    </p:animEffect>
                                  </p:childTnLst>
                                </p:cTn>
                              </p:par>
                            </p:childTnLst>
                          </p:cTn>
                        </p:par>
                        <p:par>
                          <p:cTn id="48" fill="hold">
                            <p:stCondLst>
                              <p:cond delay="3500"/>
                            </p:stCondLst>
                            <p:childTnLst>
                              <p:par>
                                <p:cTn id="49" presetID="31"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 calcmode="lin" valueType="num">
                                      <p:cBhvr>
                                        <p:cTn id="53" dur="500" fill="hold"/>
                                        <p:tgtEl>
                                          <p:spTgt spid="16"/>
                                        </p:tgtEl>
                                        <p:attrNameLst>
                                          <p:attrName>style.rotation</p:attrName>
                                        </p:attrNameLst>
                                      </p:cBhvr>
                                      <p:tavLst>
                                        <p:tav tm="0">
                                          <p:val>
                                            <p:fltVal val="90"/>
                                          </p:val>
                                        </p:tav>
                                        <p:tav tm="100000">
                                          <p:val>
                                            <p:fltVal val="0"/>
                                          </p:val>
                                        </p:tav>
                                      </p:tavLst>
                                    </p:anim>
                                    <p:animEffect transition="in" filter="fade">
                                      <p:cBhvr>
                                        <p:cTn id="54" dur="500"/>
                                        <p:tgtEl>
                                          <p:spTgt spid="16"/>
                                        </p:tgtEl>
                                      </p:cBhvr>
                                    </p:animEffect>
                                  </p:childTnLst>
                                </p:cTn>
                              </p:par>
                              <p:par>
                                <p:cTn id="55" presetID="2" presetClass="entr" presetSubtype="4" decel="5000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additive="base">
                                        <p:cTn id="57" dur="1500" fill="hold"/>
                                        <p:tgtEl>
                                          <p:spTgt spid="45"/>
                                        </p:tgtEl>
                                        <p:attrNameLst>
                                          <p:attrName>ppt_x</p:attrName>
                                        </p:attrNameLst>
                                      </p:cBhvr>
                                      <p:tavLst>
                                        <p:tav tm="0">
                                          <p:val>
                                            <p:strVal val="#ppt_x"/>
                                          </p:val>
                                        </p:tav>
                                        <p:tav tm="100000">
                                          <p:val>
                                            <p:strVal val="#ppt_x"/>
                                          </p:val>
                                        </p:tav>
                                      </p:tavLst>
                                    </p:anim>
                                    <p:anim calcmode="lin" valueType="num">
                                      <p:cBhvr additive="base">
                                        <p:cTn id="58" dur="1500" fill="hold"/>
                                        <p:tgtEl>
                                          <p:spTgt spid="45"/>
                                        </p:tgtEl>
                                        <p:attrNameLst>
                                          <p:attrName>ppt_y</p:attrName>
                                        </p:attrNameLst>
                                      </p:cBhvr>
                                      <p:tavLst>
                                        <p:tav tm="0">
                                          <p:val>
                                            <p:strVal val="1+#ppt_h/2"/>
                                          </p:val>
                                        </p:tav>
                                        <p:tav tm="100000">
                                          <p:val>
                                            <p:strVal val="#ppt_y"/>
                                          </p:val>
                                        </p:tav>
                                      </p:tavLst>
                                    </p:anim>
                                  </p:childTnLst>
                                </p:cTn>
                              </p:par>
                              <p:par>
                                <p:cTn id="59" presetID="2" presetClass="entr" presetSubtype="4" decel="50000" fill="hold" nodeType="withEffect">
                                  <p:stCondLst>
                                    <p:cond delay="50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1500" fill="hold"/>
                                        <p:tgtEl>
                                          <p:spTgt spid="49"/>
                                        </p:tgtEl>
                                        <p:attrNameLst>
                                          <p:attrName>ppt_x</p:attrName>
                                        </p:attrNameLst>
                                      </p:cBhvr>
                                      <p:tavLst>
                                        <p:tav tm="0">
                                          <p:val>
                                            <p:strVal val="#ppt_x"/>
                                          </p:val>
                                        </p:tav>
                                        <p:tav tm="100000">
                                          <p:val>
                                            <p:strVal val="#ppt_x"/>
                                          </p:val>
                                        </p:tav>
                                      </p:tavLst>
                                    </p:anim>
                                    <p:anim calcmode="lin" valueType="num">
                                      <p:cBhvr additive="base">
                                        <p:cTn id="62" dur="1500" fill="hold"/>
                                        <p:tgtEl>
                                          <p:spTgt spid="49"/>
                                        </p:tgtEl>
                                        <p:attrNameLst>
                                          <p:attrName>ppt_y</p:attrName>
                                        </p:attrNameLst>
                                      </p:cBhvr>
                                      <p:tavLst>
                                        <p:tav tm="0">
                                          <p:val>
                                            <p:strVal val="1+#ppt_h/2"/>
                                          </p:val>
                                        </p:tav>
                                        <p:tav tm="100000">
                                          <p:val>
                                            <p:strVal val="#ppt_y"/>
                                          </p:val>
                                        </p:tav>
                                      </p:tavLst>
                                    </p:anim>
                                  </p:childTnLst>
                                </p:cTn>
                              </p:par>
                              <p:par>
                                <p:cTn id="63" presetID="2" presetClass="entr" presetSubtype="4" decel="50000" fill="hold" nodeType="withEffect">
                                  <p:stCondLst>
                                    <p:cond delay="1000"/>
                                  </p:stCondLst>
                                  <p:childTnLst>
                                    <p:set>
                                      <p:cBhvr>
                                        <p:cTn id="64" dur="1" fill="hold">
                                          <p:stCondLst>
                                            <p:cond delay="0"/>
                                          </p:stCondLst>
                                        </p:cTn>
                                        <p:tgtEl>
                                          <p:spTgt spid="53"/>
                                        </p:tgtEl>
                                        <p:attrNameLst>
                                          <p:attrName>style.visibility</p:attrName>
                                        </p:attrNameLst>
                                      </p:cBhvr>
                                      <p:to>
                                        <p:strVal val="visible"/>
                                      </p:to>
                                    </p:set>
                                    <p:anim calcmode="lin" valueType="num">
                                      <p:cBhvr additive="base">
                                        <p:cTn id="65" dur="1500" fill="hold"/>
                                        <p:tgtEl>
                                          <p:spTgt spid="53"/>
                                        </p:tgtEl>
                                        <p:attrNameLst>
                                          <p:attrName>ppt_x</p:attrName>
                                        </p:attrNameLst>
                                      </p:cBhvr>
                                      <p:tavLst>
                                        <p:tav tm="0">
                                          <p:val>
                                            <p:strVal val="#ppt_x"/>
                                          </p:val>
                                        </p:tav>
                                        <p:tav tm="100000">
                                          <p:val>
                                            <p:strVal val="#ppt_x"/>
                                          </p:val>
                                        </p:tav>
                                      </p:tavLst>
                                    </p:anim>
                                    <p:anim calcmode="lin" valueType="num">
                                      <p:cBhvr additive="base">
                                        <p:cTn id="66" dur="1500" fill="hold"/>
                                        <p:tgtEl>
                                          <p:spTgt spid="53"/>
                                        </p:tgtEl>
                                        <p:attrNameLst>
                                          <p:attrName>ppt_y</p:attrName>
                                        </p:attrNameLst>
                                      </p:cBhvr>
                                      <p:tavLst>
                                        <p:tav tm="0">
                                          <p:val>
                                            <p:strVal val="1+#ppt_h/2"/>
                                          </p:val>
                                        </p:tav>
                                        <p:tav tm="100000">
                                          <p:val>
                                            <p:strVal val="#ppt_y"/>
                                          </p:val>
                                        </p:tav>
                                      </p:tavLst>
                                    </p:anim>
                                  </p:childTnLst>
                                </p:cTn>
                              </p:par>
                              <p:par>
                                <p:cTn id="67" presetID="2" presetClass="entr" presetSubtype="4" decel="50000" fill="hold" nodeType="withEffect">
                                  <p:stCondLst>
                                    <p:cond delay="1500"/>
                                  </p:stCondLst>
                                  <p:childTnLst>
                                    <p:set>
                                      <p:cBhvr>
                                        <p:cTn id="68" dur="1" fill="hold">
                                          <p:stCondLst>
                                            <p:cond delay="0"/>
                                          </p:stCondLst>
                                        </p:cTn>
                                        <p:tgtEl>
                                          <p:spTgt spid="57"/>
                                        </p:tgtEl>
                                        <p:attrNameLst>
                                          <p:attrName>style.visibility</p:attrName>
                                        </p:attrNameLst>
                                      </p:cBhvr>
                                      <p:to>
                                        <p:strVal val="visible"/>
                                      </p:to>
                                    </p:set>
                                    <p:anim calcmode="lin" valueType="num">
                                      <p:cBhvr additive="base">
                                        <p:cTn id="69" dur="1500" fill="hold"/>
                                        <p:tgtEl>
                                          <p:spTgt spid="57"/>
                                        </p:tgtEl>
                                        <p:attrNameLst>
                                          <p:attrName>ppt_x</p:attrName>
                                        </p:attrNameLst>
                                      </p:cBhvr>
                                      <p:tavLst>
                                        <p:tav tm="0">
                                          <p:val>
                                            <p:strVal val="#ppt_x"/>
                                          </p:val>
                                        </p:tav>
                                        <p:tav tm="100000">
                                          <p:val>
                                            <p:strVal val="#ppt_x"/>
                                          </p:val>
                                        </p:tav>
                                      </p:tavLst>
                                    </p:anim>
                                    <p:anim calcmode="lin" valueType="num">
                                      <p:cBhvr additive="base">
                                        <p:cTn id="70" dur="1500" fill="hold"/>
                                        <p:tgtEl>
                                          <p:spTgt spid="57"/>
                                        </p:tgtEl>
                                        <p:attrNameLst>
                                          <p:attrName>ppt_y</p:attrName>
                                        </p:attrNameLst>
                                      </p:cBhvr>
                                      <p:tavLst>
                                        <p:tav tm="0">
                                          <p:val>
                                            <p:strVal val="1+#ppt_h/2"/>
                                          </p:val>
                                        </p:tav>
                                        <p:tav tm="100000">
                                          <p:val>
                                            <p:strVal val="#ppt_y"/>
                                          </p:val>
                                        </p:tav>
                                      </p:tavLst>
                                    </p:anim>
                                  </p:childTnLst>
                                </p:cTn>
                              </p:par>
                              <p:par>
                                <p:cTn id="71" presetID="2" presetClass="entr" presetSubtype="4" decel="50000" fill="hold" nodeType="withEffect">
                                  <p:stCondLst>
                                    <p:cond delay="2000"/>
                                  </p:stCondLst>
                                  <p:childTnLst>
                                    <p:set>
                                      <p:cBhvr>
                                        <p:cTn id="72" dur="1" fill="hold">
                                          <p:stCondLst>
                                            <p:cond delay="0"/>
                                          </p:stCondLst>
                                        </p:cTn>
                                        <p:tgtEl>
                                          <p:spTgt spid="61"/>
                                        </p:tgtEl>
                                        <p:attrNameLst>
                                          <p:attrName>style.visibility</p:attrName>
                                        </p:attrNameLst>
                                      </p:cBhvr>
                                      <p:to>
                                        <p:strVal val="visible"/>
                                      </p:to>
                                    </p:set>
                                    <p:anim calcmode="lin" valueType="num">
                                      <p:cBhvr additive="base">
                                        <p:cTn id="73" dur="1500" fill="hold"/>
                                        <p:tgtEl>
                                          <p:spTgt spid="61"/>
                                        </p:tgtEl>
                                        <p:attrNameLst>
                                          <p:attrName>ppt_x</p:attrName>
                                        </p:attrNameLst>
                                      </p:cBhvr>
                                      <p:tavLst>
                                        <p:tav tm="0">
                                          <p:val>
                                            <p:strVal val="#ppt_x"/>
                                          </p:val>
                                        </p:tav>
                                        <p:tav tm="100000">
                                          <p:val>
                                            <p:strVal val="#ppt_x"/>
                                          </p:val>
                                        </p:tav>
                                      </p:tavLst>
                                    </p:anim>
                                    <p:anim calcmode="lin" valueType="num">
                                      <p:cBhvr additive="base">
                                        <p:cTn id="74" dur="1500" fill="hold"/>
                                        <p:tgtEl>
                                          <p:spTgt spid="61"/>
                                        </p:tgtEl>
                                        <p:attrNameLst>
                                          <p:attrName>ppt_y</p:attrName>
                                        </p:attrNameLst>
                                      </p:cBhvr>
                                      <p:tavLst>
                                        <p:tav tm="0">
                                          <p:val>
                                            <p:strVal val="1+#ppt_h/2"/>
                                          </p:val>
                                        </p:tav>
                                        <p:tav tm="100000">
                                          <p:val>
                                            <p:strVal val="#ppt_y"/>
                                          </p:val>
                                        </p:tav>
                                      </p:tavLst>
                                    </p:anim>
                                  </p:childTnLst>
                                </p:cTn>
                              </p:par>
                              <p:par>
                                <p:cTn id="75" presetID="10" presetClass="entr" presetSubtype="0" fill="hold" grpId="0" nodeType="withEffect">
                                  <p:stCondLst>
                                    <p:cond delay="2000"/>
                                  </p:stCondLst>
                                  <p:childTnLst>
                                    <p:set>
                                      <p:cBhvr>
                                        <p:cTn id="76" dur="1" fill="hold">
                                          <p:stCondLst>
                                            <p:cond delay="0"/>
                                          </p:stCondLst>
                                        </p:cTn>
                                        <p:tgtEl>
                                          <p:spTgt spid="65"/>
                                        </p:tgtEl>
                                        <p:attrNameLst>
                                          <p:attrName>style.visibility</p:attrName>
                                        </p:attrNameLst>
                                      </p:cBhvr>
                                      <p:to>
                                        <p:strVal val="visible"/>
                                      </p:to>
                                    </p:set>
                                    <p:animEffect transition="in" filter="fade">
                                      <p:cBhvr>
                                        <p:cTn id="77" dur="500"/>
                                        <p:tgtEl>
                                          <p:spTgt spid="65"/>
                                        </p:tgtEl>
                                      </p:cBhvr>
                                    </p:animEffect>
                                  </p:childTnLst>
                                </p:cTn>
                              </p:par>
                              <p:par>
                                <p:cTn id="78" presetID="10" presetClass="entr" presetSubtype="0" fill="hold" grpId="0" nodeType="withEffect">
                                  <p:stCondLst>
                                    <p:cond delay="200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500"/>
                                        <p:tgtEl>
                                          <p:spTgt spid="66"/>
                                        </p:tgtEl>
                                      </p:cBhvr>
                                    </p:animEffect>
                                  </p:childTnLst>
                                </p:cTn>
                              </p:par>
                              <p:par>
                                <p:cTn id="81" presetID="10" presetClass="entr" presetSubtype="0" fill="hold" grpId="0" nodeType="withEffect">
                                  <p:stCondLst>
                                    <p:cond delay="200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500"/>
                                        <p:tgtEl>
                                          <p:spTgt spid="67"/>
                                        </p:tgtEl>
                                      </p:cBhvr>
                                    </p:animEffect>
                                  </p:childTnLst>
                                </p:cTn>
                              </p:par>
                              <p:par>
                                <p:cTn id="84" presetID="10" presetClass="entr" presetSubtype="0" fill="hold" grpId="0" nodeType="withEffect">
                                  <p:stCondLst>
                                    <p:cond delay="2000"/>
                                  </p:stCondLst>
                                  <p:childTnLst>
                                    <p:set>
                                      <p:cBhvr>
                                        <p:cTn id="85" dur="1" fill="hold">
                                          <p:stCondLst>
                                            <p:cond delay="0"/>
                                          </p:stCondLst>
                                        </p:cTn>
                                        <p:tgtEl>
                                          <p:spTgt spid="68"/>
                                        </p:tgtEl>
                                        <p:attrNameLst>
                                          <p:attrName>style.visibility</p:attrName>
                                        </p:attrNameLst>
                                      </p:cBhvr>
                                      <p:to>
                                        <p:strVal val="visible"/>
                                      </p:to>
                                    </p:set>
                                    <p:animEffect transition="in" filter="fade">
                                      <p:cBhvr>
                                        <p:cTn id="86" dur="500"/>
                                        <p:tgtEl>
                                          <p:spTgt spid="68"/>
                                        </p:tgtEl>
                                      </p:cBhvr>
                                    </p:animEffect>
                                  </p:childTnLst>
                                </p:cTn>
                              </p:par>
                              <p:par>
                                <p:cTn id="87" presetID="10" presetClass="entr" presetSubtype="0" fill="hold" grpId="0" nodeType="withEffect">
                                  <p:stCondLst>
                                    <p:cond delay="2000"/>
                                  </p:stCondLst>
                                  <p:childTnLst>
                                    <p:set>
                                      <p:cBhvr>
                                        <p:cTn id="88" dur="1" fill="hold">
                                          <p:stCondLst>
                                            <p:cond delay="0"/>
                                          </p:stCondLst>
                                        </p:cTn>
                                        <p:tgtEl>
                                          <p:spTgt spid="69"/>
                                        </p:tgtEl>
                                        <p:attrNameLst>
                                          <p:attrName>style.visibility</p:attrName>
                                        </p:attrNameLst>
                                      </p:cBhvr>
                                      <p:to>
                                        <p:strVal val="visible"/>
                                      </p:to>
                                    </p:set>
                                    <p:animEffect transition="in" filter="fade">
                                      <p:cBhvr>
                                        <p:cTn id="8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a:extLst>
              <a:ext uri="{FF2B5EF4-FFF2-40B4-BE49-F238E27FC236}">
                <a16:creationId xmlns:a16="http://schemas.microsoft.com/office/drawing/2014/main" id="{4BF63EEF-3A65-4CA7-B81E-89D808D90512}"/>
              </a:ext>
            </a:extLst>
          </p:cNvPr>
          <p:cNvSpPr txBox="1"/>
          <p:nvPr/>
        </p:nvSpPr>
        <p:spPr>
          <a:xfrm>
            <a:off x="6821007" y="1066084"/>
            <a:ext cx="4921540" cy="2308324"/>
          </a:xfrm>
          <a:prstGeom prst="rect">
            <a:avLst/>
          </a:prstGeom>
          <a:noFill/>
        </p:spPr>
        <p:txBody>
          <a:bodyPr wrap="none" rtlCol="0">
            <a:spAutoFit/>
          </a:bodyPr>
          <a:lstStyle/>
          <a:p>
            <a:pPr algn="ctr">
              <a:lnSpc>
                <a:spcPct val="150000"/>
              </a:lnSpc>
            </a:pPr>
            <a:r>
              <a:rPr lang="en-US" sz="3200" b="1" spc="10000" dirty="0">
                <a:solidFill>
                  <a:schemeClr val="tx1">
                    <a:lumMod val="75000"/>
                    <a:lumOff val="25000"/>
                  </a:schemeClr>
                </a:solidFill>
                <a:cs typeface="+mn-ea"/>
                <a:sym typeface="+mn-lt"/>
              </a:rPr>
              <a:t>PRO</a:t>
            </a:r>
          </a:p>
          <a:p>
            <a:pPr algn="ctr">
              <a:lnSpc>
                <a:spcPct val="150000"/>
              </a:lnSpc>
            </a:pPr>
            <a:r>
              <a:rPr lang="en-US" sz="3200" b="1" spc="10000" dirty="0">
                <a:solidFill>
                  <a:schemeClr val="tx1">
                    <a:lumMod val="75000"/>
                    <a:lumOff val="25000"/>
                  </a:schemeClr>
                </a:solidFill>
                <a:cs typeface="+mn-ea"/>
                <a:sym typeface="+mn-lt"/>
              </a:rPr>
              <a:t>-d-</a:t>
            </a:r>
          </a:p>
          <a:p>
            <a:pPr algn="ctr">
              <a:lnSpc>
                <a:spcPct val="150000"/>
              </a:lnSpc>
            </a:pPr>
            <a:r>
              <a:rPr lang="en-US" sz="3200" b="1" spc="10000" dirty="0">
                <a:solidFill>
                  <a:schemeClr val="tx1">
                    <a:lumMod val="75000"/>
                    <a:lumOff val="25000"/>
                  </a:schemeClr>
                </a:solidFill>
                <a:cs typeface="+mn-ea"/>
                <a:sym typeface="+mn-lt"/>
              </a:rPr>
              <a:t>UCT</a:t>
            </a:r>
          </a:p>
        </p:txBody>
      </p:sp>
      <p:sp>
        <p:nvSpPr>
          <p:cNvPr id="16" name="TextBox 7">
            <a:extLst>
              <a:ext uri="{FF2B5EF4-FFF2-40B4-BE49-F238E27FC236}">
                <a16:creationId xmlns:a16="http://schemas.microsoft.com/office/drawing/2014/main" id="{C863857B-EEBA-45D9-A3FB-9728F41F39F0}"/>
              </a:ext>
            </a:extLst>
          </p:cNvPr>
          <p:cNvSpPr txBox="1"/>
          <p:nvPr/>
        </p:nvSpPr>
        <p:spPr>
          <a:xfrm>
            <a:off x="7115225" y="4675905"/>
            <a:ext cx="2593528" cy="804321"/>
          </a:xfrm>
          <a:prstGeom prst="rect">
            <a:avLst/>
          </a:prstGeom>
          <a:noFill/>
        </p:spPr>
        <p:txBody>
          <a:bodyPr wrap="none" lIns="65023" tIns="32511" rIns="65023" bIns="32511" rtlCol="0">
            <a:spAutoFit/>
          </a:bodyPr>
          <a:lstStyle/>
          <a:p>
            <a:pPr marL="0" lvl="1" algn="ctr"/>
            <a:r>
              <a:rPr lang="zh-CN" altLang="en-US" sz="4800" b="1" dirty="0">
                <a:solidFill>
                  <a:srgbClr val="00BCD4"/>
                </a:solidFill>
                <a:cs typeface="+mn-ea"/>
                <a:sym typeface="+mn-lt"/>
              </a:rPr>
              <a:t>Product management</a:t>
            </a:r>
          </a:p>
        </p:txBody>
      </p:sp>
      <p:sp>
        <p:nvSpPr>
          <p:cNvPr id="17" name="文本框 16">
            <a:extLst>
              <a:ext uri="{FF2B5EF4-FFF2-40B4-BE49-F238E27FC236}">
                <a16:creationId xmlns:a16="http://schemas.microsoft.com/office/drawing/2014/main" id="{2B22100C-698A-4A54-8763-4957EA046FA2}"/>
              </a:ext>
            </a:extLst>
          </p:cNvPr>
          <p:cNvSpPr txBox="1"/>
          <p:nvPr/>
        </p:nvSpPr>
        <p:spPr>
          <a:xfrm>
            <a:off x="6904780" y="5538587"/>
            <a:ext cx="3014419" cy="3965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dirty="0">
                <a:cs typeface="+mn-ea"/>
                <a:sym typeface="+mn-lt"/>
              </a:rPr>
              <a:t>management</a:t>
            </a:r>
          </a:p>
        </p:txBody>
      </p:sp>
      <p:grpSp>
        <p:nvGrpSpPr>
          <p:cNvPr id="18" name="组合 17">
            <a:extLst>
              <a:ext uri="{FF2B5EF4-FFF2-40B4-BE49-F238E27FC236}">
                <a16:creationId xmlns:a16="http://schemas.microsoft.com/office/drawing/2014/main" id="{38B02CAE-CBEB-4104-9400-56663070A7D9}"/>
              </a:ext>
            </a:extLst>
          </p:cNvPr>
          <p:cNvGrpSpPr/>
          <p:nvPr/>
        </p:nvGrpSpPr>
        <p:grpSpPr>
          <a:xfrm>
            <a:off x="8231967" y="5970711"/>
            <a:ext cx="360045" cy="76200"/>
            <a:chOff x="3219" y="7082"/>
            <a:chExt cx="567" cy="120"/>
          </a:xfrm>
        </p:grpSpPr>
        <p:sp>
          <p:nvSpPr>
            <p:cNvPr id="19" name="椭圆 18">
              <a:extLst>
                <a:ext uri="{FF2B5EF4-FFF2-40B4-BE49-F238E27FC236}">
                  <a16:creationId xmlns:a16="http://schemas.microsoft.com/office/drawing/2014/main" id="{8BCC84AE-1A8E-489C-96CF-5885AACEFA79}"/>
                </a:ext>
              </a:extLst>
            </p:cNvPr>
            <p:cNvSpPr/>
            <p:nvPr/>
          </p:nvSpPr>
          <p:spPr>
            <a:xfrm>
              <a:off x="3219" y="7082"/>
              <a:ext cx="120" cy="1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431CBA31-EB45-4E28-BF42-B89CA9F1CA45}"/>
                </a:ext>
              </a:extLst>
            </p:cNvPr>
            <p:cNvSpPr/>
            <p:nvPr/>
          </p:nvSpPr>
          <p:spPr>
            <a:xfrm>
              <a:off x="3436" y="7082"/>
              <a:ext cx="120" cy="12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0DB7C010-B25B-4E13-9E8D-793F722D9A7A}"/>
                </a:ext>
              </a:extLst>
            </p:cNvPr>
            <p:cNvSpPr/>
            <p:nvPr/>
          </p:nvSpPr>
          <p:spPr>
            <a:xfrm>
              <a:off x="3666" y="7082"/>
              <a:ext cx="120" cy="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TextBox 7">
            <a:extLst>
              <a:ext uri="{FF2B5EF4-FFF2-40B4-BE49-F238E27FC236}">
                <a16:creationId xmlns:a16="http://schemas.microsoft.com/office/drawing/2014/main" id="{D500B4A6-F1CA-4CA4-B4B1-5679BA79AE08}"/>
              </a:ext>
            </a:extLst>
          </p:cNvPr>
          <p:cNvSpPr txBox="1"/>
          <p:nvPr/>
        </p:nvSpPr>
        <p:spPr>
          <a:xfrm>
            <a:off x="7985657" y="3879174"/>
            <a:ext cx="852667" cy="804321"/>
          </a:xfrm>
          <a:prstGeom prst="rect">
            <a:avLst/>
          </a:prstGeom>
          <a:noFill/>
        </p:spPr>
        <p:txBody>
          <a:bodyPr wrap="none" lIns="65023" tIns="32511" rIns="65023" bIns="32511" rtlCol="0">
            <a:spAutoFit/>
          </a:bodyPr>
          <a:lstStyle/>
          <a:p>
            <a:pPr marL="0" lvl="1" algn="ctr"/>
            <a:r>
              <a:rPr lang="en-US" altLang="zh-CN" sz="4800" dirty="0">
                <a:solidFill>
                  <a:srgbClr val="00BCD4"/>
                </a:solidFill>
                <a:effectLst>
                  <a:outerShdw blurRad="50800" dist="38100" dir="8100000" algn="tr" rotWithShape="0">
                    <a:prstClr val="black">
                      <a:alpha val="40000"/>
                    </a:prstClr>
                  </a:outerShdw>
                </a:effectLst>
                <a:cs typeface="+mn-ea"/>
                <a:sym typeface="+mn-lt"/>
              </a:rPr>
              <a:t>03</a:t>
            </a:r>
            <a:endParaRPr lang="zh-CN" altLang="en-US" sz="4800" dirty="0">
              <a:solidFill>
                <a:srgbClr val="00BCD4"/>
              </a:solidFill>
              <a:effectLst>
                <a:outerShdw blurRad="50800" dist="38100" dir="8100000" algn="tr" rotWithShape="0">
                  <a:prstClr val="black">
                    <a:alpha val="40000"/>
                  </a:prstClr>
                </a:outerShdw>
              </a:effectLst>
              <a:cs typeface="+mn-ea"/>
              <a:sym typeface="+mn-lt"/>
            </a:endParaRPr>
          </a:p>
        </p:txBody>
      </p:sp>
      <p:sp>
        <p:nvSpPr>
          <p:cNvPr id="24" name="Cross 3">
            <a:extLst>
              <a:ext uri="{FF2B5EF4-FFF2-40B4-BE49-F238E27FC236}">
                <a16:creationId xmlns:a16="http://schemas.microsoft.com/office/drawing/2014/main" id="{DFE3DF91-842D-4ADA-A282-4D376F4D32DF}"/>
              </a:ext>
            </a:extLst>
          </p:cNvPr>
          <p:cNvSpPr/>
          <p:nvPr/>
        </p:nvSpPr>
        <p:spPr>
          <a:xfrm>
            <a:off x="10960443" y="555812"/>
            <a:ext cx="242047" cy="242047"/>
          </a:xfrm>
          <a:prstGeom prst="plus">
            <a:avLst>
              <a:gd name="adj" fmla="val 43628"/>
            </a:avLst>
          </a:prstGeom>
          <a:solidFill>
            <a:srgbClr val="D5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Tree>
    <p:extLst>
      <p:ext uri="{BB962C8B-B14F-4D97-AF65-F5344CB8AC3E}">
        <p14:creationId xmlns:p14="http://schemas.microsoft.com/office/powerpoint/2010/main" val="4264637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4="http://schemas.microsoft.com/office/powerpoint/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900"/>
                            </p:stCondLst>
                            <p:childTnLst>
                              <p:par>
                                <p:cTn id="13" presetID="1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p:tgtEl>
                                          <p:spTgt spid="22"/>
                                        </p:tgtEl>
                                        <p:attrNameLst>
                                          <p:attrName>ppt_x</p:attrName>
                                        </p:attrNameLst>
                                      </p:cBhvr>
                                      <p:tavLst>
                                        <p:tav tm="0">
                                          <p:val>
                                            <p:strVal val="#ppt_x-#ppt_w*1.125000"/>
                                          </p:val>
                                        </p:tav>
                                        <p:tav tm="100000">
                                          <p:val>
                                            <p:strVal val="#ppt_x"/>
                                          </p:val>
                                        </p:tav>
                                      </p:tavLst>
                                    </p:anim>
                                    <p:animEffect transition="in" filter="wipe(right)">
                                      <p:cBhvr>
                                        <p:cTn id="16" dur="500"/>
                                        <p:tgtEl>
                                          <p:spTgt spid="22"/>
                                        </p:tgtEl>
                                      </p:cBhvr>
                                    </p:animEffect>
                                  </p:childTnLst>
                                </p:cTn>
                              </p:par>
                            </p:childTnLst>
                          </p:cTn>
                        </p:par>
                        <p:par>
                          <p:cTn id="17" fill="hold">
                            <p:stCondLst>
                              <p:cond delay="1400"/>
                            </p:stCondLst>
                            <p:childTnLst>
                              <p:par>
                                <p:cTn id="18" presetID="55"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strVal val="#ppt_w*0.70"/>
                                          </p:val>
                                        </p:tav>
                                        <p:tav tm="100000">
                                          <p:val>
                                            <p:strVal val="#ppt_w"/>
                                          </p:val>
                                        </p:tav>
                                      </p:tavLst>
                                    </p:anim>
                                    <p:anim calcmode="lin" valueType="num">
                                      <p:cBhvr>
                                        <p:cTn id="21" dur="1000" fill="hold"/>
                                        <p:tgtEl>
                                          <p:spTgt spid="16"/>
                                        </p:tgtEl>
                                        <p:attrNameLst>
                                          <p:attrName>ppt_h</p:attrName>
                                        </p:attrNameLst>
                                      </p:cBhvr>
                                      <p:tavLst>
                                        <p:tav tm="0">
                                          <p:val>
                                            <p:strVal val="#ppt_h"/>
                                          </p:val>
                                        </p:tav>
                                        <p:tav tm="100000">
                                          <p:val>
                                            <p:strVal val="#ppt_h"/>
                                          </p:val>
                                        </p:tav>
                                      </p:tavLst>
                                    </p:anim>
                                    <p:animEffect transition="in" filter="fade">
                                      <p:cBhvr>
                                        <p:cTn id="22" dur="1000"/>
                                        <p:tgtEl>
                                          <p:spTgt spid="16"/>
                                        </p:tgtEl>
                                      </p:cBhvr>
                                    </p:animEffect>
                                  </p:childTnLst>
                                </p:cTn>
                              </p:par>
                            </p:childTnLst>
                          </p:cTn>
                        </p:par>
                        <p:par>
                          <p:cTn id="23" fill="hold">
                            <p:stCondLst>
                              <p:cond delay="2400"/>
                            </p:stCondLst>
                            <p:childTnLst>
                              <p:par>
                                <p:cTn id="24" presetID="2" presetClass="entr" presetSubtype="4" fill="hold" grpId="0" nodeType="afterEffect">
                                  <p:stCondLst>
                                    <p:cond delay="0"/>
                                  </p:stCondLst>
                                  <p:iterate type="lt">
                                    <p:tmPct val="10000"/>
                                  </p:iterate>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ppt_x</p:attrName>
                                        </p:attrNameLst>
                                      </p:cBhvr>
                                      <p:tavLst>
                                        <p:tav tm="0">
                                          <p:val>
                                            <p:strVal val="#ppt_x"/>
                                          </p:val>
                                        </p:tav>
                                        <p:tav tm="100000">
                                          <p:val>
                                            <p:strVal val="#ppt_x"/>
                                          </p:val>
                                        </p:tav>
                                      </p:tavLst>
                                    </p:anim>
                                    <p:anim calcmode="lin" valueType="num">
                                      <p:cBhvr>
                                        <p:cTn id="27" dur="500" fill="hold"/>
                                        <p:tgtEl>
                                          <p:spTgt spid="17"/>
                                        </p:tgtEl>
                                        <p:attrNameLst>
                                          <p:attrName>ppt_y</p:attrName>
                                        </p:attrNameLst>
                                      </p:cBhvr>
                                      <p:tavLst>
                                        <p:tav tm="0">
                                          <p:val>
                                            <p:strVal val="1+#ppt_h/2"/>
                                          </p:val>
                                        </p:tav>
                                        <p:tav tm="100000">
                                          <p:val>
                                            <p:strVal val="#ppt_y"/>
                                          </p:val>
                                        </p:tav>
                                      </p:tavLst>
                                    </p:anim>
                                  </p:childTnLst>
                                </p:cTn>
                              </p:par>
                            </p:childTnLst>
                          </p:cTn>
                        </p:par>
                        <p:par>
                          <p:cTn id="28" fill="hold">
                            <p:stCondLst>
                              <p:cond delay="3350"/>
                            </p:stCondLst>
                            <p:childTnLst>
                              <p:par>
                                <p:cTn id="29" presetID="26" presetClass="emph" presetSubtype="0" fill="hold" grpId="1" nodeType="afterEffect">
                                  <p:stCondLst>
                                    <p:cond delay="0"/>
                                  </p:stCondLst>
                                  <p:iterate type="lt">
                                    <p:tmPct val="10000"/>
                                  </p:iterate>
                                  <p:childTnLst>
                                    <p:animEffect transition="out" filter="fade">
                                      <p:cBhvr>
                                        <p:cTn id="30" dur="500" tmFilter="0, 0; .2, .5; .8, .5; 1, 0"/>
                                        <p:tgtEl>
                                          <p:spTgt spid="17"/>
                                        </p:tgtEl>
                                      </p:cBhvr>
                                    </p:animEffect>
                                    <p:animScale>
                                      <p:cBhvr>
                                        <p:cTn id="31" dur="250" autoRev="1" fill="hold"/>
                                        <p:tgtEl>
                                          <p:spTgt spid="17"/>
                                        </p:tgtEl>
                                      </p:cBhvr>
                                      <p:by x="105000" y="105000"/>
                                    </p:animScale>
                                  </p:childTnLst>
                                </p:cTn>
                              </p:par>
                              <p:par>
                                <p:cTn id="32" presetID="10" presetClass="entr" presetSubtype="0" fill="hold" nodeType="withEffect">
                                  <p:stCondLst>
                                    <p:cond delay="50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4350"/>
                            </p:stCondLst>
                            <p:childTnLst>
                              <p:par>
                                <p:cTn id="36" presetID="49" presetClass="entr" presetSubtype="0" decel="10000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 calcmode="lin" valueType="num">
                                      <p:cBhvr>
                                        <p:cTn id="40" dur="500" fill="hold"/>
                                        <p:tgtEl>
                                          <p:spTgt spid="24"/>
                                        </p:tgtEl>
                                        <p:attrNameLst>
                                          <p:attrName>style.rotation</p:attrName>
                                        </p:attrNameLst>
                                      </p:cBhvr>
                                      <p:tavLst>
                                        <p:tav tm="0">
                                          <p:val>
                                            <p:fltVal val="360"/>
                                          </p:val>
                                        </p:tav>
                                        <p:tav tm="100000">
                                          <p:val>
                                            <p:fltVal val="0"/>
                                          </p:val>
                                        </p:tav>
                                      </p:tavLst>
                                    </p:anim>
                                    <p:animEffect transition="in" filter="fade">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7" grpId="1"/>
      <p:bldP spid="22" grpId="0"/>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占位符 3">
            <a:extLst>
              <a:ext uri="{FF2B5EF4-FFF2-40B4-BE49-F238E27FC236}">
                <a16:creationId xmlns:a16="http://schemas.microsoft.com/office/drawing/2014/main" id="{4D28757B-86CC-48D0-9274-B2AADFF5477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442" y="2301618"/>
            <a:ext cx="10610850" cy="3764795"/>
          </a:xfrm>
          <a:custGeom>
            <a:avLst/>
            <a:gdLst>
              <a:gd name="connsiteX0" fmla="*/ 0 w 10610850"/>
              <a:gd name="connsiteY0" fmla="*/ 0 h 3764795"/>
              <a:gd name="connsiteX1" fmla="*/ 10610850 w 10610850"/>
              <a:gd name="connsiteY1" fmla="*/ 0 h 3764795"/>
              <a:gd name="connsiteX2" fmla="*/ 10610850 w 10610850"/>
              <a:gd name="connsiteY2" fmla="*/ 3764795 h 3764795"/>
              <a:gd name="connsiteX3" fmla="*/ 0 w 10610850"/>
              <a:gd name="connsiteY3" fmla="*/ 3764795 h 3764795"/>
            </a:gdLst>
            <a:ahLst/>
            <a:cxnLst>
              <a:cxn ang="0">
                <a:pos x="connsiteX0" y="connsiteY0"/>
              </a:cxn>
              <a:cxn ang="0">
                <a:pos x="connsiteX1" y="connsiteY1"/>
              </a:cxn>
              <a:cxn ang="0">
                <a:pos x="connsiteX2" y="connsiteY2"/>
              </a:cxn>
              <a:cxn ang="0">
                <a:pos x="connsiteX3" y="connsiteY3"/>
              </a:cxn>
            </a:cxnLst>
            <a:rect l="l" t="t" r="r" b="b"/>
            <a:pathLst>
              <a:path w="10610850" h="3764795">
                <a:moveTo>
                  <a:pt x="0" y="0"/>
                </a:moveTo>
                <a:lnTo>
                  <a:pt x="10610850" y="0"/>
                </a:lnTo>
                <a:lnTo>
                  <a:pt x="10610850" y="3764795"/>
                </a:lnTo>
                <a:lnTo>
                  <a:pt x="0" y="3764795"/>
                </a:lnTo>
                <a:close/>
              </a:path>
            </a:pathLst>
          </a:custGeom>
        </p:spPr>
      </p:pic>
      <p:sp>
        <p:nvSpPr>
          <p:cNvPr id="18" name="Rectangle 22">
            <a:extLst>
              <a:ext uri="{FF2B5EF4-FFF2-40B4-BE49-F238E27FC236}">
                <a16:creationId xmlns:a16="http://schemas.microsoft.com/office/drawing/2014/main" id="{9C45FDFF-907A-4017-A699-27DC0D1F6F2E}"/>
              </a:ext>
            </a:extLst>
          </p:cNvPr>
          <p:cNvSpPr/>
          <p:nvPr/>
        </p:nvSpPr>
        <p:spPr>
          <a:xfrm>
            <a:off x="0" y="2301617"/>
            <a:ext cx="10617292" cy="3764796"/>
          </a:xfrm>
          <a:prstGeom prst="rect">
            <a:avLst/>
          </a:prstGeom>
          <a:solidFill>
            <a:sysClr val="window" lastClr="FFFFFF">
              <a:alpha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cs typeface="+mn-ea"/>
              <a:sym typeface="+mn-lt"/>
            </a:endParaRPr>
          </a:p>
        </p:txBody>
      </p:sp>
      <p:sp>
        <p:nvSpPr>
          <p:cNvPr id="19" name="Rectangle 5">
            <a:extLst>
              <a:ext uri="{FF2B5EF4-FFF2-40B4-BE49-F238E27FC236}">
                <a16:creationId xmlns:a16="http://schemas.microsoft.com/office/drawing/2014/main" id="{FB0579D6-D0FA-4D59-A33B-3510BA361B2F}"/>
              </a:ext>
            </a:extLst>
          </p:cNvPr>
          <p:cNvSpPr/>
          <p:nvPr/>
        </p:nvSpPr>
        <p:spPr>
          <a:xfrm>
            <a:off x="9651887" y="4420123"/>
            <a:ext cx="2546555" cy="1102874"/>
          </a:xfrm>
          <a:prstGeom prst="rect">
            <a:avLst/>
          </a:prstGeom>
          <a:solidFill>
            <a:srgbClr val="00BCD4">
              <a:alpha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cs typeface="+mn-ea"/>
              <a:sym typeface="+mn-lt"/>
            </a:endParaRPr>
          </a:p>
        </p:txBody>
      </p:sp>
      <p:sp>
        <p:nvSpPr>
          <p:cNvPr id="23" name="Rectangle 25">
            <a:extLst>
              <a:ext uri="{FF2B5EF4-FFF2-40B4-BE49-F238E27FC236}">
                <a16:creationId xmlns:a16="http://schemas.microsoft.com/office/drawing/2014/main" id="{577EC8A5-3792-4FDF-8F62-820B4DEA1BA8}"/>
              </a:ext>
            </a:extLst>
          </p:cNvPr>
          <p:cNvSpPr/>
          <p:nvPr/>
        </p:nvSpPr>
        <p:spPr>
          <a:xfrm>
            <a:off x="995685" y="4667589"/>
            <a:ext cx="2096729" cy="59808"/>
          </a:xfrm>
          <a:prstGeom prst="rect">
            <a:avLst/>
          </a:prstGeom>
          <a:solidFill>
            <a:srgbClr val="00BCD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cs typeface="+mn-ea"/>
              <a:sym typeface="+mn-lt"/>
            </a:endParaRPr>
          </a:p>
        </p:txBody>
      </p:sp>
      <p:sp>
        <p:nvSpPr>
          <p:cNvPr id="25" name="Text Placeholder 4">
            <a:extLst>
              <a:ext uri="{FF2B5EF4-FFF2-40B4-BE49-F238E27FC236}">
                <a16:creationId xmlns:a16="http://schemas.microsoft.com/office/drawing/2014/main" id="{23403226-1D28-4ABB-8EFC-43536152369D}"/>
              </a:ext>
            </a:extLst>
          </p:cNvPr>
          <p:cNvSpPr txBox="1">
            <a:spLocks/>
          </p:cNvSpPr>
          <p:nvPr/>
        </p:nvSpPr>
        <p:spPr>
          <a:xfrm>
            <a:off x="890950" y="4815839"/>
            <a:ext cx="4506341" cy="7731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Font typeface="Arial" panose="020B0604020202020204" pitchFamily="34" charset="0"/>
              <a:buNone/>
              <a:defRPr/>
            </a:pPr>
            <a:r>
              <a:rPr lang="id-ID" sz="1200" b="1" dirty="0">
                <a:solidFill>
                  <a:prstClr val="white">
                    <a:lumMod val="65000"/>
                  </a:prstClr>
                </a:solidFill>
                <a:cs typeface="+mn-ea"/>
                <a:sym typeface="+mn-lt"/>
              </a:rPr>
              <a:t>Ut wisi enim </a:t>
            </a:r>
            <a:r>
              <a:rPr lang="id-ID" sz="1200" dirty="0">
                <a:solidFill>
                  <a:prstClr val="white">
                    <a:lumMod val="65000"/>
                  </a:prstClr>
                </a:solidFill>
                <a:cs typeface="+mn-ea"/>
                <a:sym typeface="+mn-lt"/>
              </a:rPr>
              <a:t>ad minim veniam, quis nostrud exerci tation ullamcorper nibh euismod tincidunt ut laoreet dolore magna aliquam erat volutpat. Ut wisi enim ad minim veniam, quis nostrud exerci. </a:t>
            </a:r>
          </a:p>
        </p:txBody>
      </p:sp>
      <p:grpSp>
        <p:nvGrpSpPr>
          <p:cNvPr id="2" name="组合 1">
            <a:extLst>
              <a:ext uri="{FF2B5EF4-FFF2-40B4-BE49-F238E27FC236}">
                <a16:creationId xmlns:a16="http://schemas.microsoft.com/office/drawing/2014/main" id="{31ABBE0D-A3AE-4B3A-9CD8-6967007CFF70}"/>
              </a:ext>
            </a:extLst>
          </p:cNvPr>
          <p:cNvGrpSpPr/>
          <p:nvPr/>
        </p:nvGrpSpPr>
        <p:grpSpPr>
          <a:xfrm>
            <a:off x="6987698" y="1967781"/>
            <a:ext cx="3629594" cy="4424427"/>
            <a:chOff x="6987698" y="1967781"/>
            <a:chExt cx="3629594" cy="4424427"/>
          </a:xfrm>
        </p:grpSpPr>
        <p:sp>
          <p:nvSpPr>
            <p:cNvPr id="20" name="Rectangle 12">
              <a:extLst>
                <a:ext uri="{FF2B5EF4-FFF2-40B4-BE49-F238E27FC236}">
                  <a16:creationId xmlns:a16="http://schemas.microsoft.com/office/drawing/2014/main" id="{3E2A2695-66FB-4579-8523-A2DC7F76E798}"/>
                </a:ext>
              </a:extLst>
            </p:cNvPr>
            <p:cNvSpPr/>
            <p:nvPr/>
          </p:nvSpPr>
          <p:spPr>
            <a:xfrm>
              <a:off x="6987699" y="1967781"/>
              <a:ext cx="3629593" cy="4424426"/>
            </a:xfrm>
            <a:prstGeom prst="rect">
              <a:avLst/>
            </a:prstGeom>
            <a:solidFill>
              <a:srgbClr val="00BCD4"/>
            </a:solidFill>
            <a:ln w="12700" cap="flat" cmpd="sng" algn="ctr">
              <a:noFill/>
              <a:prstDash val="solid"/>
              <a:miter lim="800000"/>
            </a:ln>
            <a:effectLst>
              <a:outerShdw blurRad="3302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cs typeface="+mn-ea"/>
                <a:sym typeface="+mn-lt"/>
              </a:endParaRPr>
            </a:p>
          </p:txBody>
        </p:sp>
        <p:sp>
          <p:nvSpPr>
            <p:cNvPr id="21" name="Rectangle 16">
              <a:extLst>
                <a:ext uri="{FF2B5EF4-FFF2-40B4-BE49-F238E27FC236}">
                  <a16:creationId xmlns:a16="http://schemas.microsoft.com/office/drawing/2014/main" id="{61DA2DC5-1835-4C95-A9B8-8417D71968BE}"/>
                </a:ext>
              </a:extLst>
            </p:cNvPr>
            <p:cNvSpPr/>
            <p:nvPr/>
          </p:nvSpPr>
          <p:spPr>
            <a:xfrm>
              <a:off x="6987698" y="3122314"/>
              <a:ext cx="3629593" cy="3269894"/>
            </a:xfrm>
            <a:prstGeom prst="rect">
              <a:avLst/>
            </a:prstGeom>
            <a:gradFill flip="none" rotWithShape="1">
              <a:gsLst>
                <a:gs pos="0">
                  <a:srgbClr val="AA1BE3">
                    <a:lumMod val="50000"/>
                    <a:alpha val="0"/>
                  </a:srgbClr>
                </a:gs>
                <a:gs pos="81000">
                  <a:srgbClr val="2D3847">
                    <a:lumMod val="75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cs typeface="+mn-ea"/>
                <a:sym typeface="+mn-lt"/>
              </a:endParaRPr>
            </a:p>
          </p:txBody>
        </p:sp>
        <p:pic>
          <p:nvPicPr>
            <p:cNvPr id="27" name="图片占位符 7">
              <a:extLst>
                <a:ext uri="{FF2B5EF4-FFF2-40B4-BE49-F238E27FC236}">
                  <a16:creationId xmlns:a16="http://schemas.microsoft.com/office/drawing/2014/main" id="{9F3FF250-6AEC-49D8-977F-201FB6BD439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268663" y="2301617"/>
              <a:ext cx="3067664" cy="3221380"/>
            </a:xfrm>
            <a:custGeom>
              <a:avLst/>
              <a:gdLst>
                <a:gd name="connsiteX0" fmla="*/ 0 w 3067664"/>
                <a:gd name="connsiteY0" fmla="*/ 0 h 3221380"/>
                <a:gd name="connsiteX1" fmla="*/ 3067664 w 3067664"/>
                <a:gd name="connsiteY1" fmla="*/ 0 h 3221380"/>
                <a:gd name="connsiteX2" fmla="*/ 3067664 w 3067664"/>
                <a:gd name="connsiteY2" fmla="*/ 3221380 h 3221380"/>
                <a:gd name="connsiteX3" fmla="*/ 0 w 3067664"/>
                <a:gd name="connsiteY3" fmla="*/ 3221380 h 3221380"/>
              </a:gdLst>
              <a:ahLst/>
              <a:cxnLst>
                <a:cxn ang="0">
                  <a:pos x="connsiteX0" y="connsiteY0"/>
                </a:cxn>
                <a:cxn ang="0">
                  <a:pos x="connsiteX1" y="connsiteY1"/>
                </a:cxn>
                <a:cxn ang="0">
                  <a:pos x="connsiteX2" y="connsiteY2"/>
                </a:cxn>
                <a:cxn ang="0">
                  <a:pos x="connsiteX3" y="connsiteY3"/>
                </a:cxn>
              </a:cxnLst>
              <a:rect l="l" t="t" r="r" b="b"/>
              <a:pathLst>
                <a:path w="3067664" h="3221380">
                  <a:moveTo>
                    <a:pt x="0" y="0"/>
                  </a:moveTo>
                  <a:lnTo>
                    <a:pt x="3067664" y="0"/>
                  </a:lnTo>
                  <a:lnTo>
                    <a:pt x="3067664" y="3221380"/>
                  </a:lnTo>
                  <a:lnTo>
                    <a:pt x="0" y="3221380"/>
                  </a:lnTo>
                  <a:close/>
                </a:path>
              </a:pathLst>
            </a:custGeom>
          </p:spPr>
        </p:pic>
        <p:sp>
          <p:nvSpPr>
            <p:cNvPr id="28" name="TextBox 23">
              <a:extLst>
                <a:ext uri="{FF2B5EF4-FFF2-40B4-BE49-F238E27FC236}">
                  <a16:creationId xmlns:a16="http://schemas.microsoft.com/office/drawing/2014/main" id="{D16333EB-4357-47F3-874D-1E6C01DC0824}"/>
                </a:ext>
              </a:extLst>
            </p:cNvPr>
            <p:cNvSpPr txBox="1"/>
            <p:nvPr/>
          </p:nvSpPr>
          <p:spPr>
            <a:xfrm>
              <a:off x="7098069" y="5017795"/>
              <a:ext cx="1628266" cy="830997"/>
            </a:xfrm>
            <a:prstGeom prst="rect">
              <a:avLst/>
            </a:prstGeom>
            <a:noFill/>
          </p:spPr>
          <p:txBody>
            <a:bodyPr wrap="none" rtlCol="0">
              <a:spAutoFit/>
            </a:bodyPr>
            <a:lstStyle/>
            <a:p>
              <a:pPr>
                <a:lnSpc>
                  <a:spcPct val="80000"/>
                </a:lnSpc>
              </a:pPr>
              <a:r>
                <a:rPr lang="id-ID" sz="2000" dirty="0">
                  <a:gradFill flip="none" rotWithShape="1">
                    <a:gsLst>
                      <a:gs pos="0">
                        <a:prstClr val="white">
                          <a:lumMod val="95000"/>
                        </a:prstClr>
                      </a:gs>
                      <a:gs pos="100000">
                        <a:prstClr val="white"/>
                      </a:gs>
                    </a:gsLst>
                    <a:path path="circle">
                      <a:fillToRect l="100000" t="100000"/>
                    </a:path>
                    <a:tileRect r="-100000" b="-100000"/>
                  </a:gradFill>
                  <a:cs typeface="+mn-ea"/>
                  <a:sym typeface="+mn-lt"/>
                </a:rPr>
                <a:t>Make</a:t>
              </a:r>
            </a:p>
            <a:p>
              <a:pPr>
                <a:lnSpc>
                  <a:spcPct val="80000"/>
                </a:lnSpc>
              </a:pPr>
              <a:r>
                <a:rPr lang="id-ID" sz="2000" dirty="0">
                  <a:gradFill flip="none" rotWithShape="1">
                    <a:gsLst>
                      <a:gs pos="0">
                        <a:prstClr val="white">
                          <a:lumMod val="95000"/>
                        </a:prstClr>
                      </a:gs>
                      <a:gs pos="100000">
                        <a:prstClr val="white"/>
                      </a:gs>
                    </a:gsLst>
                    <a:path path="circle">
                      <a:fillToRect l="100000" t="100000"/>
                    </a:path>
                    <a:tileRect r="-100000" b="-100000"/>
                  </a:gradFill>
                  <a:cs typeface="+mn-ea"/>
                  <a:sym typeface="+mn-lt"/>
                </a:rPr>
                <a:t>Your Dream</a:t>
              </a:r>
            </a:p>
            <a:p>
              <a:pPr>
                <a:lnSpc>
                  <a:spcPct val="80000"/>
                </a:lnSpc>
              </a:pPr>
              <a:r>
                <a:rPr lang="id-ID" sz="2000" dirty="0">
                  <a:gradFill flip="none" rotWithShape="1">
                    <a:gsLst>
                      <a:gs pos="0">
                        <a:prstClr val="white">
                          <a:lumMod val="95000"/>
                        </a:prstClr>
                      </a:gs>
                      <a:gs pos="100000">
                        <a:prstClr val="white"/>
                      </a:gs>
                    </a:gsLst>
                    <a:path path="circle">
                      <a:fillToRect l="100000" t="100000"/>
                    </a:path>
                    <a:tileRect r="-100000" b="-100000"/>
                  </a:gradFill>
                  <a:cs typeface="+mn-ea"/>
                  <a:sym typeface="+mn-lt"/>
                </a:rPr>
                <a:t>Comes True</a:t>
              </a:r>
            </a:p>
          </p:txBody>
        </p:sp>
        <p:sp>
          <p:nvSpPr>
            <p:cNvPr id="29" name="TextBox 24">
              <a:extLst>
                <a:ext uri="{FF2B5EF4-FFF2-40B4-BE49-F238E27FC236}">
                  <a16:creationId xmlns:a16="http://schemas.microsoft.com/office/drawing/2014/main" id="{47499CAF-5476-433C-8858-E4D9E8184982}"/>
                </a:ext>
              </a:extLst>
            </p:cNvPr>
            <p:cNvSpPr txBox="1"/>
            <p:nvPr/>
          </p:nvSpPr>
          <p:spPr>
            <a:xfrm>
              <a:off x="9379308" y="5693115"/>
              <a:ext cx="1035861" cy="600164"/>
            </a:xfrm>
            <a:prstGeom prst="rect">
              <a:avLst/>
            </a:prstGeom>
            <a:noFill/>
          </p:spPr>
          <p:txBody>
            <a:bodyPr wrap="none" rtlCol="0">
              <a:spAutoFit/>
            </a:bodyPr>
            <a:lstStyle/>
            <a:p>
              <a:r>
                <a:rPr lang="id-ID" sz="1100" dirty="0">
                  <a:solidFill>
                    <a:prstClr val="white"/>
                  </a:solidFill>
                  <a:cs typeface="+mn-ea"/>
                  <a:sym typeface="+mn-lt"/>
                </a:rPr>
                <a:t>Gradient </a:t>
              </a:r>
            </a:p>
            <a:p>
              <a:r>
                <a:rPr lang="id-ID" sz="1100" dirty="0">
                  <a:solidFill>
                    <a:prstClr val="white"/>
                  </a:solidFill>
                  <a:cs typeface="+mn-ea"/>
                  <a:sym typeface="+mn-lt"/>
                </a:rPr>
                <a:t>Presentation</a:t>
              </a:r>
            </a:p>
            <a:p>
              <a:r>
                <a:rPr lang="id-ID" sz="1100" dirty="0">
                  <a:solidFill>
                    <a:prstClr val="white"/>
                  </a:solidFill>
                  <a:cs typeface="+mn-ea"/>
                  <a:sym typeface="+mn-lt"/>
                </a:rPr>
                <a:t>Template</a:t>
              </a:r>
            </a:p>
          </p:txBody>
        </p:sp>
      </p:grpSp>
      <p:grpSp>
        <p:nvGrpSpPr>
          <p:cNvPr id="14" name="组合 13">
            <a:extLst>
              <a:ext uri="{FF2B5EF4-FFF2-40B4-BE49-F238E27FC236}">
                <a16:creationId xmlns:a16="http://schemas.microsoft.com/office/drawing/2014/main" id="{E2AD0FEE-939E-401E-A0A6-6AE6B625BBA7}"/>
              </a:ext>
            </a:extLst>
          </p:cNvPr>
          <p:cNvGrpSpPr/>
          <p:nvPr/>
        </p:nvGrpSpPr>
        <p:grpSpPr>
          <a:xfrm>
            <a:off x="3390898" y="419177"/>
            <a:ext cx="5410202" cy="1073532"/>
            <a:chOff x="3390898" y="419177"/>
            <a:chExt cx="5410202" cy="1073532"/>
          </a:xfrm>
        </p:grpSpPr>
        <p:sp>
          <p:nvSpPr>
            <p:cNvPr id="15" name="文本框 14">
              <a:extLst>
                <a:ext uri="{FF2B5EF4-FFF2-40B4-BE49-F238E27FC236}">
                  <a16:creationId xmlns:a16="http://schemas.microsoft.com/office/drawing/2014/main" id="{E498D441-BC7D-4E61-94E5-121B6096BC15}"/>
                </a:ext>
              </a:extLst>
            </p:cNvPr>
            <p:cNvSpPr txBox="1"/>
            <p:nvPr/>
          </p:nvSpPr>
          <p:spPr>
            <a:xfrm>
              <a:off x="5182928" y="419177"/>
              <a:ext cx="1826142"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dirty="0">
                  <a:solidFill>
                    <a:srgbClr val="00BCD4"/>
                  </a:solidFill>
                  <a:cs typeface="+mn-ea"/>
                  <a:sym typeface="+mn-lt"/>
                </a:rPr>
                <a:t>Product management</a:t>
              </a:r>
            </a:p>
          </p:txBody>
        </p:sp>
        <p:sp>
          <p:nvSpPr>
            <p:cNvPr id="16" name="文本框 15">
              <a:extLst>
                <a:ext uri="{FF2B5EF4-FFF2-40B4-BE49-F238E27FC236}">
                  <a16:creationId xmlns:a16="http://schemas.microsoft.com/office/drawing/2014/main" id="{AF4C671C-6F86-4CBB-AF1C-454510D2C62D}"/>
                </a:ext>
              </a:extLst>
            </p:cNvPr>
            <p:cNvSpPr txBox="1"/>
            <p:nvPr/>
          </p:nvSpPr>
          <p:spPr>
            <a:xfrm>
              <a:off x="3390898" y="996419"/>
              <a:ext cx="5410202" cy="49629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bg1">
                      <a:lumMod val="65000"/>
                    </a:schemeClr>
                  </a:solidFill>
                  <a:effectLst/>
                  <a:uLnTx/>
                  <a:uFillTx/>
                  <a:cs typeface="+mn-ea"/>
                  <a:sym typeface="+mn-lt"/>
                </a:rPr>
                <a:t>The user can demonstrate on a projector or computer, or print the presentation and make it into a film to be used in a wider field</a:t>
              </a:r>
            </a:p>
          </p:txBody>
        </p:sp>
      </p:grpSp>
      <p:grpSp>
        <p:nvGrpSpPr>
          <p:cNvPr id="38" name="组合 37">
            <a:extLst>
              <a:ext uri="{FF2B5EF4-FFF2-40B4-BE49-F238E27FC236}">
                <a16:creationId xmlns:a16="http://schemas.microsoft.com/office/drawing/2014/main" id="{AE0E66FE-7601-49D3-9618-B123B30645F2}"/>
              </a:ext>
            </a:extLst>
          </p:cNvPr>
          <p:cNvGrpSpPr/>
          <p:nvPr/>
        </p:nvGrpSpPr>
        <p:grpSpPr>
          <a:xfrm>
            <a:off x="568610" y="2923269"/>
            <a:ext cx="956441" cy="957600"/>
            <a:chOff x="1240221" y="2890345"/>
            <a:chExt cx="956441" cy="957600"/>
          </a:xfrm>
        </p:grpSpPr>
        <p:sp>
          <p:nvSpPr>
            <p:cNvPr id="39" name="椭圆 38">
              <a:extLst>
                <a:ext uri="{FF2B5EF4-FFF2-40B4-BE49-F238E27FC236}">
                  <a16:creationId xmlns:a16="http://schemas.microsoft.com/office/drawing/2014/main" id="{E705988F-0773-4B95-95A6-023B3A9C42D8}"/>
                </a:ext>
              </a:extLst>
            </p:cNvPr>
            <p:cNvSpPr/>
            <p:nvPr/>
          </p:nvSpPr>
          <p:spPr>
            <a:xfrm>
              <a:off x="1240221" y="2890345"/>
              <a:ext cx="956441" cy="957600"/>
            </a:xfrm>
            <a:prstGeom prst="ellipse">
              <a:avLst/>
            </a:prstGeom>
            <a:solidFill>
              <a:schemeClr val="bg1">
                <a:lumMod val="75000"/>
              </a:schemeClr>
            </a:solidFill>
            <a:ln>
              <a:noFill/>
            </a:ln>
            <a:effectLst>
              <a:outerShdw blurRad="2540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0" name="组合 39">
              <a:extLst>
                <a:ext uri="{FF2B5EF4-FFF2-40B4-BE49-F238E27FC236}">
                  <a16:creationId xmlns:a16="http://schemas.microsoft.com/office/drawing/2014/main" id="{3992E529-E46D-4A98-8CF0-573D75CDA3C8}"/>
                </a:ext>
              </a:extLst>
            </p:cNvPr>
            <p:cNvGrpSpPr/>
            <p:nvPr/>
          </p:nvGrpSpPr>
          <p:grpSpPr>
            <a:xfrm>
              <a:off x="1477933" y="3146101"/>
              <a:ext cx="481013" cy="446088"/>
              <a:chOff x="1477933" y="3146101"/>
              <a:chExt cx="481013" cy="446088"/>
            </a:xfrm>
            <a:effectLst>
              <a:outerShdw blurRad="50800" dist="38100" dir="2700000" algn="tl" rotWithShape="0">
                <a:prstClr val="black">
                  <a:alpha val="40000"/>
                </a:prstClr>
              </a:outerShdw>
            </a:effectLst>
          </p:grpSpPr>
          <p:sp>
            <p:nvSpPr>
              <p:cNvPr id="41" name="Freeform 223">
                <a:extLst>
                  <a:ext uri="{FF2B5EF4-FFF2-40B4-BE49-F238E27FC236}">
                    <a16:creationId xmlns:a16="http://schemas.microsoft.com/office/drawing/2014/main" id="{D86EA681-5ACE-40BF-99AD-EA80224C9A22}"/>
                  </a:ext>
                </a:extLst>
              </p:cNvPr>
              <p:cNvSpPr>
                <a:spLocks/>
              </p:cNvSpPr>
              <p:nvPr/>
            </p:nvSpPr>
            <p:spPr bwMode="auto">
              <a:xfrm>
                <a:off x="1477933" y="3146101"/>
                <a:ext cx="481013" cy="250825"/>
              </a:xfrm>
              <a:custGeom>
                <a:avLst/>
                <a:gdLst>
                  <a:gd name="T0" fmla="*/ 127 w 128"/>
                  <a:gd name="T1" fmla="*/ 63 h 67"/>
                  <a:gd name="T2" fmla="*/ 66 w 128"/>
                  <a:gd name="T3" fmla="*/ 1 h 67"/>
                  <a:gd name="T4" fmla="*/ 64 w 128"/>
                  <a:gd name="T5" fmla="*/ 0 h 67"/>
                  <a:gd name="T6" fmla="*/ 62 w 128"/>
                  <a:gd name="T7" fmla="*/ 1 h 67"/>
                  <a:gd name="T8" fmla="*/ 1 w 128"/>
                  <a:gd name="T9" fmla="*/ 63 h 67"/>
                  <a:gd name="T10" fmla="*/ 1 w 128"/>
                  <a:gd name="T11" fmla="*/ 66 h 67"/>
                  <a:gd name="T12" fmla="*/ 4 w 128"/>
                  <a:gd name="T13" fmla="*/ 66 h 67"/>
                  <a:gd name="T14" fmla="*/ 64 w 128"/>
                  <a:gd name="T15" fmla="*/ 6 h 67"/>
                  <a:gd name="T16" fmla="*/ 124 w 128"/>
                  <a:gd name="T17" fmla="*/ 66 h 67"/>
                  <a:gd name="T18" fmla="*/ 127 w 128"/>
                  <a:gd name="T19" fmla="*/ 66 h 67"/>
                  <a:gd name="T20" fmla="*/ 127 w 128"/>
                  <a:gd name="T21"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67">
                    <a:moveTo>
                      <a:pt x="127" y="63"/>
                    </a:moveTo>
                    <a:cubicBezTo>
                      <a:pt x="66" y="1"/>
                      <a:pt x="66" y="1"/>
                      <a:pt x="66" y="1"/>
                    </a:cubicBezTo>
                    <a:cubicBezTo>
                      <a:pt x="65" y="1"/>
                      <a:pt x="65" y="0"/>
                      <a:pt x="64" y="0"/>
                    </a:cubicBezTo>
                    <a:cubicBezTo>
                      <a:pt x="63" y="0"/>
                      <a:pt x="63" y="1"/>
                      <a:pt x="62" y="1"/>
                    </a:cubicBezTo>
                    <a:cubicBezTo>
                      <a:pt x="62" y="1"/>
                      <a:pt x="1" y="63"/>
                      <a:pt x="1" y="63"/>
                    </a:cubicBezTo>
                    <a:cubicBezTo>
                      <a:pt x="0" y="64"/>
                      <a:pt x="0" y="65"/>
                      <a:pt x="1" y="66"/>
                    </a:cubicBezTo>
                    <a:cubicBezTo>
                      <a:pt x="2" y="67"/>
                      <a:pt x="3" y="67"/>
                      <a:pt x="4" y="66"/>
                    </a:cubicBezTo>
                    <a:cubicBezTo>
                      <a:pt x="64" y="6"/>
                      <a:pt x="64" y="6"/>
                      <a:pt x="64" y="6"/>
                    </a:cubicBezTo>
                    <a:cubicBezTo>
                      <a:pt x="124" y="66"/>
                      <a:pt x="124" y="66"/>
                      <a:pt x="124" y="66"/>
                    </a:cubicBezTo>
                    <a:cubicBezTo>
                      <a:pt x="125" y="67"/>
                      <a:pt x="126" y="67"/>
                      <a:pt x="127" y="66"/>
                    </a:cubicBezTo>
                    <a:cubicBezTo>
                      <a:pt x="128" y="65"/>
                      <a:pt x="128" y="64"/>
                      <a:pt x="127" y="63"/>
                    </a:cubicBez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224">
                <a:extLst>
                  <a:ext uri="{FF2B5EF4-FFF2-40B4-BE49-F238E27FC236}">
                    <a16:creationId xmlns:a16="http://schemas.microsoft.com/office/drawing/2014/main" id="{0EF8D51D-99F1-4538-9893-7238C518DD0E}"/>
                  </a:ext>
                </a:extLst>
              </p:cNvPr>
              <p:cNvSpPr>
                <a:spLocks noEditPoints="1"/>
              </p:cNvSpPr>
              <p:nvPr/>
            </p:nvSpPr>
            <p:spPr bwMode="auto">
              <a:xfrm>
                <a:off x="1543020" y="3223889"/>
                <a:ext cx="352425" cy="368300"/>
              </a:xfrm>
              <a:custGeom>
                <a:avLst/>
                <a:gdLst>
                  <a:gd name="T0" fmla="*/ 93 w 94"/>
                  <a:gd name="T1" fmla="*/ 45 h 98"/>
                  <a:gd name="T2" fmla="*/ 49 w 94"/>
                  <a:gd name="T3" fmla="*/ 1 h 98"/>
                  <a:gd name="T4" fmla="*/ 45 w 94"/>
                  <a:gd name="T5" fmla="*/ 1 h 98"/>
                  <a:gd name="T6" fmla="*/ 1 w 94"/>
                  <a:gd name="T7" fmla="*/ 46 h 98"/>
                  <a:gd name="T8" fmla="*/ 0 w 94"/>
                  <a:gd name="T9" fmla="*/ 47 h 98"/>
                  <a:gd name="T10" fmla="*/ 0 w 94"/>
                  <a:gd name="T11" fmla="*/ 92 h 98"/>
                  <a:gd name="T12" fmla="*/ 6 w 94"/>
                  <a:gd name="T13" fmla="*/ 98 h 98"/>
                  <a:gd name="T14" fmla="*/ 88 w 94"/>
                  <a:gd name="T15" fmla="*/ 98 h 98"/>
                  <a:gd name="T16" fmla="*/ 94 w 94"/>
                  <a:gd name="T17" fmla="*/ 92 h 98"/>
                  <a:gd name="T18" fmla="*/ 94 w 94"/>
                  <a:gd name="T19" fmla="*/ 47 h 98"/>
                  <a:gd name="T20" fmla="*/ 93 w 94"/>
                  <a:gd name="T21" fmla="*/ 45 h 98"/>
                  <a:gd name="T22" fmla="*/ 60 w 94"/>
                  <a:gd name="T23" fmla="*/ 94 h 98"/>
                  <a:gd name="T24" fmla="*/ 34 w 94"/>
                  <a:gd name="T25" fmla="*/ 94 h 98"/>
                  <a:gd name="T26" fmla="*/ 34 w 94"/>
                  <a:gd name="T27" fmla="*/ 54 h 98"/>
                  <a:gd name="T28" fmla="*/ 60 w 94"/>
                  <a:gd name="T29" fmla="*/ 54 h 98"/>
                  <a:gd name="T30" fmla="*/ 60 w 94"/>
                  <a:gd name="T31" fmla="*/ 94 h 98"/>
                  <a:gd name="T32" fmla="*/ 64 w 94"/>
                  <a:gd name="T33" fmla="*/ 94 h 98"/>
                  <a:gd name="T34" fmla="*/ 64 w 94"/>
                  <a:gd name="T35" fmla="*/ 55 h 98"/>
                  <a:gd name="T36" fmla="*/ 58 w 94"/>
                  <a:gd name="T37" fmla="*/ 49 h 98"/>
                  <a:gd name="T38" fmla="*/ 36 w 94"/>
                  <a:gd name="T39" fmla="*/ 49 h 98"/>
                  <a:gd name="T40" fmla="*/ 30 w 94"/>
                  <a:gd name="T41" fmla="*/ 55 h 98"/>
                  <a:gd name="T42" fmla="*/ 30 w 94"/>
                  <a:gd name="T43" fmla="*/ 94 h 98"/>
                  <a:gd name="T44" fmla="*/ 5 w 94"/>
                  <a:gd name="T45" fmla="*/ 94 h 98"/>
                  <a:gd name="T46" fmla="*/ 5 w 94"/>
                  <a:gd name="T47" fmla="*/ 48 h 98"/>
                  <a:gd name="T48" fmla="*/ 47 w 94"/>
                  <a:gd name="T49" fmla="*/ 6 h 98"/>
                  <a:gd name="T50" fmla="*/ 89 w 94"/>
                  <a:gd name="T51" fmla="*/ 48 h 98"/>
                  <a:gd name="T52" fmla="*/ 89 w 94"/>
                  <a:gd name="T53" fmla="*/ 94 h 98"/>
                  <a:gd name="T54" fmla="*/ 64 w 94"/>
                  <a:gd name="T55"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98">
                    <a:moveTo>
                      <a:pt x="93" y="45"/>
                    </a:moveTo>
                    <a:cubicBezTo>
                      <a:pt x="49" y="1"/>
                      <a:pt x="49" y="1"/>
                      <a:pt x="49" y="1"/>
                    </a:cubicBezTo>
                    <a:cubicBezTo>
                      <a:pt x="48" y="0"/>
                      <a:pt x="46" y="0"/>
                      <a:pt x="45" y="1"/>
                    </a:cubicBezTo>
                    <a:cubicBezTo>
                      <a:pt x="1" y="46"/>
                      <a:pt x="1" y="46"/>
                      <a:pt x="1" y="46"/>
                    </a:cubicBezTo>
                    <a:cubicBezTo>
                      <a:pt x="0" y="46"/>
                      <a:pt x="0" y="47"/>
                      <a:pt x="0" y="47"/>
                    </a:cubicBezTo>
                    <a:cubicBezTo>
                      <a:pt x="0" y="92"/>
                      <a:pt x="0" y="92"/>
                      <a:pt x="0" y="92"/>
                    </a:cubicBezTo>
                    <a:cubicBezTo>
                      <a:pt x="0" y="96"/>
                      <a:pt x="3" y="98"/>
                      <a:pt x="6" y="98"/>
                    </a:cubicBezTo>
                    <a:cubicBezTo>
                      <a:pt x="88" y="98"/>
                      <a:pt x="88" y="98"/>
                      <a:pt x="88" y="98"/>
                    </a:cubicBezTo>
                    <a:cubicBezTo>
                      <a:pt x="91" y="98"/>
                      <a:pt x="94" y="96"/>
                      <a:pt x="94" y="92"/>
                    </a:cubicBezTo>
                    <a:cubicBezTo>
                      <a:pt x="94" y="47"/>
                      <a:pt x="94" y="47"/>
                      <a:pt x="94" y="47"/>
                    </a:cubicBezTo>
                    <a:cubicBezTo>
                      <a:pt x="94" y="46"/>
                      <a:pt x="94" y="46"/>
                      <a:pt x="93" y="45"/>
                    </a:cubicBezTo>
                    <a:close/>
                    <a:moveTo>
                      <a:pt x="60" y="94"/>
                    </a:moveTo>
                    <a:cubicBezTo>
                      <a:pt x="34" y="94"/>
                      <a:pt x="34" y="94"/>
                      <a:pt x="34" y="94"/>
                    </a:cubicBezTo>
                    <a:cubicBezTo>
                      <a:pt x="34" y="54"/>
                      <a:pt x="34" y="54"/>
                      <a:pt x="34" y="54"/>
                    </a:cubicBezTo>
                    <a:cubicBezTo>
                      <a:pt x="60" y="54"/>
                      <a:pt x="60" y="54"/>
                      <a:pt x="60" y="54"/>
                    </a:cubicBezTo>
                    <a:lnTo>
                      <a:pt x="60" y="94"/>
                    </a:lnTo>
                    <a:close/>
                    <a:moveTo>
                      <a:pt x="64" y="94"/>
                    </a:moveTo>
                    <a:cubicBezTo>
                      <a:pt x="64" y="55"/>
                      <a:pt x="64" y="55"/>
                      <a:pt x="64" y="55"/>
                    </a:cubicBezTo>
                    <a:cubicBezTo>
                      <a:pt x="64" y="52"/>
                      <a:pt x="61" y="49"/>
                      <a:pt x="58" y="49"/>
                    </a:cubicBezTo>
                    <a:cubicBezTo>
                      <a:pt x="36" y="49"/>
                      <a:pt x="36" y="49"/>
                      <a:pt x="36" y="49"/>
                    </a:cubicBezTo>
                    <a:cubicBezTo>
                      <a:pt x="33" y="49"/>
                      <a:pt x="30" y="52"/>
                      <a:pt x="30" y="55"/>
                    </a:cubicBezTo>
                    <a:cubicBezTo>
                      <a:pt x="30" y="94"/>
                      <a:pt x="30" y="94"/>
                      <a:pt x="30" y="94"/>
                    </a:cubicBezTo>
                    <a:cubicBezTo>
                      <a:pt x="5" y="94"/>
                      <a:pt x="5" y="94"/>
                      <a:pt x="5" y="94"/>
                    </a:cubicBezTo>
                    <a:cubicBezTo>
                      <a:pt x="5" y="48"/>
                      <a:pt x="5" y="48"/>
                      <a:pt x="5" y="48"/>
                    </a:cubicBezTo>
                    <a:cubicBezTo>
                      <a:pt x="47" y="6"/>
                      <a:pt x="47" y="6"/>
                      <a:pt x="47" y="6"/>
                    </a:cubicBezTo>
                    <a:cubicBezTo>
                      <a:pt x="89" y="48"/>
                      <a:pt x="89" y="48"/>
                      <a:pt x="89" y="48"/>
                    </a:cubicBezTo>
                    <a:cubicBezTo>
                      <a:pt x="89" y="94"/>
                      <a:pt x="89" y="94"/>
                      <a:pt x="89" y="94"/>
                    </a:cubicBezTo>
                    <a:lnTo>
                      <a:pt x="64" y="94"/>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grpSp>
        <p:nvGrpSpPr>
          <p:cNvPr id="46" name="组合 45">
            <a:extLst>
              <a:ext uri="{FF2B5EF4-FFF2-40B4-BE49-F238E27FC236}">
                <a16:creationId xmlns:a16="http://schemas.microsoft.com/office/drawing/2014/main" id="{7241DB22-D137-4E8F-B823-C0ADE791E18F}"/>
              </a:ext>
            </a:extLst>
          </p:cNvPr>
          <p:cNvGrpSpPr/>
          <p:nvPr/>
        </p:nvGrpSpPr>
        <p:grpSpPr>
          <a:xfrm>
            <a:off x="3847836" y="2923269"/>
            <a:ext cx="956441" cy="957600"/>
            <a:chOff x="4519447" y="2890345"/>
            <a:chExt cx="956441" cy="957600"/>
          </a:xfrm>
        </p:grpSpPr>
        <p:sp>
          <p:nvSpPr>
            <p:cNvPr id="47" name="椭圆 46">
              <a:extLst>
                <a:ext uri="{FF2B5EF4-FFF2-40B4-BE49-F238E27FC236}">
                  <a16:creationId xmlns:a16="http://schemas.microsoft.com/office/drawing/2014/main" id="{149BF259-FDAA-4F9A-A0E9-FF9AE12D708D}"/>
                </a:ext>
              </a:extLst>
            </p:cNvPr>
            <p:cNvSpPr/>
            <p:nvPr/>
          </p:nvSpPr>
          <p:spPr>
            <a:xfrm>
              <a:off x="4519447" y="2890345"/>
              <a:ext cx="956441" cy="957600"/>
            </a:xfrm>
            <a:prstGeom prst="ellipse">
              <a:avLst/>
            </a:prstGeom>
            <a:solidFill>
              <a:srgbClr val="00BCD4"/>
            </a:solidFill>
            <a:ln>
              <a:noFill/>
            </a:ln>
            <a:effectLst>
              <a:outerShdw blurRad="2540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8" name="Freeform 98">
              <a:extLst>
                <a:ext uri="{FF2B5EF4-FFF2-40B4-BE49-F238E27FC236}">
                  <a16:creationId xmlns:a16="http://schemas.microsoft.com/office/drawing/2014/main" id="{6E7B0DAB-0FC8-4AEA-8F48-351C348A19CD}"/>
                </a:ext>
              </a:extLst>
            </p:cNvPr>
            <p:cNvSpPr>
              <a:spLocks noEditPoints="1"/>
            </p:cNvSpPr>
            <p:nvPr/>
          </p:nvSpPr>
          <p:spPr bwMode="auto">
            <a:xfrm>
              <a:off x="4753985" y="3146101"/>
              <a:ext cx="487363" cy="479425"/>
            </a:xfrm>
            <a:custGeom>
              <a:avLst/>
              <a:gdLst>
                <a:gd name="T0" fmla="*/ 92 w 130"/>
                <a:gd name="T1" fmla="*/ 65 h 128"/>
                <a:gd name="T2" fmla="*/ 124 w 130"/>
                <a:gd name="T3" fmla="*/ 36 h 128"/>
                <a:gd name="T4" fmla="*/ 124 w 130"/>
                <a:gd name="T5" fmla="*/ 6 h 128"/>
                <a:gd name="T6" fmla="*/ 94 w 130"/>
                <a:gd name="T7" fmla="*/ 6 h 128"/>
                <a:gd name="T8" fmla="*/ 65 w 130"/>
                <a:gd name="T9" fmla="*/ 38 h 128"/>
                <a:gd name="T10" fmla="*/ 19 w 130"/>
                <a:gd name="T11" fmla="*/ 0 h 128"/>
                <a:gd name="T12" fmla="*/ 7 w 130"/>
                <a:gd name="T13" fmla="*/ 29 h 128"/>
                <a:gd name="T14" fmla="*/ 26 w 130"/>
                <a:gd name="T15" fmla="*/ 81 h 128"/>
                <a:gd name="T16" fmla="*/ 27 w 130"/>
                <a:gd name="T17" fmla="*/ 85 h 128"/>
                <a:gd name="T18" fmla="*/ 3 w 130"/>
                <a:gd name="T19" fmla="*/ 97 h 128"/>
                <a:gd name="T20" fmla="*/ 2 w 130"/>
                <a:gd name="T21" fmla="*/ 126 h 128"/>
                <a:gd name="T22" fmla="*/ 4 w 130"/>
                <a:gd name="T23" fmla="*/ 128 h 128"/>
                <a:gd name="T24" fmla="*/ 31 w 130"/>
                <a:gd name="T25" fmla="*/ 128 h 128"/>
                <a:gd name="T26" fmla="*/ 33 w 130"/>
                <a:gd name="T27" fmla="*/ 127 h 128"/>
                <a:gd name="T28" fmla="*/ 46 w 130"/>
                <a:gd name="T29" fmla="*/ 104 h 128"/>
                <a:gd name="T30" fmla="*/ 66 w 130"/>
                <a:gd name="T31" fmla="*/ 89 h 128"/>
                <a:gd name="T32" fmla="*/ 107 w 130"/>
                <a:gd name="T33" fmla="*/ 128 h 128"/>
                <a:gd name="T34" fmla="*/ 128 w 130"/>
                <a:gd name="T35" fmla="*/ 128 h 128"/>
                <a:gd name="T36" fmla="*/ 130 w 130"/>
                <a:gd name="T37" fmla="*/ 126 h 128"/>
                <a:gd name="T38" fmla="*/ 130 w 130"/>
                <a:gd name="T39" fmla="*/ 105 h 128"/>
                <a:gd name="T40" fmla="*/ 96 w 130"/>
                <a:gd name="T41" fmla="*/ 11 h 128"/>
                <a:gd name="T42" fmla="*/ 109 w 130"/>
                <a:gd name="T43" fmla="*/ 5 h 128"/>
                <a:gd name="T44" fmla="*/ 121 w 130"/>
                <a:gd name="T45" fmla="*/ 33 h 128"/>
                <a:gd name="T46" fmla="*/ 88 w 130"/>
                <a:gd name="T47" fmla="*/ 62 h 128"/>
                <a:gd name="T48" fmla="*/ 96 w 130"/>
                <a:gd name="T49" fmla="*/ 11 h 128"/>
                <a:gd name="T50" fmla="*/ 10 w 130"/>
                <a:gd name="T51" fmla="*/ 26 h 128"/>
                <a:gd name="T52" fmla="*/ 10 w 130"/>
                <a:gd name="T53" fmla="*/ 8 h 128"/>
                <a:gd name="T54" fmla="*/ 32 w 130"/>
                <a:gd name="T55" fmla="*/ 12 h 128"/>
                <a:gd name="T56" fmla="*/ 12 w 130"/>
                <a:gd name="T57" fmla="*/ 28 h 128"/>
                <a:gd name="T58" fmla="*/ 35 w 130"/>
                <a:gd name="T59" fmla="*/ 15 h 128"/>
                <a:gd name="T60" fmla="*/ 24 w 130"/>
                <a:gd name="T61" fmla="*/ 40 h 128"/>
                <a:gd name="T62" fmla="*/ 30 w 130"/>
                <a:gd name="T63" fmla="*/ 123 h 128"/>
                <a:gd name="T64" fmla="*/ 7 w 130"/>
                <a:gd name="T65" fmla="*/ 100 h 128"/>
                <a:gd name="T66" fmla="*/ 35 w 130"/>
                <a:gd name="T67" fmla="*/ 92 h 128"/>
                <a:gd name="T68" fmla="*/ 22 w 130"/>
                <a:gd name="T69" fmla="*/ 108 h 128"/>
                <a:gd name="T70" fmla="*/ 38 w 130"/>
                <a:gd name="T71" fmla="*/ 95 h 128"/>
                <a:gd name="T72" fmla="*/ 30 w 130"/>
                <a:gd name="T73" fmla="*/ 123 h 128"/>
                <a:gd name="T74" fmla="*/ 31 w 130"/>
                <a:gd name="T75" fmla="*/ 82 h 128"/>
                <a:gd name="T76" fmla="*/ 63 w 130"/>
                <a:gd name="T77" fmla="*/ 85 h 128"/>
                <a:gd name="T78" fmla="*/ 125 w 130"/>
                <a:gd name="T79" fmla="*/ 123 h 128"/>
                <a:gd name="T80" fmla="*/ 28 w 130"/>
                <a:gd name="T81" fmla="*/ 43 h 128"/>
                <a:gd name="T82" fmla="*/ 46 w 130"/>
                <a:gd name="T83" fmla="*/ 27 h 128"/>
                <a:gd name="T84" fmla="*/ 125 w 130"/>
                <a:gd name="T85"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129" y="103"/>
                  </a:moveTo>
                  <a:cubicBezTo>
                    <a:pt x="92" y="65"/>
                    <a:pt x="92" y="65"/>
                    <a:pt x="92" y="65"/>
                  </a:cubicBezTo>
                  <a:cubicBezTo>
                    <a:pt x="122" y="38"/>
                    <a:pt x="122" y="38"/>
                    <a:pt x="122" y="38"/>
                  </a:cubicBezTo>
                  <a:cubicBezTo>
                    <a:pt x="123" y="37"/>
                    <a:pt x="123" y="37"/>
                    <a:pt x="124" y="36"/>
                  </a:cubicBezTo>
                  <a:cubicBezTo>
                    <a:pt x="128" y="32"/>
                    <a:pt x="130" y="27"/>
                    <a:pt x="130" y="21"/>
                  </a:cubicBezTo>
                  <a:cubicBezTo>
                    <a:pt x="130" y="16"/>
                    <a:pt x="128" y="10"/>
                    <a:pt x="124" y="6"/>
                  </a:cubicBezTo>
                  <a:cubicBezTo>
                    <a:pt x="120" y="2"/>
                    <a:pt x="114" y="0"/>
                    <a:pt x="109" y="0"/>
                  </a:cubicBezTo>
                  <a:cubicBezTo>
                    <a:pt x="103" y="0"/>
                    <a:pt x="98" y="2"/>
                    <a:pt x="94" y="6"/>
                  </a:cubicBezTo>
                  <a:cubicBezTo>
                    <a:pt x="93" y="7"/>
                    <a:pt x="93" y="7"/>
                    <a:pt x="93" y="8"/>
                  </a:cubicBezTo>
                  <a:cubicBezTo>
                    <a:pt x="65" y="38"/>
                    <a:pt x="65" y="38"/>
                    <a:pt x="65" y="38"/>
                  </a:cubicBezTo>
                  <a:cubicBezTo>
                    <a:pt x="31" y="5"/>
                    <a:pt x="31" y="5"/>
                    <a:pt x="31" y="5"/>
                  </a:cubicBezTo>
                  <a:cubicBezTo>
                    <a:pt x="28" y="2"/>
                    <a:pt x="24" y="0"/>
                    <a:pt x="19" y="0"/>
                  </a:cubicBezTo>
                  <a:cubicBezTo>
                    <a:pt x="15" y="0"/>
                    <a:pt x="10" y="2"/>
                    <a:pt x="7" y="5"/>
                  </a:cubicBezTo>
                  <a:cubicBezTo>
                    <a:pt x="0" y="12"/>
                    <a:pt x="0" y="23"/>
                    <a:pt x="7" y="29"/>
                  </a:cubicBezTo>
                  <a:cubicBezTo>
                    <a:pt x="41" y="64"/>
                    <a:pt x="41" y="64"/>
                    <a:pt x="41" y="64"/>
                  </a:cubicBezTo>
                  <a:cubicBezTo>
                    <a:pt x="26" y="81"/>
                    <a:pt x="26" y="81"/>
                    <a:pt x="26" y="81"/>
                  </a:cubicBezTo>
                  <a:cubicBezTo>
                    <a:pt x="25" y="82"/>
                    <a:pt x="25" y="83"/>
                    <a:pt x="26" y="84"/>
                  </a:cubicBezTo>
                  <a:cubicBezTo>
                    <a:pt x="27" y="85"/>
                    <a:pt x="27" y="85"/>
                    <a:pt x="27" y="85"/>
                  </a:cubicBezTo>
                  <a:cubicBezTo>
                    <a:pt x="4" y="97"/>
                    <a:pt x="4" y="97"/>
                    <a:pt x="4" y="97"/>
                  </a:cubicBezTo>
                  <a:cubicBezTo>
                    <a:pt x="3" y="97"/>
                    <a:pt x="3" y="97"/>
                    <a:pt x="3" y="97"/>
                  </a:cubicBezTo>
                  <a:cubicBezTo>
                    <a:pt x="2" y="98"/>
                    <a:pt x="2" y="98"/>
                    <a:pt x="2" y="99"/>
                  </a:cubicBezTo>
                  <a:cubicBezTo>
                    <a:pt x="2" y="126"/>
                    <a:pt x="2" y="126"/>
                    <a:pt x="2" y="126"/>
                  </a:cubicBezTo>
                  <a:cubicBezTo>
                    <a:pt x="2" y="126"/>
                    <a:pt x="2" y="127"/>
                    <a:pt x="3" y="127"/>
                  </a:cubicBezTo>
                  <a:cubicBezTo>
                    <a:pt x="3" y="128"/>
                    <a:pt x="4" y="128"/>
                    <a:pt x="4" y="128"/>
                  </a:cubicBezTo>
                  <a:cubicBezTo>
                    <a:pt x="31" y="128"/>
                    <a:pt x="31" y="128"/>
                    <a:pt x="31" y="128"/>
                  </a:cubicBezTo>
                  <a:cubicBezTo>
                    <a:pt x="31" y="128"/>
                    <a:pt x="31" y="128"/>
                    <a:pt x="31" y="128"/>
                  </a:cubicBezTo>
                  <a:cubicBezTo>
                    <a:pt x="32" y="128"/>
                    <a:pt x="32" y="128"/>
                    <a:pt x="33" y="127"/>
                  </a:cubicBezTo>
                  <a:cubicBezTo>
                    <a:pt x="33" y="127"/>
                    <a:pt x="33" y="127"/>
                    <a:pt x="33" y="127"/>
                  </a:cubicBezTo>
                  <a:cubicBezTo>
                    <a:pt x="45" y="103"/>
                    <a:pt x="45" y="103"/>
                    <a:pt x="45" y="103"/>
                  </a:cubicBezTo>
                  <a:cubicBezTo>
                    <a:pt x="46" y="104"/>
                    <a:pt x="46" y="104"/>
                    <a:pt x="46" y="104"/>
                  </a:cubicBezTo>
                  <a:cubicBezTo>
                    <a:pt x="47" y="105"/>
                    <a:pt x="48" y="105"/>
                    <a:pt x="49" y="104"/>
                  </a:cubicBezTo>
                  <a:cubicBezTo>
                    <a:pt x="66" y="89"/>
                    <a:pt x="66" y="89"/>
                    <a:pt x="66" y="89"/>
                  </a:cubicBezTo>
                  <a:cubicBezTo>
                    <a:pt x="105" y="127"/>
                    <a:pt x="105" y="127"/>
                    <a:pt x="105" y="127"/>
                  </a:cubicBezTo>
                  <a:cubicBezTo>
                    <a:pt x="106" y="128"/>
                    <a:pt x="106" y="128"/>
                    <a:pt x="107" y="128"/>
                  </a:cubicBezTo>
                  <a:cubicBezTo>
                    <a:pt x="107" y="128"/>
                    <a:pt x="107" y="128"/>
                    <a:pt x="107" y="128"/>
                  </a:cubicBezTo>
                  <a:cubicBezTo>
                    <a:pt x="128" y="128"/>
                    <a:pt x="128" y="128"/>
                    <a:pt x="128" y="128"/>
                  </a:cubicBezTo>
                  <a:cubicBezTo>
                    <a:pt x="128" y="128"/>
                    <a:pt x="129" y="128"/>
                    <a:pt x="129" y="127"/>
                  </a:cubicBezTo>
                  <a:cubicBezTo>
                    <a:pt x="130" y="127"/>
                    <a:pt x="130" y="126"/>
                    <a:pt x="130" y="126"/>
                  </a:cubicBezTo>
                  <a:cubicBezTo>
                    <a:pt x="130" y="105"/>
                    <a:pt x="130" y="105"/>
                    <a:pt x="130" y="105"/>
                  </a:cubicBezTo>
                  <a:cubicBezTo>
                    <a:pt x="130" y="105"/>
                    <a:pt x="130" y="105"/>
                    <a:pt x="130" y="105"/>
                  </a:cubicBezTo>
                  <a:cubicBezTo>
                    <a:pt x="130" y="104"/>
                    <a:pt x="130" y="104"/>
                    <a:pt x="129" y="103"/>
                  </a:cubicBezTo>
                  <a:close/>
                  <a:moveTo>
                    <a:pt x="96" y="11"/>
                  </a:moveTo>
                  <a:cubicBezTo>
                    <a:pt x="96" y="10"/>
                    <a:pt x="97" y="10"/>
                    <a:pt x="97" y="9"/>
                  </a:cubicBezTo>
                  <a:cubicBezTo>
                    <a:pt x="100" y="6"/>
                    <a:pt x="104" y="5"/>
                    <a:pt x="109" y="5"/>
                  </a:cubicBezTo>
                  <a:cubicBezTo>
                    <a:pt x="113" y="5"/>
                    <a:pt x="117" y="6"/>
                    <a:pt x="121" y="9"/>
                  </a:cubicBezTo>
                  <a:cubicBezTo>
                    <a:pt x="127" y="16"/>
                    <a:pt x="127" y="26"/>
                    <a:pt x="121" y="33"/>
                  </a:cubicBezTo>
                  <a:cubicBezTo>
                    <a:pt x="120" y="33"/>
                    <a:pt x="120" y="34"/>
                    <a:pt x="119" y="34"/>
                  </a:cubicBezTo>
                  <a:cubicBezTo>
                    <a:pt x="88" y="62"/>
                    <a:pt x="88" y="62"/>
                    <a:pt x="88" y="62"/>
                  </a:cubicBezTo>
                  <a:cubicBezTo>
                    <a:pt x="68" y="42"/>
                    <a:pt x="68" y="42"/>
                    <a:pt x="68" y="42"/>
                  </a:cubicBezTo>
                  <a:lnTo>
                    <a:pt x="96" y="11"/>
                  </a:lnTo>
                  <a:close/>
                  <a:moveTo>
                    <a:pt x="12" y="28"/>
                  </a:moveTo>
                  <a:cubicBezTo>
                    <a:pt x="11" y="27"/>
                    <a:pt x="10" y="26"/>
                    <a:pt x="10" y="26"/>
                  </a:cubicBezTo>
                  <a:cubicBezTo>
                    <a:pt x="8" y="24"/>
                    <a:pt x="7" y="20"/>
                    <a:pt x="7" y="17"/>
                  </a:cubicBezTo>
                  <a:cubicBezTo>
                    <a:pt x="7" y="14"/>
                    <a:pt x="8" y="11"/>
                    <a:pt x="10" y="8"/>
                  </a:cubicBezTo>
                  <a:cubicBezTo>
                    <a:pt x="15" y="3"/>
                    <a:pt x="23" y="3"/>
                    <a:pt x="28" y="8"/>
                  </a:cubicBezTo>
                  <a:cubicBezTo>
                    <a:pt x="32" y="12"/>
                    <a:pt x="32" y="12"/>
                    <a:pt x="32" y="12"/>
                  </a:cubicBezTo>
                  <a:cubicBezTo>
                    <a:pt x="14" y="30"/>
                    <a:pt x="14" y="30"/>
                    <a:pt x="14" y="30"/>
                  </a:cubicBezTo>
                  <a:lnTo>
                    <a:pt x="12" y="28"/>
                  </a:lnTo>
                  <a:close/>
                  <a:moveTo>
                    <a:pt x="17" y="33"/>
                  </a:moveTo>
                  <a:cubicBezTo>
                    <a:pt x="35" y="15"/>
                    <a:pt x="35" y="15"/>
                    <a:pt x="35" y="15"/>
                  </a:cubicBezTo>
                  <a:cubicBezTo>
                    <a:pt x="42" y="22"/>
                    <a:pt x="42" y="22"/>
                    <a:pt x="42" y="22"/>
                  </a:cubicBezTo>
                  <a:cubicBezTo>
                    <a:pt x="24" y="40"/>
                    <a:pt x="24" y="40"/>
                    <a:pt x="24" y="40"/>
                  </a:cubicBezTo>
                  <a:lnTo>
                    <a:pt x="17" y="33"/>
                  </a:lnTo>
                  <a:close/>
                  <a:moveTo>
                    <a:pt x="30" y="123"/>
                  </a:moveTo>
                  <a:cubicBezTo>
                    <a:pt x="7" y="123"/>
                    <a:pt x="7" y="123"/>
                    <a:pt x="7" y="123"/>
                  </a:cubicBezTo>
                  <a:cubicBezTo>
                    <a:pt x="7" y="100"/>
                    <a:pt x="7" y="100"/>
                    <a:pt x="7" y="100"/>
                  </a:cubicBezTo>
                  <a:cubicBezTo>
                    <a:pt x="31" y="88"/>
                    <a:pt x="31" y="88"/>
                    <a:pt x="31" y="88"/>
                  </a:cubicBezTo>
                  <a:cubicBezTo>
                    <a:pt x="35" y="92"/>
                    <a:pt x="35" y="92"/>
                    <a:pt x="35" y="92"/>
                  </a:cubicBezTo>
                  <a:cubicBezTo>
                    <a:pt x="22" y="105"/>
                    <a:pt x="22" y="105"/>
                    <a:pt x="22" y="105"/>
                  </a:cubicBezTo>
                  <a:cubicBezTo>
                    <a:pt x="21" y="106"/>
                    <a:pt x="21" y="108"/>
                    <a:pt x="22" y="108"/>
                  </a:cubicBezTo>
                  <a:cubicBezTo>
                    <a:pt x="22" y="109"/>
                    <a:pt x="24" y="109"/>
                    <a:pt x="25" y="108"/>
                  </a:cubicBezTo>
                  <a:cubicBezTo>
                    <a:pt x="38" y="95"/>
                    <a:pt x="38" y="95"/>
                    <a:pt x="38" y="95"/>
                  </a:cubicBezTo>
                  <a:cubicBezTo>
                    <a:pt x="42" y="99"/>
                    <a:pt x="42" y="99"/>
                    <a:pt x="42" y="99"/>
                  </a:cubicBezTo>
                  <a:lnTo>
                    <a:pt x="30" y="123"/>
                  </a:lnTo>
                  <a:close/>
                  <a:moveTo>
                    <a:pt x="48" y="99"/>
                  </a:moveTo>
                  <a:cubicBezTo>
                    <a:pt x="31" y="82"/>
                    <a:pt x="31" y="82"/>
                    <a:pt x="31" y="82"/>
                  </a:cubicBezTo>
                  <a:cubicBezTo>
                    <a:pt x="45" y="67"/>
                    <a:pt x="45" y="67"/>
                    <a:pt x="45" y="67"/>
                  </a:cubicBezTo>
                  <a:cubicBezTo>
                    <a:pt x="63" y="85"/>
                    <a:pt x="63" y="85"/>
                    <a:pt x="63" y="85"/>
                  </a:cubicBezTo>
                  <a:lnTo>
                    <a:pt x="48" y="99"/>
                  </a:lnTo>
                  <a:close/>
                  <a:moveTo>
                    <a:pt x="125" y="123"/>
                  </a:moveTo>
                  <a:cubicBezTo>
                    <a:pt x="108" y="123"/>
                    <a:pt x="108" y="123"/>
                    <a:pt x="108" y="123"/>
                  </a:cubicBezTo>
                  <a:cubicBezTo>
                    <a:pt x="28" y="43"/>
                    <a:pt x="28" y="43"/>
                    <a:pt x="28" y="43"/>
                  </a:cubicBezTo>
                  <a:cubicBezTo>
                    <a:pt x="45" y="26"/>
                    <a:pt x="45" y="26"/>
                    <a:pt x="45" y="26"/>
                  </a:cubicBezTo>
                  <a:cubicBezTo>
                    <a:pt x="46" y="27"/>
                    <a:pt x="46" y="27"/>
                    <a:pt x="46" y="27"/>
                  </a:cubicBezTo>
                  <a:cubicBezTo>
                    <a:pt x="72" y="53"/>
                    <a:pt x="117" y="98"/>
                    <a:pt x="125" y="105"/>
                  </a:cubicBezTo>
                  <a:cubicBezTo>
                    <a:pt x="125" y="106"/>
                    <a:pt x="125" y="106"/>
                    <a:pt x="125" y="106"/>
                  </a:cubicBezTo>
                  <a:lnTo>
                    <a:pt x="125" y="123"/>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49" name="矩形 48">
            <a:extLst>
              <a:ext uri="{FF2B5EF4-FFF2-40B4-BE49-F238E27FC236}">
                <a16:creationId xmlns:a16="http://schemas.microsoft.com/office/drawing/2014/main" id="{CDB2099F-1EF2-468D-86A2-3F934E325056}"/>
              </a:ext>
            </a:extLst>
          </p:cNvPr>
          <p:cNvSpPr/>
          <p:nvPr/>
        </p:nvSpPr>
        <p:spPr>
          <a:xfrm>
            <a:off x="1560836" y="2923269"/>
            <a:ext cx="1985783" cy="877163"/>
          </a:xfrm>
          <a:prstGeom prst="rect">
            <a:avLst/>
          </a:prstGeom>
        </p:spPr>
        <p:txBody>
          <a:bodyPr wrap="square">
            <a:spAutoFit/>
          </a:bodyPr>
          <a:lstStyle/>
          <a:p>
            <a:pPr>
              <a:lnSpc>
                <a:spcPct val="150000"/>
              </a:lnSpc>
            </a:pPr>
            <a:r>
              <a:rPr lang="zh-CN" altLang="en-US" sz="1400" dirty="0">
                <a:effectLst>
                  <a:outerShdw blurRad="50800" dist="38100" dir="8100000" algn="tr" rotWithShape="0">
                    <a:prstClr val="black">
                      <a:alpha val="40000"/>
                    </a:prstClr>
                  </a:outerShdw>
                </a:effectLst>
                <a:cs typeface="+mn-ea"/>
                <a:sym typeface="+mn-lt"/>
              </a:rPr>
              <a:t>Add a text title</a:t>
            </a:r>
          </a:p>
          <a:p>
            <a:pPr>
              <a:lnSpc>
                <a:spcPct val="150000"/>
              </a:lnSpc>
            </a:pPr>
            <a:r>
              <a:rPr lang="zh-CN" altLang="en-US" sz="1000" dirty="0">
                <a:solidFill>
                  <a:schemeClr val="bg1">
                    <a:lumMod val="65000"/>
                  </a:schemeClr>
                </a:solidFill>
                <a:cs typeface="+mn-ea"/>
                <a:sym typeface="+mn-lt"/>
              </a:rPr>
              <a:t>Just click here to enter your content or copy and paste your text</a:t>
            </a:r>
          </a:p>
        </p:txBody>
      </p:sp>
      <p:sp>
        <p:nvSpPr>
          <p:cNvPr id="50" name="矩形 49">
            <a:extLst>
              <a:ext uri="{FF2B5EF4-FFF2-40B4-BE49-F238E27FC236}">
                <a16:creationId xmlns:a16="http://schemas.microsoft.com/office/drawing/2014/main" id="{F931523C-0067-44E8-9FFC-5DA1974DE682}"/>
              </a:ext>
            </a:extLst>
          </p:cNvPr>
          <p:cNvSpPr/>
          <p:nvPr/>
        </p:nvSpPr>
        <p:spPr>
          <a:xfrm>
            <a:off x="4853222" y="2923269"/>
            <a:ext cx="1985783" cy="877163"/>
          </a:xfrm>
          <a:prstGeom prst="rect">
            <a:avLst/>
          </a:prstGeom>
        </p:spPr>
        <p:txBody>
          <a:bodyPr wrap="square">
            <a:spAutoFit/>
          </a:bodyPr>
          <a:lstStyle/>
          <a:p>
            <a:pPr>
              <a:lnSpc>
                <a:spcPct val="150000"/>
              </a:lnSpc>
            </a:pPr>
            <a:r>
              <a:rPr lang="zh-CN" altLang="en-US" sz="1400" dirty="0">
                <a:effectLst>
                  <a:outerShdw blurRad="50800" dist="38100" dir="8100000" algn="tr" rotWithShape="0">
                    <a:prstClr val="black">
                      <a:alpha val="40000"/>
                    </a:prstClr>
                  </a:outerShdw>
                </a:effectLst>
                <a:cs typeface="+mn-ea"/>
                <a:sym typeface="+mn-lt"/>
              </a:rPr>
              <a:t>Add a text title</a:t>
            </a:r>
          </a:p>
          <a:p>
            <a:pPr>
              <a:lnSpc>
                <a:spcPct val="150000"/>
              </a:lnSpc>
            </a:pPr>
            <a:r>
              <a:rPr lang="zh-CN" altLang="en-US" sz="1000" dirty="0">
                <a:solidFill>
                  <a:schemeClr val="bg1">
                    <a:lumMod val="65000"/>
                  </a:schemeClr>
                </a:solidFill>
                <a:cs typeface="+mn-ea"/>
                <a:sym typeface="+mn-lt"/>
              </a:rPr>
              <a:t>Just click here to enter your content or copy and paste your text</a:t>
            </a:r>
          </a:p>
        </p:txBody>
      </p:sp>
    </p:spTree>
    <p:extLst>
      <p:ext uri="{BB962C8B-B14F-4D97-AF65-F5344CB8AC3E}">
        <p14:creationId xmlns:p14="http://schemas.microsoft.com/office/powerpoint/2010/main" val="2468822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2" presetClass="entr" presetSubtype="2" fill="hold" nodeType="withEffect" p14:presetBounceEnd="50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50000">
                                          <p:cBhvr additive="base">
                                            <p:cTn id="12" dur="1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3" dur="1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2000"/>
                                </p:stCondLst>
                                <p:childTnLst>
                                  <p:par>
                                    <p:cTn id="19" presetID="2" presetClass="entr" presetSubtype="4" fill="hold" nodeType="afterEffect" p14:presetBounceEnd="64000">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14:bounceEnd="64000">
                                          <p:cBhvr additive="base">
                                            <p:cTn id="21" dur="1500" fill="hold"/>
                                            <p:tgtEl>
                                              <p:spTgt spid="38"/>
                                            </p:tgtEl>
                                            <p:attrNameLst>
                                              <p:attrName>ppt_x</p:attrName>
                                            </p:attrNameLst>
                                          </p:cBhvr>
                                          <p:tavLst>
                                            <p:tav tm="0">
                                              <p:val>
                                                <p:strVal val="#ppt_x"/>
                                              </p:val>
                                            </p:tav>
                                            <p:tav tm="100000">
                                              <p:val>
                                                <p:strVal val="#ppt_x"/>
                                              </p:val>
                                            </p:tav>
                                          </p:tavLst>
                                        </p:anim>
                                        <p:anim calcmode="lin" valueType="num" p14:bounceEnd="64000">
                                          <p:cBhvr additive="base">
                                            <p:cTn id="22" dur="1500" fill="hold"/>
                                            <p:tgtEl>
                                              <p:spTgt spid="38"/>
                                            </p:tgtEl>
                                            <p:attrNameLst>
                                              <p:attrName>ppt_y</p:attrName>
                                            </p:attrNameLst>
                                          </p:cBhvr>
                                          <p:tavLst>
                                            <p:tav tm="0">
                                              <p:val>
                                                <p:strVal val="1+#ppt_h/2"/>
                                              </p:val>
                                            </p:tav>
                                            <p:tav tm="100000">
                                              <p:val>
                                                <p:strVal val="#ppt_y"/>
                                              </p:val>
                                            </p:tav>
                                          </p:tavLst>
                                        </p:anim>
                                      </p:childTnLst>
                                    </p:cTn>
                                  </p:par>
                                  <p:par>
                                    <p:cTn id="23" presetID="12" presetClass="entr" presetSubtype="2"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1000"/>
                                            <p:tgtEl>
                                              <p:spTgt spid="49"/>
                                            </p:tgtEl>
                                            <p:attrNameLst>
                                              <p:attrName>ppt_x</p:attrName>
                                            </p:attrNameLst>
                                          </p:cBhvr>
                                          <p:tavLst>
                                            <p:tav tm="0">
                                              <p:val>
                                                <p:strVal val="#ppt_x+#ppt_w*1.125000"/>
                                              </p:val>
                                            </p:tav>
                                            <p:tav tm="100000">
                                              <p:val>
                                                <p:strVal val="#ppt_x"/>
                                              </p:val>
                                            </p:tav>
                                          </p:tavLst>
                                        </p:anim>
                                        <p:animEffect transition="in" filter="wipe(left)">
                                          <p:cBhvr>
                                            <p:cTn id="26" dur="1000"/>
                                            <p:tgtEl>
                                              <p:spTgt spid="49"/>
                                            </p:tgtEl>
                                          </p:cBhvr>
                                        </p:animEffect>
                                      </p:childTnLst>
                                    </p:cTn>
                                  </p:par>
                                </p:childTnLst>
                              </p:cTn>
                            </p:par>
                            <p:par>
                              <p:cTn id="27" fill="hold">
                                <p:stCondLst>
                                  <p:cond delay="3500"/>
                                </p:stCondLst>
                                <p:childTnLst>
                                  <p:par>
                                    <p:cTn id="28" presetID="2" presetClass="entr" presetSubtype="4" fill="hold" nodeType="afterEffect" p14:presetBounceEnd="64000">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14:bounceEnd="64000">
                                          <p:cBhvr additive="base">
                                            <p:cTn id="30" dur="1500" fill="hold"/>
                                            <p:tgtEl>
                                              <p:spTgt spid="46"/>
                                            </p:tgtEl>
                                            <p:attrNameLst>
                                              <p:attrName>ppt_x</p:attrName>
                                            </p:attrNameLst>
                                          </p:cBhvr>
                                          <p:tavLst>
                                            <p:tav tm="0">
                                              <p:val>
                                                <p:strVal val="#ppt_x"/>
                                              </p:val>
                                            </p:tav>
                                            <p:tav tm="100000">
                                              <p:val>
                                                <p:strVal val="#ppt_x"/>
                                              </p:val>
                                            </p:tav>
                                          </p:tavLst>
                                        </p:anim>
                                        <p:anim calcmode="lin" valueType="num" p14:bounceEnd="64000">
                                          <p:cBhvr additive="base">
                                            <p:cTn id="31" dur="1500" fill="hold"/>
                                            <p:tgtEl>
                                              <p:spTgt spid="46"/>
                                            </p:tgtEl>
                                            <p:attrNameLst>
                                              <p:attrName>ppt_y</p:attrName>
                                            </p:attrNameLst>
                                          </p:cBhvr>
                                          <p:tavLst>
                                            <p:tav tm="0">
                                              <p:val>
                                                <p:strVal val="1+#ppt_h/2"/>
                                              </p:val>
                                            </p:tav>
                                            <p:tav tm="100000">
                                              <p:val>
                                                <p:strVal val="#ppt_y"/>
                                              </p:val>
                                            </p:tav>
                                          </p:tavLst>
                                        </p:anim>
                                      </p:childTnLst>
                                    </p:cTn>
                                  </p:par>
                                  <p:par>
                                    <p:cTn id="32" presetID="12" presetClass="entr" presetSubtype="2"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additive="base">
                                            <p:cTn id="34" dur="1000"/>
                                            <p:tgtEl>
                                              <p:spTgt spid="50"/>
                                            </p:tgtEl>
                                            <p:attrNameLst>
                                              <p:attrName>ppt_x</p:attrName>
                                            </p:attrNameLst>
                                          </p:cBhvr>
                                          <p:tavLst>
                                            <p:tav tm="0">
                                              <p:val>
                                                <p:strVal val="#ppt_x+#ppt_w*1.125000"/>
                                              </p:val>
                                            </p:tav>
                                            <p:tav tm="100000">
                                              <p:val>
                                                <p:strVal val="#ppt_x"/>
                                              </p:val>
                                            </p:tav>
                                          </p:tavLst>
                                        </p:anim>
                                        <p:animEffect transition="in" filter="wipe(left)">
                                          <p:cBhvr>
                                            <p:cTn id="35" dur="1000"/>
                                            <p:tgtEl>
                                              <p:spTgt spid="50"/>
                                            </p:tgtEl>
                                          </p:cBhvr>
                                        </p:animEffect>
                                      </p:childTnLst>
                                    </p:cTn>
                                  </p:par>
                                </p:childTnLst>
                              </p:cTn>
                            </p:par>
                            <p:par>
                              <p:cTn id="36" fill="hold">
                                <p:stCondLst>
                                  <p:cond delay="5000"/>
                                </p:stCondLst>
                                <p:childTnLst>
                                  <p:par>
                                    <p:cTn id="37" presetID="2" presetClass="entr" presetSubtype="8" fill="hold" grpId="0" nodeType="afterEffect" p14:presetBounceEnd="50000">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14:bounceEnd="50000">
                                          <p:cBhvr additive="base">
                                            <p:cTn id="39" dur="1500" fill="hold"/>
                                            <p:tgtEl>
                                              <p:spTgt spid="23"/>
                                            </p:tgtEl>
                                            <p:attrNameLst>
                                              <p:attrName>ppt_x</p:attrName>
                                            </p:attrNameLst>
                                          </p:cBhvr>
                                          <p:tavLst>
                                            <p:tav tm="0">
                                              <p:val>
                                                <p:strVal val="0-#ppt_w/2"/>
                                              </p:val>
                                            </p:tav>
                                            <p:tav tm="100000">
                                              <p:val>
                                                <p:strVal val="#ppt_x"/>
                                              </p:val>
                                            </p:tav>
                                          </p:tavLst>
                                        </p:anim>
                                        <p:anim calcmode="lin" valueType="num" p14:bounceEnd="50000">
                                          <p:cBhvr additive="base">
                                            <p:cTn id="40" dur="1500" fill="hold"/>
                                            <p:tgtEl>
                                              <p:spTgt spid="23"/>
                                            </p:tgtEl>
                                            <p:attrNameLst>
                                              <p:attrName>ppt_y</p:attrName>
                                            </p:attrNameLst>
                                          </p:cBhvr>
                                          <p:tavLst>
                                            <p:tav tm="0">
                                              <p:val>
                                                <p:strVal val="#ppt_y"/>
                                              </p:val>
                                            </p:tav>
                                            <p:tav tm="100000">
                                              <p:val>
                                                <p:strVal val="#ppt_y"/>
                                              </p:val>
                                            </p:tav>
                                          </p:tavLst>
                                        </p:anim>
                                      </p:childTnLst>
                                    </p:cTn>
                                  </p:par>
                                  <p:par>
                                    <p:cTn id="41" presetID="55"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1000" fill="hold"/>
                                            <p:tgtEl>
                                              <p:spTgt spid="25"/>
                                            </p:tgtEl>
                                            <p:attrNameLst>
                                              <p:attrName>ppt_w</p:attrName>
                                            </p:attrNameLst>
                                          </p:cBhvr>
                                          <p:tavLst>
                                            <p:tav tm="0">
                                              <p:val>
                                                <p:strVal val="#ppt_w*0.70"/>
                                              </p:val>
                                            </p:tav>
                                            <p:tav tm="100000">
                                              <p:val>
                                                <p:strVal val="#ppt_w"/>
                                              </p:val>
                                            </p:tav>
                                          </p:tavLst>
                                        </p:anim>
                                        <p:anim calcmode="lin" valueType="num">
                                          <p:cBhvr>
                                            <p:cTn id="44" dur="1000" fill="hold"/>
                                            <p:tgtEl>
                                              <p:spTgt spid="25"/>
                                            </p:tgtEl>
                                            <p:attrNameLst>
                                              <p:attrName>ppt_h</p:attrName>
                                            </p:attrNameLst>
                                          </p:cBhvr>
                                          <p:tavLst>
                                            <p:tav tm="0">
                                              <p:val>
                                                <p:strVal val="#ppt_h"/>
                                              </p:val>
                                            </p:tav>
                                            <p:tav tm="100000">
                                              <p:val>
                                                <p:strVal val="#ppt_h"/>
                                              </p:val>
                                            </p:tav>
                                          </p:tavLst>
                                        </p:anim>
                                        <p:animEffect transition="in" filter="fade">
                                          <p:cBhvr>
                                            <p:cTn id="4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5" grpId="0"/>
          <p:bldP spid="49" grpId="0"/>
          <p:bldP spid="50" grpId="0"/>
        </p:bldLst>
      </p:timing>
    </mc:Choice>
    <mc:Fallback xmlns:p15="http://schemas.microsoft.com/office/powerpoint/2012/main"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2" presetClass="entr" presetSubtype="2"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500" fill="hold"/>
                                            <p:tgtEl>
                                              <p:spTgt spid="2"/>
                                            </p:tgtEl>
                                            <p:attrNameLst>
                                              <p:attrName>ppt_x</p:attrName>
                                            </p:attrNameLst>
                                          </p:cBhvr>
                                          <p:tavLst>
                                            <p:tav tm="0">
                                              <p:val>
                                                <p:strVal val="1+#ppt_w/2"/>
                                              </p:val>
                                            </p:tav>
                                            <p:tav tm="100000">
                                              <p:val>
                                                <p:strVal val="#ppt_x"/>
                                              </p:val>
                                            </p:tav>
                                          </p:tavLst>
                                        </p:anim>
                                        <p:anim calcmode="lin" valueType="num">
                                          <p:cBhvr additive="base">
                                            <p:cTn id="13" dur="1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2000"/>
                                </p:stCondLst>
                                <p:childTnLst>
                                  <p:par>
                                    <p:cTn id="19" presetID="2" presetClass="entr" presetSubtype="4"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1500" fill="hold"/>
                                            <p:tgtEl>
                                              <p:spTgt spid="38"/>
                                            </p:tgtEl>
                                            <p:attrNameLst>
                                              <p:attrName>ppt_x</p:attrName>
                                            </p:attrNameLst>
                                          </p:cBhvr>
                                          <p:tavLst>
                                            <p:tav tm="0">
                                              <p:val>
                                                <p:strVal val="#ppt_x"/>
                                              </p:val>
                                            </p:tav>
                                            <p:tav tm="100000">
                                              <p:val>
                                                <p:strVal val="#ppt_x"/>
                                              </p:val>
                                            </p:tav>
                                          </p:tavLst>
                                        </p:anim>
                                        <p:anim calcmode="lin" valueType="num">
                                          <p:cBhvr additive="base">
                                            <p:cTn id="22" dur="1500" fill="hold"/>
                                            <p:tgtEl>
                                              <p:spTgt spid="38"/>
                                            </p:tgtEl>
                                            <p:attrNameLst>
                                              <p:attrName>ppt_y</p:attrName>
                                            </p:attrNameLst>
                                          </p:cBhvr>
                                          <p:tavLst>
                                            <p:tav tm="0">
                                              <p:val>
                                                <p:strVal val="1+#ppt_h/2"/>
                                              </p:val>
                                            </p:tav>
                                            <p:tav tm="100000">
                                              <p:val>
                                                <p:strVal val="#ppt_y"/>
                                              </p:val>
                                            </p:tav>
                                          </p:tavLst>
                                        </p:anim>
                                      </p:childTnLst>
                                    </p:cTn>
                                  </p:par>
                                  <p:par>
                                    <p:cTn id="23" presetID="12" presetClass="entr" presetSubtype="2"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1000"/>
                                            <p:tgtEl>
                                              <p:spTgt spid="49"/>
                                            </p:tgtEl>
                                            <p:attrNameLst>
                                              <p:attrName>ppt_x</p:attrName>
                                            </p:attrNameLst>
                                          </p:cBhvr>
                                          <p:tavLst>
                                            <p:tav tm="0">
                                              <p:val>
                                                <p:strVal val="#ppt_x+#ppt_w*1.125000"/>
                                              </p:val>
                                            </p:tav>
                                            <p:tav tm="100000">
                                              <p:val>
                                                <p:strVal val="#ppt_x"/>
                                              </p:val>
                                            </p:tav>
                                          </p:tavLst>
                                        </p:anim>
                                        <p:animEffect transition="in" filter="wipe(left)">
                                          <p:cBhvr>
                                            <p:cTn id="26" dur="1000"/>
                                            <p:tgtEl>
                                              <p:spTgt spid="49"/>
                                            </p:tgtEl>
                                          </p:cBhvr>
                                        </p:animEffect>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additive="base">
                                            <p:cTn id="30" dur="1500" fill="hold"/>
                                            <p:tgtEl>
                                              <p:spTgt spid="46"/>
                                            </p:tgtEl>
                                            <p:attrNameLst>
                                              <p:attrName>ppt_x</p:attrName>
                                            </p:attrNameLst>
                                          </p:cBhvr>
                                          <p:tavLst>
                                            <p:tav tm="0">
                                              <p:val>
                                                <p:strVal val="#ppt_x"/>
                                              </p:val>
                                            </p:tav>
                                            <p:tav tm="100000">
                                              <p:val>
                                                <p:strVal val="#ppt_x"/>
                                              </p:val>
                                            </p:tav>
                                          </p:tavLst>
                                        </p:anim>
                                        <p:anim calcmode="lin" valueType="num">
                                          <p:cBhvr additive="base">
                                            <p:cTn id="31" dur="1500" fill="hold"/>
                                            <p:tgtEl>
                                              <p:spTgt spid="46"/>
                                            </p:tgtEl>
                                            <p:attrNameLst>
                                              <p:attrName>ppt_y</p:attrName>
                                            </p:attrNameLst>
                                          </p:cBhvr>
                                          <p:tavLst>
                                            <p:tav tm="0">
                                              <p:val>
                                                <p:strVal val="1+#ppt_h/2"/>
                                              </p:val>
                                            </p:tav>
                                            <p:tav tm="100000">
                                              <p:val>
                                                <p:strVal val="#ppt_y"/>
                                              </p:val>
                                            </p:tav>
                                          </p:tavLst>
                                        </p:anim>
                                      </p:childTnLst>
                                    </p:cTn>
                                  </p:par>
                                  <p:par>
                                    <p:cTn id="32" presetID="12" presetClass="entr" presetSubtype="2"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additive="base">
                                            <p:cTn id="34" dur="1000"/>
                                            <p:tgtEl>
                                              <p:spTgt spid="50"/>
                                            </p:tgtEl>
                                            <p:attrNameLst>
                                              <p:attrName>ppt_x</p:attrName>
                                            </p:attrNameLst>
                                          </p:cBhvr>
                                          <p:tavLst>
                                            <p:tav tm="0">
                                              <p:val>
                                                <p:strVal val="#ppt_x+#ppt_w*1.125000"/>
                                              </p:val>
                                            </p:tav>
                                            <p:tav tm="100000">
                                              <p:val>
                                                <p:strVal val="#ppt_x"/>
                                              </p:val>
                                            </p:tav>
                                          </p:tavLst>
                                        </p:anim>
                                        <p:animEffect transition="in" filter="wipe(left)">
                                          <p:cBhvr>
                                            <p:cTn id="35" dur="1000"/>
                                            <p:tgtEl>
                                              <p:spTgt spid="50"/>
                                            </p:tgtEl>
                                          </p:cBhvr>
                                        </p:animEffect>
                                      </p:childTnLst>
                                    </p:cTn>
                                  </p:par>
                                </p:childTnLst>
                              </p:cTn>
                            </p:par>
                            <p:par>
                              <p:cTn id="36" fill="hold">
                                <p:stCondLst>
                                  <p:cond delay="5000"/>
                                </p:stCondLst>
                                <p:childTnLst>
                                  <p:par>
                                    <p:cTn id="37" presetID="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1500" fill="hold"/>
                                            <p:tgtEl>
                                              <p:spTgt spid="23"/>
                                            </p:tgtEl>
                                            <p:attrNameLst>
                                              <p:attrName>ppt_x</p:attrName>
                                            </p:attrNameLst>
                                          </p:cBhvr>
                                          <p:tavLst>
                                            <p:tav tm="0">
                                              <p:val>
                                                <p:strVal val="0-#ppt_w/2"/>
                                              </p:val>
                                            </p:tav>
                                            <p:tav tm="100000">
                                              <p:val>
                                                <p:strVal val="#ppt_x"/>
                                              </p:val>
                                            </p:tav>
                                          </p:tavLst>
                                        </p:anim>
                                        <p:anim calcmode="lin" valueType="num">
                                          <p:cBhvr additive="base">
                                            <p:cTn id="40" dur="1500" fill="hold"/>
                                            <p:tgtEl>
                                              <p:spTgt spid="23"/>
                                            </p:tgtEl>
                                            <p:attrNameLst>
                                              <p:attrName>ppt_y</p:attrName>
                                            </p:attrNameLst>
                                          </p:cBhvr>
                                          <p:tavLst>
                                            <p:tav tm="0">
                                              <p:val>
                                                <p:strVal val="#ppt_y"/>
                                              </p:val>
                                            </p:tav>
                                            <p:tav tm="100000">
                                              <p:val>
                                                <p:strVal val="#ppt_y"/>
                                              </p:val>
                                            </p:tav>
                                          </p:tavLst>
                                        </p:anim>
                                      </p:childTnLst>
                                    </p:cTn>
                                  </p:par>
                                  <p:par>
                                    <p:cTn id="41" presetID="55"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1000" fill="hold"/>
                                            <p:tgtEl>
                                              <p:spTgt spid="25"/>
                                            </p:tgtEl>
                                            <p:attrNameLst>
                                              <p:attrName>ppt_w</p:attrName>
                                            </p:attrNameLst>
                                          </p:cBhvr>
                                          <p:tavLst>
                                            <p:tav tm="0">
                                              <p:val>
                                                <p:strVal val="#ppt_w*0.70"/>
                                              </p:val>
                                            </p:tav>
                                            <p:tav tm="100000">
                                              <p:val>
                                                <p:strVal val="#ppt_w"/>
                                              </p:val>
                                            </p:tav>
                                          </p:tavLst>
                                        </p:anim>
                                        <p:anim calcmode="lin" valueType="num">
                                          <p:cBhvr>
                                            <p:cTn id="44" dur="1000" fill="hold"/>
                                            <p:tgtEl>
                                              <p:spTgt spid="25"/>
                                            </p:tgtEl>
                                            <p:attrNameLst>
                                              <p:attrName>ppt_h</p:attrName>
                                            </p:attrNameLst>
                                          </p:cBhvr>
                                          <p:tavLst>
                                            <p:tav tm="0">
                                              <p:val>
                                                <p:strVal val="#ppt_h"/>
                                              </p:val>
                                            </p:tav>
                                            <p:tav tm="100000">
                                              <p:val>
                                                <p:strVal val="#ppt_h"/>
                                              </p:val>
                                            </p:tav>
                                          </p:tavLst>
                                        </p:anim>
                                        <p:animEffect transition="in" filter="fade">
                                          <p:cBhvr>
                                            <p:cTn id="4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5" grpId="0"/>
          <p:bldP spid="49" grpId="0"/>
          <p:bldP spid="50"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46">
            <a:extLst>
              <a:ext uri="{FF2B5EF4-FFF2-40B4-BE49-F238E27FC236}">
                <a16:creationId xmlns:a16="http://schemas.microsoft.com/office/drawing/2014/main" id="{F523EEA5-3748-48F2-ADD4-364F1E35DD00}"/>
              </a:ext>
            </a:extLst>
          </p:cNvPr>
          <p:cNvGrpSpPr/>
          <p:nvPr/>
        </p:nvGrpSpPr>
        <p:grpSpPr>
          <a:xfrm>
            <a:off x="0" y="5042557"/>
            <a:ext cx="7073465" cy="1815443"/>
            <a:chOff x="-1" y="4636893"/>
            <a:chExt cx="7073465" cy="1815443"/>
          </a:xfrm>
        </p:grpSpPr>
        <p:grpSp>
          <p:nvGrpSpPr>
            <p:cNvPr id="38" name="Group 23">
              <a:extLst>
                <a:ext uri="{FF2B5EF4-FFF2-40B4-BE49-F238E27FC236}">
                  <a16:creationId xmlns:a16="http://schemas.microsoft.com/office/drawing/2014/main" id="{1F12160D-42D3-4259-AFB0-5449147AEC90}"/>
                </a:ext>
              </a:extLst>
            </p:cNvPr>
            <p:cNvGrpSpPr/>
            <p:nvPr/>
          </p:nvGrpSpPr>
          <p:grpSpPr>
            <a:xfrm>
              <a:off x="5282442" y="4690304"/>
              <a:ext cx="1791022" cy="567335"/>
              <a:chOff x="5282442" y="4690304"/>
              <a:chExt cx="1791022" cy="567335"/>
            </a:xfrm>
          </p:grpSpPr>
          <p:sp>
            <p:nvSpPr>
              <p:cNvPr id="42" name="Freeform 38">
                <a:extLst>
                  <a:ext uri="{FF2B5EF4-FFF2-40B4-BE49-F238E27FC236}">
                    <a16:creationId xmlns:a16="http://schemas.microsoft.com/office/drawing/2014/main" id="{2E5257F4-15A0-4F4D-83F0-6FC724CBFFDD}"/>
                  </a:ext>
                </a:extLst>
              </p:cNvPr>
              <p:cNvSpPr>
                <a:spLocks/>
              </p:cNvSpPr>
              <p:nvPr/>
            </p:nvSpPr>
            <p:spPr bwMode="auto">
              <a:xfrm>
                <a:off x="6827778" y="5209570"/>
                <a:ext cx="182188" cy="42135"/>
              </a:xfrm>
              <a:custGeom>
                <a:avLst/>
                <a:gdLst>
                  <a:gd name="T0" fmla="*/ 0 w 307"/>
                  <a:gd name="T1" fmla="*/ 0 h 71"/>
                  <a:gd name="T2" fmla="*/ 0 w 307"/>
                  <a:gd name="T3" fmla="*/ 71 h 71"/>
                  <a:gd name="T4" fmla="*/ 307 w 307"/>
                  <a:gd name="T5" fmla="*/ 71 h 71"/>
                  <a:gd name="T6" fmla="*/ 267 w 307"/>
                  <a:gd name="T7" fmla="*/ 0 h 71"/>
                  <a:gd name="T8" fmla="*/ 0 w 307"/>
                  <a:gd name="T9" fmla="*/ 0 h 71"/>
                </a:gdLst>
                <a:ahLst/>
                <a:cxnLst>
                  <a:cxn ang="0">
                    <a:pos x="T0" y="T1"/>
                  </a:cxn>
                  <a:cxn ang="0">
                    <a:pos x="T2" y="T3"/>
                  </a:cxn>
                  <a:cxn ang="0">
                    <a:pos x="T4" y="T5"/>
                  </a:cxn>
                  <a:cxn ang="0">
                    <a:pos x="T6" y="T7"/>
                  </a:cxn>
                  <a:cxn ang="0">
                    <a:pos x="T8" y="T9"/>
                  </a:cxn>
                </a:cxnLst>
                <a:rect l="0" t="0" r="r" b="b"/>
                <a:pathLst>
                  <a:path w="307" h="71">
                    <a:moveTo>
                      <a:pt x="0" y="0"/>
                    </a:moveTo>
                    <a:lnTo>
                      <a:pt x="0" y="71"/>
                    </a:lnTo>
                    <a:lnTo>
                      <a:pt x="307" y="71"/>
                    </a:lnTo>
                    <a:lnTo>
                      <a:pt x="267" y="0"/>
                    </a:lnTo>
                    <a:lnTo>
                      <a:pt x="0" y="0"/>
                    </a:lnTo>
                    <a:close/>
                  </a:path>
                </a:pathLst>
              </a:custGeom>
              <a:solidFill>
                <a:srgbClr val="00BCD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43" name="Freeform 39">
                <a:extLst>
                  <a:ext uri="{FF2B5EF4-FFF2-40B4-BE49-F238E27FC236}">
                    <a16:creationId xmlns:a16="http://schemas.microsoft.com/office/drawing/2014/main" id="{3376A7FC-6258-4732-AB18-A47D770B6972}"/>
                  </a:ext>
                </a:extLst>
              </p:cNvPr>
              <p:cNvSpPr>
                <a:spLocks/>
              </p:cNvSpPr>
              <p:nvPr/>
            </p:nvSpPr>
            <p:spPr bwMode="auto">
              <a:xfrm>
                <a:off x="5697855" y="4690304"/>
                <a:ext cx="220762" cy="196431"/>
              </a:xfrm>
              <a:custGeom>
                <a:avLst/>
                <a:gdLst>
                  <a:gd name="T0" fmla="*/ 372 w 372"/>
                  <a:gd name="T1" fmla="*/ 265 h 331"/>
                  <a:gd name="T2" fmla="*/ 249 w 372"/>
                  <a:gd name="T3" fmla="*/ 265 h 331"/>
                  <a:gd name="T4" fmla="*/ 372 w 372"/>
                  <a:gd name="T5" fmla="*/ 132 h 331"/>
                  <a:gd name="T6" fmla="*/ 128 w 372"/>
                  <a:gd name="T7" fmla="*/ 0 h 331"/>
                  <a:gd name="T8" fmla="*/ 104 w 372"/>
                  <a:gd name="T9" fmla="*/ 43 h 331"/>
                  <a:gd name="T10" fmla="*/ 296 w 372"/>
                  <a:gd name="T11" fmla="*/ 144 h 331"/>
                  <a:gd name="T12" fmla="*/ 185 w 372"/>
                  <a:gd name="T13" fmla="*/ 265 h 331"/>
                  <a:gd name="T14" fmla="*/ 0 w 372"/>
                  <a:gd name="T15" fmla="*/ 265 h 331"/>
                  <a:gd name="T16" fmla="*/ 0 w 372"/>
                  <a:gd name="T17" fmla="*/ 331 h 331"/>
                  <a:gd name="T18" fmla="*/ 372 w 372"/>
                  <a:gd name="T19" fmla="*/ 331 h 331"/>
                  <a:gd name="T20" fmla="*/ 372 w 372"/>
                  <a:gd name="T21" fmla="*/ 26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331">
                    <a:moveTo>
                      <a:pt x="372" y="265"/>
                    </a:moveTo>
                    <a:lnTo>
                      <a:pt x="249" y="265"/>
                    </a:lnTo>
                    <a:lnTo>
                      <a:pt x="372" y="132"/>
                    </a:lnTo>
                    <a:lnTo>
                      <a:pt x="128" y="0"/>
                    </a:lnTo>
                    <a:lnTo>
                      <a:pt x="104" y="43"/>
                    </a:lnTo>
                    <a:lnTo>
                      <a:pt x="296" y="144"/>
                    </a:lnTo>
                    <a:lnTo>
                      <a:pt x="185" y="265"/>
                    </a:lnTo>
                    <a:lnTo>
                      <a:pt x="0" y="265"/>
                    </a:lnTo>
                    <a:lnTo>
                      <a:pt x="0" y="331"/>
                    </a:lnTo>
                    <a:lnTo>
                      <a:pt x="372" y="331"/>
                    </a:lnTo>
                    <a:lnTo>
                      <a:pt x="372" y="265"/>
                    </a:lnTo>
                    <a:close/>
                  </a:path>
                </a:pathLst>
              </a:custGeom>
              <a:solidFill>
                <a:srgbClr val="00BCD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44" name="Rectangle 40">
                <a:extLst>
                  <a:ext uri="{FF2B5EF4-FFF2-40B4-BE49-F238E27FC236}">
                    <a16:creationId xmlns:a16="http://schemas.microsoft.com/office/drawing/2014/main" id="{CFE67C96-6940-47D9-8E94-00331D286D8B}"/>
                  </a:ext>
                </a:extLst>
              </p:cNvPr>
              <p:cNvSpPr>
                <a:spLocks noChangeArrowheads="1"/>
              </p:cNvSpPr>
              <p:nvPr/>
            </p:nvSpPr>
            <p:spPr bwMode="auto">
              <a:xfrm>
                <a:off x="5282442" y="4905131"/>
                <a:ext cx="33826" cy="262304"/>
              </a:xfrm>
              <a:prstGeom prst="rect">
                <a:avLst/>
              </a:prstGeom>
              <a:solidFill>
                <a:srgbClr val="52C3C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45" name="Freeform 41">
                <a:extLst>
                  <a:ext uri="{FF2B5EF4-FFF2-40B4-BE49-F238E27FC236}">
                    <a16:creationId xmlns:a16="http://schemas.microsoft.com/office/drawing/2014/main" id="{504BA012-2706-494C-9A88-5229CA49B364}"/>
                  </a:ext>
                </a:extLst>
              </p:cNvPr>
              <p:cNvSpPr>
                <a:spLocks/>
              </p:cNvSpPr>
              <p:nvPr/>
            </p:nvSpPr>
            <p:spPr bwMode="auto">
              <a:xfrm>
                <a:off x="5430210" y="5136576"/>
                <a:ext cx="892544" cy="121063"/>
              </a:xfrm>
              <a:custGeom>
                <a:avLst/>
                <a:gdLst>
                  <a:gd name="T0" fmla="*/ 0 w 636"/>
                  <a:gd name="T1" fmla="*/ 42 h 86"/>
                  <a:gd name="T2" fmla="*/ 41 w 636"/>
                  <a:gd name="T3" fmla="*/ 42 h 86"/>
                  <a:gd name="T4" fmla="*/ 41 w 636"/>
                  <a:gd name="T5" fmla="*/ 48 h 86"/>
                  <a:gd name="T6" fmla="*/ 78 w 636"/>
                  <a:gd name="T7" fmla="*/ 86 h 86"/>
                  <a:gd name="T8" fmla="*/ 116 w 636"/>
                  <a:gd name="T9" fmla="*/ 48 h 86"/>
                  <a:gd name="T10" fmla="*/ 115 w 636"/>
                  <a:gd name="T11" fmla="*/ 42 h 86"/>
                  <a:gd name="T12" fmla="*/ 154 w 636"/>
                  <a:gd name="T13" fmla="*/ 42 h 86"/>
                  <a:gd name="T14" fmla="*/ 153 w 636"/>
                  <a:gd name="T15" fmla="*/ 48 h 86"/>
                  <a:gd name="T16" fmla="*/ 191 w 636"/>
                  <a:gd name="T17" fmla="*/ 86 h 86"/>
                  <a:gd name="T18" fmla="*/ 228 w 636"/>
                  <a:gd name="T19" fmla="*/ 48 h 86"/>
                  <a:gd name="T20" fmla="*/ 228 w 636"/>
                  <a:gd name="T21" fmla="*/ 42 h 86"/>
                  <a:gd name="T22" fmla="*/ 268 w 636"/>
                  <a:gd name="T23" fmla="*/ 42 h 86"/>
                  <a:gd name="T24" fmla="*/ 279 w 636"/>
                  <a:gd name="T25" fmla="*/ 63 h 86"/>
                  <a:gd name="T26" fmla="*/ 348 w 636"/>
                  <a:gd name="T27" fmla="*/ 63 h 86"/>
                  <a:gd name="T28" fmla="*/ 358 w 636"/>
                  <a:gd name="T29" fmla="*/ 42 h 86"/>
                  <a:gd name="T30" fmla="*/ 405 w 636"/>
                  <a:gd name="T31" fmla="*/ 42 h 86"/>
                  <a:gd name="T32" fmla="*/ 404 w 636"/>
                  <a:gd name="T33" fmla="*/ 48 h 86"/>
                  <a:gd name="T34" fmla="*/ 442 w 636"/>
                  <a:gd name="T35" fmla="*/ 86 h 86"/>
                  <a:gd name="T36" fmla="*/ 480 w 636"/>
                  <a:gd name="T37" fmla="*/ 48 h 86"/>
                  <a:gd name="T38" fmla="*/ 479 w 636"/>
                  <a:gd name="T39" fmla="*/ 42 h 86"/>
                  <a:gd name="T40" fmla="*/ 517 w 636"/>
                  <a:gd name="T41" fmla="*/ 42 h 86"/>
                  <a:gd name="T42" fmla="*/ 517 w 636"/>
                  <a:gd name="T43" fmla="*/ 48 h 86"/>
                  <a:gd name="T44" fmla="*/ 554 w 636"/>
                  <a:gd name="T45" fmla="*/ 86 h 86"/>
                  <a:gd name="T46" fmla="*/ 592 w 636"/>
                  <a:gd name="T47" fmla="*/ 48 h 86"/>
                  <a:gd name="T48" fmla="*/ 592 w 636"/>
                  <a:gd name="T49" fmla="*/ 42 h 86"/>
                  <a:gd name="T50" fmla="*/ 636 w 636"/>
                  <a:gd name="T51" fmla="*/ 42 h 86"/>
                  <a:gd name="T52" fmla="*/ 636 w 636"/>
                  <a:gd name="T53" fmla="*/ 0 h 86"/>
                  <a:gd name="T54" fmla="*/ 0 w 636"/>
                  <a:gd name="T55" fmla="*/ 0 h 86"/>
                  <a:gd name="T56" fmla="*/ 0 w 636"/>
                  <a:gd name="T57" fmla="*/ 4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6" h="86">
                    <a:moveTo>
                      <a:pt x="0" y="42"/>
                    </a:moveTo>
                    <a:cubicBezTo>
                      <a:pt x="41" y="42"/>
                      <a:pt x="41" y="42"/>
                      <a:pt x="41" y="42"/>
                    </a:cubicBezTo>
                    <a:cubicBezTo>
                      <a:pt x="41" y="44"/>
                      <a:pt x="41" y="46"/>
                      <a:pt x="41" y="48"/>
                    </a:cubicBezTo>
                    <a:cubicBezTo>
                      <a:pt x="41" y="69"/>
                      <a:pt x="57" y="86"/>
                      <a:pt x="78" y="86"/>
                    </a:cubicBezTo>
                    <a:cubicBezTo>
                      <a:pt x="99" y="86"/>
                      <a:pt x="116" y="69"/>
                      <a:pt x="116" y="48"/>
                    </a:cubicBezTo>
                    <a:cubicBezTo>
                      <a:pt x="116" y="46"/>
                      <a:pt x="116" y="44"/>
                      <a:pt x="115" y="42"/>
                    </a:cubicBezTo>
                    <a:cubicBezTo>
                      <a:pt x="154" y="42"/>
                      <a:pt x="154" y="42"/>
                      <a:pt x="154" y="42"/>
                    </a:cubicBezTo>
                    <a:cubicBezTo>
                      <a:pt x="153" y="44"/>
                      <a:pt x="153" y="46"/>
                      <a:pt x="153" y="48"/>
                    </a:cubicBezTo>
                    <a:cubicBezTo>
                      <a:pt x="153" y="69"/>
                      <a:pt x="170" y="86"/>
                      <a:pt x="191" y="86"/>
                    </a:cubicBezTo>
                    <a:cubicBezTo>
                      <a:pt x="212" y="86"/>
                      <a:pt x="228" y="69"/>
                      <a:pt x="228" y="48"/>
                    </a:cubicBezTo>
                    <a:cubicBezTo>
                      <a:pt x="228" y="46"/>
                      <a:pt x="228" y="44"/>
                      <a:pt x="228" y="42"/>
                    </a:cubicBezTo>
                    <a:cubicBezTo>
                      <a:pt x="268" y="42"/>
                      <a:pt x="268" y="42"/>
                      <a:pt x="268" y="42"/>
                    </a:cubicBezTo>
                    <a:cubicBezTo>
                      <a:pt x="279" y="63"/>
                      <a:pt x="279" y="63"/>
                      <a:pt x="279" y="63"/>
                    </a:cubicBezTo>
                    <a:cubicBezTo>
                      <a:pt x="348" y="63"/>
                      <a:pt x="348" y="63"/>
                      <a:pt x="348" y="63"/>
                    </a:cubicBezTo>
                    <a:cubicBezTo>
                      <a:pt x="358" y="42"/>
                      <a:pt x="358" y="42"/>
                      <a:pt x="358" y="42"/>
                    </a:cubicBezTo>
                    <a:cubicBezTo>
                      <a:pt x="405" y="42"/>
                      <a:pt x="405" y="42"/>
                      <a:pt x="405" y="42"/>
                    </a:cubicBezTo>
                    <a:cubicBezTo>
                      <a:pt x="404" y="44"/>
                      <a:pt x="404" y="46"/>
                      <a:pt x="404" y="48"/>
                    </a:cubicBezTo>
                    <a:cubicBezTo>
                      <a:pt x="404" y="69"/>
                      <a:pt x="421" y="86"/>
                      <a:pt x="442" y="86"/>
                    </a:cubicBezTo>
                    <a:cubicBezTo>
                      <a:pt x="463" y="86"/>
                      <a:pt x="480" y="69"/>
                      <a:pt x="480" y="48"/>
                    </a:cubicBezTo>
                    <a:cubicBezTo>
                      <a:pt x="480" y="46"/>
                      <a:pt x="479" y="44"/>
                      <a:pt x="479" y="42"/>
                    </a:cubicBezTo>
                    <a:cubicBezTo>
                      <a:pt x="517" y="42"/>
                      <a:pt x="517" y="42"/>
                      <a:pt x="517" y="42"/>
                    </a:cubicBezTo>
                    <a:cubicBezTo>
                      <a:pt x="517" y="44"/>
                      <a:pt x="517" y="46"/>
                      <a:pt x="517" y="48"/>
                    </a:cubicBezTo>
                    <a:cubicBezTo>
                      <a:pt x="517" y="69"/>
                      <a:pt x="534" y="86"/>
                      <a:pt x="554" y="86"/>
                    </a:cubicBezTo>
                    <a:cubicBezTo>
                      <a:pt x="575" y="86"/>
                      <a:pt x="592" y="69"/>
                      <a:pt x="592" y="48"/>
                    </a:cubicBezTo>
                    <a:cubicBezTo>
                      <a:pt x="592" y="46"/>
                      <a:pt x="592" y="44"/>
                      <a:pt x="592" y="42"/>
                    </a:cubicBezTo>
                    <a:cubicBezTo>
                      <a:pt x="636" y="42"/>
                      <a:pt x="636" y="42"/>
                      <a:pt x="636" y="42"/>
                    </a:cubicBezTo>
                    <a:cubicBezTo>
                      <a:pt x="636" y="0"/>
                      <a:pt x="636" y="0"/>
                      <a:pt x="636" y="0"/>
                    </a:cubicBezTo>
                    <a:cubicBezTo>
                      <a:pt x="0" y="0"/>
                      <a:pt x="0" y="0"/>
                      <a:pt x="0" y="0"/>
                    </a:cubicBezTo>
                    <a:lnTo>
                      <a:pt x="0" y="42"/>
                    </a:lnTo>
                    <a:close/>
                  </a:path>
                </a:pathLst>
              </a:custGeom>
              <a:solidFill>
                <a:srgbClr val="00BCD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46" name="Rectangle 42">
                <a:extLst>
                  <a:ext uri="{FF2B5EF4-FFF2-40B4-BE49-F238E27FC236}">
                    <a16:creationId xmlns:a16="http://schemas.microsoft.com/office/drawing/2014/main" id="{075D89E2-F581-48FA-AAD7-8D8363D262AF}"/>
                  </a:ext>
                </a:extLst>
              </p:cNvPr>
              <p:cNvSpPr>
                <a:spLocks noChangeArrowheads="1"/>
              </p:cNvSpPr>
              <p:nvPr/>
            </p:nvSpPr>
            <p:spPr bwMode="auto">
              <a:xfrm>
                <a:off x="6398122" y="4982279"/>
                <a:ext cx="66466" cy="91391"/>
              </a:xfrm>
              <a:prstGeom prst="rect">
                <a:avLst/>
              </a:prstGeom>
              <a:solidFill>
                <a:srgbClr val="52C3C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47" name="Freeform 43">
                <a:extLst>
                  <a:ext uri="{FF2B5EF4-FFF2-40B4-BE49-F238E27FC236}">
                    <a16:creationId xmlns:a16="http://schemas.microsoft.com/office/drawing/2014/main" id="{4CDF2D58-04E0-4602-AB1E-1F4893C50CD9}"/>
                  </a:ext>
                </a:extLst>
              </p:cNvPr>
              <p:cNvSpPr>
                <a:spLocks noEditPoints="1"/>
              </p:cNvSpPr>
              <p:nvPr/>
            </p:nvSpPr>
            <p:spPr bwMode="auto">
              <a:xfrm>
                <a:off x="5334665" y="4875459"/>
                <a:ext cx="1738799" cy="382180"/>
              </a:xfrm>
              <a:custGeom>
                <a:avLst/>
                <a:gdLst>
                  <a:gd name="T0" fmla="*/ 932 w 1239"/>
                  <a:gd name="T1" fmla="*/ 1 h 272"/>
                  <a:gd name="T2" fmla="*/ 429 w 1239"/>
                  <a:gd name="T3" fmla="*/ 0 h 272"/>
                  <a:gd name="T4" fmla="*/ 245 w 1239"/>
                  <a:gd name="T5" fmla="*/ 19 h 272"/>
                  <a:gd name="T6" fmla="*/ 0 w 1239"/>
                  <a:gd name="T7" fmla="*/ 0 h 272"/>
                  <a:gd name="T8" fmla="*/ 53 w 1239"/>
                  <a:gd name="T9" fmla="*/ 228 h 272"/>
                  <a:gd name="T10" fmla="*/ 718 w 1239"/>
                  <a:gd name="T11" fmla="*/ 172 h 272"/>
                  <a:gd name="T12" fmla="*/ 849 w 1239"/>
                  <a:gd name="T13" fmla="*/ 228 h 272"/>
                  <a:gd name="T14" fmla="*/ 886 w 1239"/>
                  <a:gd name="T15" fmla="*/ 272 h 272"/>
                  <a:gd name="T16" fmla="*/ 923 w 1239"/>
                  <a:gd name="T17" fmla="*/ 228 h 272"/>
                  <a:gd name="T18" fmla="*/ 961 w 1239"/>
                  <a:gd name="T19" fmla="*/ 234 h 272"/>
                  <a:gd name="T20" fmla="*/ 1036 w 1239"/>
                  <a:gd name="T21" fmla="*/ 234 h 272"/>
                  <a:gd name="T22" fmla="*/ 1204 w 1239"/>
                  <a:gd name="T23" fmla="*/ 228 h 272"/>
                  <a:gd name="T24" fmla="*/ 1224 w 1239"/>
                  <a:gd name="T25" fmla="*/ 160 h 272"/>
                  <a:gd name="T26" fmla="*/ 61 w 1239"/>
                  <a:gd name="T27" fmla="*/ 132 h 272"/>
                  <a:gd name="T28" fmla="*/ 174 w 1239"/>
                  <a:gd name="T29" fmla="*/ 63 h 272"/>
                  <a:gd name="T30" fmla="*/ 308 w 1239"/>
                  <a:gd name="T31" fmla="*/ 132 h 272"/>
                  <a:gd name="T32" fmla="*/ 195 w 1239"/>
                  <a:gd name="T33" fmla="*/ 63 h 272"/>
                  <a:gd name="T34" fmla="*/ 308 w 1239"/>
                  <a:gd name="T35" fmla="*/ 132 h 272"/>
                  <a:gd name="T36" fmla="*/ 329 w 1239"/>
                  <a:gd name="T37" fmla="*/ 132 h 272"/>
                  <a:gd name="T38" fmla="*/ 442 w 1239"/>
                  <a:gd name="T39" fmla="*/ 63 h 272"/>
                  <a:gd name="T40" fmla="*/ 576 w 1239"/>
                  <a:gd name="T41" fmla="*/ 132 h 272"/>
                  <a:gd name="T42" fmla="*/ 464 w 1239"/>
                  <a:gd name="T43" fmla="*/ 63 h 272"/>
                  <a:gd name="T44" fmla="*/ 576 w 1239"/>
                  <a:gd name="T45" fmla="*/ 132 h 272"/>
                  <a:gd name="T46" fmla="*/ 598 w 1239"/>
                  <a:gd name="T47" fmla="*/ 132 h 272"/>
                  <a:gd name="T48" fmla="*/ 710 w 1239"/>
                  <a:gd name="T49" fmla="*/ 63 h 272"/>
                  <a:gd name="T50" fmla="*/ 866 w 1239"/>
                  <a:gd name="T51" fmla="*/ 63 h 272"/>
                  <a:gd name="T52" fmla="*/ 979 w 1239"/>
                  <a:gd name="T53" fmla="*/ 132 h 272"/>
                  <a:gd name="T54" fmla="*/ 866 w 1239"/>
                  <a:gd name="T55" fmla="*/ 63 h 272"/>
                  <a:gd name="T56" fmla="*/ 745 w 1239"/>
                  <a:gd name="T57" fmla="*/ 208 h 272"/>
                  <a:gd name="T58" fmla="*/ 818 w 1239"/>
                  <a:gd name="T59" fmla="*/ 63 h 272"/>
                  <a:gd name="T60" fmla="*/ 1000 w 1239"/>
                  <a:gd name="T61" fmla="*/ 132 h 272"/>
                  <a:gd name="T62" fmla="*/ 1099 w 1239"/>
                  <a:gd name="T63" fmla="*/ 63 h 272"/>
                  <a:gd name="T64" fmla="*/ 1000 w 1239"/>
                  <a:gd name="T65" fmla="*/ 13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39" h="272">
                    <a:moveTo>
                      <a:pt x="1224" y="160"/>
                    </a:moveTo>
                    <a:cubicBezTo>
                      <a:pt x="1148" y="19"/>
                      <a:pt x="1005" y="6"/>
                      <a:pt x="932" y="1"/>
                    </a:cubicBezTo>
                    <a:cubicBezTo>
                      <a:pt x="926" y="1"/>
                      <a:pt x="920" y="1"/>
                      <a:pt x="914" y="0"/>
                    </a:cubicBezTo>
                    <a:cubicBezTo>
                      <a:pt x="429" y="0"/>
                      <a:pt x="429" y="0"/>
                      <a:pt x="429" y="0"/>
                    </a:cubicBezTo>
                    <a:cubicBezTo>
                      <a:pt x="429" y="19"/>
                      <a:pt x="429" y="19"/>
                      <a:pt x="429" y="19"/>
                    </a:cubicBezTo>
                    <a:cubicBezTo>
                      <a:pt x="245" y="19"/>
                      <a:pt x="245" y="19"/>
                      <a:pt x="245" y="19"/>
                    </a:cubicBezTo>
                    <a:cubicBezTo>
                      <a:pt x="245" y="0"/>
                      <a:pt x="245" y="0"/>
                      <a:pt x="245" y="0"/>
                    </a:cubicBezTo>
                    <a:cubicBezTo>
                      <a:pt x="0" y="0"/>
                      <a:pt x="0" y="0"/>
                      <a:pt x="0" y="0"/>
                    </a:cubicBezTo>
                    <a:cubicBezTo>
                      <a:pt x="0" y="228"/>
                      <a:pt x="0" y="228"/>
                      <a:pt x="0" y="228"/>
                    </a:cubicBezTo>
                    <a:cubicBezTo>
                      <a:pt x="53" y="228"/>
                      <a:pt x="53" y="228"/>
                      <a:pt x="53" y="228"/>
                    </a:cubicBezTo>
                    <a:cubicBezTo>
                      <a:pt x="53" y="172"/>
                      <a:pt x="53" y="172"/>
                      <a:pt x="53" y="172"/>
                    </a:cubicBezTo>
                    <a:cubicBezTo>
                      <a:pt x="718" y="172"/>
                      <a:pt x="718" y="172"/>
                      <a:pt x="718" y="172"/>
                    </a:cubicBezTo>
                    <a:cubicBezTo>
                      <a:pt x="718" y="228"/>
                      <a:pt x="718" y="228"/>
                      <a:pt x="718" y="228"/>
                    </a:cubicBezTo>
                    <a:cubicBezTo>
                      <a:pt x="849" y="228"/>
                      <a:pt x="849" y="228"/>
                      <a:pt x="849" y="228"/>
                    </a:cubicBezTo>
                    <a:cubicBezTo>
                      <a:pt x="849" y="230"/>
                      <a:pt x="848" y="232"/>
                      <a:pt x="848" y="234"/>
                    </a:cubicBezTo>
                    <a:cubicBezTo>
                      <a:pt x="848" y="255"/>
                      <a:pt x="865" y="272"/>
                      <a:pt x="886" y="272"/>
                    </a:cubicBezTo>
                    <a:cubicBezTo>
                      <a:pt x="907" y="272"/>
                      <a:pt x="924" y="255"/>
                      <a:pt x="924" y="234"/>
                    </a:cubicBezTo>
                    <a:cubicBezTo>
                      <a:pt x="924" y="232"/>
                      <a:pt x="924" y="230"/>
                      <a:pt x="923" y="228"/>
                    </a:cubicBezTo>
                    <a:cubicBezTo>
                      <a:pt x="962" y="228"/>
                      <a:pt x="962" y="228"/>
                      <a:pt x="962" y="228"/>
                    </a:cubicBezTo>
                    <a:cubicBezTo>
                      <a:pt x="961" y="230"/>
                      <a:pt x="961" y="232"/>
                      <a:pt x="961" y="234"/>
                    </a:cubicBezTo>
                    <a:cubicBezTo>
                      <a:pt x="961" y="255"/>
                      <a:pt x="978" y="272"/>
                      <a:pt x="999" y="272"/>
                    </a:cubicBezTo>
                    <a:cubicBezTo>
                      <a:pt x="1019" y="272"/>
                      <a:pt x="1036" y="255"/>
                      <a:pt x="1036" y="234"/>
                    </a:cubicBezTo>
                    <a:cubicBezTo>
                      <a:pt x="1036" y="232"/>
                      <a:pt x="1036" y="230"/>
                      <a:pt x="1036" y="228"/>
                    </a:cubicBezTo>
                    <a:cubicBezTo>
                      <a:pt x="1204" y="228"/>
                      <a:pt x="1204" y="228"/>
                      <a:pt x="1204" y="228"/>
                    </a:cubicBezTo>
                    <a:cubicBezTo>
                      <a:pt x="1217" y="228"/>
                      <a:pt x="1237" y="223"/>
                      <a:pt x="1238" y="205"/>
                    </a:cubicBezTo>
                    <a:cubicBezTo>
                      <a:pt x="1239" y="187"/>
                      <a:pt x="1230" y="171"/>
                      <a:pt x="1224" y="160"/>
                    </a:cubicBezTo>
                    <a:close/>
                    <a:moveTo>
                      <a:pt x="174" y="132"/>
                    </a:moveTo>
                    <a:cubicBezTo>
                      <a:pt x="61" y="132"/>
                      <a:pt x="61" y="132"/>
                      <a:pt x="61" y="132"/>
                    </a:cubicBezTo>
                    <a:cubicBezTo>
                      <a:pt x="61" y="63"/>
                      <a:pt x="61" y="63"/>
                      <a:pt x="61" y="63"/>
                    </a:cubicBezTo>
                    <a:cubicBezTo>
                      <a:pt x="174" y="63"/>
                      <a:pt x="174" y="63"/>
                      <a:pt x="174" y="63"/>
                    </a:cubicBezTo>
                    <a:lnTo>
                      <a:pt x="174" y="132"/>
                    </a:lnTo>
                    <a:close/>
                    <a:moveTo>
                      <a:pt x="308" y="132"/>
                    </a:moveTo>
                    <a:cubicBezTo>
                      <a:pt x="195" y="132"/>
                      <a:pt x="195" y="132"/>
                      <a:pt x="195" y="132"/>
                    </a:cubicBezTo>
                    <a:cubicBezTo>
                      <a:pt x="195" y="63"/>
                      <a:pt x="195" y="63"/>
                      <a:pt x="195" y="63"/>
                    </a:cubicBezTo>
                    <a:cubicBezTo>
                      <a:pt x="308" y="63"/>
                      <a:pt x="308" y="63"/>
                      <a:pt x="308" y="63"/>
                    </a:cubicBezTo>
                    <a:lnTo>
                      <a:pt x="308" y="132"/>
                    </a:lnTo>
                    <a:close/>
                    <a:moveTo>
                      <a:pt x="442" y="132"/>
                    </a:moveTo>
                    <a:cubicBezTo>
                      <a:pt x="329" y="132"/>
                      <a:pt x="329" y="132"/>
                      <a:pt x="329" y="132"/>
                    </a:cubicBezTo>
                    <a:cubicBezTo>
                      <a:pt x="329" y="63"/>
                      <a:pt x="329" y="63"/>
                      <a:pt x="329" y="63"/>
                    </a:cubicBezTo>
                    <a:cubicBezTo>
                      <a:pt x="442" y="63"/>
                      <a:pt x="442" y="63"/>
                      <a:pt x="442" y="63"/>
                    </a:cubicBezTo>
                    <a:lnTo>
                      <a:pt x="442" y="132"/>
                    </a:lnTo>
                    <a:close/>
                    <a:moveTo>
                      <a:pt x="576" y="132"/>
                    </a:moveTo>
                    <a:cubicBezTo>
                      <a:pt x="464" y="132"/>
                      <a:pt x="464" y="132"/>
                      <a:pt x="464" y="132"/>
                    </a:cubicBezTo>
                    <a:cubicBezTo>
                      <a:pt x="464" y="63"/>
                      <a:pt x="464" y="63"/>
                      <a:pt x="464" y="63"/>
                    </a:cubicBezTo>
                    <a:cubicBezTo>
                      <a:pt x="576" y="63"/>
                      <a:pt x="576" y="63"/>
                      <a:pt x="576" y="63"/>
                    </a:cubicBezTo>
                    <a:lnTo>
                      <a:pt x="576" y="132"/>
                    </a:lnTo>
                    <a:close/>
                    <a:moveTo>
                      <a:pt x="710" y="132"/>
                    </a:moveTo>
                    <a:cubicBezTo>
                      <a:pt x="598" y="132"/>
                      <a:pt x="598" y="132"/>
                      <a:pt x="598" y="132"/>
                    </a:cubicBezTo>
                    <a:cubicBezTo>
                      <a:pt x="598" y="63"/>
                      <a:pt x="598" y="63"/>
                      <a:pt x="598" y="63"/>
                    </a:cubicBezTo>
                    <a:cubicBezTo>
                      <a:pt x="710" y="63"/>
                      <a:pt x="710" y="63"/>
                      <a:pt x="710" y="63"/>
                    </a:cubicBezTo>
                    <a:lnTo>
                      <a:pt x="710" y="132"/>
                    </a:lnTo>
                    <a:close/>
                    <a:moveTo>
                      <a:pt x="866" y="63"/>
                    </a:moveTo>
                    <a:cubicBezTo>
                      <a:pt x="979" y="63"/>
                      <a:pt x="979" y="63"/>
                      <a:pt x="979" y="63"/>
                    </a:cubicBezTo>
                    <a:cubicBezTo>
                      <a:pt x="979" y="132"/>
                      <a:pt x="979" y="132"/>
                      <a:pt x="979" y="132"/>
                    </a:cubicBezTo>
                    <a:cubicBezTo>
                      <a:pt x="866" y="132"/>
                      <a:pt x="866" y="132"/>
                      <a:pt x="866" y="132"/>
                    </a:cubicBezTo>
                    <a:lnTo>
                      <a:pt x="866" y="63"/>
                    </a:lnTo>
                    <a:close/>
                    <a:moveTo>
                      <a:pt x="818" y="208"/>
                    </a:moveTo>
                    <a:cubicBezTo>
                      <a:pt x="745" y="208"/>
                      <a:pt x="745" y="208"/>
                      <a:pt x="745" y="208"/>
                    </a:cubicBezTo>
                    <a:cubicBezTo>
                      <a:pt x="745" y="63"/>
                      <a:pt x="745" y="63"/>
                      <a:pt x="745" y="63"/>
                    </a:cubicBezTo>
                    <a:cubicBezTo>
                      <a:pt x="818" y="63"/>
                      <a:pt x="818" y="63"/>
                      <a:pt x="818" y="63"/>
                    </a:cubicBezTo>
                    <a:lnTo>
                      <a:pt x="818" y="208"/>
                    </a:lnTo>
                    <a:close/>
                    <a:moveTo>
                      <a:pt x="1000" y="132"/>
                    </a:moveTo>
                    <a:cubicBezTo>
                      <a:pt x="1000" y="63"/>
                      <a:pt x="1000" y="63"/>
                      <a:pt x="1000" y="63"/>
                    </a:cubicBezTo>
                    <a:cubicBezTo>
                      <a:pt x="1099" y="63"/>
                      <a:pt x="1099" y="63"/>
                      <a:pt x="1099" y="63"/>
                    </a:cubicBezTo>
                    <a:cubicBezTo>
                      <a:pt x="1126" y="80"/>
                      <a:pt x="1152" y="102"/>
                      <a:pt x="1174" y="132"/>
                    </a:cubicBezTo>
                    <a:lnTo>
                      <a:pt x="1000" y="132"/>
                    </a:lnTo>
                    <a:close/>
                  </a:path>
                </a:pathLst>
              </a:custGeom>
              <a:solidFill>
                <a:srgbClr val="00BCD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grpSp>
        <p:sp>
          <p:nvSpPr>
            <p:cNvPr id="39" name="Freeform 44">
              <a:extLst>
                <a:ext uri="{FF2B5EF4-FFF2-40B4-BE49-F238E27FC236}">
                  <a16:creationId xmlns:a16="http://schemas.microsoft.com/office/drawing/2014/main" id="{AC8DC080-0E9F-4495-811B-73B87F63360D}"/>
                </a:ext>
              </a:extLst>
            </p:cNvPr>
            <p:cNvSpPr>
              <a:spLocks/>
            </p:cNvSpPr>
            <p:nvPr/>
          </p:nvSpPr>
          <p:spPr bwMode="auto">
            <a:xfrm>
              <a:off x="2979868" y="4636893"/>
              <a:ext cx="2474080" cy="674156"/>
            </a:xfrm>
            <a:custGeom>
              <a:avLst/>
              <a:gdLst>
                <a:gd name="T0" fmla="*/ 4155 w 4169"/>
                <a:gd name="T1" fmla="*/ 1003 h 1136"/>
                <a:gd name="T2" fmla="*/ 4067 w 4169"/>
                <a:gd name="T3" fmla="*/ 1003 h 1136"/>
                <a:gd name="T4" fmla="*/ 3907 w 4169"/>
                <a:gd name="T5" fmla="*/ 1003 h 1136"/>
                <a:gd name="T6" fmla="*/ 3907 w 4169"/>
                <a:gd name="T7" fmla="*/ 956 h 1136"/>
                <a:gd name="T8" fmla="*/ 3819 w 4169"/>
                <a:gd name="T9" fmla="*/ 956 h 1136"/>
                <a:gd name="T10" fmla="*/ 3819 w 4169"/>
                <a:gd name="T11" fmla="*/ 390 h 1136"/>
                <a:gd name="T12" fmla="*/ 3907 w 4169"/>
                <a:gd name="T13" fmla="*/ 390 h 1136"/>
                <a:gd name="T14" fmla="*/ 3907 w 4169"/>
                <a:gd name="T15" fmla="*/ 341 h 1136"/>
                <a:gd name="T16" fmla="*/ 4169 w 4169"/>
                <a:gd name="T17" fmla="*/ 341 h 1136"/>
                <a:gd name="T18" fmla="*/ 4169 w 4169"/>
                <a:gd name="T19" fmla="*/ 0 h 1136"/>
                <a:gd name="T20" fmla="*/ 0 w 4169"/>
                <a:gd name="T21" fmla="*/ 0 h 1136"/>
                <a:gd name="T22" fmla="*/ 0 w 4169"/>
                <a:gd name="T23" fmla="*/ 1136 h 1136"/>
                <a:gd name="T24" fmla="*/ 4169 w 4169"/>
                <a:gd name="T25" fmla="*/ 1136 h 1136"/>
                <a:gd name="T26" fmla="*/ 4169 w 4169"/>
                <a:gd name="T27" fmla="*/ 1003 h 1136"/>
                <a:gd name="T28" fmla="*/ 4155 w 4169"/>
                <a:gd name="T29" fmla="*/ 1003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9" h="1136">
                  <a:moveTo>
                    <a:pt x="4155" y="1003"/>
                  </a:moveTo>
                  <a:lnTo>
                    <a:pt x="4067" y="1003"/>
                  </a:lnTo>
                  <a:lnTo>
                    <a:pt x="3907" y="1003"/>
                  </a:lnTo>
                  <a:lnTo>
                    <a:pt x="3907" y="956"/>
                  </a:lnTo>
                  <a:lnTo>
                    <a:pt x="3819" y="956"/>
                  </a:lnTo>
                  <a:lnTo>
                    <a:pt x="3819" y="390"/>
                  </a:lnTo>
                  <a:lnTo>
                    <a:pt x="3907" y="390"/>
                  </a:lnTo>
                  <a:lnTo>
                    <a:pt x="3907" y="341"/>
                  </a:lnTo>
                  <a:lnTo>
                    <a:pt x="4169" y="341"/>
                  </a:lnTo>
                  <a:lnTo>
                    <a:pt x="4169" y="0"/>
                  </a:lnTo>
                  <a:lnTo>
                    <a:pt x="0" y="0"/>
                  </a:lnTo>
                  <a:lnTo>
                    <a:pt x="0" y="1136"/>
                  </a:lnTo>
                  <a:lnTo>
                    <a:pt x="4169" y="1136"/>
                  </a:lnTo>
                  <a:lnTo>
                    <a:pt x="4169" y="1003"/>
                  </a:lnTo>
                  <a:lnTo>
                    <a:pt x="4155" y="1003"/>
                  </a:lnTo>
                  <a:close/>
                </a:path>
              </a:pathLst>
            </a:custGeom>
            <a:solidFill>
              <a:srgbClr val="00BCD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40" name="Freeform 44">
              <a:extLst>
                <a:ext uri="{FF2B5EF4-FFF2-40B4-BE49-F238E27FC236}">
                  <a16:creationId xmlns:a16="http://schemas.microsoft.com/office/drawing/2014/main" id="{8FD7EAF4-7CD8-4F86-8DBB-9A57BA39FA8D}"/>
                </a:ext>
              </a:extLst>
            </p:cNvPr>
            <p:cNvSpPr>
              <a:spLocks/>
            </p:cNvSpPr>
            <p:nvPr/>
          </p:nvSpPr>
          <p:spPr bwMode="auto">
            <a:xfrm>
              <a:off x="-1" y="4636893"/>
              <a:ext cx="2979867" cy="674156"/>
            </a:xfrm>
            <a:prstGeom prst="rect">
              <a:avLst/>
            </a:prstGeom>
            <a:solidFill>
              <a:srgbClr val="00BCD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pic>
          <p:nvPicPr>
            <p:cNvPr id="41" name="Picture 45">
              <a:extLst>
                <a:ext uri="{FF2B5EF4-FFF2-40B4-BE49-F238E27FC236}">
                  <a16:creationId xmlns:a16="http://schemas.microsoft.com/office/drawing/2014/main" id="{FC2ACBA0-9D03-4F06-97EA-90280A4A134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H="1">
              <a:off x="2157583" y="3155971"/>
              <a:ext cx="1138782" cy="5453948"/>
            </a:xfrm>
            <a:prstGeom prst="rect">
              <a:avLst/>
            </a:prstGeom>
          </p:spPr>
        </p:pic>
      </p:grpSp>
      <p:grpSp>
        <p:nvGrpSpPr>
          <p:cNvPr id="48" name="Group 29">
            <a:extLst>
              <a:ext uri="{FF2B5EF4-FFF2-40B4-BE49-F238E27FC236}">
                <a16:creationId xmlns:a16="http://schemas.microsoft.com/office/drawing/2014/main" id="{3EE5137D-3B93-4752-B5DE-99DBA51BF600}"/>
              </a:ext>
            </a:extLst>
          </p:cNvPr>
          <p:cNvGrpSpPr/>
          <p:nvPr/>
        </p:nvGrpSpPr>
        <p:grpSpPr>
          <a:xfrm>
            <a:off x="0" y="4140480"/>
            <a:ext cx="7180286" cy="1819114"/>
            <a:chOff x="-1" y="3906954"/>
            <a:chExt cx="7180286" cy="1819114"/>
          </a:xfrm>
        </p:grpSpPr>
        <p:grpSp>
          <p:nvGrpSpPr>
            <p:cNvPr id="49" name="Group 24">
              <a:extLst>
                <a:ext uri="{FF2B5EF4-FFF2-40B4-BE49-F238E27FC236}">
                  <a16:creationId xmlns:a16="http://schemas.microsoft.com/office/drawing/2014/main" id="{020874EC-E04E-4316-BC7B-919F0EBFFF68}"/>
                </a:ext>
              </a:extLst>
            </p:cNvPr>
            <p:cNvGrpSpPr/>
            <p:nvPr/>
          </p:nvGrpSpPr>
          <p:grpSpPr>
            <a:xfrm>
              <a:off x="6023657" y="3995377"/>
              <a:ext cx="1156628" cy="556060"/>
              <a:chOff x="6023657" y="3995377"/>
              <a:chExt cx="1156628" cy="556060"/>
            </a:xfrm>
          </p:grpSpPr>
          <p:sp>
            <p:nvSpPr>
              <p:cNvPr id="53" name="Freeform 33">
                <a:extLst>
                  <a:ext uri="{FF2B5EF4-FFF2-40B4-BE49-F238E27FC236}">
                    <a16:creationId xmlns:a16="http://schemas.microsoft.com/office/drawing/2014/main" id="{82011817-273A-4A4F-AD0E-CE4D7E2A343E}"/>
                  </a:ext>
                </a:extLst>
              </p:cNvPr>
              <p:cNvSpPr>
                <a:spLocks noEditPoints="1"/>
              </p:cNvSpPr>
              <p:nvPr/>
            </p:nvSpPr>
            <p:spPr bwMode="auto">
              <a:xfrm>
                <a:off x="6196350" y="4398328"/>
                <a:ext cx="153109" cy="153109"/>
              </a:xfrm>
              <a:custGeom>
                <a:avLst/>
                <a:gdLst>
                  <a:gd name="T0" fmla="*/ 54 w 109"/>
                  <a:gd name="T1" fmla="*/ 0 h 109"/>
                  <a:gd name="T2" fmla="*/ 0 w 109"/>
                  <a:gd name="T3" fmla="*/ 55 h 109"/>
                  <a:gd name="T4" fmla="*/ 54 w 109"/>
                  <a:gd name="T5" fmla="*/ 109 h 109"/>
                  <a:gd name="T6" fmla="*/ 109 w 109"/>
                  <a:gd name="T7" fmla="*/ 55 h 109"/>
                  <a:gd name="T8" fmla="*/ 54 w 109"/>
                  <a:gd name="T9" fmla="*/ 0 h 109"/>
                  <a:gd name="T10" fmla="*/ 54 w 109"/>
                  <a:gd name="T11" fmla="*/ 79 h 109"/>
                  <a:gd name="T12" fmla="*/ 30 w 109"/>
                  <a:gd name="T13" fmla="*/ 55 h 109"/>
                  <a:gd name="T14" fmla="*/ 54 w 109"/>
                  <a:gd name="T15" fmla="*/ 30 h 109"/>
                  <a:gd name="T16" fmla="*/ 79 w 109"/>
                  <a:gd name="T17" fmla="*/ 55 h 109"/>
                  <a:gd name="T18" fmla="*/ 54 w 109"/>
                  <a:gd name="T19" fmla="*/ 7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4" y="0"/>
                    </a:moveTo>
                    <a:cubicBezTo>
                      <a:pt x="24" y="0"/>
                      <a:pt x="0" y="25"/>
                      <a:pt x="0" y="55"/>
                    </a:cubicBezTo>
                    <a:cubicBezTo>
                      <a:pt x="0" y="85"/>
                      <a:pt x="24" y="109"/>
                      <a:pt x="54" y="109"/>
                    </a:cubicBezTo>
                    <a:cubicBezTo>
                      <a:pt x="84" y="109"/>
                      <a:pt x="109" y="85"/>
                      <a:pt x="109" y="55"/>
                    </a:cubicBezTo>
                    <a:cubicBezTo>
                      <a:pt x="109" y="25"/>
                      <a:pt x="84" y="0"/>
                      <a:pt x="54" y="0"/>
                    </a:cubicBezTo>
                    <a:close/>
                    <a:moveTo>
                      <a:pt x="54" y="79"/>
                    </a:moveTo>
                    <a:cubicBezTo>
                      <a:pt x="41" y="79"/>
                      <a:pt x="30" y="68"/>
                      <a:pt x="30" y="55"/>
                    </a:cubicBezTo>
                    <a:cubicBezTo>
                      <a:pt x="30" y="41"/>
                      <a:pt x="41" y="30"/>
                      <a:pt x="54" y="30"/>
                    </a:cubicBezTo>
                    <a:cubicBezTo>
                      <a:pt x="68" y="30"/>
                      <a:pt x="79" y="41"/>
                      <a:pt x="79" y="55"/>
                    </a:cubicBezTo>
                    <a:cubicBezTo>
                      <a:pt x="79" y="68"/>
                      <a:pt x="68" y="79"/>
                      <a:pt x="54" y="79"/>
                    </a:cubicBezTo>
                    <a:close/>
                  </a:path>
                </a:pathLst>
              </a:custGeom>
              <a:solidFill>
                <a:srgbClr val="1AA4B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54" name="Freeform 34">
                <a:extLst>
                  <a:ext uri="{FF2B5EF4-FFF2-40B4-BE49-F238E27FC236}">
                    <a16:creationId xmlns:a16="http://schemas.microsoft.com/office/drawing/2014/main" id="{7C7418AA-7B0A-4862-AF50-2D62E9063C90}"/>
                  </a:ext>
                </a:extLst>
              </p:cNvPr>
              <p:cNvSpPr>
                <a:spLocks noEditPoints="1"/>
              </p:cNvSpPr>
              <p:nvPr/>
            </p:nvSpPr>
            <p:spPr bwMode="auto">
              <a:xfrm>
                <a:off x="7001657" y="4398328"/>
                <a:ext cx="154296" cy="153109"/>
              </a:xfrm>
              <a:custGeom>
                <a:avLst/>
                <a:gdLst>
                  <a:gd name="T0" fmla="*/ 55 w 110"/>
                  <a:gd name="T1" fmla="*/ 0 h 109"/>
                  <a:gd name="T2" fmla="*/ 0 w 110"/>
                  <a:gd name="T3" fmla="*/ 55 h 109"/>
                  <a:gd name="T4" fmla="*/ 55 w 110"/>
                  <a:gd name="T5" fmla="*/ 109 h 109"/>
                  <a:gd name="T6" fmla="*/ 110 w 110"/>
                  <a:gd name="T7" fmla="*/ 55 h 109"/>
                  <a:gd name="T8" fmla="*/ 55 w 110"/>
                  <a:gd name="T9" fmla="*/ 0 h 109"/>
                  <a:gd name="T10" fmla="*/ 55 w 110"/>
                  <a:gd name="T11" fmla="*/ 79 h 109"/>
                  <a:gd name="T12" fmla="*/ 30 w 110"/>
                  <a:gd name="T13" fmla="*/ 55 h 109"/>
                  <a:gd name="T14" fmla="*/ 55 w 110"/>
                  <a:gd name="T15" fmla="*/ 30 h 109"/>
                  <a:gd name="T16" fmla="*/ 80 w 110"/>
                  <a:gd name="T17" fmla="*/ 55 h 109"/>
                  <a:gd name="T18" fmla="*/ 55 w 110"/>
                  <a:gd name="T19" fmla="*/ 7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09">
                    <a:moveTo>
                      <a:pt x="55" y="0"/>
                    </a:moveTo>
                    <a:cubicBezTo>
                      <a:pt x="25" y="0"/>
                      <a:pt x="0" y="25"/>
                      <a:pt x="0" y="55"/>
                    </a:cubicBezTo>
                    <a:cubicBezTo>
                      <a:pt x="0" y="85"/>
                      <a:pt x="25" y="109"/>
                      <a:pt x="55" y="109"/>
                    </a:cubicBezTo>
                    <a:cubicBezTo>
                      <a:pt x="85" y="109"/>
                      <a:pt x="110" y="85"/>
                      <a:pt x="110" y="55"/>
                    </a:cubicBezTo>
                    <a:cubicBezTo>
                      <a:pt x="110" y="25"/>
                      <a:pt x="85" y="0"/>
                      <a:pt x="55" y="0"/>
                    </a:cubicBezTo>
                    <a:close/>
                    <a:moveTo>
                      <a:pt x="55" y="79"/>
                    </a:moveTo>
                    <a:cubicBezTo>
                      <a:pt x="41" y="79"/>
                      <a:pt x="30" y="68"/>
                      <a:pt x="30" y="55"/>
                    </a:cubicBezTo>
                    <a:cubicBezTo>
                      <a:pt x="30" y="41"/>
                      <a:pt x="41" y="30"/>
                      <a:pt x="55" y="30"/>
                    </a:cubicBezTo>
                    <a:cubicBezTo>
                      <a:pt x="69" y="30"/>
                      <a:pt x="80" y="41"/>
                      <a:pt x="80" y="55"/>
                    </a:cubicBezTo>
                    <a:cubicBezTo>
                      <a:pt x="80" y="68"/>
                      <a:pt x="69" y="79"/>
                      <a:pt x="55" y="79"/>
                    </a:cubicBezTo>
                    <a:close/>
                  </a:path>
                </a:pathLst>
              </a:custGeom>
              <a:solidFill>
                <a:srgbClr val="1AA4B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55" name="Freeform 35">
                <a:extLst>
                  <a:ext uri="{FF2B5EF4-FFF2-40B4-BE49-F238E27FC236}">
                    <a16:creationId xmlns:a16="http://schemas.microsoft.com/office/drawing/2014/main" id="{68650422-B90F-4BFB-A2DF-B991EC0BBFB5}"/>
                  </a:ext>
                </a:extLst>
              </p:cNvPr>
              <p:cNvSpPr>
                <a:spLocks noEditPoints="1"/>
              </p:cNvSpPr>
              <p:nvPr/>
            </p:nvSpPr>
            <p:spPr bwMode="auto">
              <a:xfrm>
                <a:off x="6023657" y="4184687"/>
                <a:ext cx="1156628" cy="290789"/>
              </a:xfrm>
              <a:custGeom>
                <a:avLst/>
                <a:gdLst>
                  <a:gd name="T0" fmla="*/ 823 w 824"/>
                  <a:gd name="T1" fmla="*/ 0 h 207"/>
                  <a:gd name="T2" fmla="*/ 1 w 824"/>
                  <a:gd name="T3" fmla="*/ 0 h 207"/>
                  <a:gd name="T4" fmla="*/ 0 w 824"/>
                  <a:gd name="T5" fmla="*/ 33 h 207"/>
                  <a:gd name="T6" fmla="*/ 0 w 824"/>
                  <a:gd name="T7" fmla="*/ 90 h 207"/>
                  <a:gd name="T8" fmla="*/ 32 w 824"/>
                  <a:gd name="T9" fmla="*/ 90 h 207"/>
                  <a:gd name="T10" fmla="*/ 32 w 824"/>
                  <a:gd name="T11" fmla="*/ 98 h 207"/>
                  <a:gd name="T12" fmla="*/ 0 w 824"/>
                  <a:gd name="T13" fmla="*/ 98 h 207"/>
                  <a:gd name="T14" fmla="*/ 0 w 824"/>
                  <a:gd name="T15" fmla="*/ 108 h 207"/>
                  <a:gd name="T16" fmla="*/ 32 w 824"/>
                  <a:gd name="T17" fmla="*/ 108 h 207"/>
                  <a:gd name="T18" fmla="*/ 32 w 824"/>
                  <a:gd name="T19" fmla="*/ 116 h 207"/>
                  <a:gd name="T20" fmla="*/ 0 w 824"/>
                  <a:gd name="T21" fmla="*/ 116 h 207"/>
                  <a:gd name="T22" fmla="*/ 0 w 824"/>
                  <a:gd name="T23" fmla="*/ 207 h 207"/>
                  <a:gd name="T24" fmla="*/ 114 w 824"/>
                  <a:gd name="T25" fmla="*/ 207 h 207"/>
                  <a:gd name="T26" fmla="*/ 177 w 824"/>
                  <a:gd name="T27" fmla="*/ 143 h 207"/>
                  <a:gd name="T28" fmla="*/ 241 w 824"/>
                  <a:gd name="T29" fmla="*/ 207 h 207"/>
                  <a:gd name="T30" fmla="*/ 689 w 824"/>
                  <a:gd name="T31" fmla="*/ 207 h 207"/>
                  <a:gd name="T32" fmla="*/ 752 w 824"/>
                  <a:gd name="T33" fmla="*/ 143 h 207"/>
                  <a:gd name="T34" fmla="*/ 815 w 824"/>
                  <a:gd name="T35" fmla="*/ 207 h 207"/>
                  <a:gd name="T36" fmla="*/ 824 w 824"/>
                  <a:gd name="T37" fmla="*/ 207 h 207"/>
                  <a:gd name="T38" fmla="*/ 824 w 824"/>
                  <a:gd name="T39" fmla="*/ 33 h 207"/>
                  <a:gd name="T40" fmla="*/ 823 w 824"/>
                  <a:gd name="T41" fmla="*/ 0 h 207"/>
                  <a:gd name="T42" fmla="*/ 224 w 824"/>
                  <a:gd name="T43" fmla="*/ 61 h 207"/>
                  <a:gd name="T44" fmla="*/ 144 w 824"/>
                  <a:gd name="T45" fmla="*/ 61 h 207"/>
                  <a:gd name="T46" fmla="*/ 144 w 824"/>
                  <a:gd name="T47" fmla="*/ 18 h 207"/>
                  <a:gd name="T48" fmla="*/ 224 w 824"/>
                  <a:gd name="T49" fmla="*/ 18 h 207"/>
                  <a:gd name="T50" fmla="*/ 224 w 824"/>
                  <a:gd name="T51" fmla="*/ 61 h 207"/>
                  <a:gd name="T52" fmla="*/ 316 w 824"/>
                  <a:gd name="T53" fmla="*/ 61 h 207"/>
                  <a:gd name="T54" fmla="*/ 236 w 824"/>
                  <a:gd name="T55" fmla="*/ 61 h 207"/>
                  <a:gd name="T56" fmla="*/ 236 w 824"/>
                  <a:gd name="T57" fmla="*/ 18 h 207"/>
                  <a:gd name="T58" fmla="*/ 316 w 824"/>
                  <a:gd name="T59" fmla="*/ 18 h 207"/>
                  <a:gd name="T60" fmla="*/ 316 w 824"/>
                  <a:gd name="T61" fmla="*/ 61 h 207"/>
                  <a:gd name="T62" fmla="*/ 408 w 824"/>
                  <a:gd name="T63" fmla="*/ 61 h 207"/>
                  <a:gd name="T64" fmla="*/ 328 w 824"/>
                  <a:gd name="T65" fmla="*/ 61 h 207"/>
                  <a:gd name="T66" fmla="*/ 328 w 824"/>
                  <a:gd name="T67" fmla="*/ 18 h 207"/>
                  <a:gd name="T68" fmla="*/ 408 w 824"/>
                  <a:gd name="T69" fmla="*/ 18 h 207"/>
                  <a:gd name="T70" fmla="*/ 408 w 824"/>
                  <a:gd name="T71" fmla="*/ 61 h 207"/>
                  <a:gd name="T72" fmla="*/ 500 w 824"/>
                  <a:gd name="T73" fmla="*/ 61 h 207"/>
                  <a:gd name="T74" fmla="*/ 420 w 824"/>
                  <a:gd name="T75" fmla="*/ 61 h 207"/>
                  <a:gd name="T76" fmla="*/ 420 w 824"/>
                  <a:gd name="T77" fmla="*/ 18 h 207"/>
                  <a:gd name="T78" fmla="*/ 500 w 824"/>
                  <a:gd name="T79" fmla="*/ 18 h 207"/>
                  <a:gd name="T80" fmla="*/ 500 w 824"/>
                  <a:gd name="T81" fmla="*/ 61 h 207"/>
                  <a:gd name="T82" fmla="*/ 592 w 824"/>
                  <a:gd name="T83" fmla="*/ 61 h 207"/>
                  <a:gd name="T84" fmla="*/ 512 w 824"/>
                  <a:gd name="T85" fmla="*/ 61 h 207"/>
                  <a:gd name="T86" fmla="*/ 512 w 824"/>
                  <a:gd name="T87" fmla="*/ 18 h 207"/>
                  <a:gd name="T88" fmla="*/ 592 w 824"/>
                  <a:gd name="T89" fmla="*/ 18 h 207"/>
                  <a:gd name="T90" fmla="*/ 592 w 824"/>
                  <a:gd name="T91" fmla="*/ 61 h 207"/>
                  <a:gd name="T92" fmla="*/ 684 w 824"/>
                  <a:gd name="T93" fmla="*/ 61 h 207"/>
                  <a:gd name="T94" fmla="*/ 604 w 824"/>
                  <a:gd name="T95" fmla="*/ 61 h 207"/>
                  <a:gd name="T96" fmla="*/ 604 w 824"/>
                  <a:gd name="T97" fmla="*/ 18 h 207"/>
                  <a:gd name="T98" fmla="*/ 684 w 824"/>
                  <a:gd name="T99" fmla="*/ 18 h 207"/>
                  <a:gd name="T100" fmla="*/ 684 w 824"/>
                  <a:gd name="T101" fmla="*/ 61 h 207"/>
                  <a:gd name="T102" fmla="*/ 742 w 824"/>
                  <a:gd name="T103" fmla="*/ 125 h 207"/>
                  <a:gd name="T104" fmla="*/ 694 w 824"/>
                  <a:gd name="T105" fmla="*/ 125 h 207"/>
                  <a:gd name="T106" fmla="*/ 694 w 824"/>
                  <a:gd name="T107" fmla="*/ 18 h 207"/>
                  <a:gd name="T108" fmla="*/ 742 w 824"/>
                  <a:gd name="T109" fmla="*/ 18 h 207"/>
                  <a:gd name="T110" fmla="*/ 742 w 824"/>
                  <a:gd name="T111" fmla="*/ 125 h 207"/>
                  <a:gd name="T112" fmla="*/ 806 w 824"/>
                  <a:gd name="T113" fmla="*/ 99 h 207"/>
                  <a:gd name="T114" fmla="*/ 758 w 824"/>
                  <a:gd name="T115" fmla="*/ 99 h 207"/>
                  <a:gd name="T116" fmla="*/ 758 w 824"/>
                  <a:gd name="T117" fmla="*/ 18 h 207"/>
                  <a:gd name="T118" fmla="*/ 806 w 824"/>
                  <a:gd name="T119" fmla="*/ 18 h 207"/>
                  <a:gd name="T120" fmla="*/ 806 w 824"/>
                  <a:gd name="T121" fmla="*/ 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4" h="207">
                    <a:moveTo>
                      <a:pt x="823" y="0"/>
                    </a:moveTo>
                    <a:cubicBezTo>
                      <a:pt x="1" y="0"/>
                      <a:pt x="1" y="0"/>
                      <a:pt x="1" y="0"/>
                    </a:cubicBezTo>
                    <a:cubicBezTo>
                      <a:pt x="1" y="11"/>
                      <a:pt x="0" y="22"/>
                      <a:pt x="0" y="33"/>
                    </a:cubicBezTo>
                    <a:cubicBezTo>
                      <a:pt x="0" y="90"/>
                      <a:pt x="0" y="90"/>
                      <a:pt x="0" y="90"/>
                    </a:cubicBezTo>
                    <a:cubicBezTo>
                      <a:pt x="32" y="90"/>
                      <a:pt x="32" y="90"/>
                      <a:pt x="32" y="90"/>
                    </a:cubicBezTo>
                    <a:cubicBezTo>
                      <a:pt x="32" y="98"/>
                      <a:pt x="32" y="98"/>
                      <a:pt x="32" y="98"/>
                    </a:cubicBezTo>
                    <a:cubicBezTo>
                      <a:pt x="0" y="98"/>
                      <a:pt x="0" y="98"/>
                      <a:pt x="0" y="98"/>
                    </a:cubicBezTo>
                    <a:cubicBezTo>
                      <a:pt x="0" y="108"/>
                      <a:pt x="0" y="108"/>
                      <a:pt x="0" y="108"/>
                    </a:cubicBezTo>
                    <a:cubicBezTo>
                      <a:pt x="32" y="108"/>
                      <a:pt x="32" y="108"/>
                      <a:pt x="32" y="108"/>
                    </a:cubicBezTo>
                    <a:cubicBezTo>
                      <a:pt x="32" y="116"/>
                      <a:pt x="32" y="116"/>
                      <a:pt x="32" y="116"/>
                    </a:cubicBezTo>
                    <a:cubicBezTo>
                      <a:pt x="0" y="116"/>
                      <a:pt x="0" y="116"/>
                      <a:pt x="0" y="116"/>
                    </a:cubicBezTo>
                    <a:cubicBezTo>
                      <a:pt x="0" y="207"/>
                      <a:pt x="0" y="207"/>
                      <a:pt x="0" y="207"/>
                    </a:cubicBezTo>
                    <a:cubicBezTo>
                      <a:pt x="114" y="207"/>
                      <a:pt x="114" y="207"/>
                      <a:pt x="114" y="207"/>
                    </a:cubicBezTo>
                    <a:cubicBezTo>
                      <a:pt x="114" y="172"/>
                      <a:pt x="142" y="143"/>
                      <a:pt x="177" y="143"/>
                    </a:cubicBezTo>
                    <a:cubicBezTo>
                      <a:pt x="212" y="143"/>
                      <a:pt x="241" y="172"/>
                      <a:pt x="241" y="207"/>
                    </a:cubicBezTo>
                    <a:cubicBezTo>
                      <a:pt x="689" y="207"/>
                      <a:pt x="689" y="207"/>
                      <a:pt x="689" y="207"/>
                    </a:cubicBezTo>
                    <a:cubicBezTo>
                      <a:pt x="689" y="172"/>
                      <a:pt x="717" y="143"/>
                      <a:pt x="752" y="143"/>
                    </a:cubicBezTo>
                    <a:cubicBezTo>
                      <a:pt x="787" y="143"/>
                      <a:pt x="815" y="172"/>
                      <a:pt x="815" y="207"/>
                    </a:cubicBezTo>
                    <a:cubicBezTo>
                      <a:pt x="824" y="207"/>
                      <a:pt x="824" y="207"/>
                      <a:pt x="824" y="207"/>
                    </a:cubicBezTo>
                    <a:cubicBezTo>
                      <a:pt x="824" y="33"/>
                      <a:pt x="824" y="33"/>
                      <a:pt x="824" y="33"/>
                    </a:cubicBezTo>
                    <a:cubicBezTo>
                      <a:pt x="824" y="22"/>
                      <a:pt x="824" y="11"/>
                      <a:pt x="823" y="0"/>
                    </a:cubicBezTo>
                    <a:close/>
                    <a:moveTo>
                      <a:pt x="224" y="61"/>
                    </a:moveTo>
                    <a:cubicBezTo>
                      <a:pt x="144" y="61"/>
                      <a:pt x="144" y="61"/>
                      <a:pt x="144" y="61"/>
                    </a:cubicBezTo>
                    <a:cubicBezTo>
                      <a:pt x="144" y="18"/>
                      <a:pt x="144" y="18"/>
                      <a:pt x="144" y="18"/>
                    </a:cubicBezTo>
                    <a:cubicBezTo>
                      <a:pt x="224" y="18"/>
                      <a:pt x="224" y="18"/>
                      <a:pt x="224" y="18"/>
                    </a:cubicBezTo>
                    <a:lnTo>
                      <a:pt x="224" y="61"/>
                    </a:lnTo>
                    <a:close/>
                    <a:moveTo>
                      <a:pt x="316" y="61"/>
                    </a:moveTo>
                    <a:cubicBezTo>
                      <a:pt x="236" y="61"/>
                      <a:pt x="236" y="61"/>
                      <a:pt x="236" y="61"/>
                    </a:cubicBezTo>
                    <a:cubicBezTo>
                      <a:pt x="236" y="18"/>
                      <a:pt x="236" y="18"/>
                      <a:pt x="236" y="18"/>
                    </a:cubicBezTo>
                    <a:cubicBezTo>
                      <a:pt x="316" y="18"/>
                      <a:pt x="316" y="18"/>
                      <a:pt x="316" y="18"/>
                    </a:cubicBezTo>
                    <a:lnTo>
                      <a:pt x="316" y="61"/>
                    </a:lnTo>
                    <a:close/>
                    <a:moveTo>
                      <a:pt x="408" y="61"/>
                    </a:moveTo>
                    <a:cubicBezTo>
                      <a:pt x="328" y="61"/>
                      <a:pt x="328" y="61"/>
                      <a:pt x="328" y="61"/>
                    </a:cubicBezTo>
                    <a:cubicBezTo>
                      <a:pt x="328" y="18"/>
                      <a:pt x="328" y="18"/>
                      <a:pt x="328" y="18"/>
                    </a:cubicBezTo>
                    <a:cubicBezTo>
                      <a:pt x="408" y="18"/>
                      <a:pt x="408" y="18"/>
                      <a:pt x="408" y="18"/>
                    </a:cubicBezTo>
                    <a:lnTo>
                      <a:pt x="408" y="61"/>
                    </a:lnTo>
                    <a:close/>
                    <a:moveTo>
                      <a:pt x="500" y="61"/>
                    </a:moveTo>
                    <a:cubicBezTo>
                      <a:pt x="420" y="61"/>
                      <a:pt x="420" y="61"/>
                      <a:pt x="420" y="61"/>
                    </a:cubicBezTo>
                    <a:cubicBezTo>
                      <a:pt x="420" y="18"/>
                      <a:pt x="420" y="18"/>
                      <a:pt x="420" y="18"/>
                    </a:cubicBezTo>
                    <a:cubicBezTo>
                      <a:pt x="500" y="18"/>
                      <a:pt x="500" y="18"/>
                      <a:pt x="500" y="18"/>
                    </a:cubicBezTo>
                    <a:lnTo>
                      <a:pt x="500" y="61"/>
                    </a:lnTo>
                    <a:close/>
                    <a:moveTo>
                      <a:pt x="592" y="61"/>
                    </a:moveTo>
                    <a:cubicBezTo>
                      <a:pt x="512" y="61"/>
                      <a:pt x="512" y="61"/>
                      <a:pt x="512" y="61"/>
                    </a:cubicBezTo>
                    <a:cubicBezTo>
                      <a:pt x="512" y="18"/>
                      <a:pt x="512" y="18"/>
                      <a:pt x="512" y="18"/>
                    </a:cubicBezTo>
                    <a:cubicBezTo>
                      <a:pt x="592" y="18"/>
                      <a:pt x="592" y="18"/>
                      <a:pt x="592" y="18"/>
                    </a:cubicBezTo>
                    <a:lnTo>
                      <a:pt x="592" y="61"/>
                    </a:lnTo>
                    <a:close/>
                    <a:moveTo>
                      <a:pt x="684" y="61"/>
                    </a:moveTo>
                    <a:cubicBezTo>
                      <a:pt x="604" y="61"/>
                      <a:pt x="604" y="61"/>
                      <a:pt x="604" y="61"/>
                    </a:cubicBezTo>
                    <a:cubicBezTo>
                      <a:pt x="604" y="18"/>
                      <a:pt x="604" y="18"/>
                      <a:pt x="604" y="18"/>
                    </a:cubicBezTo>
                    <a:cubicBezTo>
                      <a:pt x="684" y="18"/>
                      <a:pt x="684" y="18"/>
                      <a:pt x="684" y="18"/>
                    </a:cubicBezTo>
                    <a:lnTo>
                      <a:pt x="684" y="61"/>
                    </a:lnTo>
                    <a:close/>
                    <a:moveTo>
                      <a:pt x="742" y="125"/>
                    </a:moveTo>
                    <a:cubicBezTo>
                      <a:pt x="694" y="125"/>
                      <a:pt x="694" y="125"/>
                      <a:pt x="694" y="125"/>
                    </a:cubicBezTo>
                    <a:cubicBezTo>
                      <a:pt x="694" y="18"/>
                      <a:pt x="694" y="18"/>
                      <a:pt x="694" y="18"/>
                    </a:cubicBezTo>
                    <a:cubicBezTo>
                      <a:pt x="742" y="18"/>
                      <a:pt x="742" y="18"/>
                      <a:pt x="742" y="18"/>
                    </a:cubicBezTo>
                    <a:lnTo>
                      <a:pt x="742" y="125"/>
                    </a:lnTo>
                    <a:close/>
                    <a:moveTo>
                      <a:pt x="806" y="99"/>
                    </a:moveTo>
                    <a:cubicBezTo>
                      <a:pt x="758" y="99"/>
                      <a:pt x="758" y="99"/>
                      <a:pt x="758" y="99"/>
                    </a:cubicBezTo>
                    <a:cubicBezTo>
                      <a:pt x="758" y="18"/>
                      <a:pt x="758" y="18"/>
                      <a:pt x="758" y="18"/>
                    </a:cubicBezTo>
                    <a:cubicBezTo>
                      <a:pt x="806" y="18"/>
                      <a:pt x="806" y="18"/>
                      <a:pt x="806" y="18"/>
                    </a:cubicBezTo>
                    <a:lnTo>
                      <a:pt x="806" y="99"/>
                    </a:lnTo>
                    <a:close/>
                  </a:path>
                </a:pathLst>
              </a:custGeom>
              <a:solidFill>
                <a:srgbClr val="1AA4B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56" name="Freeform 36">
                <a:extLst>
                  <a:ext uri="{FF2B5EF4-FFF2-40B4-BE49-F238E27FC236}">
                    <a16:creationId xmlns:a16="http://schemas.microsoft.com/office/drawing/2014/main" id="{1A893CA5-BEBE-4DAA-8671-ACD95DA00E6F}"/>
                  </a:ext>
                </a:extLst>
              </p:cNvPr>
              <p:cNvSpPr>
                <a:spLocks noEditPoints="1"/>
              </p:cNvSpPr>
              <p:nvPr/>
            </p:nvSpPr>
            <p:spPr bwMode="auto">
              <a:xfrm>
                <a:off x="6030778" y="3995377"/>
                <a:ext cx="1142385" cy="173880"/>
              </a:xfrm>
              <a:custGeom>
                <a:avLst/>
                <a:gdLst>
                  <a:gd name="T0" fmla="*/ 803 w 814"/>
                  <a:gd name="T1" fmla="*/ 53 h 124"/>
                  <a:gd name="T2" fmla="*/ 739 w 814"/>
                  <a:gd name="T3" fmla="*/ 0 h 124"/>
                  <a:gd name="T4" fmla="*/ 80 w 814"/>
                  <a:gd name="T5" fmla="*/ 0 h 124"/>
                  <a:gd name="T6" fmla="*/ 12 w 814"/>
                  <a:gd name="T7" fmla="*/ 55 h 124"/>
                  <a:gd name="T8" fmla="*/ 4 w 814"/>
                  <a:gd name="T9" fmla="*/ 96 h 124"/>
                  <a:gd name="T10" fmla="*/ 0 w 814"/>
                  <a:gd name="T11" fmla="*/ 124 h 124"/>
                  <a:gd name="T12" fmla="*/ 814 w 814"/>
                  <a:gd name="T13" fmla="*/ 124 h 124"/>
                  <a:gd name="T14" fmla="*/ 803 w 814"/>
                  <a:gd name="T15" fmla="*/ 53 h 124"/>
                  <a:gd name="T16" fmla="*/ 126 w 814"/>
                  <a:gd name="T17" fmla="*/ 62 h 124"/>
                  <a:gd name="T18" fmla="*/ 33 w 814"/>
                  <a:gd name="T19" fmla="*/ 62 h 124"/>
                  <a:gd name="T20" fmla="*/ 94 w 814"/>
                  <a:gd name="T21" fmla="*/ 19 h 124"/>
                  <a:gd name="T22" fmla="*/ 126 w 814"/>
                  <a:gd name="T23" fmla="*/ 19 h 124"/>
                  <a:gd name="T24" fmla="*/ 126 w 814"/>
                  <a:gd name="T25" fmla="*/ 62 h 124"/>
                  <a:gd name="T26" fmla="*/ 219 w 814"/>
                  <a:gd name="T27" fmla="*/ 62 h 124"/>
                  <a:gd name="T28" fmla="*/ 139 w 814"/>
                  <a:gd name="T29" fmla="*/ 62 h 124"/>
                  <a:gd name="T30" fmla="*/ 139 w 814"/>
                  <a:gd name="T31" fmla="*/ 19 h 124"/>
                  <a:gd name="T32" fmla="*/ 219 w 814"/>
                  <a:gd name="T33" fmla="*/ 19 h 124"/>
                  <a:gd name="T34" fmla="*/ 219 w 814"/>
                  <a:gd name="T35" fmla="*/ 62 h 124"/>
                  <a:gd name="T36" fmla="*/ 311 w 814"/>
                  <a:gd name="T37" fmla="*/ 62 h 124"/>
                  <a:gd name="T38" fmla="*/ 231 w 814"/>
                  <a:gd name="T39" fmla="*/ 62 h 124"/>
                  <a:gd name="T40" fmla="*/ 231 w 814"/>
                  <a:gd name="T41" fmla="*/ 19 h 124"/>
                  <a:gd name="T42" fmla="*/ 311 w 814"/>
                  <a:gd name="T43" fmla="*/ 19 h 124"/>
                  <a:gd name="T44" fmla="*/ 311 w 814"/>
                  <a:gd name="T45" fmla="*/ 62 h 124"/>
                  <a:gd name="T46" fmla="*/ 404 w 814"/>
                  <a:gd name="T47" fmla="*/ 62 h 124"/>
                  <a:gd name="T48" fmla="*/ 324 w 814"/>
                  <a:gd name="T49" fmla="*/ 62 h 124"/>
                  <a:gd name="T50" fmla="*/ 324 w 814"/>
                  <a:gd name="T51" fmla="*/ 19 h 124"/>
                  <a:gd name="T52" fmla="*/ 404 w 814"/>
                  <a:gd name="T53" fmla="*/ 19 h 124"/>
                  <a:gd name="T54" fmla="*/ 404 w 814"/>
                  <a:gd name="T55" fmla="*/ 62 h 124"/>
                  <a:gd name="T56" fmla="*/ 496 w 814"/>
                  <a:gd name="T57" fmla="*/ 62 h 124"/>
                  <a:gd name="T58" fmla="*/ 416 w 814"/>
                  <a:gd name="T59" fmla="*/ 62 h 124"/>
                  <a:gd name="T60" fmla="*/ 416 w 814"/>
                  <a:gd name="T61" fmla="*/ 19 h 124"/>
                  <a:gd name="T62" fmla="*/ 496 w 814"/>
                  <a:gd name="T63" fmla="*/ 19 h 124"/>
                  <a:gd name="T64" fmla="*/ 496 w 814"/>
                  <a:gd name="T65" fmla="*/ 62 h 124"/>
                  <a:gd name="T66" fmla="*/ 589 w 814"/>
                  <a:gd name="T67" fmla="*/ 62 h 124"/>
                  <a:gd name="T68" fmla="*/ 508 w 814"/>
                  <a:gd name="T69" fmla="*/ 62 h 124"/>
                  <a:gd name="T70" fmla="*/ 508 w 814"/>
                  <a:gd name="T71" fmla="*/ 19 h 124"/>
                  <a:gd name="T72" fmla="*/ 589 w 814"/>
                  <a:gd name="T73" fmla="*/ 19 h 124"/>
                  <a:gd name="T74" fmla="*/ 589 w 814"/>
                  <a:gd name="T75" fmla="*/ 62 h 124"/>
                  <a:gd name="T76" fmla="*/ 681 w 814"/>
                  <a:gd name="T77" fmla="*/ 62 h 124"/>
                  <a:gd name="T78" fmla="*/ 601 w 814"/>
                  <a:gd name="T79" fmla="*/ 62 h 124"/>
                  <a:gd name="T80" fmla="*/ 601 w 814"/>
                  <a:gd name="T81" fmla="*/ 19 h 124"/>
                  <a:gd name="T82" fmla="*/ 681 w 814"/>
                  <a:gd name="T83" fmla="*/ 19 h 124"/>
                  <a:gd name="T84" fmla="*/ 681 w 814"/>
                  <a:gd name="T85" fmla="*/ 62 h 124"/>
                  <a:gd name="T86" fmla="*/ 693 w 814"/>
                  <a:gd name="T87" fmla="*/ 62 h 124"/>
                  <a:gd name="T88" fmla="*/ 693 w 814"/>
                  <a:gd name="T89" fmla="*/ 19 h 124"/>
                  <a:gd name="T90" fmla="*/ 724 w 814"/>
                  <a:gd name="T91" fmla="*/ 19 h 124"/>
                  <a:gd name="T92" fmla="*/ 782 w 814"/>
                  <a:gd name="T93" fmla="*/ 62 h 124"/>
                  <a:gd name="T94" fmla="*/ 693 w 814"/>
                  <a:gd name="T95"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4" h="124">
                    <a:moveTo>
                      <a:pt x="803" y="53"/>
                    </a:moveTo>
                    <a:cubicBezTo>
                      <a:pt x="796" y="24"/>
                      <a:pt x="769" y="0"/>
                      <a:pt x="739" y="0"/>
                    </a:cubicBezTo>
                    <a:cubicBezTo>
                      <a:pt x="80" y="0"/>
                      <a:pt x="80" y="0"/>
                      <a:pt x="80" y="0"/>
                    </a:cubicBezTo>
                    <a:cubicBezTo>
                      <a:pt x="47" y="0"/>
                      <a:pt x="22" y="23"/>
                      <a:pt x="12" y="55"/>
                    </a:cubicBezTo>
                    <a:cubicBezTo>
                      <a:pt x="8" y="67"/>
                      <a:pt x="4" y="96"/>
                      <a:pt x="4" y="96"/>
                    </a:cubicBezTo>
                    <a:cubicBezTo>
                      <a:pt x="3" y="105"/>
                      <a:pt x="1" y="115"/>
                      <a:pt x="0" y="124"/>
                    </a:cubicBezTo>
                    <a:cubicBezTo>
                      <a:pt x="814" y="124"/>
                      <a:pt x="814" y="124"/>
                      <a:pt x="814" y="124"/>
                    </a:cubicBezTo>
                    <a:cubicBezTo>
                      <a:pt x="812" y="101"/>
                      <a:pt x="808" y="74"/>
                      <a:pt x="803" y="53"/>
                    </a:cubicBezTo>
                    <a:close/>
                    <a:moveTo>
                      <a:pt x="126" y="62"/>
                    </a:moveTo>
                    <a:cubicBezTo>
                      <a:pt x="33" y="62"/>
                      <a:pt x="33" y="62"/>
                      <a:pt x="33" y="62"/>
                    </a:cubicBezTo>
                    <a:cubicBezTo>
                      <a:pt x="42" y="36"/>
                      <a:pt x="66" y="19"/>
                      <a:pt x="94" y="19"/>
                    </a:cubicBezTo>
                    <a:cubicBezTo>
                      <a:pt x="126" y="19"/>
                      <a:pt x="126" y="19"/>
                      <a:pt x="126" y="19"/>
                    </a:cubicBezTo>
                    <a:lnTo>
                      <a:pt x="126" y="62"/>
                    </a:lnTo>
                    <a:close/>
                    <a:moveTo>
                      <a:pt x="219" y="62"/>
                    </a:moveTo>
                    <a:cubicBezTo>
                      <a:pt x="139" y="62"/>
                      <a:pt x="139" y="62"/>
                      <a:pt x="139" y="62"/>
                    </a:cubicBezTo>
                    <a:cubicBezTo>
                      <a:pt x="139" y="19"/>
                      <a:pt x="139" y="19"/>
                      <a:pt x="139" y="19"/>
                    </a:cubicBezTo>
                    <a:cubicBezTo>
                      <a:pt x="219" y="19"/>
                      <a:pt x="219" y="19"/>
                      <a:pt x="219" y="19"/>
                    </a:cubicBezTo>
                    <a:lnTo>
                      <a:pt x="219" y="62"/>
                    </a:lnTo>
                    <a:close/>
                    <a:moveTo>
                      <a:pt x="311" y="62"/>
                    </a:moveTo>
                    <a:cubicBezTo>
                      <a:pt x="231" y="62"/>
                      <a:pt x="231" y="62"/>
                      <a:pt x="231" y="62"/>
                    </a:cubicBezTo>
                    <a:cubicBezTo>
                      <a:pt x="231" y="19"/>
                      <a:pt x="231" y="19"/>
                      <a:pt x="231" y="19"/>
                    </a:cubicBezTo>
                    <a:cubicBezTo>
                      <a:pt x="311" y="19"/>
                      <a:pt x="311" y="19"/>
                      <a:pt x="311" y="19"/>
                    </a:cubicBezTo>
                    <a:lnTo>
                      <a:pt x="311" y="62"/>
                    </a:lnTo>
                    <a:close/>
                    <a:moveTo>
                      <a:pt x="404" y="62"/>
                    </a:moveTo>
                    <a:cubicBezTo>
                      <a:pt x="324" y="62"/>
                      <a:pt x="324" y="62"/>
                      <a:pt x="324" y="62"/>
                    </a:cubicBezTo>
                    <a:cubicBezTo>
                      <a:pt x="324" y="19"/>
                      <a:pt x="324" y="19"/>
                      <a:pt x="324" y="19"/>
                    </a:cubicBezTo>
                    <a:cubicBezTo>
                      <a:pt x="404" y="19"/>
                      <a:pt x="404" y="19"/>
                      <a:pt x="404" y="19"/>
                    </a:cubicBezTo>
                    <a:lnTo>
                      <a:pt x="404" y="62"/>
                    </a:lnTo>
                    <a:close/>
                    <a:moveTo>
                      <a:pt x="496" y="62"/>
                    </a:moveTo>
                    <a:cubicBezTo>
                      <a:pt x="416" y="62"/>
                      <a:pt x="416" y="62"/>
                      <a:pt x="416" y="62"/>
                    </a:cubicBezTo>
                    <a:cubicBezTo>
                      <a:pt x="416" y="19"/>
                      <a:pt x="416" y="19"/>
                      <a:pt x="416" y="19"/>
                    </a:cubicBezTo>
                    <a:cubicBezTo>
                      <a:pt x="496" y="19"/>
                      <a:pt x="496" y="19"/>
                      <a:pt x="496" y="19"/>
                    </a:cubicBezTo>
                    <a:lnTo>
                      <a:pt x="496" y="62"/>
                    </a:lnTo>
                    <a:close/>
                    <a:moveTo>
                      <a:pt x="589" y="62"/>
                    </a:moveTo>
                    <a:cubicBezTo>
                      <a:pt x="508" y="62"/>
                      <a:pt x="508" y="62"/>
                      <a:pt x="508" y="62"/>
                    </a:cubicBezTo>
                    <a:cubicBezTo>
                      <a:pt x="508" y="19"/>
                      <a:pt x="508" y="19"/>
                      <a:pt x="508" y="19"/>
                    </a:cubicBezTo>
                    <a:cubicBezTo>
                      <a:pt x="589" y="19"/>
                      <a:pt x="589" y="19"/>
                      <a:pt x="589" y="19"/>
                    </a:cubicBezTo>
                    <a:lnTo>
                      <a:pt x="589" y="62"/>
                    </a:lnTo>
                    <a:close/>
                    <a:moveTo>
                      <a:pt x="681" y="62"/>
                    </a:moveTo>
                    <a:cubicBezTo>
                      <a:pt x="601" y="62"/>
                      <a:pt x="601" y="62"/>
                      <a:pt x="601" y="62"/>
                    </a:cubicBezTo>
                    <a:cubicBezTo>
                      <a:pt x="601" y="19"/>
                      <a:pt x="601" y="19"/>
                      <a:pt x="601" y="19"/>
                    </a:cubicBezTo>
                    <a:cubicBezTo>
                      <a:pt x="681" y="19"/>
                      <a:pt x="681" y="19"/>
                      <a:pt x="681" y="19"/>
                    </a:cubicBezTo>
                    <a:lnTo>
                      <a:pt x="681" y="62"/>
                    </a:lnTo>
                    <a:close/>
                    <a:moveTo>
                      <a:pt x="693" y="62"/>
                    </a:moveTo>
                    <a:cubicBezTo>
                      <a:pt x="693" y="19"/>
                      <a:pt x="693" y="19"/>
                      <a:pt x="693" y="19"/>
                    </a:cubicBezTo>
                    <a:cubicBezTo>
                      <a:pt x="724" y="19"/>
                      <a:pt x="724" y="19"/>
                      <a:pt x="724" y="19"/>
                    </a:cubicBezTo>
                    <a:cubicBezTo>
                      <a:pt x="751" y="19"/>
                      <a:pt x="775" y="36"/>
                      <a:pt x="782" y="62"/>
                    </a:cubicBezTo>
                    <a:lnTo>
                      <a:pt x="693" y="62"/>
                    </a:lnTo>
                    <a:close/>
                  </a:path>
                </a:pathLst>
              </a:custGeom>
              <a:solidFill>
                <a:srgbClr val="1AA4BE"/>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grpSp>
        <p:sp>
          <p:nvSpPr>
            <p:cNvPr id="50" name="Freeform 37">
              <a:extLst>
                <a:ext uri="{FF2B5EF4-FFF2-40B4-BE49-F238E27FC236}">
                  <a16:creationId xmlns:a16="http://schemas.microsoft.com/office/drawing/2014/main" id="{848F476D-5EC0-4408-9D34-A8C7F87C07AD}"/>
                </a:ext>
              </a:extLst>
            </p:cNvPr>
            <p:cNvSpPr>
              <a:spLocks/>
            </p:cNvSpPr>
            <p:nvPr/>
          </p:nvSpPr>
          <p:spPr bwMode="auto">
            <a:xfrm>
              <a:off x="2979868" y="3906954"/>
              <a:ext cx="3146455" cy="673562"/>
            </a:xfrm>
            <a:custGeom>
              <a:avLst/>
              <a:gdLst>
                <a:gd name="T0" fmla="*/ 2143 w 2242"/>
                <a:gd name="T1" fmla="*/ 431 h 480"/>
                <a:gd name="T2" fmla="*/ 2143 w 2242"/>
                <a:gd name="T3" fmla="*/ 231 h 480"/>
                <a:gd name="T4" fmla="*/ 2144 w 2242"/>
                <a:gd name="T5" fmla="*/ 196 h 480"/>
                <a:gd name="T6" fmla="*/ 2146 w 2242"/>
                <a:gd name="T7" fmla="*/ 172 h 480"/>
                <a:gd name="T8" fmla="*/ 2150 w 2242"/>
                <a:gd name="T9" fmla="*/ 172 h 480"/>
                <a:gd name="T10" fmla="*/ 2152 w 2242"/>
                <a:gd name="T11" fmla="*/ 156 h 480"/>
                <a:gd name="T12" fmla="*/ 2161 w 2242"/>
                <a:gd name="T13" fmla="*/ 110 h 480"/>
                <a:gd name="T14" fmla="*/ 2242 w 2242"/>
                <a:gd name="T15" fmla="*/ 37 h 480"/>
                <a:gd name="T16" fmla="*/ 2242 w 2242"/>
                <a:gd name="T17" fmla="*/ 0 h 480"/>
                <a:gd name="T18" fmla="*/ 0 w 2242"/>
                <a:gd name="T19" fmla="*/ 0 h 480"/>
                <a:gd name="T20" fmla="*/ 0 w 2242"/>
                <a:gd name="T21" fmla="*/ 480 h 480"/>
                <a:gd name="T22" fmla="*/ 2242 w 2242"/>
                <a:gd name="T23" fmla="*/ 480 h 480"/>
                <a:gd name="T24" fmla="*/ 2242 w 2242"/>
                <a:gd name="T25" fmla="*/ 431 h 480"/>
                <a:gd name="T26" fmla="*/ 2143 w 2242"/>
                <a:gd name="T27" fmla="*/ 431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42" h="480">
                  <a:moveTo>
                    <a:pt x="2143" y="431"/>
                  </a:moveTo>
                  <a:cubicBezTo>
                    <a:pt x="2143" y="231"/>
                    <a:pt x="2143" y="231"/>
                    <a:pt x="2143" y="231"/>
                  </a:cubicBezTo>
                  <a:cubicBezTo>
                    <a:pt x="2143" y="220"/>
                    <a:pt x="2144" y="208"/>
                    <a:pt x="2144" y="196"/>
                  </a:cubicBezTo>
                  <a:cubicBezTo>
                    <a:pt x="2146" y="172"/>
                    <a:pt x="2146" y="172"/>
                    <a:pt x="2146" y="172"/>
                  </a:cubicBezTo>
                  <a:cubicBezTo>
                    <a:pt x="2150" y="172"/>
                    <a:pt x="2150" y="172"/>
                    <a:pt x="2150" y="172"/>
                  </a:cubicBezTo>
                  <a:cubicBezTo>
                    <a:pt x="2151" y="166"/>
                    <a:pt x="2151" y="161"/>
                    <a:pt x="2152" y="156"/>
                  </a:cubicBezTo>
                  <a:cubicBezTo>
                    <a:pt x="2153" y="151"/>
                    <a:pt x="2156" y="124"/>
                    <a:pt x="2161" y="110"/>
                  </a:cubicBezTo>
                  <a:cubicBezTo>
                    <a:pt x="2174" y="70"/>
                    <a:pt x="2205" y="42"/>
                    <a:pt x="2242" y="37"/>
                  </a:cubicBezTo>
                  <a:cubicBezTo>
                    <a:pt x="2242" y="0"/>
                    <a:pt x="2242" y="0"/>
                    <a:pt x="2242" y="0"/>
                  </a:cubicBezTo>
                  <a:cubicBezTo>
                    <a:pt x="0" y="0"/>
                    <a:pt x="0" y="0"/>
                    <a:pt x="0" y="0"/>
                  </a:cubicBezTo>
                  <a:cubicBezTo>
                    <a:pt x="0" y="480"/>
                    <a:pt x="0" y="480"/>
                    <a:pt x="0" y="480"/>
                  </a:cubicBezTo>
                  <a:cubicBezTo>
                    <a:pt x="2242" y="480"/>
                    <a:pt x="2242" y="480"/>
                    <a:pt x="2242" y="480"/>
                  </a:cubicBezTo>
                  <a:cubicBezTo>
                    <a:pt x="2242" y="431"/>
                    <a:pt x="2242" y="431"/>
                    <a:pt x="2242" y="431"/>
                  </a:cubicBezTo>
                  <a:lnTo>
                    <a:pt x="2143" y="431"/>
                  </a:lnTo>
                  <a:close/>
                </a:path>
              </a:pathLst>
            </a:custGeom>
            <a:solidFill>
              <a:srgbClr val="1AA4BE">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51" name="Freeform 37">
              <a:extLst>
                <a:ext uri="{FF2B5EF4-FFF2-40B4-BE49-F238E27FC236}">
                  <a16:creationId xmlns:a16="http://schemas.microsoft.com/office/drawing/2014/main" id="{41B004EE-948C-45AB-9D59-EC027C867F4F}"/>
                </a:ext>
              </a:extLst>
            </p:cNvPr>
            <p:cNvSpPr>
              <a:spLocks/>
            </p:cNvSpPr>
            <p:nvPr/>
          </p:nvSpPr>
          <p:spPr bwMode="auto">
            <a:xfrm>
              <a:off x="0" y="3906954"/>
              <a:ext cx="2979867" cy="673562"/>
            </a:xfrm>
            <a:prstGeom prst="rect">
              <a:avLst/>
            </a:prstGeom>
            <a:solidFill>
              <a:srgbClr val="1AA4BE">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pic>
          <p:nvPicPr>
            <p:cNvPr id="52" name="Picture 44">
              <a:extLst>
                <a:ext uri="{FF2B5EF4-FFF2-40B4-BE49-F238E27FC236}">
                  <a16:creationId xmlns:a16="http://schemas.microsoft.com/office/drawing/2014/main" id="{5410A410-46F6-4F4A-B906-C0869241C5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H="1">
              <a:off x="2493770" y="2093515"/>
              <a:ext cx="1138782" cy="6126324"/>
            </a:xfrm>
            <a:prstGeom prst="rect">
              <a:avLst/>
            </a:prstGeom>
          </p:spPr>
        </p:pic>
      </p:grpSp>
      <p:grpSp>
        <p:nvGrpSpPr>
          <p:cNvPr id="57" name="Group 28">
            <a:extLst>
              <a:ext uri="{FF2B5EF4-FFF2-40B4-BE49-F238E27FC236}">
                <a16:creationId xmlns:a16="http://schemas.microsoft.com/office/drawing/2014/main" id="{19CFF9F9-BBCE-482D-AB5B-1DC6288DA387}"/>
              </a:ext>
            </a:extLst>
          </p:cNvPr>
          <p:cNvGrpSpPr/>
          <p:nvPr/>
        </p:nvGrpSpPr>
        <p:grpSpPr>
          <a:xfrm>
            <a:off x="0" y="3245172"/>
            <a:ext cx="6212969" cy="1812344"/>
            <a:chOff x="-2" y="3177014"/>
            <a:chExt cx="6212969" cy="1812344"/>
          </a:xfrm>
        </p:grpSpPr>
        <p:sp>
          <p:nvSpPr>
            <p:cNvPr id="58" name="Freeform 31">
              <a:extLst>
                <a:ext uri="{FF2B5EF4-FFF2-40B4-BE49-F238E27FC236}">
                  <a16:creationId xmlns:a16="http://schemas.microsoft.com/office/drawing/2014/main" id="{67D7DF4A-2E4A-4AD6-A197-7F7A79433662}"/>
                </a:ext>
              </a:extLst>
            </p:cNvPr>
            <p:cNvSpPr>
              <a:spLocks noEditPoints="1"/>
            </p:cNvSpPr>
            <p:nvPr/>
          </p:nvSpPr>
          <p:spPr bwMode="auto">
            <a:xfrm>
              <a:off x="4757835" y="3261283"/>
              <a:ext cx="1455132" cy="524607"/>
            </a:xfrm>
            <a:custGeom>
              <a:avLst/>
              <a:gdLst>
                <a:gd name="T0" fmla="*/ 753 w 1037"/>
                <a:gd name="T1" fmla="*/ 155 h 374"/>
                <a:gd name="T2" fmla="*/ 698 w 1037"/>
                <a:gd name="T3" fmla="*/ 155 h 374"/>
                <a:gd name="T4" fmla="*/ 578 w 1037"/>
                <a:gd name="T5" fmla="*/ 31 h 374"/>
                <a:gd name="T6" fmla="*/ 473 w 1037"/>
                <a:gd name="T7" fmla="*/ 52 h 374"/>
                <a:gd name="T8" fmla="*/ 315 w 1037"/>
                <a:gd name="T9" fmla="*/ 0 h 374"/>
                <a:gd name="T10" fmla="*/ 178 w 1037"/>
                <a:gd name="T11" fmla="*/ 155 h 374"/>
                <a:gd name="T12" fmla="*/ 0 w 1037"/>
                <a:gd name="T13" fmla="*/ 118 h 374"/>
                <a:gd name="T14" fmla="*/ 804 w 1037"/>
                <a:gd name="T15" fmla="*/ 374 h 374"/>
                <a:gd name="T16" fmla="*/ 866 w 1037"/>
                <a:gd name="T17" fmla="*/ 118 h 374"/>
                <a:gd name="T18" fmla="*/ 289 w 1037"/>
                <a:gd name="T19" fmla="*/ 115 h 374"/>
                <a:gd name="T20" fmla="*/ 309 w 1037"/>
                <a:gd name="T21" fmla="*/ 148 h 374"/>
                <a:gd name="T22" fmla="*/ 342 w 1037"/>
                <a:gd name="T23" fmla="*/ 148 h 374"/>
                <a:gd name="T24" fmla="*/ 362 w 1037"/>
                <a:gd name="T25" fmla="*/ 115 h 374"/>
                <a:gd name="T26" fmla="*/ 362 w 1037"/>
                <a:gd name="T27" fmla="*/ 148 h 374"/>
                <a:gd name="T28" fmla="*/ 448 w 1037"/>
                <a:gd name="T29" fmla="*/ 115 h 374"/>
                <a:gd name="T30" fmla="*/ 204 w 1037"/>
                <a:gd name="T31" fmla="*/ 77 h 374"/>
                <a:gd name="T32" fmla="*/ 448 w 1037"/>
                <a:gd name="T33" fmla="*/ 77 h 374"/>
                <a:gd name="T34" fmla="*/ 204 w 1037"/>
                <a:gd name="T35" fmla="*/ 77 h 374"/>
                <a:gd name="T36" fmla="*/ 236 w 1037"/>
                <a:gd name="T37" fmla="*/ 148 h 374"/>
                <a:gd name="T38" fmla="*/ 674 w 1037"/>
                <a:gd name="T39" fmla="*/ 204 h 374"/>
                <a:gd name="T40" fmla="*/ 674 w 1037"/>
                <a:gd name="T41" fmla="*/ 244 h 374"/>
                <a:gd name="T42" fmla="*/ 649 w 1037"/>
                <a:gd name="T43" fmla="*/ 244 h 374"/>
                <a:gd name="T44" fmla="*/ 649 w 1037"/>
                <a:gd name="T45" fmla="*/ 204 h 374"/>
                <a:gd name="T46" fmla="*/ 350 w 1037"/>
                <a:gd name="T47" fmla="*/ 244 h 374"/>
                <a:gd name="T48" fmla="*/ 325 w 1037"/>
                <a:gd name="T49" fmla="*/ 204 h 374"/>
                <a:gd name="T50" fmla="*/ 269 w 1037"/>
                <a:gd name="T51" fmla="*/ 204 h 374"/>
                <a:gd name="T52" fmla="*/ 107 w 1037"/>
                <a:gd name="T53" fmla="*/ 244 h 374"/>
                <a:gd name="T54" fmla="*/ 163 w 1037"/>
                <a:gd name="T55" fmla="*/ 244 h 374"/>
                <a:gd name="T56" fmla="*/ 198 w 1037"/>
                <a:gd name="T57" fmla="*/ 282 h 374"/>
                <a:gd name="T58" fmla="*/ 244 w 1037"/>
                <a:gd name="T59" fmla="*/ 244 h 374"/>
                <a:gd name="T60" fmla="*/ 244 w 1037"/>
                <a:gd name="T61" fmla="*/ 204 h 374"/>
                <a:gd name="T62" fmla="*/ 260 w 1037"/>
                <a:gd name="T63" fmla="*/ 322 h 374"/>
                <a:gd name="T64" fmla="*/ 303 w 1037"/>
                <a:gd name="T65" fmla="*/ 322 h 374"/>
                <a:gd name="T66" fmla="*/ 323 w 1037"/>
                <a:gd name="T67" fmla="*/ 282 h 374"/>
                <a:gd name="T68" fmla="*/ 427 w 1037"/>
                <a:gd name="T69" fmla="*/ 322 h 374"/>
                <a:gd name="T70" fmla="*/ 427 w 1037"/>
                <a:gd name="T71" fmla="*/ 282 h 374"/>
                <a:gd name="T72" fmla="*/ 487 w 1037"/>
                <a:gd name="T73" fmla="*/ 204 h 374"/>
                <a:gd name="T74" fmla="*/ 431 w 1037"/>
                <a:gd name="T75" fmla="*/ 204 h 374"/>
                <a:gd name="T76" fmla="*/ 447 w 1037"/>
                <a:gd name="T77" fmla="*/ 282 h 374"/>
                <a:gd name="T78" fmla="*/ 552 w 1037"/>
                <a:gd name="T79" fmla="*/ 322 h 374"/>
                <a:gd name="T80" fmla="*/ 552 w 1037"/>
                <a:gd name="T81" fmla="*/ 282 h 374"/>
                <a:gd name="T82" fmla="*/ 512 w 1037"/>
                <a:gd name="T83" fmla="*/ 244 h 374"/>
                <a:gd name="T84" fmla="*/ 568 w 1037"/>
                <a:gd name="T85" fmla="*/ 244 h 374"/>
                <a:gd name="T86" fmla="*/ 572 w 1037"/>
                <a:gd name="T87" fmla="*/ 282 h 374"/>
                <a:gd name="T88" fmla="*/ 677 w 1037"/>
                <a:gd name="T89" fmla="*/ 322 h 374"/>
                <a:gd name="T90" fmla="*/ 677 w 1037"/>
                <a:gd name="T91" fmla="*/ 282 h 374"/>
                <a:gd name="T92" fmla="*/ 696 w 1037"/>
                <a:gd name="T93" fmla="*/ 322 h 374"/>
                <a:gd name="T94" fmla="*/ 739 w 1037"/>
                <a:gd name="T95" fmla="*/ 322 h 374"/>
                <a:gd name="T96" fmla="*/ 759 w 1037"/>
                <a:gd name="T97" fmla="*/ 282 h 374"/>
                <a:gd name="T98" fmla="*/ 811 w 1037"/>
                <a:gd name="T99" fmla="*/ 244 h 374"/>
                <a:gd name="T100" fmla="*/ 811 w 1037"/>
                <a:gd name="T101" fmla="*/ 204 h 374"/>
                <a:gd name="T102" fmla="*/ 837 w 1037"/>
                <a:gd name="T103" fmla="*/ 244 h 374"/>
                <a:gd name="T104" fmla="*/ 892 w 1037"/>
                <a:gd name="T105" fmla="*/ 24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37" h="374">
                  <a:moveTo>
                    <a:pt x="866" y="118"/>
                  </a:moveTo>
                  <a:cubicBezTo>
                    <a:pt x="866" y="155"/>
                    <a:pt x="866" y="155"/>
                    <a:pt x="866" y="155"/>
                  </a:cubicBezTo>
                  <a:cubicBezTo>
                    <a:pt x="753" y="155"/>
                    <a:pt x="753" y="155"/>
                    <a:pt x="753" y="155"/>
                  </a:cubicBezTo>
                  <a:cubicBezTo>
                    <a:pt x="753" y="101"/>
                    <a:pt x="753" y="101"/>
                    <a:pt x="753" y="101"/>
                  </a:cubicBezTo>
                  <a:cubicBezTo>
                    <a:pt x="698" y="101"/>
                    <a:pt x="698" y="101"/>
                    <a:pt x="698" y="101"/>
                  </a:cubicBezTo>
                  <a:cubicBezTo>
                    <a:pt x="698" y="155"/>
                    <a:pt x="698" y="155"/>
                    <a:pt x="698" y="155"/>
                  </a:cubicBezTo>
                  <a:cubicBezTo>
                    <a:pt x="662" y="155"/>
                    <a:pt x="662" y="155"/>
                    <a:pt x="662" y="155"/>
                  </a:cubicBezTo>
                  <a:cubicBezTo>
                    <a:pt x="662" y="31"/>
                    <a:pt x="662" y="31"/>
                    <a:pt x="662" y="31"/>
                  </a:cubicBezTo>
                  <a:cubicBezTo>
                    <a:pt x="578" y="31"/>
                    <a:pt x="578" y="31"/>
                    <a:pt x="578" y="31"/>
                  </a:cubicBezTo>
                  <a:cubicBezTo>
                    <a:pt x="578" y="155"/>
                    <a:pt x="578" y="155"/>
                    <a:pt x="578" y="155"/>
                  </a:cubicBezTo>
                  <a:cubicBezTo>
                    <a:pt x="473" y="155"/>
                    <a:pt x="473" y="155"/>
                    <a:pt x="473" y="155"/>
                  </a:cubicBezTo>
                  <a:cubicBezTo>
                    <a:pt x="473" y="52"/>
                    <a:pt x="473" y="52"/>
                    <a:pt x="473" y="52"/>
                  </a:cubicBezTo>
                  <a:cubicBezTo>
                    <a:pt x="417" y="52"/>
                    <a:pt x="417" y="52"/>
                    <a:pt x="417" y="52"/>
                  </a:cubicBezTo>
                  <a:cubicBezTo>
                    <a:pt x="417" y="0"/>
                    <a:pt x="417" y="0"/>
                    <a:pt x="417" y="0"/>
                  </a:cubicBezTo>
                  <a:cubicBezTo>
                    <a:pt x="315" y="0"/>
                    <a:pt x="315" y="0"/>
                    <a:pt x="315" y="0"/>
                  </a:cubicBezTo>
                  <a:cubicBezTo>
                    <a:pt x="315" y="52"/>
                    <a:pt x="315" y="52"/>
                    <a:pt x="315" y="52"/>
                  </a:cubicBezTo>
                  <a:cubicBezTo>
                    <a:pt x="178" y="52"/>
                    <a:pt x="178" y="52"/>
                    <a:pt x="178" y="52"/>
                  </a:cubicBezTo>
                  <a:cubicBezTo>
                    <a:pt x="178" y="155"/>
                    <a:pt x="178" y="155"/>
                    <a:pt x="178" y="155"/>
                  </a:cubicBezTo>
                  <a:cubicBezTo>
                    <a:pt x="96" y="155"/>
                    <a:pt x="96" y="155"/>
                    <a:pt x="96" y="155"/>
                  </a:cubicBezTo>
                  <a:cubicBezTo>
                    <a:pt x="96" y="118"/>
                    <a:pt x="96" y="118"/>
                    <a:pt x="96" y="118"/>
                  </a:cubicBezTo>
                  <a:cubicBezTo>
                    <a:pt x="0" y="118"/>
                    <a:pt x="0" y="118"/>
                    <a:pt x="0" y="118"/>
                  </a:cubicBezTo>
                  <a:cubicBezTo>
                    <a:pt x="4" y="199"/>
                    <a:pt x="10" y="241"/>
                    <a:pt x="38" y="299"/>
                  </a:cubicBezTo>
                  <a:cubicBezTo>
                    <a:pt x="64" y="352"/>
                    <a:pt x="119" y="374"/>
                    <a:pt x="156" y="374"/>
                  </a:cubicBezTo>
                  <a:cubicBezTo>
                    <a:pt x="804" y="374"/>
                    <a:pt x="804" y="374"/>
                    <a:pt x="804" y="374"/>
                  </a:cubicBezTo>
                  <a:cubicBezTo>
                    <a:pt x="853" y="374"/>
                    <a:pt x="911" y="336"/>
                    <a:pt x="925" y="324"/>
                  </a:cubicBezTo>
                  <a:cubicBezTo>
                    <a:pt x="991" y="266"/>
                    <a:pt x="1018" y="195"/>
                    <a:pt x="1037" y="118"/>
                  </a:cubicBezTo>
                  <a:lnTo>
                    <a:pt x="866" y="118"/>
                  </a:lnTo>
                  <a:close/>
                  <a:moveTo>
                    <a:pt x="257" y="148"/>
                  </a:moveTo>
                  <a:cubicBezTo>
                    <a:pt x="257" y="115"/>
                    <a:pt x="257" y="115"/>
                    <a:pt x="257" y="115"/>
                  </a:cubicBezTo>
                  <a:cubicBezTo>
                    <a:pt x="289" y="115"/>
                    <a:pt x="289" y="115"/>
                    <a:pt x="289" y="115"/>
                  </a:cubicBezTo>
                  <a:cubicBezTo>
                    <a:pt x="289" y="148"/>
                    <a:pt x="289" y="148"/>
                    <a:pt x="289" y="148"/>
                  </a:cubicBezTo>
                  <a:lnTo>
                    <a:pt x="257" y="148"/>
                  </a:lnTo>
                  <a:close/>
                  <a:moveTo>
                    <a:pt x="309" y="148"/>
                  </a:moveTo>
                  <a:cubicBezTo>
                    <a:pt x="309" y="115"/>
                    <a:pt x="309" y="115"/>
                    <a:pt x="309" y="115"/>
                  </a:cubicBezTo>
                  <a:cubicBezTo>
                    <a:pt x="342" y="115"/>
                    <a:pt x="342" y="115"/>
                    <a:pt x="342" y="115"/>
                  </a:cubicBezTo>
                  <a:cubicBezTo>
                    <a:pt x="342" y="148"/>
                    <a:pt x="342" y="148"/>
                    <a:pt x="342" y="148"/>
                  </a:cubicBezTo>
                  <a:lnTo>
                    <a:pt x="309" y="148"/>
                  </a:lnTo>
                  <a:close/>
                  <a:moveTo>
                    <a:pt x="362" y="148"/>
                  </a:moveTo>
                  <a:cubicBezTo>
                    <a:pt x="362" y="115"/>
                    <a:pt x="362" y="115"/>
                    <a:pt x="362" y="115"/>
                  </a:cubicBezTo>
                  <a:cubicBezTo>
                    <a:pt x="395" y="115"/>
                    <a:pt x="395" y="115"/>
                    <a:pt x="395" y="115"/>
                  </a:cubicBezTo>
                  <a:cubicBezTo>
                    <a:pt x="395" y="148"/>
                    <a:pt x="395" y="148"/>
                    <a:pt x="395" y="148"/>
                  </a:cubicBezTo>
                  <a:lnTo>
                    <a:pt x="362" y="148"/>
                  </a:lnTo>
                  <a:close/>
                  <a:moveTo>
                    <a:pt x="415" y="148"/>
                  </a:moveTo>
                  <a:cubicBezTo>
                    <a:pt x="415" y="115"/>
                    <a:pt x="415" y="115"/>
                    <a:pt x="415" y="115"/>
                  </a:cubicBezTo>
                  <a:cubicBezTo>
                    <a:pt x="448" y="115"/>
                    <a:pt x="448" y="115"/>
                    <a:pt x="448" y="115"/>
                  </a:cubicBezTo>
                  <a:cubicBezTo>
                    <a:pt x="448" y="148"/>
                    <a:pt x="448" y="148"/>
                    <a:pt x="448" y="148"/>
                  </a:cubicBezTo>
                  <a:lnTo>
                    <a:pt x="415" y="148"/>
                  </a:lnTo>
                  <a:close/>
                  <a:moveTo>
                    <a:pt x="204" y="77"/>
                  </a:moveTo>
                  <a:cubicBezTo>
                    <a:pt x="315" y="77"/>
                    <a:pt x="315" y="77"/>
                    <a:pt x="315" y="77"/>
                  </a:cubicBezTo>
                  <a:cubicBezTo>
                    <a:pt x="417" y="77"/>
                    <a:pt x="417" y="77"/>
                    <a:pt x="417" y="77"/>
                  </a:cubicBezTo>
                  <a:cubicBezTo>
                    <a:pt x="448" y="77"/>
                    <a:pt x="448" y="77"/>
                    <a:pt x="448" y="77"/>
                  </a:cubicBezTo>
                  <a:cubicBezTo>
                    <a:pt x="448" y="86"/>
                    <a:pt x="448" y="86"/>
                    <a:pt x="448" y="86"/>
                  </a:cubicBezTo>
                  <a:cubicBezTo>
                    <a:pt x="204" y="86"/>
                    <a:pt x="204" y="86"/>
                    <a:pt x="204" y="86"/>
                  </a:cubicBezTo>
                  <a:lnTo>
                    <a:pt x="204" y="77"/>
                  </a:lnTo>
                  <a:close/>
                  <a:moveTo>
                    <a:pt x="204" y="115"/>
                  </a:moveTo>
                  <a:cubicBezTo>
                    <a:pt x="236" y="115"/>
                    <a:pt x="236" y="115"/>
                    <a:pt x="236" y="115"/>
                  </a:cubicBezTo>
                  <a:cubicBezTo>
                    <a:pt x="236" y="148"/>
                    <a:pt x="236" y="148"/>
                    <a:pt x="236" y="148"/>
                  </a:cubicBezTo>
                  <a:cubicBezTo>
                    <a:pt x="204" y="148"/>
                    <a:pt x="204" y="148"/>
                    <a:pt x="204" y="148"/>
                  </a:cubicBezTo>
                  <a:lnTo>
                    <a:pt x="204" y="115"/>
                  </a:lnTo>
                  <a:close/>
                  <a:moveTo>
                    <a:pt x="674" y="204"/>
                  </a:moveTo>
                  <a:cubicBezTo>
                    <a:pt x="730" y="204"/>
                    <a:pt x="730" y="204"/>
                    <a:pt x="730" y="204"/>
                  </a:cubicBezTo>
                  <a:cubicBezTo>
                    <a:pt x="730" y="244"/>
                    <a:pt x="730" y="244"/>
                    <a:pt x="730" y="244"/>
                  </a:cubicBezTo>
                  <a:cubicBezTo>
                    <a:pt x="674" y="244"/>
                    <a:pt x="674" y="244"/>
                    <a:pt x="674" y="244"/>
                  </a:cubicBezTo>
                  <a:lnTo>
                    <a:pt x="674" y="204"/>
                  </a:lnTo>
                  <a:close/>
                  <a:moveTo>
                    <a:pt x="649" y="204"/>
                  </a:moveTo>
                  <a:cubicBezTo>
                    <a:pt x="649" y="244"/>
                    <a:pt x="649" y="244"/>
                    <a:pt x="649" y="244"/>
                  </a:cubicBezTo>
                  <a:cubicBezTo>
                    <a:pt x="593" y="244"/>
                    <a:pt x="593" y="244"/>
                    <a:pt x="593" y="244"/>
                  </a:cubicBezTo>
                  <a:cubicBezTo>
                    <a:pt x="593" y="204"/>
                    <a:pt x="593" y="204"/>
                    <a:pt x="593" y="204"/>
                  </a:cubicBezTo>
                  <a:lnTo>
                    <a:pt x="649" y="204"/>
                  </a:lnTo>
                  <a:close/>
                  <a:moveTo>
                    <a:pt x="406" y="204"/>
                  </a:moveTo>
                  <a:cubicBezTo>
                    <a:pt x="406" y="244"/>
                    <a:pt x="406" y="244"/>
                    <a:pt x="406" y="244"/>
                  </a:cubicBezTo>
                  <a:cubicBezTo>
                    <a:pt x="350" y="244"/>
                    <a:pt x="350" y="244"/>
                    <a:pt x="350" y="244"/>
                  </a:cubicBezTo>
                  <a:cubicBezTo>
                    <a:pt x="350" y="204"/>
                    <a:pt x="350" y="204"/>
                    <a:pt x="350" y="204"/>
                  </a:cubicBezTo>
                  <a:lnTo>
                    <a:pt x="406" y="204"/>
                  </a:lnTo>
                  <a:close/>
                  <a:moveTo>
                    <a:pt x="325" y="204"/>
                  </a:moveTo>
                  <a:cubicBezTo>
                    <a:pt x="325" y="244"/>
                    <a:pt x="325" y="244"/>
                    <a:pt x="325" y="244"/>
                  </a:cubicBezTo>
                  <a:cubicBezTo>
                    <a:pt x="269" y="244"/>
                    <a:pt x="269" y="244"/>
                    <a:pt x="269" y="244"/>
                  </a:cubicBezTo>
                  <a:cubicBezTo>
                    <a:pt x="269" y="204"/>
                    <a:pt x="269" y="204"/>
                    <a:pt x="269" y="204"/>
                  </a:cubicBezTo>
                  <a:lnTo>
                    <a:pt x="325" y="204"/>
                  </a:lnTo>
                  <a:close/>
                  <a:moveTo>
                    <a:pt x="163" y="244"/>
                  </a:moveTo>
                  <a:cubicBezTo>
                    <a:pt x="107" y="244"/>
                    <a:pt x="107" y="244"/>
                    <a:pt x="107" y="244"/>
                  </a:cubicBezTo>
                  <a:cubicBezTo>
                    <a:pt x="107" y="204"/>
                    <a:pt x="107" y="204"/>
                    <a:pt x="107" y="204"/>
                  </a:cubicBezTo>
                  <a:cubicBezTo>
                    <a:pt x="163" y="204"/>
                    <a:pt x="163" y="204"/>
                    <a:pt x="163" y="204"/>
                  </a:cubicBezTo>
                  <a:lnTo>
                    <a:pt x="163" y="244"/>
                  </a:lnTo>
                  <a:close/>
                  <a:moveTo>
                    <a:pt x="240" y="322"/>
                  </a:moveTo>
                  <a:cubicBezTo>
                    <a:pt x="198" y="322"/>
                    <a:pt x="198" y="322"/>
                    <a:pt x="198" y="322"/>
                  </a:cubicBezTo>
                  <a:cubicBezTo>
                    <a:pt x="198" y="282"/>
                    <a:pt x="198" y="282"/>
                    <a:pt x="198" y="282"/>
                  </a:cubicBezTo>
                  <a:cubicBezTo>
                    <a:pt x="240" y="282"/>
                    <a:pt x="240" y="282"/>
                    <a:pt x="240" y="282"/>
                  </a:cubicBezTo>
                  <a:lnTo>
                    <a:pt x="240" y="322"/>
                  </a:lnTo>
                  <a:close/>
                  <a:moveTo>
                    <a:pt x="244" y="244"/>
                  </a:moveTo>
                  <a:cubicBezTo>
                    <a:pt x="188" y="244"/>
                    <a:pt x="188" y="244"/>
                    <a:pt x="188" y="244"/>
                  </a:cubicBezTo>
                  <a:cubicBezTo>
                    <a:pt x="188" y="204"/>
                    <a:pt x="188" y="204"/>
                    <a:pt x="188" y="204"/>
                  </a:cubicBezTo>
                  <a:cubicBezTo>
                    <a:pt x="244" y="204"/>
                    <a:pt x="244" y="204"/>
                    <a:pt x="244" y="204"/>
                  </a:cubicBezTo>
                  <a:lnTo>
                    <a:pt x="244" y="244"/>
                  </a:lnTo>
                  <a:close/>
                  <a:moveTo>
                    <a:pt x="303" y="322"/>
                  </a:moveTo>
                  <a:cubicBezTo>
                    <a:pt x="260" y="322"/>
                    <a:pt x="260" y="322"/>
                    <a:pt x="260" y="322"/>
                  </a:cubicBezTo>
                  <a:cubicBezTo>
                    <a:pt x="260" y="282"/>
                    <a:pt x="260" y="282"/>
                    <a:pt x="260" y="282"/>
                  </a:cubicBezTo>
                  <a:cubicBezTo>
                    <a:pt x="303" y="282"/>
                    <a:pt x="303" y="282"/>
                    <a:pt x="303" y="282"/>
                  </a:cubicBezTo>
                  <a:lnTo>
                    <a:pt x="303" y="322"/>
                  </a:lnTo>
                  <a:close/>
                  <a:moveTo>
                    <a:pt x="365" y="322"/>
                  </a:moveTo>
                  <a:cubicBezTo>
                    <a:pt x="323" y="322"/>
                    <a:pt x="323" y="322"/>
                    <a:pt x="323" y="322"/>
                  </a:cubicBezTo>
                  <a:cubicBezTo>
                    <a:pt x="323" y="282"/>
                    <a:pt x="323" y="282"/>
                    <a:pt x="323" y="282"/>
                  </a:cubicBezTo>
                  <a:cubicBezTo>
                    <a:pt x="365" y="282"/>
                    <a:pt x="365" y="282"/>
                    <a:pt x="365" y="282"/>
                  </a:cubicBezTo>
                  <a:lnTo>
                    <a:pt x="365" y="322"/>
                  </a:lnTo>
                  <a:close/>
                  <a:moveTo>
                    <a:pt x="427" y="322"/>
                  </a:moveTo>
                  <a:cubicBezTo>
                    <a:pt x="385" y="322"/>
                    <a:pt x="385" y="322"/>
                    <a:pt x="385" y="322"/>
                  </a:cubicBezTo>
                  <a:cubicBezTo>
                    <a:pt x="385" y="282"/>
                    <a:pt x="385" y="282"/>
                    <a:pt x="385" y="282"/>
                  </a:cubicBezTo>
                  <a:cubicBezTo>
                    <a:pt x="427" y="282"/>
                    <a:pt x="427" y="282"/>
                    <a:pt x="427" y="282"/>
                  </a:cubicBezTo>
                  <a:lnTo>
                    <a:pt x="427" y="322"/>
                  </a:lnTo>
                  <a:close/>
                  <a:moveTo>
                    <a:pt x="431" y="204"/>
                  </a:moveTo>
                  <a:cubicBezTo>
                    <a:pt x="487" y="204"/>
                    <a:pt x="487" y="204"/>
                    <a:pt x="487" y="204"/>
                  </a:cubicBezTo>
                  <a:cubicBezTo>
                    <a:pt x="487" y="244"/>
                    <a:pt x="487" y="244"/>
                    <a:pt x="487" y="244"/>
                  </a:cubicBezTo>
                  <a:cubicBezTo>
                    <a:pt x="431" y="244"/>
                    <a:pt x="431" y="244"/>
                    <a:pt x="431" y="244"/>
                  </a:cubicBezTo>
                  <a:lnTo>
                    <a:pt x="431" y="204"/>
                  </a:lnTo>
                  <a:close/>
                  <a:moveTo>
                    <a:pt x="490" y="322"/>
                  </a:moveTo>
                  <a:cubicBezTo>
                    <a:pt x="447" y="322"/>
                    <a:pt x="447" y="322"/>
                    <a:pt x="447" y="322"/>
                  </a:cubicBezTo>
                  <a:cubicBezTo>
                    <a:pt x="447" y="282"/>
                    <a:pt x="447" y="282"/>
                    <a:pt x="447" y="282"/>
                  </a:cubicBezTo>
                  <a:cubicBezTo>
                    <a:pt x="490" y="282"/>
                    <a:pt x="490" y="282"/>
                    <a:pt x="490" y="282"/>
                  </a:cubicBezTo>
                  <a:lnTo>
                    <a:pt x="490" y="322"/>
                  </a:lnTo>
                  <a:close/>
                  <a:moveTo>
                    <a:pt x="552" y="322"/>
                  </a:moveTo>
                  <a:cubicBezTo>
                    <a:pt x="509" y="322"/>
                    <a:pt x="509" y="322"/>
                    <a:pt x="509" y="322"/>
                  </a:cubicBezTo>
                  <a:cubicBezTo>
                    <a:pt x="509" y="282"/>
                    <a:pt x="509" y="282"/>
                    <a:pt x="509" y="282"/>
                  </a:cubicBezTo>
                  <a:cubicBezTo>
                    <a:pt x="552" y="282"/>
                    <a:pt x="552" y="282"/>
                    <a:pt x="552" y="282"/>
                  </a:cubicBezTo>
                  <a:lnTo>
                    <a:pt x="552" y="322"/>
                  </a:lnTo>
                  <a:close/>
                  <a:moveTo>
                    <a:pt x="568" y="244"/>
                  </a:moveTo>
                  <a:cubicBezTo>
                    <a:pt x="512" y="244"/>
                    <a:pt x="512" y="244"/>
                    <a:pt x="512" y="244"/>
                  </a:cubicBezTo>
                  <a:cubicBezTo>
                    <a:pt x="512" y="204"/>
                    <a:pt x="512" y="204"/>
                    <a:pt x="512" y="204"/>
                  </a:cubicBezTo>
                  <a:cubicBezTo>
                    <a:pt x="568" y="204"/>
                    <a:pt x="568" y="204"/>
                    <a:pt x="568" y="204"/>
                  </a:cubicBezTo>
                  <a:lnTo>
                    <a:pt x="568" y="244"/>
                  </a:lnTo>
                  <a:close/>
                  <a:moveTo>
                    <a:pt x="614" y="322"/>
                  </a:moveTo>
                  <a:cubicBezTo>
                    <a:pt x="572" y="322"/>
                    <a:pt x="572" y="322"/>
                    <a:pt x="572" y="322"/>
                  </a:cubicBezTo>
                  <a:cubicBezTo>
                    <a:pt x="572" y="282"/>
                    <a:pt x="572" y="282"/>
                    <a:pt x="572" y="282"/>
                  </a:cubicBezTo>
                  <a:cubicBezTo>
                    <a:pt x="614" y="282"/>
                    <a:pt x="614" y="282"/>
                    <a:pt x="614" y="282"/>
                  </a:cubicBezTo>
                  <a:lnTo>
                    <a:pt x="614" y="322"/>
                  </a:lnTo>
                  <a:close/>
                  <a:moveTo>
                    <a:pt x="677" y="322"/>
                  </a:moveTo>
                  <a:cubicBezTo>
                    <a:pt x="634" y="322"/>
                    <a:pt x="634" y="322"/>
                    <a:pt x="634" y="322"/>
                  </a:cubicBezTo>
                  <a:cubicBezTo>
                    <a:pt x="634" y="282"/>
                    <a:pt x="634" y="282"/>
                    <a:pt x="634" y="282"/>
                  </a:cubicBezTo>
                  <a:cubicBezTo>
                    <a:pt x="677" y="282"/>
                    <a:pt x="677" y="282"/>
                    <a:pt x="677" y="282"/>
                  </a:cubicBezTo>
                  <a:lnTo>
                    <a:pt x="677" y="322"/>
                  </a:lnTo>
                  <a:close/>
                  <a:moveTo>
                    <a:pt x="739" y="322"/>
                  </a:moveTo>
                  <a:cubicBezTo>
                    <a:pt x="696" y="322"/>
                    <a:pt x="696" y="322"/>
                    <a:pt x="696" y="322"/>
                  </a:cubicBezTo>
                  <a:cubicBezTo>
                    <a:pt x="696" y="282"/>
                    <a:pt x="696" y="282"/>
                    <a:pt x="696" y="282"/>
                  </a:cubicBezTo>
                  <a:cubicBezTo>
                    <a:pt x="739" y="282"/>
                    <a:pt x="739" y="282"/>
                    <a:pt x="739" y="282"/>
                  </a:cubicBezTo>
                  <a:lnTo>
                    <a:pt x="739" y="322"/>
                  </a:lnTo>
                  <a:close/>
                  <a:moveTo>
                    <a:pt x="801" y="322"/>
                  </a:moveTo>
                  <a:cubicBezTo>
                    <a:pt x="759" y="322"/>
                    <a:pt x="759" y="322"/>
                    <a:pt x="759" y="322"/>
                  </a:cubicBezTo>
                  <a:cubicBezTo>
                    <a:pt x="759" y="282"/>
                    <a:pt x="759" y="282"/>
                    <a:pt x="759" y="282"/>
                  </a:cubicBezTo>
                  <a:cubicBezTo>
                    <a:pt x="801" y="282"/>
                    <a:pt x="801" y="282"/>
                    <a:pt x="801" y="282"/>
                  </a:cubicBezTo>
                  <a:lnTo>
                    <a:pt x="801" y="322"/>
                  </a:lnTo>
                  <a:close/>
                  <a:moveTo>
                    <a:pt x="811" y="244"/>
                  </a:moveTo>
                  <a:cubicBezTo>
                    <a:pt x="755" y="244"/>
                    <a:pt x="755" y="244"/>
                    <a:pt x="755" y="244"/>
                  </a:cubicBezTo>
                  <a:cubicBezTo>
                    <a:pt x="755" y="204"/>
                    <a:pt x="755" y="204"/>
                    <a:pt x="755" y="204"/>
                  </a:cubicBezTo>
                  <a:cubicBezTo>
                    <a:pt x="811" y="204"/>
                    <a:pt x="811" y="204"/>
                    <a:pt x="811" y="204"/>
                  </a:cubicBezTo>
                  <a:lnTo>
                    <a:pt x="811" y="244"/>
                  </a:lnTo>
                  <a:close/>
                  <a:moveTo>
                    <a:pt x="892" y="244"/>
                  </a:moveTo>
                  <a:cubicBezTo>
                    <a:pt x="837" y="244"/>
                    <a:pt x="837" y="244"/>
                    <a:pt x="837" y="244"/>
                  </a:cubicBezTo>
                  <a:cubicBezTo>
                    <a:pt x="837" y="204"/>
                    <a:pt x="837" y="204"/>
                    <a:pt x="837" y="204"/>
                  </a:cubicBezTo>
                  <a:cubicBezTo>
                    <a:pt x="892" y="204"/>
                    <a:pt x="892" y="204"/>
                    <a:pt x="892" y="204"/>
                  </a:cubicBezTo>
                  <a:lnTo>
                    <a:pt x="892" y="244"/>
                  </a:lnTo>
                  <a:close/>
                </a:path>
              </a:pathLst>
            </a:custGeom>
            <a:solidFill>
              <a:srgbClr val="0187A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59" name="Freeform 32">
              <a:extLst>
                <a:ext uri="{FF2B5EF4-FFF2-40B4-BE49-F238E27FC236}">
                  <a16:creationId xmlns:a16="http://schemas.microsoft.com/office/drawing/2014/main" id="{FC16D0E0-BEB5-41A7-963A-4F3561017A9D}"/>
                </a:ext>
              </a:extLst>
            </p:cNvPr>
            <p:cNvSpPr>
              <a:spLocks/>
            </p:cNvSpPr>
            <p:nvPr/>
          </p:nvSpPr>
          <p:spPr bwMode="auto">
            <a:xfrm>
              <a:off x="2979868" y="3177014"/>
              <a:ext cx="1976178" cy="673562"/>
            </a:xfrm>
            <a:custGeom>
              <a:avLst/>
              <a:gdLst>
                <a:gd name="T0" fmla="*/ 1282 w 1408"/>
                <a:gd name="T1" fmla="*/ 370 h 480"/>
                <a:gd name="T2" fmla="*/ 1241 w 1408"/>
                <a:gd name="T3" fmla="*/ 180 h 480"/>
                <a:gd name="T4" fmla="*/ 1239 w 1408"/>
                <a:gd name="T5" fmla="*/ 152 h 480"/>
                <a:gd name="T6" fmla="*/ 1389 w 1408"/>
                <a:gd name="T7" fmla="*/ 152 h 480"/>
                <a:gd name="T8" fmla="*/ 1389 w 1408"/>
                <a:gd name="T9" fmla="*/ 189 h 480"/>
                <a:gd name="T10" fmla="*/ 1408 w 1408"/>
                <a:gd name="T11" fmla="*/ 189 h 480"/>
                <a:gd name="T12" fmla="*/ 1408 w 1408"/>
                <a:gd name="T13" fmla="*/ 0 h 480"/>
                <a:gd name="T14" fmla="*/ 0 w 1408"/>
                <a:gd name="T15" fmla="*/ 0 h 480"/>
                <a:gd name="T16" fmla="*/ 0 w 1408"/>
                <a:gd name="T17" fmla="*/ 480 h 480"/>
                <a:gd name="T18" fmla="*/ 1408 w 1408"/>
                <a:gd name="T19" fmla="*/ 480 h 480"/>
                <a:gd name="T20" fmla="*/ 1408 w 1408"/>
                <a:gd name="T21" fmla="*/ 459 h 480"/>
                <a:gd name="T22" fmla="*/ 1282 w 1408"/>
                <a:gd name="T23" fmla="*/ 37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8" h="480">
                  <a:moveTo>
                    <a:pt x="1282" y="370"/>
                  </a:moveTo>
                  <a:cubicBezTo>
                    <a:pt x="1253" y="310"/>
                    <a:pt x="1246" y="265"/>
                    <a:pt x="1241" y="180"/>
                  </a:cubicBezTo>
                  <a:cubicBezTo>
                    <a:pt x="1239" y="152"/>
                    <a:pt x="1239" y="152"/>
                    <a:pt x="1239" y="152"/>
                  </a:cubicBezTo>
                  <a:cubicBezTo>
                    <a:pt x="1389" y="152"/>
                    <a:pt x="1389" y="152"/>
                    <a:pt x="1389" y="152"/>
                  </a:cubicBezTo>
                  <a:cubicBezTo>
                    <a:pt x="1389" y="189"/>
                    <a:pt x="1389" y="189"/>
                    <a:pt x="1389" y="189"/>
                  </a:cubicBezTo>
                  <a:cubicBezTo>
                    <a:pt x="1408" y="189"/>
                    <a:pt x="1408" y="189"/>
                    <a:pt x="1408" y="189"/>
                  </a:cubicBezTo>
                  <a:cubicBezTo>
                    <a:pt x="1408" y="0"/>
                    <a:pt x="1408" y="0"/>
                    <a:pt x="1408" y="0"/>
                  </a:cubicBezTo>
                  <a:cubicBezTo>
                    <a:pt x="0" y="0"/>
                    <a:pt x="0" y="0"/>
                    <a:pt x="0" y="0"/>
                  </a:cubicBezTo>
                  <a:cubicBezTo>
                    <a:pt x="0" y="480"/>
                    <a:pt x="0" y="480"/>
                    <a:pt x="0" y="480"/>
                  </a:cubicBezTo>
                  <a:cubicBezTo>
                    <a:pt x="1408" y="480"/>
                    <a:pt x="1408" y="480"/>
                    <a:pt x="1408" y="480"/>
                  </a:cubicBezTo>
                  <a:cubicBezTo>
                    <a:pt x="1408" y="459"/>
                    <a:pt x="1408" y="459"/>
                    <a:pt x="1408" y="459"/>
                  </a:cubicBezTo>
                  <a:cubicBezTo>
                    <a:pt x="1363" y="454"/>
                    <a:pt x="1309" y="426"/>
                    <a:pt x="1282" y="370"/>
                  </a:cubicBezTo>
                  <a:close/>
                </a:path>
              </a:pathLst>
            </a:custGeom>
            <a:solidFill>
              <a:srgbClr val="0187AC">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65" name="Freeform 32">
              <a:extLst>
                <a:ext uri="{FF2B5EF4-FFF2-40B4-BE49-F238E27FC236}">
                  <a16:creationId xmlns:a16="http://schemas.microsoft.com/office/drawing/2014/main" id="{D165C92B-AEE7-499F-96B4-0B47188AD460}"/>
                </a:ext>
              </a:extLst>
            </p:cNvPr>
            <p:cNvSpPr>
              <a:spLocks/>
            </p:cNvSpPr>
            <p:nvPr/>
          </p:nvSpPr>
          <p:spPr bwMode="auto">
            <a:xfrm>
              <a:off x="0" y="3177014"/>
              <a:ext cx="2979867" cy="673562"/>
            </a:xfrm>
            <a:prstGeom prst="rect">
              <a:avLst/>
            </a:prstGeom>
            <a:solidFill>
              <a:srgbClr val="0187AC">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pic>
          <p:nvPicPr>
            <p:cNvPr id="66" name="Picture 43">
              <a:extLst>
                <a:ext uri="{FF2B5EF4-FFF2-40B4-BE49-F238E27FC236}">
                  <a16:creationId xmlns:a16="http://schemas.microsoft.com/office/drawing/2014/main" id="{A2FCE7FE-77CF-4F3B-B1E2-4D716DCEA81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H="1">
              <a:off x="1908631" y="1941943"/>
              <a:ext cx="1138782" cy="4956047"/>
            </a:xfrm>
            <a:prstGeom prst="rect">
              <a:avLst/>
            </a:prstGeom>
          </p:spPr>
        </p:pic>
      </p:grpSp>
      <p:grpSp>
        <p:nvGrpSpPr>
          <p:cNvPr id="67" name="Group 27">
            <a:extLst>
              <a:ext uri="{FF2B5EF4-FFF2-40B4-BE49-F238E27FC236}">
                <a16:creationId xmlns:a16="http://schemas.microsoft.com/office/drawing/2014/main" id="{D5855B2D-7F77-42E3-83DB-245DA9CE2AE0}"/>
              </a:ext>
            </a:extLst>
          </p:cNvPr>
          <p:cNvGrpSpPr/>
          <p:nvPr/>
        </p:nvGrpSpPr>
        <p:grpSpPr>
          <a:xfrm>
            <a:off x="0" y="2355976"/>
            <a:ext cx="6899587" cy="1806232"/>
            <a:chOff x="-2" y="2448261"/>
            <a:chExt cx="6899587" cy="1806232"/>
          </a:xfrm>
        </p:grpSpPr>
        <p:sp>
          <p:nvSpPr>
            <p:cNvPr id="68" name="Freeform 45">
              <a:extLst>
                <a:ext uri="{FF2B5EF4-FFF2-40B4-BE49-F238E27FC236}">
                  <a16:creationId xmlns:a16="http://schemas.microsoft.com/office/drawing/2014/main" id="{6218691A-E93B-4CFA-9846-82FADFB16809}"/>
                </a:ext>
              </a:extLst>
            </p:cNvPr>
            <p:cNvSpPr>
              <a:spLocks noEditPoints="1"/>
            </p:cNvSpPr>
            <p:nvPr/>
          </p:nvSpPr>
          <p:spPr bwMode="auto">
            <a:xfrm>
              <a:off x="5023106" y="2464878"/>
              <a:ext cx="1876479" cy="632021"/>
            </a:xfrm>
            <a:custGeom>
              <a:avLst/>
              <a:gdLst>
                <a:gd name="T0" fmla="*/ 1224 w 1337"/>
                <a:gd name="T1" fmla="*/ 325 h 450"/>
                <a:gd name="T2" fmla="*/ 1264 w 1337"/>
                <a:gd name="T3" fmla="*/ 279 h 450"/>
                <a:gd name="T4" fmla="*/ 734 w 1337"/>
                <a:gd name="T5" fmla="*/ 234 h 450"/>
                <a:gd name="T6" fmla="*/ 323 w 1337"/>
                <a:gd name="T7" fmla="*/ 0 h 450"/>
                <a:gd name="T8" fmla="*/ 249 w 1337"/>
                <a:gd name="T9" fmla="*/ 235 h 450"/>
                <a:gd name="T10" fmla="*/ 72 w 1337"/>
                <a:gd name="T11" fmla="*/ 73 h 450"/>
                <a:gd name="T12" fmla="*/ 33 w 1337"/>
                <a:gd name="T13" fmla="*/ 323 h 450"/>
                <a:gd name="T14" fmla="*/ 284 w 1337"/>
                <a:gd name="T15" fmla="*/ 378 h 450"/>
                <a:gd name="T16" fmla="*/ 404 w 1337"/>
                <a:gd name="T17" fmla="*/ 391 h 450"/>
                <a:gd name="T18" fmla="*/ 541 w 1337"/>
                <a:gd name="T19" fmla="*/ 446 h 450"/>
                <a:gd name="T20" fmla="*/ 615 w 1337"/>
                <a:gd name="T21" fmla="*/ 407 h 450"/>
                <a:gd name="T22" fmla="*/ 1333 w 1337"/>
                <a:gd name="T23" fmla="*/ 393 h 450"/>
                <a:gd name="T24" fmla="*/ 228 w 1337"/>
                <a:gd name="T25" fmla="*/ 258 h 450"/>
                <a:gd name="T26" fmla="*/ 262 w 1337"/>
                <a:gd name="T27" fmla="*/ 292 h 450"/>
                <a:gd name="T28" fmla="*/ 228 w 1337"/>
                <a:gd name="T29" fmla="*/ 258 h 450"/>
                <a:gd name="T30" fmla="*/ 606 w 1337"/>
                <a:gd name="T31" fmla="*/ 258 h 450"/>
                <a:gd name="T32" fmla="*/ 572 w 1337"/>
                <a:gd name="T33" fmla="*/ 292 h 450"/>
                <a:gd name="T34" fmla="*/ 515 w 1337"/>
                <a:gd name="T35" fmla="*/ 258 h 450"/>
                <a:gd name="T36" fmla="*/ 549 w 1337"/>
                <a:gd name="T37" fmla="*/ 292 h 450"/>
                <a:gd name="T38" fmla="*/ 515 w 1337"/>
                <a:gd name="T39" fmla="*/ 258 h 450"/>
                <a:gd name="T40" fmla="*/ 491 w 1337"/>
                <a:gd name="T41" fmla="*/ 258 h 450"/>
                <a:gd name="T42" fmla="*/ 457 w 1337"/>
                <a:gd name="T43" fmla="*/ 292 h 450"/>
                <a:gd name="T44" fmla="*/ 319 w 1337"/>
                <a:gd name="T45" fmla="*/ 292 h 450"/>
                <a:gd name="T46" fmla="*/ 285 w 1337"/>
                <a:gd name="T47" fmla="*/ 258 h 450"/>
                <a:gd name="T48" fmla="*/ 319 w 1337"/>
                <a:gd name="T49" fmla="*/ 292 h 450"/>
                <a:gd name="T50" fmla="*/ 342 w 1337"/>
                <a:gd name="T51" fmla="*/ 292 h 450"/>
                <a:gd name="T52" fmla="*/ 376 w 1337"/>
                <a:gd name="T53" fmla="*/ 258 h 450"/>
                <a:gd name="T54" fmla="*/ 400 w 1337"/>
                <a:gd name="T55" fmla="*/ 258 h 450"/>
                <a:gd name="T56" fmla="*/ 434 w 1337"/>
                <a:gd name="T57" fmla="*/ 292 h 450"/>
                <a:gd name="T58" fmla="*/ 400 w 1337"/>
                <a:gd name="T59" fmla="*/ 258 h 450"/>
                <a:gd name="T60" fmla="*/ 629 w 1337"/>
                <a:gd name="T61" fmla="*/ 292 h 450"/>
                <a:gd name="T62" fmla="*/ 663 w 1337"/>
                <a:gd name="T63" fmla="*/ 258 h 450"/>
                <a:gd name="T64" fmla="*/ 721 w 1337"/>
                <a:gd name="T65" fmla="*/ 292 h 450"/>
                <a:gd name="T66" fmla="*/ 687 w 1337"/>
                <a:gd name="T67" fmla="*/ 258 h 450"/>
                <a:gd name="T68" fmla="*/ 721 w 1337"/>
                <a:gd name="T69" fmla="*/ 292 h 450"/>
                <a:gd name="T70" fmla="*/ 744 w 1337"/>
                <a:gd name="T71" fmla="*/ 292 h 450"/>
                <a:gd name="T72" fmla="*/ 778 w 1337"/>
                <a:gd name="T73" fmla="*/ 258 h 450"/>
                <a:gd name="T74" fmla="*/ 836 w 1337"/>
                <a:gd name="T75" fmla="*/ 292 h 450"/>
                <a:gd name="T76" fmla="*/ 802 w 1337"/>
                <a:gd name="T77" fmla="*/ 258 h 450"/>
                <a:gd name="T78" fmla="*/ 836 w 1337"/>
                <a:gd name="T79" fmla="*/ 292 h 450"/>
                <a:gd name="T80" fmla="*/ 859 w 1337"/>
                <a:gd name="T81" fmla="*/ 292 h 450"/>
                <a:gd name="T82" fmla="*/ 893 w 1337"/>
                <a:gd name="T83" fmla="*/ 258 h 450"/>
                <a:gd name="T84" fmla="*/ 950 w 1337"/>
                <a:gd name="T85" fmla="*/ 292 h 450"/>
                <a:gd name="T86" fmla="*/ 916 w 1337"/>
                <a:gd name="T87" fmla="*/ 258 h 450"/>
                <a:gd name="T88" fmla="*/ 950 w 1337"/>
                <a:gd name="T89" fmla="*/ 292 h 450"/>
                <a:gd name="T90" fmla="*/ 974 w 1337"/>
                <a:gd name="T91" fmla="*/ 292 h 450"/>
                <a:gd name="T92" fmla="*/ 1008 w 1337"/>
                <a:gd name="T93" fmla="*/ 258 h 450"/>
                <a:gd name="T94" fmla="*/ 1065 w 1337"/>
                <a:gd name="T95" fmla="*/ 292 h 450"/>
                <a:gd name="T96" fmla="*/ 1031 w 1337"/>
                <a:gd name="T97" fmla="*/ 258 h 450"/>
                <a:gd name="T98" fmla="*/ 1065 w 1337"/>
                <a:gd name="T99" fmla="*/ 292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37" h="450">
                  <a:moveTo>
                    <a:pt x="1316" y="327"/>
                  </a:moveTo>
                  <a:cubicBezTo>
                    <a:pt x="1224" y="325"/>
                    <a:pt x="1224" y="325"/>
                    <a:pt x="1224" y="325"/>
                  </a:cubicBezTo>
                  <a:cubicBezTo>
                    <a:pt x="1223" y="282"/>
                    <a:pt x="1223" y="282"/>
                    <a:pt x="1223" y="282"/>
                  </a:cubicBezTo>
                  <a:cubicBezTo>
                    <a:pt x="1264" y="279"/>
                    <a:pt x="1264" y="279"/>
                    <a:pt x="1264" y="279"/>
                  </a:cubicBezTo>
                  <a:cubicBezTo>
                    <a:pt x="1264" y="279"/>
                    <a:pt x="1236" y="233"/>
                    <a:pt x="1139" y="230"/>
                  </a:cubicBezTo>
                  <a:cubicBezTo>
                    <a:pt x="1043" y="228"/>
                    <a:pt x="734" y="234"/>
                    <a:pt x="734" y="234"/>
                  </a:cubicBezTo>
                  <a:cubicBezTo>
                    <a:pt x="395" y="8"/>
                    <a:pt x="395" y="8"/>
                    <a:pt x="395" y="8"/>
                  </a:cubicBezTo>
                  <a:cubicBezTo>
                    <a:pt x="323" y="0"/>
                    <a:pt x="323" y="0"/>
                    <a:pt x="323" y="0"/>
                  </a:cubicBezTo>
                  <a:cubicBezTo>
                    <a:pt x="532" y="234"/>
                    <a:pt x="532" y="234"/>
                    <a:pt x="532" y="234"/>
                  </a:cubicBezTo>
                  <a:cubicBezTo>
                    <a:pt x="249" y="235"/>
                    <a:pt x="249" y="235"/>
                    <a:pt x="249" y="235"/>
                  </a:cubicBezTo>
                  <a:cubicBezTo>
                    <a:pt x="120" y="73"/>
                    <a:pt x="120" y="73"/>
                    <a:pt x="120" y="73"/>
                  </a:cubicBezTo>
                  <a:cubicBezTo>
                    <a:pt x="72" y="73"/>
                    <a:pt x="72" y="73"/>
                    <a:pt x="72" y="73"/>
                  </a:cubicBezTo>
                  <a:cubicBezTo>
                    <a:pt x="127" y="286"/>
                    <a:pt x="127" y="286"/>
                    <a:pt x="127" y="286"/>
                  </a:cubicBezTo>
                  <a:cubicBezTo>
                    <a:pt x="67" y="292"/>
                    <a:pt x="0" y="304"/>
                    <a:pt x="33" y="323"/>
                  </a:cubicBezTo>
                  <a:cubicBezTo>
                    <a:pt x="89" y="355"/>
                    <a:pt x="284" y="378"/>
                    <a:pt x="284" y="378"/>
                  </a:cubicBezTo>
                  <a:cubicBezTo>
                    <a:pt x="284" y="378"/>
                    <a:pt x="284" y="378"/>
                    <a:pt x="284" y="378"/>
                  </a:cubicBezTo>
                  <a:cubicBezTo>
                    <a:pt x="284" y="378"/>
                    <a:pt x="284" y="378"/>
                    <a:pt x="284" y="378"/>
                  </a:cubicBezTo>
                  <a:cubicBezTo>
                    <a:pt x="297" y="381"/>
                    <a:pt x="342" y="386"/>
                    <a:pt x="404" y="391"/>
                  </a:cubicBezTo>
                  <a:cubicBezTo>
                    <a:pt x="403" y="392"/>
                    <a:pt x="403" y="394"/>
                    <a:pt x="403" y="395"/>
                  </a:cubicBezTo>
                  <a:cubicBezTo>
                    <a:pt x="401" y="419"/>
                    <a:pt x="483" y="443"/>
                    <a:pt x="541" y="446"/>
                  </a:cubicBezTo>
                  <a:cubicBezTo>
                    <a:pt x="600" y="450"/>
                    <a:pt x="613" y="431"/>
                    <a:pt x="615" y="407"/>
                  </a:cubicBezTo>
                  <a:cubicBezTo>
                    <a:pt x="615" y="407"/>
                    <a:pt x="615" y="407"/>
                    <a:pt x="615" y="407"/>
                  </a:cubicBezTo>
                  <a:cubicBezTo>
                    <a:pt x="865" y="424"/>
                    <a:pt x="1168" y="442"/>
                    <a:pt x="1200" y="438"/>
                  </a:cubicBezTo>
                  <a:cubicBezTo>
                    <a:pt x="1247" y="431"/>
                    <a:pt x="1329" y="411"/>
                    <a:pt x="1333" y="393"/>
                  </a:cubicBezTo>
                  <a:cubicBezTo>
                    <a:pt x="1337" y="375"/>
                    <a:pt x="1316" y="327"/>
                    <a:pt x="1316" y="327"/>
                  </a:cubicBezTo>
                  <a:close/>
                  <a:moveTo>
                    <a:pt x="228" y="258"/>
                  </a:moveTo>
                  <a:cubicBezTo>
                    <a:pt x="262" y="258"/>
                    <a:pt x="262" y="258"/>
                    <a:pt x="262" y="258"/>
                  </a:cubicBezTo>
                  <a:cubicBezTo>
                    <a:pt x="262" y="292"/>
                    <a:pt x="262" y="292"/>
                    <a:pt x="262" y="292"/>
                  </a:cubicBezTo>
                  <a:cubicBezTo>
                    <a:pt x="228" y="292"/>
                    <a:pt x="228" y="292"/>
                    <a:pt x="228" y="292"/>
                  </a:cubicBezTo>
                  <a:lnTo>
                    <a:pt x="228" y="258"/>
                  </a:lnTo>
                  <a:close/>
                  <a:moveTo>
                    <a:pt x="572" y="258"/>
                  </a:moveTo>
                  <a:cubicBezTo>
                    <a:pt x="606" y="258"/>
                    <a:pt x="606" y="258"/>
                    <a:pt x="606" y="258"/>
                  </a:cubicBezTo>
                  <a:cubicBezTo>
                    <a:pt x="606" y="292"/>
                    <a:pt x="606" y="292"/>
                    <a:pt x="606" y="292"/>
                  </a:cubicBezTo>
                  <a:cubicBezTo>
                    <a:pt x="572" y="292"/>
                    <a:pt x="572" y="292"/>
                    <a:pt x="572" y="292"/>
                  </a:cubicBezTo>
                  <a:lnTo>
                    <a:pt x="572" y="258"/>
                  </a:lnTo>
                  <a:close/>
                  <a:moveTo>
                    <a:pt x="515" y="258"/>
                  </a:moveTo>
                  <a:cubicBezTo>
                    <a:pt x="549" y="258"/>
                    <a:pt x="549" y="258"/>
                    <a:pt x="549" y="258"/>
                  </a:cubicBezTo>
                  <a:cubicBezTo>
                    <a:pt x="549" y="292"/>
                    <a:pt x="549" y="292"/>
                    <a:pt x="549" y="292"/>
                  </a:cubicBezTo>
                  <a:cubicBezTo>
                    <a:pt x="515" y="292"/>
                    <a:pt x="515" y="292"/>
                    <a:pt x="515" y="292"/>
                  </a:cubicBezTo>
                  <a:lnTo>
                    <a:pt x="515" y="258"/>
                  </a:lnTo>
                  <a:close/>
                  <a:moveTo>
                    <a:pt x="457" y="258"/>
                  </a:moveTo>
                  <a:cubicBezTo>
                    <a:pt x="491" y="258"/>
                    <a:pt x="491" y="258"/>
                    <a:pt x="491" y="258"/>
                  </a:cubicBezTo>
                  <a:cubicBezTo>
                    <a:pt x="491" y="292"/>
                    <a:pt x="491" y="292"/>
                    <a:pt x="491" y="292"/>
                  </a:cubicBezTo>
                  <a:cubicBezTo>
                    <a:pt x="457" y="292"/>
                    <a:pt x="457" y="292"/>
                    <a:pt x="457" y="292"/>
                  </a:cubicBezTo>
                  <a:lnTo>
                    <a:pt x="457" y="258"/>
                  </a:lnTo>
                  <a:close/>
                  <a:moveTo>
                    <a:pt x="319" y="292"/>
                  </a:moveTo>
                  <a:cubicBezTo>
                    <a:pt x="285" y="292"/>
                    <a:pt x="285" y="292"/>
                    <a:pt x="285" y="292"/>
                  </a:cubicBezTo>
                  <a:cubicBezTo>
                    <a:pt x="285" y="258"/>
                    <a:pt x="285" y="258"/>
                    <a:pt x="285" y="258"/>
                  </a:cubicBezTo>
                  <a:cubicBezTo>
                    <a:pt x="319" y="258"/>
                    <a:pt x="319" y="258"/>
                    <a:pt x="319" y="258"/>
                  </a:cubicBezTo>
                  <a:lnTo>
                    <a:pt x="319" y="292"/>
                  </a:lnTo>
                  <a:close/>
                  <a:moveTo>
                    <a:pt x="376" y="292"/>
                  </a:moveTo>
                  <a:cubicBezTo>
                    <a:pt x="342" y="292"/>
                    <a:pt x="342" y="292"/>
                    <a:pt x="342" y="292"/>
                  </a:cubicBezTo>
                  <a:cubicBezTo>
                    <a:pt x="342" y="258"/>
                    <a:pt x="342" y="258"/>
                    <a:pt x="342" y="258"/>
                  </a:cubicBezTo>
                  <a:cubicBezTo>
                    <a:pt x="376" y="258"/>
                    <a:pt x="376" y="258"/>
                    <a:pt x="376" y="258"/>
                  </a:cubicBezTo>
                  <a:lnTo>
                    <a:pt x="376" y="292"/>
                  </a:lnTo>
                  <a:close/>
                  <a:moveTo>
                    <a:pt x="400" y="258"/>
                  </a:moveTo>
                  <a:cubicBezTo>
                    <a:pt x="434" y="258"/>
                    <a:pt x="434" y="258"/>
                    <a:pt x="434" y="258"/>
                  </a:cubicBezTo>
                  <a:cubicBezTo>
                    <a:pt x="434" y="292"/>
                    <a:pt x="434" y="292"/>
                    <a:pt x="434" y="292"/>
                  </a:cubicBezTo>
                  <a:cubicBezTo>
                    <a:pt x="400" y="292"/>
                    <a:pt x="400" y="292"/>
                    <a:pt x="400" y="292"/>
                  </a:cubicBezTo>
                  <a:lnTo>
                    <a:pt x="400" y="258"/>
                  </a:lnTo>
                  <a:close/>
                  <a:moveTo>
                    <a:pt x="663" y="292"/>
                  </a:moveTo>
                  <a:cubicBezTo>
                    <a:pt x="629" y="292"/>
                    <a:pt x="629" y="292"/>
                    <a:pt x="629" y="292"/>
                  </a:cubicBezTo>
                  <a:cubicBezTo>
                    <a:pt x="629" y="258"/>
                    <a:pt x="629" y="258"/>
                    <a:pt x="629" y="258"/>
                  </a:cubicBezTo>
                  <a:cubicBezTo>
                    <a:pt x="663" y="258"/>
                    <a:pt x="663" y="258"/>
                    <a:pt x="663" y="258"/>
                  </a:cubicBezTo>
                  <a:lnTo>
                    <a:pt x="663" y="292"/>
                  </a:lnTo>
                  <a:close/>
                  <a:moveTo>
                    <a:pt x="721" y="292"/>
                  </a:moveTo>
                  <a:cubicBezTo>
                    <a:pt x="687" y="292"/>
                    <a:pt x="687" y="292"/>
                    <a:pt x="687" y="292"/>
                  </a:cubicBezTo>
                  <a:cubicBezTo>
                    <a:pt x="687" y="258"/>
                    <a:pt x="687" y="258"/>
                    <a:pt x="687" y="258"/>
                  </a:cubicBezTo>
                  <a:cubicBezTo>
                    <a:pt x="721" y="258"/>
                    <a:pt x="721" y="258"/>
                    <a:pt x="721" y="258"/>
                  </a:cubicBezTo>
                  <a:lnTo>
                    <a:pt x="721" y="292"/>
                  </a:lnTo>
                  <a:close/>
                  <a:moveTo>
                    <a:pt x="778" y="292"/>
                  </a:moveTo>
                  <a:cubicBezTo>
                    <a:pt x="744" y="292"/>
                    <a:pt x="744" y="292"/>
                    <a:pt x="744" y="292"/>
                  </a:cubicBezTo>
                  <a:cubicBezTo>
                    <a:pt x="744" y="258"/>
                    <a:pt x="744" y="258"/>
                    <a:pt x="744" y="258"/>
                  </a:cubicBezTo>
                  <a:cubicBezTo>
                    <a:pt x="778" y="258"/>
                    <a:pt x="778" y="258"/>
                    <a:pt x="778" y="258"/>
                  </a:cubicBezTo>
                  <a:lnTo>
                    <a:pt x="778" y="292"/>
                  </a:lnTo>
                  <a:close/>
                  <a:moveTo>
                    <a:pt x="836" y="292"/>
                  </a:moveTo>
                  <a:cubicBezTo>
                    <a:pt x="802" y="292"/>
                    <a:pt x="802" y="292"/>
                    <a:pt x="802" y="292"/>
                  </a:cubicBezTo>
                  <a:cubicBezTo>
                    <a:pt x="802" y="258"/>
                    <a:pt x="802" y="258"/>
                    <a:pt x="802" y="258"/>
                  </a:cubicBezTo>
                  <a:cubicBezTo>
                    <a:pt x="836" y="258"/>
                    <a:pt x="836" y="258"/>
                    <a:pt x="836" y="258"/>
                  </a:cubicBezTo>
                  <a:lnTo>
                    <a:pt x="836" y="292"/>
                  </a:lnTo>
                  <a:close/>
                  <a:moveTo>
                    <a:pt x="893" y="292"/>
                  </a:moveTo>
                  <a:cubicBezTo>
                    <a:pt x="859" y="292"/>
                    <a:pt x="859" y="292"/>
                    <a:pt x="859" y="292"/>
                  </a:cubicBezTo>
                  <a:cubicBezTo>
                    <a:pt x="859" y="258"/>
                    <a:pt x="859" y="258"/>
                    <a:pt x="859" y="258"/>
                  </a:cubicBezTo>
                  <a:cubicBezTo>
                    <a:pt x="893" y="258"/>
                    <a:pt x="893" y="258"/>
                    <a:pt x="893" y="258"/>
                  </a:cubicBezTo>
                  <a:lnTo>
                    <a:pt x="893" y="292"/>
                  </a:lnTo>
                  <a:close/>
                  <a:moveTo>
                    <a:pt x="950" y="292"/>
                  </a:moveTo>
                  <a:cubicBezTo>
                    <a:pt x="916" y="292"/>
                    <a:pt x="916" y="292"/>
                    <a:pt x="916" y="292"/>
                  </a:cubicBezTo>
                  <a:cubicBezTo>
                    <a:pt x="916" y="258"/>
                    <a:pt x="916" y="258"/>
                    <a:pt x="916" y="258"/>
                  </a:cubicBezTo>
                  <a:cubicBezTo>
                    <a:pt x="950" y="258"/>
                    <a:pt x="950" y="258"/>
                    <a:pt x="950" y="258"/>
                  </a:cubicBezTo>
                  <a:lnTo>
                    <a:pt x="950" y="292"/>
                  </a:lnTo>
                  <a:close/>
                  <a:moveTo>
                    <a:pt x="1008" y="292"/>
                  </a:moveTo>
                  <a:cubicBezTo>
                    <a:pt x="974" y="292"/>
                    <a:pt x="974" y="292"/>
                    <a:pt x="974" y="292"/>
                  </a:cubicBezTo>
                  <a:cubicBezTo>
                    <a:pt x="974" y="258"/>
                    <a:pt x="974" y="258"/>
                    <a:pt x="974" y="258"/>
                  </a:cubicBezTo>
                  <a:cubicBezTo>
                    <a:pt x="1008" y="258"/>
                    <a:pt x="1008" y="258"/>
                    <a:pt x="1008" y="258"/>
                  </a:cubicBezTo>
                  <a:lnTo>
                    <a:pt x="1008" y="292"/>
                  </a:lnTo>
                  <a:close/>
                  <a:moveTo>
                    <a:pt x="1065" y="292"/>
                  </a:moveTo>
                  <a:cubicBezTo>
                    <a:pt x="1031" y="292"/>
                    <a:pt x="1031" y="292"/>
                    <a:pt x="1031" y="292"/>
                  </a:cubicBezTo>
                  <a:cubicBezTo>
                    <a:pt x="1031" y="258"/>
                    <a:pt x="1031" y="258"/>
                    <a:pt x="1031" y="258"/>
                  </a:cubicBezTo>
                  <a:cubicBezTo>
                    <a:pt x="1065" y="258"/>
                    <a:pt x="1065" y="258"/>
                    <a:pt x="1065" y="258"/>
                  </a:cubicBezTo>
                  <a:lnTo>
                    <a:pt x="1065" y="292"/>
                  </a:lnTo>
                  <a:close/>
                </a:path>
              </a:pathLst>
            </a:custGeom>
            <a:solidFill>
              <a:srgbClr val="17649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69" name="Freeform 46">
              <a:extLst>
                <a:ext uri="{FF2B5EF4-FFF2-40B4-BE49-F238E27FC236}">
                  <a16:creationId xmlns:a16="http://schemas.microsoft.com/office/drawing/2014/main" id="{7799F79E-1C6A-498F-B071-D0EADD5D1C35}"/>
                </a:ext>
              </a:extLst>
            </p:cNvPr>
            <p:cNvSpPr>
              <a:spLocks/>
            </p:cNvSpPr>
            <p:nvPr/>
          </p:nvSpPr>
          <p:spPr bwMode="auto">
            <a:xfrm>
              <a:off x="2979868" y="2448261"/>
              <a:ext cx="2238482" cy="672375"/>
            </a:xfrm>
            <a:custGeom>
              <a:avLst/>
              <a:gdLst>
                <a:gd name="T0" fmla="*/ 1476 w 1595"/>
                <a:gd name="T1" fmla="*/ 357 h 479"/>
                <a:gd name="T2" fmla="*/ 1455 w 1595"/>
                <a:gd name="T3" fmla="*/ 319 h 479"/>
                <a:gd name="T4" fmla="*/ 1551 w 1595"/>
                <a:gd name="T5" fmla="*/ 276 h 479"/>
                <a:gd name="T6" fmla="*/ 1503 w 1595"/>
                <a:gd name="T7" fmla="*/ 91 h 479"/>
                <a:gd name="T8" fmla="*/ 1508 w 1595"/>
                <a:gd name="T9" fmla="*/ 69 h 479"/>
                <a:gd name="T10" fmla="*/ 1528 w 1595"/>
                <a:gd name="T11" fmla="*/ 59 h 479"/>
                <a:gd name="T12" fmla="*/ 1528 w 1595"/>
                <a:gd name="T13" fmla="*/ 59 h 479"/>
                <a:gd name="T14" fmla="*/ 1576 w 1595"/>
                <a:gd name="T15" fmla="*/ 59 h 479"/>
                <a:gd name="T16" fmla="*/ 1595 w 1595"/>
                <a:gd name="T17" fmla="*/ 68 h 479"/>
                <a:gd name="T18" fmla="*/ 1595 w 1595"/>
                <a:gd name="T19" fmla="*/ 0 h 479"/>
                <a:gd name="T20" fmla="*/ 0 w 1595"/>
                <a:gd name="T21" fmla="*/ 0 h 479"/>
                <a:gd name="T22" fmla="*/ 0 w 1595"/>
                <a:gd name="T23" fmla="*/ 479 h 479"/>
                <a:gd name="T24" fmla="*/ 1595 w 1595"/>
                <a:gd name="T25" fmla="*/ 479 h 479"/>
                <a:gd name="T26" fmla="*/ 1595 w 1595"/>
                <a:gd name="T27" fmla="*/ 394 h 479"/>
                <a:gd name="T28" fmla="*/ 1476 w 1595"/>
                <a:gd name="T29" fmla="*/ 357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5" h="479">
                  <a:moveTo>
                    <a:pt x="1476" y="357"/>
                  </a:moveTo>
                  <a:cubicBezTo>
                    <a:pt x="1452" y="344"/>
                    <a:pt x="1453" y="326"/>
                    <a:pt x="1455" y="319"/>
                  </a:cubicBezTo>
                  <a:cubicBezTo>
                    <a:pt x="1459" y="299"/>
                    <a:pt x="1476" y="286"/>
                    <a:pt x="1551" y="276"/>
                  </a:cubicBezTo>
                  <a:cubicBezTo>
                    <a:pt x="1503" y="91"/>
                    <a:pt x="1503" y="91"/>
                    <a:pt x="1503" y="91"/>
                  </a:cubicBezTo>
                  <a:cubicBezTo>
                    <a:pt x="1501" y="83"/>
                    <a:pt x="1503" y="75"/>
                    <a:pt x="1508" y="69"/>
                  </a:cubicBezTo>
                  <a:cubicBezTo>
                    <a:pt x="1513" y="62"/>
                    <a:pt x="1520" y="59"/>
                    <a:pt x="1528" y="59"/>
                  </a:cubicBezTo>
                  <a:cubicBezTo>
                    <a:pt x="1528" y="59"/>
                    <a:pt x="1528" y="59"/>
                    <a:pt x="1528" y="59"/>
                  </a:cubicBezTo>
                  <a:cubicBezTo>
                    <a:pt x="1576" y="59"/>
                    <a:pt x="1576" y="59"/>
                    <a:pt x="1576" y="59"/>
                  </a:cubicBezTo>
                  <a:cubicBezTo>
                    <a:pt x="1583" y="59"/>
                    <a:pt x="1590" y="62"/>
                    <a:pt x="1595" y="68"/>
                  </a:cubicBezTo>
                  <a:cubicBezTo>
                    <a:pt x="1595" y="0"/>
                    <a:pt x="1595" y="0"/>
                    <a:pt x="1595" y="0"/>
                  </a:cubicBezTo>
                  <a:cubicBezTo>
                    <a:pt x="0" y="0"/>
                    <a:pt x="0" y="0"/>
                    <a:pt x="0" y="0"/>
                  </a:cubicBezTo>
                  <a:cubicBezTo>
                    <a:pt x="0" y="479"/>
                    <a:pt x="0" y="479"/>
                    <a:pt x="0" y="479"/>
                  </a:cubicBezTo>
                  <a:cubicBezTo>
                    <a:pt x="1595" y="479"/>
                    <a:pt x="1595" y="479"/>
                    <a:pt x="1595" y="479"/>
                  </a:cubicBezTo>
                  <a:cubicBezTo>
                    <a:pt x="1595" y="394"/>
                    <a:pt x="1595" y="394"/>
                    <a:pt x="1595" y="394"/>
                  </a:cubicBezTo>
                  <a:cubicBezTo>
                    <a:pt x="1548" y="384"/>
                    <a:pt x="1501" y="372"/>
                    <a:pt x="1476" y="357"/>
                  </a:cubicBezTo>
                  <a:close/>
                </a:path>
              </a:pathLst>
            </a:custGeom>
            <a:solidFill>
              <a:srgbClr val="17649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70" name="Freeform 46">
              <a:extLst>
                <a:ext uri="{FF2B5EF4-FFF2-40B4-BE49-F238E27FC236}">
                  <a16:creationId xmlns:a16="http://schemas.microsoft.com/office/drawing/2014/main" id="{4227704B-87A0-4C86-86C1-5BA5BCB7E6CC}"/>
                </a:ext>
              </a:extLst>
            </p:cNvPr>
            <p:cNvSpPr>
              <a:spLocks/>
            </p:cNvSpPr>
            <p:nvPr/>
          </p:nvSpPr>
          <p:spPr bwMode="auto">
            <a:xfrm>
              <a:off x="1" y="2448261"/>
              <a:ext cx="2979868" cy="672375"/>
            </a:xfrm>
            <a:prstGeom prst="rect">
              <a:avLst/>
            </a:prstGeom>
            <a:solidFill>
              <a:srgbClr val="17649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pic>
          <p:nvPicPr>
            <p:cNvPr id="71" name="Picture 42">
              <a:extLst>
                <a:ext uri="{FF2B5EF4-FFF2-40B4-BE49-F238E27FC236}">
                  <a16:creationId xmlns:a16="http://schemas.microsoft.com/office/drawing/2014/main" id="{FFE119BA-C5E5-4584-873B-07466965EB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H="1">
              <a:off x="2039783" y="1075926"/>
              <a:ext cx="1138782" cy="5218351"/>
            </a:xfrm>
            <a:prstGeom prst="rect">
              <a:avLst/>
            </a:prstGeom>
          </p:spPr>
        </p:pic>
      </p:grpSp>
      <p:grpSp>
        <p:nvGrpSpPr>
          <p:cNvPr id="32" name="组合 31">
            <a:extLst>
              <a:ext uri="{FF2B5EF4-FFF2-40B4-BE49-F238E27FC236}">
                <a16:creationId xmlns:a16="http://schemas.microsoft.com/office/drawing/2014/main" id="{F982CFE8-B8BF-4313-9B46-86D1CA680953}"/>
              </a:ext>
            </a:extLst>
          </p:cNvPr>
          <p:cNvGrpSpPr/>
          <p:nvPr/>
        </p:nvGrpSpPr>
        <p:grpSpPr>
          <a:xfrm>
            <a:off x="3390898" y="419177"/>
            <a:ext cx="5410202" cy="1073532"/>
            <a:chOff x="3390898" y="419177"/>
            <a:chExt cx="5410202" cy="1073532"/>
          </a:xfrm>
        </p:grpSpPr>
        <p:sp>
          <p:nvSpPr>
            <p:cNvPr id="33" name="文本框 32">
              <a:extLst>
                <a:ext uri="{FF2B5EF4-FFF2-40B4-BE49-F238E27FC236}">
                  <a16:creationId xmlns:a16="http://schemas.microsoft.com/office/drawing/2014/main" id="{99518D3B-4F03-451E-ACDF-BDE9E707A524}"/>
                </a:ext>
              </a:extLst>
            </p:cNvPr>
            <p:cNvSpPr txBox="1"/>
            <p:nvPr/>
          </p:nvSpPr>
          <p:spPr>
            <a:xfrm>
              <a:off x="5182928" y="419177"/>
              <a:ext cx="1826142"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dirty="0">
                  <a:solidFill>
                    <a:srgbClr val="00BCD4"/>
                  </a:solidFill>
                  <a:cs typeface="+mn-ea"/>
                  <a:sym typeface="+mn-lt"/>
                </a:rPr>
                <a:t>Product management</a:t>
              </a:r>
            </a:p>
          </p:txBody>
        </p:sp>
        <p:sp>
          <p:nvSpPr>
            <p:cNvPr id="34" name="文本框 33">
              <a:extLst>
                <a:ext uri="{FF2B5EF4-FFF2-40B4-BE49-F238E27FC236}">
                  <a16:creationId xmlns:a16="http://schemas.microsoft.com/office/drawing/2014/main" id="{CF941035-4DB3-4CDA-BD0C-2AF6BDD46C4D}"/>
                </a:ext>
              </a:extLst>
            </p:cNvPr>
            <p:cNvSpPr txBox="1"/>
            <p:nvPr/>
          </p:nvSpPr>
          <p:spPr>
            <a:xfrm>
              <a:off x="3390898" y="996419"/>
              <a:ext cx="5410202" cy="49629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bg1">
                      <a:lumMod val="65000"/>
                    </a:schemeClr>
                  </a:solidFill>
                  <a:effectLst/>
                  <a:uLnTx/>
                  <a:uFillTx/>
                  <a:cs typeface="+mn-ea"/>
                  <a:sym typeface="+mn-lt"/>
                </a:rPr>
                <a:t>The user can demonstrate on a projector or computer, or print the presentation and make it into a film to be used in a wider field</a:t>
              </a:r>
            </a:p>
          </p:txBody>
        </p:sp>
      </p:grpSp>
      <p:sp>
        <p:nvSpPr>
          <p:cNvPr id="35" name="Rectangle 23">
            <a:extLst>
              <a:ext uri="{FF2B5EF4-FFF2-40B4-BE49-F238E27FC236}">
                <a16:creationId xmlns:a16="http://schemas.microsoft.com/office/drawing/2014/main" id="{8853A76D-FDF3-4740-8E4C-53B5EE639D39}"/>
              </a:ext>
            </a:extLst>
          </p:cNvPr>
          <p:cNvSpPr/>
          <p:nvPr/>
        </p:nvSpPr>
        <p:spPr>
          <a:xfrm>
            <a:off x="8727795" y="2556849"/>
            <a:ext cx="2983911" cy="369332"/>
          </a:xfrm>
          <a:prstGeom prst="rect">
            <a:avLst/>
          </a:prstGeom>
        </p:spPr>
        <p:txBody>
          <a:bodyPr wrap="square">
            <a:spAutoFit/>
          </a:bodyPr>
          <a:lstStyle/>
          <a:p>
            <a:pPr algn="just" eaLnBrk="1" fontAlgn="auto" hangingPunct="1">
              <a:spcBef>
                <a:spcPts val="0"/>
              </a:spcBef>
              <a:spcAft>
                <a:spcPts val="0"/>
              </a:spcAft>
              <a:defRPr/>
            </a:pPr>
            <a:r>
              <a:rPr lang="en-US" sz="900" noProof="1">
                <a:solidFill>
                  <a:schemeClr val="bg1">
                    <a:lumMod val="50000"/>
                  </a:schemeClr>
                </a:solidFill>
                <a:cs typeface="+mn-ea"/>
                <a:sym typeface="+mn-lt"/>
              </a:rPr>
              <a:t>Lorem ipsum dolor sit amet, consectetur adipiscing elit. Nulla imperdiet volutpat dui at fermentum..</a:t>
            </a:r>
          </a:p>
        </p:txBody>
      </p:sp>
      <p:sp>
        <p:nvSpPr>
          <p:cNvPr id="36" name="Rectangle 43">
            <a:extLst>
              <a:ext uri="{FF2B5EF4-FFF2-40B4-BE49-F238E27FC236}">
                <a16:creationId xmlns:a16="http://schemas.microsoft.com/office/drawing/2014/main" id="{04F1E3ED-B7CA-4B40-BA0E-A0A7BB12D597}"/>
              </a:ext>
            </a:extLst>
          </p:cNvPr>
          <p:cNvSpPr/>
          <p:nvPr/>
        </p:nvSpPr>
        <p:spPr>
          <a:xfrm>
            <a:off x="8727793" y="5172989"/>
            <a:ext cx="2983911" cy="369332"/>
          </a:xfrm>
          <a:prstGeom prst="rect">
            <a:avLst/>
          </a:prstGeom>
        </p:spPr>
        <p:txBody>
          <a:bodyPr wrap="square">
            <a:spAutoFit/>
          </a:bodyPr>
          <a:lstStyle/>
          <a:p>
            <a:pPr algn="just" eaLnBrk="1" fontAlgn="auto" hangingPunct="1">
              <a:spcBef>
                <a:spcPts val="0"/>
              </a:spcBef>
              <a:spcAft>
                <a:spcPts val="0"/>
              </a:spcAft>
              <a:defRPr/>
            </a:pPr>
            <a:r>
              <a:rPr lang="en-US" sz="900" noProof="1">
                <a:solidFill>
                  <a:schemeClr val="bg1">
                    <a:lumMod val="50000"/>
                  </a:schemeClr>
                </a:solidFill>
                <a:cs typeface="+mn-ea"/>
                <a:sym typeface="+mn-lt"/>
              </a:rPr>
              <a:t>Lorem ipsum dolor sit amet, consectetur adipiscing elit. Nulla imperdiet volutpat dui at fermentum..</a:t>
            </a:r>
          </a:p>
        </p:txBody>
      </p:sp>
      <p:sp>
        <p:nvSpPr>
          <p:cNvPr id="60" name="Rectangle 45">
            <a:extLst>
              <a:ext uri="{FF2B5EF4-FFF2-40B4-BE49-F238E27FC236}">
                <a16:creationId xmlns:a16="http://schemas.microsoft.com/office/drawing/2014/main" id="{068374B8-BCA6-4C95-8A13-E97F22E4C4E8}"/>
              </a:ext>
            </a:extLst>
          </p:cNvPr>
          <p:cNvSpPr/>
          <p:nvPr/>
        </p:nvSpPr>
        <p:spPr>
          <a:xfrm>
            <a:off x="8727795" y="3417214"/>
            <a:ext cx="2983911" cy="369332"/>
          </a:xfrm>
          <a:prstGeom prst="rect">
            <a:avLst/>
          </a:prstGeom>
        </p:spPr>
        <p:txBody>
          <a:bodyPr wrap="square">
            <a:spAutoFit/>
          </a:bodyPr>
          <a:lstStyle/>
          <a:p>
            <a:pPr algn="just" eaLnBrk="1" fontAlgn="auto" hangingPunct="1">
              <a:spcBef>
                <a:spcPts val="0"/>
              </a:spcBef>
              <a:spcAft>
                <a:spcPts val="0"/>
              </a:spcAft>
              <a:defRPr/>
            </a:pPr>
            <a:r>
              <a:rPr lang="en-US" sz="900" noProof="1">
                <a:solidFill>
                  <a:schemeClr val="bg1">
                    <a:lumMod val="50000"/>
                  </a:schemeClr>
                </a:solidFill>
                <a:cs typeface="+mn-ea"/>
                <a:sym typeface="+mn-lt"/>
              </a:rPr>
              <a:t>Lorem ipsum dolor sit amet, consectetur adipiscing elit. Nulla imperdiet volutpat dui at fermentum..</a:t>
            </a:r>
          </a:p>
        </p:txBody>
      </p:sp>
      <p:cxnSp>
        <p:nvCxnSpPr>
          <p:cNvPr id="61" name="Straight Connector 74">
            <a:extLst>
              <a:ext uri="{FF2B5EF4-FFF2-40B4-BE49-F238E27FC236}">
                <a16:creationId xmlns:a16="http://schemas.microsoft.com/office/drawing/2014/main" id="{7C2267E9-9874-47F9-8C24-ED1AC83EBCA2}"/>
              </a:ext>
            </a:extLst>
          </p:cNvPr>
          <p:cNvCxnSpPr/>
          <p:nvPr/>
        </p:nvCxnSpPr>
        <p:spPr>
          <a:xfrm>
            <a:off x="8162459" y="2201249"/>
            <a:ext cx="0" cy="380365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2" name="Oval 75">
            <a:extLst>
              <a:ext uri="{FF2B5EF4-FFF2-40B4-BE49-F238E27FC236}">
                <a16:creationId xmlns:a16="http://schemas.microsoft.com/office/drawing/2014/main" id="{8DBBEFEF-4659-483F-B9B7-C810B6DD225A}"/>
              </a:ext>
            </a:extLst>
          </p:cNvPr>
          <p:cNvSpPr/>
          <p:nvPr/>
        </p:nvSpPr>
        <p:spPr>
          <a:xfrm>
            <a:off x="7967197" y="2556849"/>
            <a:ext cx="384175" cy="384175"/>
          </a:xfrm>
          <a:prstGeom prst="ellipse">
            <a:avLst/>
          </a:prstGeom>
          <a:solidFill>
            <a:schemeClr val="tx1">
              <a:lumMod val="85000"/>
              <a:lumOff val="1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600">
                <a:solidFill>
                  <a:schemeClr val="bg1"/>
                </a:solidFill>
                <a:cs typeface="+mn-ea"/>
                <a:sym typeface="+mn-lt"/>
              </a:rPr>
              <a:t>1</a:t>
            </a:r>
          </a:p>
        </p:txBody>
      </p:sp>
      <p:sp>
        <p:nvSpPr>
          <p:cNvPr id="63" name="Oval 76">
            <a:extLst>
              <a:ext uri="{FF2B5EF4-FFF2-40B4-BE49-F238E27FC236}">
                <a16:creationId xmlns:a16="http://schemas.microsoft.com/office/drawing/2014/main" id="{59591E27-C559-4D43-9107-929A9308B13B}"/>
              </a:ext>
            </a:extLst>
          </p:cNvPr>
          <p:cNvSpPr/>
          <p:nvPr/>
        </p:nvSpPr>
        <p:spPr>
          <a:xfrm>
            <a:off x="7967197" y="3433149"/>
            <a:ext cx="384175" cy="384175"/>
          </a:xfrm>
          <a:prstGeom prst="ellipse">
            <a:avLst/>
          </a:prstGeom>
          <a:solidFill>
            <a:schemeClr val="tx1">
              <a:lumMod val="85000"/>
              <a:lumOff val="1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600">
                <a:solidFill>
                  <a:schemeClr val="bg1"/>
                </a:solidFill>
                <a:cs typeface="+mn-ea"/>
                <a:sym typeface="+mn-lt"/>
              </a:rPr>
              <a:t>2</a:t>
            </a:r>
          </a:p>
        </p:txBody>
      </p:sp>
      <p:sp>
        <p:nvSpPr>
          <p:cNvPr id="64" name="Oval 77">
            <a:extLst>
              <a:ext uri="{FF2B5EF4-FFF2-40B4-BE49-F238E27FC236}">
                <a16:creationId xmlns:a16="http://schemas.microsoft.com/office/drawing/2014/main" id="{3ADD7311-C0A2-43FA-92A7-AF5B0896B1DD}"/>
              </a:ext>
            </a:extLst>
          </p:cNvPr>
          <p:cNvSpPr/>
          <p:nvPr/>
        </p:nvSpPr>
        <p:spPr>
          <a:xfrm>
            <a:off x="7967197" y="4311036"/>
            <a:ext cx="384175" cy="384175"/>
          </a:xfrm>
          <a:prstGeom prst="ellipse">
            <a:avLst/>
          </a:prstGeom>
          <a:solidFill>
            <a:schemeClr val="tx1">
              <a:lumMod val="85000"/>
              <a:lumOff val="1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600">
                <a:solidFill>
                  <a:schemeClr val="bg1"/>
                </a:solidFill>
                <a:cs typeface="+mn-ea"/>
                <a:sym typeface="+mn-lt"/>
              </a:rPr>
              <a:t>3</a:t>
            </a:r>
          </a:p>
        </p:txBody>
      </p:sp>
      <p:sp>
        <p:nvSpPr>
          <p:cNvPr id="72" name="Oval 78">
            <a:extLst>
              <a:ext uri="{FF2B5EF4-FFF2-40B4-BE49-F238E27FC236}">
                <a16:creationId xmlns:a16="http://schemas.microsoft.com/office/drawing/2014/main" id="{3762DD92-B7BD-4541-BC2F-A44EEF5471A7}"/>
              </a:ext>
            </a:extLst>
          </p:cNvPr>
          <p:cNvSpPr/>
          <p:nvPr/>
        </p:nvSpPr>
        <p:spPr>
          <a:xfrm>
            <a:off x="7967197" y="5188924"/>
            <a:ext cx="384175" cy="384175"/>
          </a:xfrm>
          <a:prstGeom prst="ellipse">
            <a:avLst/>
          </a:prstGeom>
          <a:solidFill>
            <a:schemeClr val="tx1">
              <a:lumMod val="85000"/>
              <a:lumOff val="1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600">
                <a:solidFill>
                  <a:schemeClr val="bg1"/>
                </a:solidFill>
                <a:cs typeface="+mn-ea"/>
                <a:sym typeface="+mn-lt"/>
              </a:rPr>
              <a:t>4</a:t>
            </a:r>
          </a:p>
        </p:txBody>
      </p:sp>
      <p:sp>
        <p:nvSpPr>
          <p:cNvPr id="73" name="Rectangle 43">
            <a:extLst>
              <a:ext uri="{FF2B5EF4-FFF2-40B4-BE49-F238E27FC236}">
                <a16:creationId xmlns:a16="http://schemas.microsoft.com/office/drawing/2014/main" id="{0CC20A39-F22A-454B-86CD-0638541B359C}"/>
              </a:ext>
            </a:extLst>
          </p:cNvPr>
          <p:cNvSpPr/>
          <p:nvPr/>
        </p:nvSpPr>
        <p:spPr>
          <a:xfrm>
            <a:off x="8727794" y="4313453"/>
            <a:ext cx="2983911" cy="369332"/>
          </a:xfrm>
          <a:prstGeom prst="rect">
            <a:avLst/>
          </a:prstGeom>
        </p:spPr>
        <p:txBody>
          <a:bodyPr wrap="square">
            <a:spAutoFit/>
          </a:bodyPr>
          <a:lstStyle/>
          <a:p>
            <a:pPr algn="just" eaLnBrk="1" fontAlgn="auto" hangingPunct="1">
              <a:spcBef>
                <a:spcPts val="0"/>
              </a:spcBef>
              <a:spcAft>
                <a:spcPts val="0"/>
              </a:spcAft>
              <a:defRPr/>
            </a:pPr>
            <a:r>
              <a:rPr lang="en-US" sz="900" noProof="1">
                <a:solidFill>
                  <a:schemeClr val="bg1">
                    <a:lumMod val="50000"/>
                  </a:schemeClr>
                </a:solidFill>
                <a:cs typeface="+mn-ea"/>
                <a:sym typeface="+mn-lt"/>
              </a:rPr>
              <a:t>Lorem ipsum dolor sit amet, consectetur adipiscing elit. Nulla imperdiet volutpat dui at fermentum..</a:t>
            </a:r>
          </a:p>
        </p:txBody>
      </p:sp>
    </p:spTree>
    <p:extLst>
      <p:ext uri="{BB962C8B-B14F-4D97-AF65-F5344CB8AC3E}">
        <p14:creationId xmlns:p14="http://schemas.microsoft.com/office/powerpoint/2010/main" val="50781107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0.70"/>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par>
                                <p:cTn id="10" presetID="2" presetClass="entr" presetSubtype="8" accel="50000" decel="50000" fill="hold" nodeType="with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2000" fill="hold"/>
                                        <p:tgtEl>
                                          <p:spTgt spid="67"/>
                                        </p:tgtEl>
                                        <p:attrNameLst>
                                          <p:attrName>ppt_x</p:attrName>
                                        </p:attrNameLst>
                                      </p:cBhvr>
                                      <p:tavLst>
                                        <p:tav tm="0">
                                          <p:val>
                                            <p:strVal val="0-#ppt_w/2"/>
                                          </p:val>
                                        </p:tav>
                                        <p:tav tm="100000">
                                          <p:val>
                                            <p:strVal val="#ppt_x"/>
                                          </p:val>
                                        </p:tav>
                                      </p:tavLst>
                                    </p:anim>
                                    <p:anim calcmode="lin" valueType="num">
                                      <p:cBhvr additive="base">
                                        <p:cTn id="13" dur="2000" fill="hold"/>
                                        <p:tgtEl>
                                          <p:spTgt spid="67"/>
                                        </p:tgtEl>
                                        <p:attrNameLst>
                                          <p:attrName>ppt_y</p:attrName>
                                        </p:attrNameLst>
                                      </p:cBhvr>
                                      <p:tavLst>
                                        <p:tav tm="0">
                                          <p:val>
                                            <p:strVal val="#ppt_y"/>
                                          </p:val>
                                        </p:tav>
                                        <p:tav tm="100000">
                                          <p:val>
                                            <p:strVal val="#ppt_y"/>
                                          </p:val>
                                        </p:tav>
                                      </p:tavLst>
                                    </p:anim>
                                  </p:childTnLst>
                                </p:cTn>
                              </p:par>
                              <p:par>
                                <p:cTn id="14" presetID="2" presetClass="entr" presetSubtype="8" accel="50000" decel="50000" fill="hold" nodeType="withEffect">
                                  <p:stCondLst>
                                    <p:cond delay="30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2000" fill="hold"/>
                                        <p:tgtEl>
                                          <p:spTgt spid="57"/>
                                        </p:tgtEl>
                                        <p:attrNameLst>
                                          <p:attrName>ppt_x</p:attrName>
                                        </p:attrNameLst>
                                      </p:cBhvr>
                                      <p:tavLst>
                                        <p:tav tm="0">
                                          <p:val>
                                            <p:strVal val="0-#ppt_w/2"/>
                                          </p:val>
                                        </p:tav>
                                        <p:tav tm="100000">
                                          <p:val>
                                            <p:strVal val="#ppt_x"/>
                                          </p:val>
                                        </p:tav>
                                      </p:tavLst>
                                    </p:anim>
                                    <p:anim calcmode="lin" valueType="num">
                                      <p:cBhvr additive="base">
                                        <p:cTn id="17" dur="2000" fill="hold"/>
                                        <p:tgtEl>
                                          <p:spTgt spid="57"/>
                                        </p:tgtEl>
                                        <p:attrNameLst>
                                          <p:attrName>ppt_y</p:attrName>
                                        </p:attrNameLst>
                                      </p:cBhvr>
                                      <p:tavLst>
                                        <p:tav tm="0">
                                          <p:val>
                                            <p:strVal val="#ppt_y"/>
                                          </p:val>
                                        </p:tav>
                                        <p:tav tm="100000">
                                          <p:val>
                                            <p:strVal val="#ppt_y"/>
                                          </p:val>
                                        </p:tav>
                                      </p:tavLst>
                                    </p:anim>
                                  </p:childTnLst>
                                </p:cTn>
                              </p:par>
                              <p:par>
                                <p:cTn id="18" presetID="2" presetClass="entr" presetSubtype="8" accel="50000" decel="50000" fill="hold" nodeType="withEffect">
                                  <p:stCondLst>
                                    <p:cond delay="60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2000" fill="hold"/>
                                        <p:tgtEl>
                                          <p:spTgt spid="48"/>
                                        </p:tgtEl>
                                        <p:attrNameLst>
                                          <p:attrName>ppt_x</p:attrName>
                                        </p:attrNameLst>
                                      </p:cBhvr>
                                      <p:tavLst>
                                        <p:tav tm="0">
                                          <p:val>
                                            <p:strVal val="0-#ppt_w/2"/>
                                          </p:val>
                                        </p:tav>
                                        <p:tav tm="100000">
                                          <p:val>
                                            <p:strVal val="#ppt_x"/>
                                          </p:val>
                                        </p:tav>
                                      </p:tavLst>
                                    </p:anim>
                                    <p:anim calcmode="lin" valueType="num">
                                      <p:cBhvr additive="base">
                                        <p:cTn id="21" dur="2000" fill="hold"/>
                                        <p:tgtEl>
                                          <p:spTgt spid="48"/>
                                        </p:tgtEl>
                                        <p:attrNameLst>
                                          <p:attrName>ppt_y</p:attrName>
                                        </p:attrNameLst>
                                      </p:cBhvr>
                                      <p:tavLst>
                                        <p:tav tm="0">
                                          <p:val>
                                            <p:strVal val="#ppt_y"/>
                                          </p:val>
                                        </p:tav>
                                        <p:tav tm="100000">
                                          <p:val>
                                            <p:strVal val="#ppt_y"/>
                                          </p:val>
                                        </p:tav>
                                      </p:tavLst>
                                    </p:anim>
                                  </p:childTnLst>
                                </p:cTn>
                              </p:par>
                              <p:par>
                                <p:cTn id="22" presetID="2" presetClass="entr" presetSubtype="8" accel="50000" decel="50000" fill="hold" nodeType="withEffect">
                                  <p:stCondLst>
                                    <p:cond delay="90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2000" fill="hold"/>
                                        <p:tgtEl>
                                          <p:spTgt spid="37"/>
                                        </p:tgtEl>
                                        <p:attrNameLst>
                                          <p:attrName>ppt_x</p:attrName>
                                        </p:attrNameLst>
                                      </p:cBhvr>
                                      <p:tavLst>
                                        <p:tav tm="0">
                                          <p:val>
                                            <p:strVal val="0-#ppt_w/2"/>
                                          </p:val>
                                        </p:tav>
                                        <p:tav tm="100000">
                                          <p:val>
                                            <p:strVal val="#ppt_x"/>
                                          </p:val>
                                        </p:tav>
                                      </p:tavLst>
                                    </p:anim>
                                    <p:anim calcmode="lin" valueType="num">
                                      <p:cBhvr additive="base">
                                        <p:cTn id="25" dur="2000" fill="hold"/>
                                        <p:tgtEl>
                                          <p:spTgt spid="37"/>
                                        </p:tgtEl>
                                        <p:attrNameLst>
                                          <p:attrName>ppt_y</p:attrName>
                                        </p:attrNameLst>
                                      </p:cBhvr>
                                      <p:tavLst>
                                        <p:tav tm="0">
                                          <p:val>
                                            <p:strVal val="#ppt_y"/>
                                          </p:val>
                                        </p:tav>
                                        <p:tav tm="100000">
                                          <p:val>
                                            <p:strVal val="#ppt_y"/>
                                          </p:val>
                                        </p:tav>
                                      </p:tavLst>
                                    </p:anim>
                                  </p:childTnLst>
                                </p:cTn>
                              </p:par>
                            </p:childTnLst>
                          </p:cTn>
                        </p:par>
                        <p:par>
                          <p:cTn id="26" fill="hold">
                            <p:stCondLst>
                              <p:cond delay="2900"/>
                            </p:stCondLst>
                            <p:childTnLst>
                              <p:par>
                                <p:cTn id="27" presetID="22" presetClass="entr" presetSubtype="1"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up)">
                                      <p:cBhvr>
                                        <p:cTn id="29" dur="500"/>
                                        <p:tgtEl>
                                          <p:spTgt spid="61"/>
                                        </p:tgtEl>
                                      </p:cBhvr>
                                    </p:animEffect>
                                  </p:childTnLst>
                                </p:cTn>
                              </p:par>
                            </p:childTnLst>
                          </p:cTn>
                        </p:par>
                        <p:par>
                          <p:cTn id="30" fill="hold">
                            <p:stCondLst>
                              <p:cond delay="3400"/>
                            </p:stCondLst>
                            <p:childTnLst>
                              <p:par>
                                <p:cTn id="31" presetID="53" presetClass="entr" presetSubtype="16" fill="hold" grpId="0" nodeType="afterEffect">
                                  <p:stCondLst>
                                    <p:cond delay="0"/>
                                  </p:stCondLst>
                                  <p:childTnLst>
                                    <p:set>
                                      <p:cBhvr>
                                        <p:cTn id="32" dur="1" fill="hold">
                                          <p:stCondLst>
                                            <p:cond delay="0"/>
                                          </p:stCondLst>
                                        </p:cTn>
                                        <p:tgtEl>
                                          <p:spTgt spid="62"/>
                                        </p:tgtEl>
                                        <p:attrNameLst>
                                          <p:attrName>style.visibility</p:attrName>
                                        </p:attrNameLst>
                                      </p:cBhvr>
                                      <p:to>
                                        <p:strVal val="visible"/>
                                      </p:to>
                                    </p:set>
                                    <p:anim calcmode="lin" valueType="num">
                                      <p:cBhvr>
                                        <p:cTn id="33" dur="500" fill="hold"/>
                                        <p:tgtEl>
                                          <p:spTgt spid="62"/>
                                        </p:tgtEl>
                                        <p:attrNameLst>
                                          <p:attrName>ppt_w</p:attrName>
                                        </p:attrNameLst>
                                      </p:cBhvr>
                                      <p:tavLst>
                                        <p:tav tm="0">
                                          <p:val>
                                            <p:fltVal val="0"/>
                                          </p:val>
                                        </p:tav>
                                        <p:tav tm="100000">
                                          <p:val>
                                            <p:strVal val="#ppt_w"/>
                                          </p:val>
                                        </p:tav>
                                      </p:tavLst>
                                    </p:anim>
                                    <p:anim calcmode="lin" valueType="num">
                                      <p:cBhvr>
                                        <p:cTn id="34" dur="500" fill="hold"/>
                                        <p:tgtEl>
                                          <p:spTgt spid="62"/>
                                        </p:tgtEl>
                                        <p:attrNameLst>
                                          <p:attrName>ppt_h</p:attrName>
                                        </p:attrNameLst>
                                      </p:cBhvr>
                                      <p:tavLst>
                                        <p:tav tm="0">
                                          <p:val>
                                            <p:fltVal val="0"/>
                                          </p:val>
                                        </p:tav>
                                        <p:tav tm="100000">
                                          <p:val>
                                            <p:strVal val="#ppt_h"/>
                                          </p:val>
                                        </p:tav>
                                      </p:tavLst>
                                    </p:anim>
                                    <p:animEffect transition="in" filter="fade">
                                      <p:cBhvr>
                                        <p:cTn id="35" dur="500"/>
                                        <p:tgtEl>
                                          <p:spTgt spid="62"/>
                                        </p:tgtEl>
                                      </p:cBhvr>
                                    </p:animEffect>
                                  </p:childTnLst>
                                </p:cTn>
                              </p:par>
                            </p:childTnLst>
                          </p:cTn>
                        </p:par>
                        <p:par>
                          <p:cTn id="36" fill="hold">
                            <p:stCondLst>
                              <p:cond delay="3900"/>
                            </p:stCondLst>
                            <p:childTnLst>
                              <p:par>
                                <p:cTn id="37" presetID="42"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anim calcmode="lin" valueType="num">
                                      <p:cBhvr>
                                        <p:cTn id="40" dur="500" fill="hold"/>
                                        <p:tgtEl>
                                          <p:spTgt spid="35"/>
                                        </p:tgtEl>
                                        <p:attrNameLst>
                                          <p:attrName>ppt_x</p:attrName>
                                        </p:attrNameLst>
                                      </p:cBhvr>
                                      <p:tavLst>
                                        <p:tav tm="0">
                                          <p:val>
                                            <p:strVal val="#ppt_x"/>
                                          </p:val>
                                        </p:tav>
                                        <p:tav tm="100000">
                                          <p:val>
                                            <p:strVal val="#ppt_x"/>
                                          </p:val>
                                        </p:tav>
                                      </p:tavLst>
                                    </p:anim>
                                    <p:anim calcmode="lin" valueType="num">
                                      <p:cBhvr>
                                        <p:cTn id="41" dur="500" fill="hold"/>
                                        <p:tgtEl>
                                          <p:spTgt spid="35"/>
                                        </p:tgtEl>
                                        <p:attrNameLst>
                                          <p:attrName>ppt_y</p:attrName>
                                        </p:attrNameLst>
                                      </p:cBhvr>
                                      <p:tavLst>
                                        <p:tav tm="0">
                                          <p:val>
                                            <p:strVal val="#ppt_y+.1"/>
                                          </p:val>
                                        </p:tav>
                                        <p:tav tm="100000">
                                          <p:val>
                                            <p:strVal val="#ppt_y"/>
                                          </p:val>
                                        </p:tav>
                                      </p:tavLst>
                                    </p:anim>
                                  </p:childTnLst>
                                </p:cTn>
                              </p:par>
                            </p:childTnLst>
                          </p:cTn>
                        </p:par>
                        <p:par>
                          <p:cTn id="42" fill="hold">
                            <p:stCondLst>
                              <p:cond delay="4400"/>
                            </p:stCondLst>
                            <p:childTnLst>
                              <p:par>
                                <p:cTn id="43" presetID="53" presetClass="entr" presetSubtype="16"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cBhvr>
                                        <p:cTn id="45" dur="500" fill="hold"/>
                                        <p:tgtEl>
                                          <p:spTgt spid="63"/>
                                        </p:tgtEl>
                                        <p:attrNameLst>
                                          <p:attrName>ppt_w</p:attrName>
                                        </p:attrNameLst>
                                      </p:cBhvr>
                                      <p:tavLst>
                                        <p:tav tm="0">
                                          <p:val>
                                            <p:fltVal val="0"/>
                                          </p:val>
                                        </p:tav>
                                        <p:tav tm="100000">
                                          <p:val>
                                            <p:strVal val="#ppt_w"/>
                                          </p:val>
                                        </p:tav>
                                      </p:tavLst>
                                    </p:anim>
                                    <p:anim calcmode="lin" valueType="num">
                                      <p:cBhvr>
                                        <p:cTn id="46" dur="500" fill="hold"/>
                                        <p:tgtEl>
                                          <p:spTgt spid="63"/>
                                        </p:tgtEl>
                                        <p:attrNameLst>
                                          <p:attrName>ppt_h</p:attrName>
                                        </p:attrNameLst>
                                      </p:cBhvr>
                                      <p:tavLst>
                                        <p:tav tm="0">
                                          <p:val>
                                            <p:fltVal val="0"/>
                                          </p:val>
                                        </p:tav>
                                        <p:tav tm="100000">
                                          <p:val>
                                            <p:strVal val="#ppt_h"/>
                                          </p:val>
                                        </p:tav>
                                      </p:tavLst>
                                    </p:anim>
                                    <p:animEffect transition="in" filter="fade">
                                      <p:cBhvr>
                                        <p:cTn id="47" dur="500"/>
                                        <p:tgtEl>
                                          <p:spTgt spid="63"/>
                                        </p:tgtEl>
                                      </p:cBhvr>
                                    </p:animEffect>
                                  </p:childTnLst>
                                </p:cTn>
                              </p:par>
                            </p:childTnLst>
                          </p:cTn>
                        </p:par>
                        <p:par>
                          <p:cTn id="48" fill="hold">
                            <p:stCondLst>
                              <p:cond delay="49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anim calcmode="lin" valueType="num">
                                      <p:cBhvr>
                                        <p:cTn id="52" dur="500" fill="hold"/>
                                        <p:tgtEl>
                                          <p:spTgt spid="60"/>
                                        </p:tgtEl>
                                        <p:attrNameLst>
                                          <p:attrName>ppt_x</p:attrName>
                                        </p:attrNameLst>
                                      </p:cBhvr>
                                      <p:tavLst>
                                        <p:tav tm="0">
                                          <p:val>
                                            <p:strVal val="#ppt_x"/>
                                          </p:val>
                                        </p:tav>
                                        <p:tav tm="100000">
                                          <p:val>
                                            <p:strVal val="#ppt_x"/>
                                          </p:val>
                                        </p:tav>
                                      </p:tavLst>
                                    </p:anim>
                                    <p:anim calcmode="lin" valueType="num">
                                      <p:cBhvr>
                                        <p:cTn id="53" dur="5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5400"/>
                            </p:stCondLst>
                            <p:childTnLst>
                              <p:par>
                                <p:cTn id="55" presetID="53" presetClass="entr" presetSubtype="16" fill="hold" grpId="0" nodeType="afterEffect">
                                  <p:stCondLst>
                                    <p:cond delay="0"/>
                                  </p:stCondLst>
                                  <p:childTnLst>
                                    <p:set>
                                      <p:cBhvr>
                                        <p:cTn id="56" dur="1" fill="hold">
                                          <p:stCondLst>
                                            <p:cond delay="0"/>
                                          </p:stCondLst>
                                        </p:cTn>
                                        <p:tgtEl>
                                          <p:spTgt spid="64"/>
                                        </p:tgtEl>
                                        <p:attrNameLst>
                                          <p:attrName>style.visibility</p:attrName>
                                        </p:attrNameLst>
                                      </p:cBhvr>
                                      <p:to>
                                        <p:strVal val="visible"/>
                                      </p:to>
                                    </p:set>
                                    <p:anim calcmode="lin" valueType="num">
                                      <p:cBhvr>
                                        <p:cTn id="57" dur="500" fill="hold"/>
                                        <p:tgtEl>
                                          <p:spTgt spid="64"/>
                                        </p:tgtEl>
                                        <p:attrNameLst>
                                          <p:attrName>ppt_w</p:attrName>
                                        </p:attrNameLst>
                                      </p:cBhvr>
                                      <p:tavLst>
                                        <p:tav tm="0">
                                          <p:val>
                                            <p:fltVal val="0"/>
                                          </p:val>
                                        </p:tav>
                                        <p:tav tm="100000">
                                          <p:val>
                                            <p:strVal val="#ppt_w"/>
                                          </p:val>
                                        </p:tav>
                                      </p:tavLst>
                                    </p:anim>
                                    <p:anim calcmode="lin" valueType="num">
                                      <p:cBhvr>
                                        <p:cTn id="58" dur="500" fill="hold"/>
                                        <p:tgtEl>
                                          <p:spTgt spid="64"/>
                                        </p:tgtEl>
                                        <p:attrNameLst>
                                          <p:attrName>ppt_h</p:attrName>
                                        </p:attrNameLst>
                                      </p:cBhvr>
                                      <p:tavLst>
                                        <p:tav tm="0">
                                          <p:val>
                                            <p:fltVal val="0"/>
                                          </p:val>
                                        </p:tav>
                                        <p:tav tm="100000">
                                          <p:val>
                                            <p:strVal val="#ppt_h"/>
                                          </p:val>
                                        </p:tav>
                                      </p:tavLst>
                                    </p:anim>
                                    <p:animEffect transition="in" filter="fade">
                                      <p:cBhvr>
                                        <p:cTn id="59" dur="500"/>
                                        <p:tgtEl>
                                          <p:spTgt spid="64"/>
                                        </p:tgtEl>
                                      </p:cBhvr>
                                    </p:animEffect>
                                  </p:childTnLst>
                                </p:cTn>
                              </p:par>
                            </p:childTnLst>
                          </p:cTn>
                        </p:par>
                        <p:par>
                          <p:cTn id="60" fill="hold">
                            <p:stCondLst>
                              <p:cond delay="5900"/>
                            </p:stCondLst>
                            <p:childTnLst>
                              <p:par>
                                <p:cTn id="61" presetID="42" presetClass="entr" presetSubtype="0" fill="hold" grpId="0" nodeType="after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500"/>
                                        <p:tgtEl>
                                          <p:spTgt spid="73"/>
                                        </p:tgtEl>
                                      </p:cBhvr>
                                    </p:animEffect>
                                    <p:anim calcmode="lin" valueType="num">
                                      <p:cBhvr>
                                        <p:cTn id="64" dur="500" fill="hold"/>
                                        <p:tgtEl>
                                          <p:spTgt spid="73"/>
                                        </p:tgtEl>
                                        <p:attrNameLst>
                                          <p:attrName>ppt_x</p:attrName>
                                        </p:attrNameLst>
                                      </p:cBhvr>
                                      <p:tavLst>
                                        <p:tav tm="0">
                                          <p:val>
                                            <p:strVal val="#ppt_x"/>
                                          </p:val>
                                        </p:tav>
                                        <p:tav tm="100000">
                                          <p:val>
                                            <p:strVal val="#ppt_x"/>
                                          </p:val>
                                        </p:tav>
                                      </p:tavLst>
                                    </p:anim>
                                    <p:anim calcmode="lin" valueType="num">
                                      <p:cBhvr>
                                        <p:cTn id="65" dur="500" fill="hold"/>
                                        <p:tgtEl>
                                          <p:spTgt spid="73"/>
                                        </p:tgtEl>
                                        <p:attrNameLst>
                                          <p:attrName>ppt_y</p:attrName>
                                        </p:attrNameLst>
                                      </p:cBhvr>
                                      <p:tavLst>
                                        <p:tav tm="0">
                                          <p:val>
                                            <p:strVal val="#ppt_y+.1"/>
                                          </p:val>
                                        </p:tav>
                                        <p:tav tm="100000">
                                          <p:val>
                                            <p:strVal val="#ppt_y"/>
                                          </p:val>
                                        </p:tav>
                                      </p:tavLst>
                                    </p:anim>
                                  </p:childTnLst>
                                </p:cTn>
                              </p:par>
                            </p:childTnLst>
                          </p:cTn>
                        </p:par>
                        <p:par>
                          <p:cTn id="66" fill="hold">
                            <p:stCondLst>
                              <p:cond delay="6400"/>
                            </p:stCondLst>
                            <p:childTnLst>
                              <p:par>
                                <p:cTn id="67" presetID="53" presetClass="entr" presetSubtype="16" fill="hold" grpId="0" nodeType="after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p:cTn id="69" dur="500" fill="hold"/>
                                        <p:tgtEl>
                                          <p:spTgt spid="72"/>
                                        </p:tgtEl>
                                        <p:attrNameLst>
                                          <p:attrName>ppt_w</p:attrName>
                                        </p:attrNameLst>
                                      </p:cBhvr>
                                      <p:tavLst>
                                        <p:tav tm="0">
                                          <p:val>
                                            <p:fltVal val="0"/>
                                          </p:val>
                                        </p:tav>
                                        <p:tav tm="100000">
                                          <p:val>
                                            <p:strVal val="#ppt_w"/>
                                          </p:val>
                                        </p:tav>
                                      </p:tavLst>
                                    </p:anim>
                                    <p:anim calcmode="lin" valueType="num">
                                      <p:cBhvr>
                                        <p:cTn id="70" dur="500" fill="hold"/>
                                        <p:tgtEl>
                                          <p:spTgt spid="72"/>
                                        </p:tgtEl>
                                        <p:attrNameLst>
                                          <p:attrName>ppt_h</p:attrName>
                                        </p:attrNameLst>
                                      </p:cBhvr>
                                      <p:tavLst>
                                        <p:tav tm="0">
                                          <p:val>
                                            <p:fltVal val="0"/>
                                          </p:val>
                                        </p:tav>
                                        <p:tav tm="100000">
                                          <p:val>
                                            <p:strVal val="#ppt_h"/>
                                          </p:val>
                                        </p:tav>
                                      </p:tavLst>
                                    </p:anim>
                                    <p:animEffect transition="in" filter="fade">
                                      <p:cBhvr>
                                        <p:cTn id="71" dur="500"/>
                                        <p:tgtEl>
                                          <p:spTgt spid="72"/>
                                        </p:tgtEl>
                                      </p:cBhvr>
                                    </p:animEffect>
                                  </p:childTnLst>
                                </p:cTn>
                              </p:par>
                            </p:childTnLst>
                          </p:cTn>
                        </p:par>
                        <p:par>
                          <p:cTn id="72" fill="hold">
                            <p:stCondLst>
                              <p:cond delay="6900"/>
                            </p:stCondLst>
                            <p:childTnLst>
                              <p:par>
                                <p:cTn id="73" presetID="42" presetClass="entr" presetSubtype="0"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anim calcmode="lin" valueType="num">
                                      <p:cBhvr>
                                        <p:cTn id="76" dur="500" fill="hold"/>
                                        <p:tgtEl>
                                          <p:spTgt spid="36"/>
                                        </p:tgtEl>
                                        <p:attrNameLst>
                                          <p:attrName>ppt_x</p:attrName>
                                        </p:attrNameLst>
                                      </p:cBhvr>
                                      <p:tavLst>
                                        <p:tav tm="0">
                                          <p:val>
                                            <p:strVal val="#ppt_x"/>
                                          </p:val>
                                        </p:tav>
                                        <p:tav tm="100000">
                                          <p:val>
                                            <p:strVal val="#ppt_x"/>
                                          </p:val>
                                        </p:tav>
                                      </p:tavLst>
                                    </p:anim>
                                    <p:anim calcmode="lin" valueType="num">
                                      <p:cBhvr>
                                        <p:cTn id="77"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60" grpId="0"/>
      <p:bldP spid="62" grpId="0" animBg="1"/>
      <p:bldP spid="63" grpId="0" animBg="1"/>
      <p:bldP spid="64" grpId="0" animBg="1"/>
      <p:bldP spid="72" grpId="0" animBg="1"/>
      <p:bldP spid="7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24 Elipse">
            <a:extLst>
              <a:ext uri="{FF2B5EF4-FFF2-40B4-BE49-F238E27FC236}">
                <a16:creationId xmlns:a16="http://schemas.microsoft.com/office/drawing/2014/main" id="{C5ED9431-3DC9-4402-B856-DE0F2BE0B088}"/>
              </a:ext>
            </a:extLst>
          </p:cNvPr>
          <p:cNvSpPr/>
          <p:nvPr/>
        </p:nvSpPr>
        <p:spPr>
          <a:xfrm>
            <a:off x="494273" y="5934570"/>
            <a:ext cx="3485028" cy="1033696"/>
          </a:xfrm>
          <a:prstGeom prst="ellipse">
            <a:avLst/>
          </a:prstGeom>
          <a:gradFill flip="none" rotWithShape="1">
            <a:gsLst>
              <a:gs pos="0">
                <a:srgbClr val="262626">
                  <a:lumMod val="75000"/>
                  <a:lumOff val="25000"/>
                  <a:alpha val="65000"/>
                </a:srgbClr>
              </a:gs>
              <a:gs pos="100000">
                <a:srgbClr val="262626">
                  <a:lumMod val="75000"/>
                  <a:lumOff val="25000"/>
                  <a:alpha val="65000"/>
                </a:srgbClr>
              </a:gs>
            </a:gsLst>
            <a:lin ang="5400000" scaled="0"/>
            <a:tileRect/>
          </a:gradFill>
          <a:ln w="25400" cap="flat" cmpd="sng" algn="ctr">
            <a:noFill/>
            <a:prstDash val="solid"/>
          </a:ln>
          <a:effectLst>
            <a:softEdge rad="444500"/>
          </a:effectLst>
        </p:spPr>
        <p:txBody>
          <a:bodyPr lIns="120782" tIns="60391" rIns="120782" bIns="6039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900" b="0" i="0" u="none" strike="noStrike" kern="0" cap="none" spc="0" normalizeH="0" baseline="0" noProof="0">
              <a:ln>
                <a:noFill/>
              </a:ln>
              <a:solidFill>
                <a:srgbClr val="262626"/>
              </a:solidFill>
              <a:effectLst/>
              <a:uLnTx/>
              <a:uFillTx/>
              <a:cs typeface="+mn-ea"/>
              <a:sym typeface="+mn-lt"/>
            </a:endParaRPr>
          </a:p>
        </p:txBody>
      </p:sp>
      <p:grpSp>
        <p:nvGrpSpPr>
          <p:cNvPr id="17" name="组合 16">
            <a:extLst>
              <a:ext uri="{FF2B5EF4-FFF2-40B4-BE49-F238E27FC236}">
                <a16:creationId xmlns:a16="http://schemas.microsoft.com/office/drawing/2014/main" id="{CDC89A3E-03E1-4F56-8B7B-5704225C9098}"/>
              </a:ext>
            </a:extLst>
          </p:cNvPr>
          <p:cNvGrpSpPr/>
          <p:nvPr/>
        </p:nvGrpSpPr>
        <p:grpSpPr>
          <a:xfrm>
            <a:off x="3390898" y="419177"/>
            <a:ext cx="5410202" cy="1073532"/>
            <a:chOff x="3390898" y="419177"/>
            <a:chExt cx="5410202" cy="1073532"/>
          </a:xfrm>
        </p:grpSpPr>
        <p:sp>
          <p:nvSpPr>
            <p:cNvPr id="18" name="文本框 17">
              <a:extLst>
                <a:ext uri="{FF2B5EF4-FFF2-40B4-BE49-F238E27FC236}">
                  <a16:creationId xmlns:a16="http://schemas.microsoft.com/office/drawing/2014/main" id="{95073C2B-0EAC-4602-A79F-871C979A6D96}"/>
                </a:ext>
              </a:extLst>
            </p:cNvPr>
            <p:cNvSpPr txBox="1"/>
            <p:nvPr/>
          </p:nvSpPr>
          <p:spPr>
            <a:xfrm>
              <a:off x="5182928" y="419177"/>
              <a:ext cx="1826142"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dirty="0">
                  <a:solidFill>
                    <a:srgbClr val="00BCD4"/>
                  </a:solidFill>
                  <a:cs typeface="+mn-ea"/>
                  <a:sym typeface="+mn-lt"/>
                </a:rPr>
                <a:t>Product management</a:t>
              </a:r>
            </a:p>
          </p:txBody>
        </p:sp>
        <p:sp>
          <p:nvSpPr>
            <p:cNvPr id="19" name="文本框 18">
              <a:extLst>
                <a:ext uri="{FF2B5EF4-FFF2-40B4-BE49-F238E27FC236}">
                  <a16:creationId xmlns:a16="http://schemas.microsoft.com/office/drawing/2014/main" id="{5AB6EA15-B620-4810-882D-3399DA48DCD1}"/>
                </a:ext>
              </a:extLst>
            </p:cNvPr>
            <p:cNvSpPr txBox="1"/>
            <p:nvPr/>
          </p:nvSpPr>
          <p:spPr>
            <a:xfrm>
              <a:off x="3390898" y="996419"/>
              <a:ext cx="5410202" cy="49629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bg1">
                      <a:lumMod val="65000"/>
                    </a:schemeClr>
                  </a:solidFill>
                  <a:effectLst/>
                  <a:uLnTx/>
                  <a:uFillTx/>
                  <a:cs typeface="+mn-ea"/>
                  <a:sym typeface="+mn-lt"/>
                </a:rPr>
                <a:t>The user can demonstrate on a projector or computer, or print the presentation and make it into a film to be used in a wider field</a:t>
              </a:r>
            </a:p>
          </p:txBody>
        </p:sp>
      </p:grpSp>
      <p:sp>
        <p:nvSpPr>
          <p:cNvPr id="30" name="Rectangle 33">
            <a:extLst>
              <a:ext uri="{FF2B5EF4-FFF2-40B4-BE49-F238E27FC236}">
                <a16:creationId xmlns:a16="http://schemas.microsoft.com/office/drawing/2014/main" id="{CDADFA9A-F1CC-4279-AFE9-803765A1DED1}"/>
              </a:ext>
            </a:extLst>
          </p:cNvPr>
          <p:cNvSpPr>
            <a:spLocks noChangeArrowheads="1"/>
          </p:cNvSpPr>
          <p:nvPr/>
        </p:nvSpPr>
        <p:spPr bwMode="auto">
          <a:xfrm>
            <a:off x="7800502" y="1970994"/>
            <a:ext cx="1765908" cy="441535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1" name="Rectangle 33">
            <a:extLst>
              <a:ext uri="{FF2B5EF4-FFF2-40B4-BE49-F238E27FC236}">
                <a16:creationId xmlns:a16="http://schemas.microsoft.com/office/drawing/2014/main" id="{412D5163-573B-48F8-90FF-4052A8EA30C6}"/>
              </a:ext>
            </a:extLst>
          </p:cNvPr>
          <p:cNvSpPr>
            <a:spLocks noChangeArrowheads="1"/>
          </p:cNvSpPr>
          <p:nvPr/>
        </p:nvSpPr>
        <p:spPr bwMode="auto">
          <a:xfrm>
            <a:off x="7821993" y="3984801"/>
            <a:ext cx="1951234" cy="2401548"/>
          </a:xfrm>
          <a:prstGeom prst="rect">
            <a:avLst/>
          </a:prstGeom>
          <a:solidFill>
            <a:srgbClr val="00BCD4"/>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2" name="Rectangle 33">
            <a:extLst>
              <a:ext uri="{FF2B5EF4-FFF2-40B4-BE49-F238E27FC236}">
                <a16:creationId xmlns:a16="http://schemas.microsoft.com/office/drawing/2014/main" id="{691CD765-681C-4313-836F-569B9925DC82}"/>
              </a:ext>
            </a:extLst>
          </p:cNvPr>
          <p:cNvSpPr>
            <a:spLocks noChangeArrowheads="1"/>
          </p:cNvSpPr>
          <p:nvPr/>
        </p:nvSpPr>
        <p:spPr bwMode="auto">
          <a:xfrm>
            <a:off x="4207311" y="1970994"/>
            <a:ext cx="1951234" cy="441535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3" name="Rectangle 33">
            <a:extLst>
              <a:ext uri="{FF2B5EF4-FFF2-40B4-BE49-F238E27FC236}">
                <a16:creationId xmlns:a16="http://schemas.microsoft.com/office/drawing/2014/main" id="{EDA42D70-0BCA-4D3C-BB3E-6E2D8484796A}"/>
              </a:ext>
            </a:extLst>
          </p:cNvPr>
          <p:cNvSpPr>
            <a:spLocks noChangeArrowheads="1"/>
          </p:cNvSpPr>
          <p:nvPr/>
        </p:nvSpPr>
        <p:spPr bwMode="auto">
          <a:xfrm>
            <a:off x="4207311" y="2737430"/>
            <a:ext cx="1951234" cy="3576090"/>
          </a:xfrm>
          <a:prstGeom prst="rect">
            <a:avLst/>
          </a:prstGeom>
          <a:solidFill>
            <a:srgbClr val="00BCD4"/>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4" name="Freeform 6">
            <a:extLst>
              <a:ext uri="{FF2B5EF4-FFF2-40B4-BE49-F238E27FC236}">
                <a16:creationId xmlns:a16="http://schemas.microsoft.com/office/drawing/2014/main" id="{921B8B59-0C85-4751-B3D9-E310A1E6DBF9}"/>
              </a:ext>
            </a:extLst>
          </p:cNvPr>
          <p:cNvSpPr>
            <a:spLocks noEditPoints="1"/>
          </p:cNvSpPr>
          <p:nvPr/>
        </p:nvSpPr>
        <p:spPr bwMode="auto">
          <a:xfrm>
            <a:off x="4186118" y="1896559"/>
            <a:ext cx="2016161" cy="4524676"/>
          </a:xfrm>
          <a:custGeom>
            <a:avLst/>
            <a:gdLst>
              <a:gd name="T0" fmla="*/ 2149 w 2149"/>
              <a:gd name="T1" fmla="*/ 4822 h 4822"/>
              <a:gd name="T2" fmla="*/ 0 w 2149"/>
              <a:gd name="T3" fmla="*/ 4822 h 4822"/>
              <a:gd name="T4" fmla="*/ 1908 w 2149"/>
              <a:gd name="T5" fmla="*/ 2537 h 4822"/>
              <a:gd name="T6" fmla="*/ 1815 w 2149"/>
              <a:gd name="T7" fmla="*/ 2696 h 4822"/>
              <a:gd name="T8" fmla="*/ 1771 w 2149"/>
              <a:gd name="T9" fmla="*/ 2693 h 4822"/>
              <a:gd name="T10" fmla="*/ 1722 w 2149"/>
              <a:gd name="T11" fmla="*/ 2731 h 4822"/>
              <a:gd name="T12" fmla="*/ 1723 w 2149"/>
              <a:gd name="T13" fmla="*/ 2701 h 4822"/>
              <a:gd name="T14" fmla="*/ 1639 w 2149"/>
              <a:gd name="T15" fmla="*/ 2641 h 4822"/>
              <a:gd name="T16" fmla="*/ 1515 w 2149"/>
              <a:gd name="T17" fmla="*/ 1952 h 4822"/>
              <a:gd name="T18" fmla="*/ 1421 w 2149"/>
              <a:gd name="T19" fmla="*/ 1855 h 4822"/>
              <a:gd name="T20" fmla="*/ 1497 w 2149"/>
              <a:gd name="T21" fmla="*/ 2803 h 4822"/>
              <a:gd name="T22" fmla="*/ 1410 w 2149"/>
              <a:gd name="T23" fmla="*/ 3831 h 4822"/>
              <a:gd name="T24" fmla="*/ 1392 w 2149"/>
              <a:gd name="T25" fmla="*/ 4618 h 4822"/>
              <a:gd name="T26" fmla="*/ 1122 w 2149"/>
              <a:gd name="T27" fmla="*/ 4587 h 4822"/>
              <a:gd name="T28" fmla="*/ 1155 w 2149"/>
              <a:gd name="T29" fmla="*/ 4341 h 4822"/>
              <a:gd name="T30" fmla="*/ 1139 w 2149"/>
              <a:gd name="T31" fmla="*/ 3484 h 4822"/>
              <a:gd name="T32" fmla="*/ 1096 w 2149"/>
              <a:gd name="T33" fmla="*/ 2642 h 4822"/>
              <a:gd name="T34" fmla="*/ 1074 w 2149"/>
              <a:gd name="T35" fmla="*/ 2646 h 4822"/>
              <a:gd name="T36" fmla="*/ 1036 w 2149"/>
              <a:gd name="T37" fmla="*/ 3159 h 4822"/>
              <a:gd name="T38" fmla="*/ 1027 w 2149"/>
              <a:gd name="T39" fmla="*/ 3901 h 4822"/>
              <a:gd name="T40" fmla="*/ 1018 w 2149"/>
              <a:gd name="T41" fmla="*/ 4504 h 4822"/>
              <a:gd name="T42" fmla="*/ 729 w 2149"/>
              <a:gd name="T43" fmla="*/ 4687 h 4822"/>
              <a:gd name="T44" fmla="*/ 849 w 2149"/>
              <a:gd name="T45" fmla="*/ 4298 h 4822"/>
              <a:gd name="T46" fmla="*/ 735 w 2149"/>
              <a:gd name="T47" fmla="*/ 3293 h 4822"/>
              <a:gd name="T48" fmla="*/ 694 w 2149"/>
              <a:gd name="T49" fmla="*/ 2078 h 4822"/>
              <a:gd name="T50" fmla="*/ 647 w 2149"/>
              <a:gd name="T51" fmla="*/ 1784 h 4822"/>
              <a:gd name="T52" fmla="*/ 513 w 2149"/>
              <a:gd name="T53" fmla="*/ 2419 h 4822"/>
              <a:gd name="T54" fmla="*/ 470 w 2149"/>
              <a:gd name="T55" fmla="*/ 2697 h 4822"/>
              <a:gd name="T56" fmla="*/ 424 w 2149"/>
              <a:gd name="T57" fmla="*/ 2686 h 4822"/>
              <a:gd name="T58" fmla="*/ 378 w 2149"/>
              <a:gd name="T59" fmla="*/ 2693 h 4822"/>
              <a:gd name="T60" fmla="*/ 377 w 2149"/>
              <a:gd name="T61" fmla="*/ 2693 h 4822"/>
              <a:gd name="T62" fmla="*/ 284 w 2149"/>
              <a:gd name="T63" fmla="*/ 2489 h 4822"/>
              <a:gd name="T64" fmla="*/ 249 w 2149"/>
              <a:gd name="T65" fmla="*/ 2466 h 4822"/>
              <a:gd name="T66" fmla="*/ 376 w 2149"/>
              <a:gd name="T67" fmla="*/ 2267 h 4822"/>
              <a:gd name="T68" fmla="*/ 411 w 2149"/>
              <a:gd name="T69" fmla="*/ 1837 h 4822"/>
              <a:gd name="T70" fmla="*/ 479 w 2149"/>
              <a:gd name="T71" fmla="*/ 1132 h 4822"/>
              <a:gd name="T72" fmla="*/ 924 w 2149"/>
              <a:gd name="T73" fmla="*/ 869 h 4822"/>
              <a:gd name="T74" fmla="*/ 890 w 2149"/>
              <a:gd name="T75" fmla="*/ 644 h 4822"/>
              <a:gd name="T76" fmla="*/ 867 w 2149"/>
              <a:gd name="T77" fmla="*/ 519 h 4822"/>
              <a:gd name="T78" fmla="*/ 959 w 2149"/>
              <a:gd name="T79" fmla="*/ 226 h 4822"/>
              <a:gd name="T80" fmla="*/ 1074 w 2149"/>
              <a:gd name="T81" fmla="*/ 204 h 4822"/>
              <a:gd name="T82" fmla="*/ 1293 w 2149"/>
              <a:gd name="T83" fmla="*/ 351 h 4822"/>
              <a:gd name="T84" fmla="*/ 1275 w 2149"/>
              <a:gd name="T85" fmla="*/ 641 h 4822"/>
              <a:gd name="T86" fmla="*/ 1206 w 2149"/>
              <a:gd name="T87" fmla="*/ 764 h 4822"/>
              <a:gd name="T88" fmla="*/ 1536 w 2149"/>
              <a:gd name="T89" fmla="*/ 986 h 4822"/>
              <a:gd name="T90" fmla="*/ 1673 w 2149"/>
              <a:gd name="T91" fmla="*/ 1633 h 4822"/>
              <a:gd name="T92" fmla="*/ 1772 w 2149"/>
              <a:gd name="T93" fmla="*/ 2267 h 4822"/>
              <a:gd name="T94" fmla="*/ 1878 w 2149"/>
              <a:gd name="T95" fmla="*/ 2383 h 4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49" h="4822">
                <a:moveTo>
                  <a:pt x="0" y="4822"/>
                </a:moveTo>
                <a:lnTo>
                  <a:pt x="0" y="4822"/>
                </a:lnTo>
                <a:lnTo>
                  <a:pt x="2149" y="4822"/>
                </a:lnTo>
                <a:lnTo>
                  <a:pt x="2149" y="0"/>
                </a:lnTo>
                <a:lnTo>
                  <a:pt x="0" y="0"/>
                </a:lnTo>
                <a:lnTo>
                  <a:pt x="0" y="4822"/>
                </a:lnTo>
                <a:close/>
                <a:moveTo>
                  <a:pt x="1949" y="2529"/>
                </a:moveTo>
                <a:lnTo>
                  <a:pt x="1949" y="2529"/>
                </a:lnTo>
                <a:cubicBezTo>
                  <a:pt x="1947" y="2542"/>
                  <a:pt x="1929" y="2544"/>
                  <a:pt x="1908" y="2537"/>
                </a:cubicBezTo>
                <a:cubicBezTo>
                  <a:pt x="1888" y="2530"/>
                  <a:pt x="1874" y="2508"/>
                  <a:pt x="1865" y="2489"/>
                </a:cubicBezTo>
                <a:cubicBezTo>
                  <a:pt x="1852" y="2463"/>
                  <a:pt x="1836" y="2480"/>
                  <a:pt x="1831" y="2522"/>
                </a:cubicBezTo>
                <a:cubicBezTo>
                  <a:pt x="1826" y="2558"/>
                  <a:pt x="1816" y="2681"/>
                  <a:pt x="1815" y="2696"/>
                </a:cubicBezTo>
                <a:cubicBezTo>
                  <a:pt x="1811" y="2729"/>
                  <a:pt x="1766" y="2721"/>
                  <a:pt x="1771" y="2693"/>
                </a:cubicBezTo>
                <a:lnTo>
                  <a:pt x="1771" y="2691"/>
                </a:lnTo>
                <a:cubicBezTo>
                  <a:pt x="1771" y="2691"/>
                  <a:pt x="1771" y="2692"/>
                  <a:pt x="1771" y="2693"/>
                </a:cubicBezTo>
                <a:lnTo>
                  <a:pt x="1771" y="2693"/>
                </a:lnTo>
                <a:cubicBezTo>
                  <a:pt x="1768" y="2712"/>
                  <a:pt x="1766" y="2728"/>
                  <a:pt x="1766" y="2733"/>
                </a:cubicBezTo>
                <a:cubicBezTo>
                  <a:pt x="1762" y="2766"/>
                  <a:pt x="1718" y="2758"/>
                  <a:pt x="1722" y="2731"/>
                </a:cubicBezTo>
                <a:lnTo>
                  <a:pt x="1725" y="2686"/>
                </a:lnTo>
                <a:lnTo>
                  <a:pt x="1725" y="2686"/>
                </a:lnTo>
                <a:cubicBezTo>
                  <a:pt x="1724" y="2693"/>
                  <a:pt x="1723" y="2699"/>
                  <a:pt x="1723" y="2701"/>
                </a:cubicBezTo>
                <a:cubicBezTo>
                  <a:pt x="1719" y="2734"/>
                  <a:pt x="1673" y="2736"/>
                  <a:pt x="1678" y="2697"/>
                </a:cubicBezTo>
                <a:lnTo>
                  <a:pt x="1682" y="2650"/>
                </a:lnTo>
                <a:cubicBezTo>
                  <a:pt x="1678" y="2679"/>
                  <a:pt x="1638" y="2674"/>
                  <a:pt x="1639" y="2641"/>
                </a:cubicBezTo>
                <a:cubicBezTo>
                  <a:pt x="1641" y="2610"/>
                  <a:pt x="1631" y="2467"/>
                  <a:pt x="1635" y="2419"/>
                </a:cubicBezTo>
                <a:cubicBezTo>
                  <a:pt x="1639" y="2371"/>
                  <a:pt x="1655" y="2357"/>
                  <a:pt x="1655" y="2317"/>
                </a:cubicBezTo>
                <a:cubicBezTo>
                  <a:pt x="1655" y="2277"/>
                  <a:pt x="1531" y="2014"/>
                  <a:pt x="1515" y="1952"/>
                </a:cubicBezTo>
                <a:cubicBezTo>
                  <a:pt x="1499" y="1890"/>
                  <a:pt x="1503" y="1814"/>
                  <a:pt x="1502" y="1784"/>
                </a:cubicBezTo>
                <a:cubicBezTo>
                  <a:pt x="1500" y="1754"/>
                  <a:pt x="1473" y="1712"/>
                  <a:pt x="1487" y="1531"/>
                </a:cubicBezTo>
                <a:cubicBezTo>
                  <a:pt x="1471" y="1662"/>
                  <a:pt x="1424" y="1786"/>
                  <a:pt x="1421" y="1855"/>
                </a:cubicBezTo>
                <a:cubicBezTo>
                  <a:pt x="1418" y="1925"/>
                  <a:pt x="1439" y="2019"/>
                  <a:pt x="1454" y="2078"/>
                </a:cubicBezTo>
                <a:cubicBezTo>
                  <a:pt x="1470" y="2138"/>
                  <a:pt x="1497" y="2253"/>
                  <a:pt x="1500" y="2328"/>
                </a:cubicBezTo>
                <a:cubicBezTo>
                  <a:pt x="1503" y="2403"/>
                  <a:pt x="1517" y="2646"/>
                  <a:pt x="1497" y="2803"/>
                </a:cubicBezTo>
                <a:cubicBezTo>
                  <a:pt x="1478" y="2961"/>
                  <a:pt x="1419" y="3228"/>
                  <a:pt x="1413" y="3293"/>
                </a:cubicBezTo>
                <a:cubicBezTo>
                  <a:pt x="1408" y="3359"/>
                  <a:pt x="1390" y="3420"/>
                  <a:pt x="1387" y="3506"/>
                </a:cubicBezTo>
                <a:cubicBezTo>
                  <a:pt x="1384" y="3591"/>
                  <a:pt x="1401" y="3709"/>
                  <a:pt x="1410" y="3831"/>
                </a:cubicBezTo>
                <a:cubicBezTo>
                  <a:pt x="1418" y="3953"/>
                  <a:pt x="1323" y="4212"/>
                  <a:pt x="1300" y="4298"/>
                </a:cubicBezTo>
                <a:cubicBezTo>
                  <a:pt x="1276" y="4383"/>
                  <a:pt x="1299" y="4463"/>
                  <a:pt x="1299" y="4505"/>
                </a:cubicBezTo>
                <a:cubicBezTo>
                  <a:pt x="1299" y="4548"/>
                  <a:pt x="1366" y="4605"/>
                  <a:pt x="1392" y="4618"/>
                </a:cubicBezTo>
                <a:cubicBezTo>
                  <a:pt x="1419" y="4632"/>
                  <a:pt x="1455" y="4687"/>
                  <a:pt x="1419" y="4687"/>
                </a:cubicBezTo>
                <a:lnTo>
                  <a:pt x="1116" y="4687"/>
                </a:lnTo>
                <a:cubicBezTo>
                  <a:pt x="1093" y="4687"/>
                  <a:pt x="1113" y="4619"/>
                  <a:pt x="1122" y="4587"/>
                </a:cubicBezTo>
                <a:cubicBezTo>
                  <a:pt x="1132" y="4555"/>
                  <a:pt x="1132" y="4525"/>
                  <a:pt x="1131" y="4504"/>
                </a:cubicBezTo>
                <a:cubicBezTo>
                  <a:pt x="1129" y="4483"/>
                  <a:pt x="1127" y="4447"/>
                  <a:pt x="1132" y="4429"/>
                </a:cubicBezTo>
                <a:cubicBezTo>
                  <a:pt x="1137" y="4412"/>
                  <a:pt x="1153" y="4381"/>
                  <a:pt x="1155" y="4341"/>
                </a:cubicBezTo>
                <a:cubicBezTo>
                  <a:pt x="1156" y="4300"/>
                  <a:pt x="1129" y="3991"/>
                  <a:pt x="1121" y="3901"/>
                </a:cubicBezTo>
                <a:cubicBezTo>
                  <a:pt x="1113" y="3810"/>
                  <a:pt x="1106" y="3762"/>
                  <a:pt x="1118" y="3686"/>
                </a:cubicBezTo>
                <a:cubicBezTo>
                  <a:pt x="1129" y="3610"/>
                  <a:pt x="1145" y="3531"/>
                  <a:pt x="1139" y="3484"/>
                </a:cubicBezTo>
                <a:cubicBezTo>
                  <a:pt x="1132" y="3436"/>
                  <a:pt x="1108" y="3246"/>
                  <a:pt x="1113" y="3159"/>
                </a:cubicBezTo>
                <a:cubicBezTo>
                  <a:pt x="1117" y="3072"/>
                  <a:pt x="1129" y="2969"/>
                  <a:pt x="1126" y="2882"/>
                </a:cubicBezTo>
                <a:cubicBezTo>
                  <a:pt x="1122" y="2795"/>
                  <a:pt x="1098" y="2662"/>
                  <a:pt x="1096" y="2642"/>
                </a:cubicBezTo>
                <a:cubicBezTo>
                  <a:pt x="1089" y="2646"/>
                  <a:pt x="1074" y="2646"/>
                  <a:pt x="1074" y="2646"/>
                </a:cubicBezTo>
                <a:lnTo>
                  <a:pt x="1074" y="2646"/>
                </a:lnTo>
                <a:lnTo>
                  <a:pt x="1074" y="2646"/>
                </a:lnTo>
                <a:cubicBezTo>
                  <a:pt x="1074" y="2646"/>
                  <a:pt x="1059" y="2646"/>
                  <a:pt x="1052" y="2642"/>
                </a:cubicBezTo>
                <a:cubicBezTo>
                  <a:pt x="1050" y="2662"/>
                  <a:pt x="1026" y="2795"/>
                  <a:pt x="1023" y="2882"/>
                </a:cubicBezTo>
                <a:cubicBezTo>
                  <a:pt x="1019" y="2969"/>
                  <a:pt x="1031" y="3072"/>
                  <a:pt x="1036" y="3159"/>
                </a:cubicBezTo>
                <a:cubicBezTo>
                  <a:pt x="1041" y="3246"/>
                  <a:pt x="1016" y="3436"/>
                  <a:pt x="1010" y="3484"/>
                </a:cubicBezTo>
                <a:cubicBezTo>
                  <a:pt x="1003" y="3531"/>
                  <a:pt x="1019" y="3610"/>
                  <a:pt x="1031" y="3686"/>
                </a:cubicBezTo>
                <a:cubicBezTo>
                  <a:pt x="1042" y="3762"/>
                  <a:pt x="1035" y="3810"/>
                  <a:pt x="1027" y="3901"/>
                </a:cubicBezTo>
                <a:cubicBezTo>
                  <a:pt x="1019" y="3991"/>
                  <a:pt x="992" y="4300"/>
                  <a:pt x="993" y="4341"/>
                </a:cubicBezTo>
                <a:cubicBezTo>
                  <a:pt x="995" y="4381"/>
                  <a:pt x="1011" y="4412"/>
                  <a:pt x="1016" y="4429"/>
                </a:cubicBezTo>
                <a:cubicBezTo>
                  <a:pt x="1021" y="4447"/>
                  <a:pt x="1019" y="4483"/>
                  <a:pt x="1018" y="4504"/>
                </a:cubicBezTo>
                <a:cubicBezTo>
                  <a:pt x="1016" y="4525"/>
                  <a:pt x="1016" y="4555"/>
                  <a:pt x="1026" y="4587"/>
                </a:cubicBezTo>
                <a:cubicBezTo>
                  <a:pt x="1036" y="4619"/>
                  <a:pt x="1055" y="4687"/>
                  <a:pt x="1033" y="4687"/>
                </a:cubicBezTo>
                <a:lnTo>
                  <a:pt x="729" y="4687"/>
                </a:lnTo>
                <a:cubicBezTo>
                  <a:pt x="693" y="4687"/>
                  <a:pt x="729" y="4632"/>
                  <a:pt x="756" y="4618"/>
                </a:cubicBezTo>
                <a:cubicBezTo>
                  <a:pt x="782" y="4605"/>
                  <a:pt x="849" y="4548"/>
                  <a:pt x="849" y="4505"/>
                </a:cubicBezTo>
                <a:cubicBezTo>
                  <a:pt x="849" y="4463"/>
                  <a:pt x="872" y="4383"/>
                  <a:pt x="849" y="4298"/>
                </a:cubicBezTo>
                <a:cubicBezTo>
                  <a:pt x="825" y="4212"/>
                  <a:pt x="730" y="3953"/>
                  <a:pt x="739" y="3831"/>
                </a:cubicBezTo>
                <a:cubicBezTo>
                  <a:pt x="747" y="3709"/>
                  <a:pt x="764" y="3591"/>
                  <a:pt x="761" y="3506"/>
                </a:cubicBezTo>
                <a:cubicBezTo>
                  <a:pt x="759" y="3420"/>
                  <a:pt x="740" y="3359"/>
                  <a:pt x="735" y="3293"/>
                </a:cubicBezTo>
                <a:cubicBezTo>
                  <a:pt x="729" y="3228"/>
                  <a:pt x="671" y="2961"/>
                  <a:pt x="651" y="2803"/>
                </a:cubicBezTo>
                <a:cubicBezTo>
                  <a:pt x="631" y="2646"/>
                  <a:pt x="645" y="2403"/>
                  <a:pt x="648" y="2328"/>
                </a:cubicBezTo>
                <a:cubicBezTo>
                  <a:pt x="651" y="2253"/>
                  <a:pt x="679" y="2138"/>
                  <a:pt x="694" y="2078"/>
                </a:cubicBezTo>
                <a:cubicBezTo>
                  <a:pt x="709" y="2019"/>
                  <a:pt x="730" y="1925"/>
                  <a:pt x="727" y="1855"/>
                </a:cubicBezTo>
                <a:cubicBezTo>
                  <a:pt x="725" y="1786"/>
                  <a:pt x="677" y="1662"/>
                  <a:pt x="661" y="1531"/>
                </a:cubicBezTo>
                <a:cubicBezTo>
                  <a:pt x="675" y="1712"/>
                  <a:pt x="648" y="1754"/>
                  <a:pt x="647" y="1784"/>
                </a:cubicBezTo>
                <a:cubicBezTo>
                  <a:pt x="645" y="1814"/>
                  <a:pt x="649" y="1890"/>
                  <a:pt x="633" y="1952"/>
                </a:cubicBezTo>
                <a:cubicBezTo>
                  <a:pt x="617" y="2014"/>
                  <a:pt x="493" y="2277"/>
                  <a:pt x="493" y="2317"/>
                </a:cubicBezTo>
                <a:cubicBezTo>
                  <a:pt x="493" y="2357"/>
                  <a:pt x="509" y="2371"/>
                  <a:pt x="513" y="2419"/>
                </a:cubicBezTo>
                <a:cubicBezTo>
                  <a:pt x="517" y="2467"/>
                  <a:pt x="508" y="2610"/>
                  <a:pt x="509" y="2641"/>
                </a:cubicBezTo>
                <a:cubicBezTo>
                  <a:pt x="510" y="2674"/>
                  <a:pt x="470" y="2679"/>
                  <a:pt x="466" y="2650"/>
                </a:cubicBezTo>
                <a:lnTo>
                  <a:pt x="470" y="2697"/>
                </a:lnTo>
                <a:cubicBezTo>
                  <a:pt x="475" y="2736"/>
                  <a:pt x="429" y="2734"/>
                  <a:pt x="425" y="2701"/>
                </a:cubicBezTo>
                <a:cubicBezTo>
                  <a:pt x="425" y="2699"/>
                  <a:pt x="425" y="2693"/>
                  <a:pt x="424" y="2686"/>
                </a:cubicBezTo>
                <a:lnTo>
                  <a:pt x="424" y="2686"/>
                </a:lnTo>
                <a:lnTo>
                  <a:pt x="426" y="2731"/>
                </a:lnTo>
                <a:cubicBezTo>
                  <a:pt x="431" y="2758"/>
                  <a:pt x="386" y="2766"/>
                  <a:pt x="382" y="2733"/>
                </a:cubicBezTo>
                <a:cubicBezTo>
                  <a:pt x="382" y="2728"/>
                  <a:pt x="380" y="2712"/>
                  <a:pt x="378" y="2693"/>
                </a:cubicBezTo>
                <a:lnTo>
                  <a:pt x="378" y="2693"/>
                </a:lnTo>
                <a:cubicBezTo>
                  <a:pt x="378" y="2692"/>
                  <a:pt x="378" y="2691"/>
                  <a:pt x="378" y="2691"/>
                </a:cubicBezTo>
                <a:lnTo>
                  <a:pt x="377" y="2693"/>
                </a:lnTo>
                <a:cubicBezTo>
                  <a:pt x="382" y="2721"/>
                  <a:pt x="337" y="2729"/>
                  <a:pt x="334" y="2696"/>
                </a:cubicBezTo>
                <a:cubicBezTo>
                  <a:pt x="332" y="2681"/>
                  <a:pt x="322" y="2558"/>
                  <a:pt x="317" y="2522"/>
                </a:cubicBezTo>
                <a:cubicBezTo>
                  <a:pt x="312" y="2480"/>
                  <a:pt x="296" y="2463"/>
                  <a:pt x="284" y="2489"/>
                </a:cubicBezTo>
                <a:cubicBezTo>
                  <a:pt x="275" y="2508"/>
                  <a:pt x="260" y="2530"/>
                  <a:pt x="240" y="2537"/>
                </a:cubicBezTo>
                <a:cubicBezTo>
                  <a:pt x="220" y="2544"/>
                  <a:pt x="201" y="2542"/>
                  <a:pt x="200" y="2529"/>
                </a:cubicBezTo>
                <a:cubicBezTo>
                  <a:pt x="198" y="2514"/>
                  <a:pt x="240" y="2498"/>
                  <a:pt x="249" y="2466"/>
                </a:cubicBezTo>
                <a:cubicBezTo>
                  <a:pt x="257" y="2434"/>
                  <a:pt x="265" y="2399"/>
                  <a:pt x="270" y="2383"/>
                </a:cubicBezTo>
                <a:cubicBezTo>
                  <a:pt x="276" y="2367"/>
                  <a:pt x="313" y="2336"/>
                  <a:pt x="337" y="2316"/>
                </a:cubicBezTo>
                <a:cubicBezTo>
                  <a:pt x="348" y="2307"/>
                  <a:pt x="362" y="2288"/>
                  <a:pt x="376" y="2267"/>
                </a:cubicBezTo>
                <a:cubicBezTo>
                  <a:pt x="377" y="2267"/>
                  <a:pt x="377" y="2267"/>
                  <a:pt x="377" y="2267"/>
                </a:cubicBezTo>
                <a:cubicBezTo>
                  <a:pt x="395" y="2189"/>
                  <a:pt x="399" y="2118"/>
                  <a:pt x="406" y="2061"/>
                </a:cubicBezTo>
                <a:cubicBezTo>
                  <a:pt x="413" y="2004"/>
                  <a:pt x="392" y="1892"/>
                  <a:pt x="411" y="1837"/>
                </a:cubicBezTo>
                <a:cubicBezTo>
                  <a:pt x="429" y="1782"/>
                  <a:pt x="473" y="1697"/>
                  <a:pt x="475" y="1633"/>
                </a:cubicBezTo>
                <a:cubicBezTo>
                  <a:pt x="477" y="1569"/>
                  <a:pt x="461" y="1379"/>
                  <a:pt x="461" y="1325"/>
                </a:cubicBezTo>
                <a:cubicBezTo>
                  <a:pt x="461" y="1270"/>
                  <a:pt x="454" y="1192"/>
                  <a:pt x="479" y="1132"/>
                </a:cubicBezTo>
                <a:cubicBezTo>
                  <a:pt x="505" y="1073"/>
                  <a:pt x="555" y="1000"/>
                  <a:pt x="612" y="986"/>
                </a:cubicBezTo>
                <a:cubicBezTo>
                  <a:pt x="669" y="972"/>
                  <a:pt x="733" y="966"/>
                  <a:pt x="754" y="956"/>
                </a:cubicBezTo>
                <a:cubicBezTo>
                  <a:pt x="774" y="947"/>
                  <a:pt x="915" y="869"/>
                  <a:pt x="924" y="869"/>
                </a:cubicBezTo>
                <a:cubicBezTo>
                  <a:pt x="934" y="869"/>
                  <a:pt x="944" y="809"/>
                  <a:pt x="942" y="764"/>
                </a:cubicBezTo>
                <a:cubicBezTo>
                  <a:pt x="927" y="759"/>
                  <a:pt x="910" y="722"/>
                  <a:pt x="905" y="703"/>
                </a:cubicBezTo>
                <a:cubicBezTo>
                  <a:pt x="901" y="685"/>
                  <a:pt x="893" y="657"/>
                  <a:pt x="890" y="644"/>
                </a:cubicBezTo>
                <a:cubicBezTo>
                  <a:pt x="888" y="649"/>
                  <a:pt x="878" y="647"/>
                  <a:pt x="873" y="641"/>
                </a:cubicBezTo>
                <a:cubicBezTo>
                  <a:pt x="860" y="627"/>
                  <a:pt x="864" y="599"/>
                  <a:pt x="849" y="574"/>
                </a:cubicBezTo>
                <a:cubicBezTo>
                  <a:pt x="816" y="518"/>
                  <a:pt x="858" y="519"/>
                  <a:pt x="867" y="519"/>
                </a:cubicBezTo>
                <a:cubicBezTo>
                  <a:pt x="862" y="512"/>
                  <a:pt x="844" y="377"/>
                  <a:pt x="855" y="351"/>
                </a:cubicBezTo>
                <a:cubicBezTo>
                  <a:pt x="866" y="325"/>
                  <a:pt x="881" y="278"/>
                  <a:pt x="908" y="266"/>
                </a:cubicBezTo>
                <a:cubicBezTo>
                  <a:pt x="922" y="259"/>
                  <a:pt x="940" y="230"/>
                  <a:pt x="959" y="226"/>
                </a:cubicBezTo>
                <a:cubicBezTo>
                  <a:pt x="972" y="223"/>
                  <a:pt x="1015" y="204"/>
                  <a:pt x="1074" y="204"/>
                </a:cubicBezTo>
                <a:lnTo>
                  <a:pt x="1074" y="204"/>
                </a:lnTo>
                <a:lnTo>
                  <a:pt x="1074" y="204"/>
                </a:lnTo>
                <a:cubicBezTo>
                  <a:pt x="1134" y="204"/>
                  <a:pt x="1176" y="223"/>
                  <a:pt x="1189" y="226"/>
                </a:cubicBezTo>
                <a:cubicBezTo>
                  <a:pt x="1209" y="230"/>
                  <a:pt x="1227" y="259"/>
                  <a:pt x="1241" y="266"/>
                </a:cubicBezTo>
                <a:cubicBezTo>
                  <a:pt x="1267" y="278"/>
                  <a:pt x="1282" y="325"/>
                  <a:pt x="1293" y="351"/>
                </a:cubicBezTo>
                <a:cubicBezTo>
                  <a:pt x="1305" y="377"/>
                  <a:pt x="1286" y="512"/>
                  <a:pt x="1281" y="519"/>
                </a:cubicBezTo>
                <a:cubicBezTo>
                  <a:pt x="1290" y="519"/>
                  <a:pt x="1332" y="518"/>
                  <a:pt x="1299" y="574"/>
                </a:cubicBezTo>
                <a:cubicBezTo>
                  <a:pt x="1285" y="599"/>
                  <a:pt x="1288" y="627"/>
                  <a:pt x="1275" y="641"/>
                </a:cubicBezTo>
                <a:cubicBezTo>
                  <a:pt x="1270" y="647"/>
                  <a:pt x="1260" y="649"/>
                  <a:pt x="1259" y="644"/>
                </a:cubicBezTo>
                <a:cubicBezTo>
                  <a:pt x="1255" y="657"/>
                  <a:pt x="1248" y="685"/>
                  <a:pt x="1243" y="703"/>
                </a:cubicBezTo>
                <a:cubicBezTo>
                  <a:pt x="1238" y="722"/>
                  <a:pt x="1221" y="759"/>
                  <a:pt x="1206" y="764"/>
                </a:cubicBezTo>
                <a:cubicBezTo>
                  <a:pt x="1204" y="809"/>
                  <a:pt x="1215" y="869"/>
                  <a:pt x="1224" y="869"/>
                </a:cubicBezTo>
                <a:cubicBezTo>
                  <a:pt x="1233" y="869"/>
                  <a:pt x="1374" y="947"/>
                  <a:pt x="1394" y="956"/>
                </a:cubicBezTo>
                <a:cubicBezTo>
                  <a:pt x="1415" y="966"/>
                  <a:pt x="1479" y="972"/>
                  <a:pt x="1536" y="986"/>
                </a:cubicBezTo>
                <a:cubicBezTo>
                  <a:pt x="1593" y="1000"/>
                  <a:pt x="1644" y="1073"/>
                  <a:pt x="1669" y="1132"/>
                </a:cubicBezTo>
                <a:cubicBezTo>
                  <a:pt x="1694" y="1192"/>
                  <a:pt x="1687" y="1270"/>
                  <a:pt x="1687" y="1325"/>
                </a:cubicBezTo>
                <a:cubicBezTo>
                  <a:pt x="1687" y="1379"/>
                  <a:pt x="1671" y="1569"/>
                  <a:pt x="1673" y="1633"/>
                </a:cubicBezTo>
                <a:cubicBezTo>
                  <a:pt x="1676" y="1697"/>
                  <a:pt x="1719" y="1782"/>
                  <a:pt x="1737" y="1837"/>
                </a:cubicBezTo>
                <a:cubicBezTo>
                  <a:pt x="1756" y="1892"/>
                  <a:pt x="1735" y="2004"/>
                  <a:pt x="1742" y="2061"/>
                </a:cubicBezTo>
                <a:cubicBezTo>
                  <a:pt x="1749" y="2118"/>
                  <a:pt x="1753" y="2189"/>
                  <a:pt x="1772" y="2267"/>
                </a:cubicBezTo>
                <a:cubicBezTo>
                  <a:pt x="1772" y="2267"/>
                  <a:pt x="1772" y="2267"/>
                  <a:pt x="1772" y="2267"/>
                </a:cubicBezTo>
                <a:cubicBezTo>
                  <a:pt x="1786" y="2288"/>
                  <a:pt x="1801" y="2307"/>
                  <a:pt x="1811" y="2316"/>
                </a:cubicBezTo>
                <a:cubicBezTo>
                  <a:pt x="1836" y="2336"/>
                  <a:pt x="1872" y="2367"/>
                  <a:pt x="1878" y="2383"/>
                </a:cubicBezTo>
                <a:cubicBezTo>
                  <a:pt x="1884" y="2399"/>
                  <a:pt x="1891" y="2434"/>
                  <a:pt x="1900" y="2466"/>
                </a:cubicBezTo>
                <a:cubicBezTo>
                  <a:pt x="1908" y="2498"/>
                  <a:pt x="1951" y="2514"/>
                  <a:pt x="1949" y="2529"/>
                </a:cubicBez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5" name="Freeform 9">
            <a:extLst>
              <a:ext uri="{FF2B5EF4-FFF2-40B4-BE49-F238E27FC236}">
                <a16:creationId xmlns:a16="http://schemas.microsoft.com/office/drawing/2014/main" id="{C70C9B9B-611B-4306-ACA6-19011785BDF0}"/>
              </a:ext>
            </a:extLst>
          </p:cNvPr>
          <p:cNvSpPr>
            <a:spLocks noEditPoints="1"/>
          </p:cNvSpPr>
          <p:nvPr/>
        </p:nvSpPr>
        <p:spPr bwMode="auto">
          <a:xfrm>
            <a:off x="7743631" y="1581194"/>
            <a:ext cx="2142059" cy="4807213"/>
          </a:xfrm>
          <a:custGeom>
            <a:avLst/>
            <a:gdLst>
              <a:gd name="T0" fmla="*/ 0 w 2149"/>
              <a:gd name="T1" fmla="*/ 4822 h 4822"/>
              <a:gd name="T2" fmla="*/ 2149 w 2149"/>
              <a:gd name="T3" fmla="*/ 0 h 4822"/>
              <a:gd name="T4" fmla="*/ 0 w 2149"/>
              <a:gd name="T5" fmla="*/ 4822 h 4822"/>
              <a:gd name="T6" fmla="*/ 1917 w 2149"/>
              <a:gd name="T7" fmla="*/ 2777 h 4822"/>
              <a:gd name="T8" fmla="*/ 1857 w 2149"/>
              <a:gd name="T9" fmla="*/ 2709 h 4822"/>
              <a:gd name="T10" fmla="*/ 1912 w 2149"/>
              <a:gd name="T11" fmla="*/ 2908 h 4822"/>
              <a:gd name="T12" fmla="*/ 1881 w 2149"/>
              <a:gd name="T13" fmla="*/ 2946 h 4822"/>
              <a:gd name="T14" fmla="*/ 1838 w 2149"/>
              <a:gd name="T15" fmla="*/ 2938 h 4822"/>
              <a:gd name="T16" fmla="*/ 1795 w 2149"/>
              <a:gd name="T17" fmla="*/ 2926 h 4822"/>
              <a:gd name="T18" fmla="*/ 1711 w 2149"/>
              <a:gd name="T19" fmla="*/ 2794 h 4822"/>
              <a:gd name="T20" fmla="*/ 1687 w 2149"/>
              <a:gd name="T21" fmla="*/ 2595 h 4822"/>
              <a:gd name="T22" fmla="*/ 1513 w 2149"/>
              <a:gd name="T23" fmla="*/ 2153 h 4822"/>
              <a:gd name="T24" fmla="*/ 1446 w 2149"/>
              <a:gd name="T25" fmla="*/ 1885 h 4822"/>
              <a:gd name="T26" fmla="*/ 1381 w 2149"/>
              <a:gd name="T27" fmla="*/ 1885 h 4822"/>
              <a:gd name="T28" fmla="*/ 1441 w 2149"/>
              <a:gd name="T29" fmla="*/ 2402 h 4822"/>
              <a:gd name="T30" fmla="*/ 1387 w 2149"/>
              <a:gd name="T31" fmla="*/ 3423 h 4822"/>
              <a:gd name="T32" fmla="*/ 1381 w 2149"/>
              <a:gd name="T33" fmla="*/ 3728 h 4822"/>
              <a:gd name="T34" fmla="*/ 1315 w 2149"/>
              <a:gd name="T35" fmla="*/ 4379 h 4822"/>
              <a:gd name="T36" fmla="*/ 1419 w 2149"/>
              <a:gd name="T37" fmla="*/ 4641 h 4822"/>
              <a:gd name="T38" fmla="*/ 1168 w 2149"/>
              <a:gd name="T39" fmla="*/ 4687 h 4822"/>
              <a:gd name="T40" fmla="*/ 1201 w 2149"/>
              <a:gd name="T41" fmla="*/ 4298 h 4822"/>
              <a:gd name="T42" fmla="*/ 1188 w 2149"/>
              <a:gd name="T43" fmla="*/ 3710 h 4822"/>
              <a:gd name="T44" fmla="*/ 1148 w 2149"/>
              <a:gd name="T45" fmla="*/ 3171 h 4822"/>
              <a:gd name="T46" fmla="*/ 1074 w 2149"/>
              <a:gd name="T47" fmla="*/ 2761 h 4822"/>
              <a:gd name="T48" fmla="*/ 1074 w 2149"/>
              <a:gd name="T49" fmla="*/ 2761 h 4822"/>
              <a:gd name="T50" fmla="*/ 1000 w 2149"/>
              <a:gd name="T51" fmla="*/ 3171 h 4822"/>
              <a:gd name="T52" fmla="*/ 961 w 2149"/>
              <a:gd name="T53" fmla="*/ 3710 h 4822"/>
              <a:gd name="T54" fmla="*/ 948 w 2149"/>
              <a:gd name="T55" fmla="*/ 4298 h 4822"/>
              <a:gd name="T56" fmla="*/ 981 w 2149"/>
              <a:gd name="T57" fmla="*/ 4687 h 4822"/>
              <a:gd name="T58" fmla="*/ 729 w 2149"/>
              <a:gd name="T59" fmla="*/ 4641 h 4822"/>
              <a:gd name="T60" fmla="*/ 833 w 2149"/>
              <a:gd name="T61" fmla="*/ 4379 h 4822"/>
              <a:gd name="T62" fmla="*/ 767 w 2149"/>
              <a:gd name="T63" fmla="*/ 3728 h 4822"/>
              <a:gd name="T64" fmla="*/ 762 w 2149"/>
              <a:gd name="T65" fmla="*/ 3423 h 4822"/>
              <a:gd name="T66" fmla="*/ 707 w 2149"/>
              <a:gd name="T67" fmla="*/ 2402 h 4822"/>
              <a:gd name="T68" fmla="*/ 767 w 2149"/>
              <a:gd name="T69" fmla="*/ 1885 h 4822"/>
              <a:gd name="T70" fmla="*/ 702 w 2149"/>
              <a:gd name="T71" fmla="*/ 1885 h 4822"/>
              <a:gd name="T72" fmla="*/ 635 w 2149"/>
              <a:gd name="T73" fmla="*/ 2153 h 4822"/>
              <a:gd name="T74" fmla="*/ 462 w 2149"/>
              <a:gd name="T75" fmla="*/ 2595 h 4822"/>
              <a:gd name="T76" fmla="*/ 437 w 2149"/>
              <a:gd name="T77" fmla="*/ 2794 h 4822"/>
              <a:gd name="T78" fmla="*/ 354 w 2149"/>
              <a:gd name="T79" fmla="*/ 2926 h 4822"/>
              <a:gd name="T80" fmla="*/ 311 w 2149"/>
              <a:gd name="T81" fmla="*/ 2938 h 4822"/>
              <a:gd name="T82" fmla="*/ 267 w 2149"/>
              <a:gd name="T83" fmla="*/ 2946 h 4822"/>
              <a:gd name="T84" fmla="*/ 276 w 2149"/>
              <a:gd name="T85" fmla="*/ 2918 h 4822"/>
              <a:gd name="T86" fmla="*/ 286 w 2149"/>
              <a:gd name="T87" fmla="*/ 2756 h 4822"/>
              <a:gd name="T88" fmla="*/ 264 w 2149"/>
              <a:gd name="T89" fmla="*/ 2727 h 4822"/>
              <a:gd name="T90" fmla="*/ 221 w 2149"/>
              <a:gd name="T91" fmla="*/ 2727 h 4822"/>
              <a:gd name="T92" fmla="*/ 317 w 2149"/>
              <a:gd name="T93" fmla="*/ 2588 h 4822"/>
              <a:gd name="T94" fmla="*/ 431 w 2149"/>
              <a:gd name="T95" fmla="*/ 2158 h 4822"/>
              <a:gd name="T96" fmla="*/ 540 w 2149"/>
              <a:gd name="T97" fmla="*/ 1838 h 4822"/>
              <a:gd name="T98" fmla="*/ 618 w 2149"/>
              <a:gd name="T99" fmla="*/ 1448 h 4822"/>
              <a:gd name="T100" fmla="*/ 838 w 2149"/>
              <a:gd name="T101" fmla="*/ 1292 h 4822"/>
              <a:gd name="T102" fmla="*/ 959 w 2149"/>
              <a:gd name="T103" fmla="*/ 1185 h 4822"/>
              <a:gd name="T104" fmla="*/ 895 w 2149"/>
              <a:gd name="T105" fmla="*/ 720 h 4822"/>
              <a:gd name="T106" fmla="*/ 1074 w 2149"/>
              <a:gd name="T107" fmla="*/ 632 h 4822"/>
              <a:gd name="T108" fmla="*/ 1253 w 2149"/>
              <a:gd name="T109" fmla="*/ 720 h 4822"/>
              <a:gd name="T110" fmla="*/ 1189 w 2149"/>
              <a:gd name="T111" fmla="*/ 1185 h 4822"/>
              <a:gd name="T112" fmla="*/ 1310 w 2149"/>
              <a:gd name="T113" fmla="*/ 1292 h 4822"/>
              <a:gd name="T114" fmla="*/ 1530 w 2149"/>
              <a:gd name="T115" fmla="*/ 1448 h 4822"/>
              <a:gd name="T116" fmla="*/ 1608 w 2149"/>
              <a:gd name="T117" fmla="*/ 1838 h 4822"/>
              <a:gd name="T118" fmla="*/ 1717 w 2149"/>
              <a:gd name="T119" fmla="*/ 2158 h 4822"/>
              <a:gd name="T120" fmla="*/ 1832 w 2149"/>
              <a:gd name="T121" fmla="*/ 2588 h 4822"/>
              <a:gd name="T122" fmla="*/ 1927 w 2149"/>
              <a:gd name="T123" fmla="*/ 2727 h 4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9" h="4822">
                <a:moveTo>
                  <a:pt x="0" y="4822"/>
                </a:moveTo>
                <a:lnTo>
                  <a:pt x="0" y="4822"/>
                </a:lnTo>
                <a:lnTo>
                  <a:pt x="2149" y="4822"/>
                </a:lnTo>
                <a:lnTo>
                  <a:pt x="2149" y="0"/>
                </a:lnTo>
                <a:lnTo>
                  <a:pt x="0" y="0"/>
                </a:lnTo>
                <a:lnTo>
                  <a:pt x="0" y="4822"/>
                </a:lnTo>
                <a:close/>
                <a:moveTo>
                  <a:pt x="1917" y="2777"/>
                </a:moveTo>
                <a:lnTo>
                  <a:pt x="1917" y="2777"/>
                </a:lnTo>
                <a:cubicBezTo>
                  <a:pt x="1898" y="2762"/>
                  <a:pt x="1897" y="2742"/>
                  <a:pt x="1884" y="2727"/>
                </a:cubicBezTo>
                <a:cubicBezTo>
                  <a:pt x="1878" y="2720"/>
                  <a:pt x="1861" y="2699"/>
                  <a:pt x="1857" y="2709"/>
                </a:cubicBezTo>
                <a:cubicBezTo>
                  <a:pt x="1855" y="2714"/>
                  <a:pt x="1852" y="2728"/>
                  <a:pt x="1862" y="2756"/>
                </a:cubicBezTo>
                <a:cubicBezTo>
                  <a:pt x="1878" y="2802"/>
                  <a:pt x="1907" y="2892"/>
                  <a:pt x="1912" y="2908"/>
                </a:cubicBezTo>
                <a:cubicBezTo>
                  <a:pt x="1919" y="2936"/>
                  <a:pt x="1880" y="2944"/>
                  <a:pt x="1873" y="2918"/>
                </a:cubicBezTo>
                <a:cubicBezTo>
                  <a:pt x="1877" y="2931"/>
                  <a:pt x="1880" y="2941"/>
                  <a:pt x="1881" y="2946"/>
                </a:cubicBezTo>
                <a:cubicBezTo>
                  <a:pt x="1889" y="2974"/>
                  <a:pt x="1851" y="2983"/>
                  <a:pt x="1844" y="2957"/>
                </a:cubicBezTo>
                <a:lnTo>
                  <a:pt x="1838" y="2938"/>
                </a:lnTo>
                <a:cubicBezTo>
                  <a:pt x="1844" y="2960"/>
                  <a:pt x="1811" y="2973"/>
                  <a:pt x="1802" y="2949"/>
                </a:cubicBezTo>
                <a:cubicBezTo>
                  <a:pt x="1801" y="2946"/>
                  <a:pt x="1798" y="2937"/>
                  <a:pt x="1795" y="2926"/>
                </a:cubicBezTo>
                <a:cubicBezTo>
                  <a:pt x="1797" y="2946"/>
                  <a:pt x="1763" y="2955"/>
                  <a:pt x="1755" y="2933"/>
                </a:cubicBezTo>
                <a:cubicBezTo>
                  <a:pt x="1749" y="2917"/>
                  <a:pt x="1721" y="2821"/>
                  <a:pt x="1711" y="2794"/>
                </a:cubicBezTo>
                <a:cubicBezTo>
                  <a:pt x="1706" y="2781"/>
                  <a:pt x="1686" y="2733"/>
                  <a:pt x="1686" y="2674"/>
                </a:cubicBezTo>
                <a:cubicBezTo>
                  <a:pt x="1685" y="2648"/>
                  <a:pt x="1688" y="2609"/>
                  <a:pt x="1687" y="2595"/>
                </a:cubicBezTo>
                <a:cubicBezTo>
                  <a:pt x="1684" y="2558"/>
                  <a:pt x="1628" y="2420"/>
                  <a:pt x="1611" y="2380"/>
                </a:cubicBezTo>
                <a:cubicBezTo>
                  <a:pt x="1576" y="2316"/>
                  <a:pt x="1529" y="2197"/>
                  <a:pt x="1513" y="2153"/>
                </a:cubicBezTo>
                <a:cubicBezTo>
                  <a:pt x="1497" y="2109"/>
                  <a:pt x="1486" y="2058"/>
                  <a:pt x="1485" y="2042"/>
                </a:cubicBezTo>
                <a:cubicBezTo>
                  <a:pt x="1484" y="2026"/>
                  <a:pt x="1463" y="1935"/>
                  <a:pt x="1446" y="1885"/>
                </a:cubicBezTo>
                <a:cubicBezTo>
                  <a:pt x="1429" y="1834"/>
                  <a:pt x="1422" y="1786"/>
                  <a:pt x="1422" y="1786"/>
                </a:cubicBezTo>
                <a:cubicBezTo>
                  <a:pt x="1422" y="1786"/>
                  <a:pt x="1404" y="1847"/>
                  <a:pt x="1381" y="1885"/>
                </a:cubicBezTo>
                <a:cubicBezTo>
                  <a:pt x="1369" y="1959"/>
                  <a:pt x="1362" y="2156"/>
                  <a:pt x="1370" y="2215"/>
                </a:cubicBezTo>
                <a:cubicBezTo>
                  <a:pt x="1374" y="2243"/>
                  <a:pt x="1400" y="2293"/>
                  <a:pt x="1441" y="2402"/>
                </a:cubicBezTo>
                <a:cubicBezTo>
                  <a:pt x="1482" y="2511"/>
                  <a:pt x="1509" y="2682"/>
                  <a:pt x="1514" y="2855"/>
                </a:cubicBezTo>
                <a:cubicBezTo>
                  <a:pt x="1519" y="3028"/>
                  <a:pt x="1394" y="3380"/>
                  <a:pt x="1387" y="3423"/>
                </a:cubicBezTo>
                <a:cubicBezTo>
                  <a:pt x="1380" y="3465"/>
                  <a:pt x="1376" y="3584"/>
                  <a:pt x="1372" y="3606"/>
                </a:cubicBezTo>
                <a:cubicBezTo>
                  <a:pt x="1367" y="3628"/>
                  <a:pt x="1373" y="3700"/>
                  <a:pt x="1381" y="3728"/>
                </a:cubicBezTo>
                <a:cubicBezTo>
                  <a:pt x="1389" y="3756"/>
                  <a:pt x="1424" y="3907"/>
                  <a:pt x="1424" y="3989"/>
                </a:cubicBezTo>
                <a:cubicBezTo>
                  <a:pt x="1424" y="4070"/>
                  <a:pt x="1329" y="4320"/>
                  <a:pt x="1315" y="4379"/>
                </a:cubicBezTo>
                <a:cubicBezTo>
                  <a:pt x="1300" y="4438"/>
                  <a:pt x="1292" y="4505"/>
                  <a:pt x="1292" y="4528"/>
                </a:cubicBezTo>
                <a:cubicBezTo>
                  <a:pt x="1292" y="4552"/>
                  <a:pt x="1409" y="4630"/>
                  <a:pt x="1419" y="4641"/>
                </a:cubicBezTo>
                <a:cubicBezTo>
                  <a:pt x="1430" y="4651"/>
                  <a:pt x="1432" y="4687"/>
                  <a:pt x="1419" y="4687"/>
                </a:cubicBezTo>
                <a:lnTo>
                  <a:pt x="1168" y="4687"/>
                </a:lnTo>
                <a:cubicBezTo>
                  <a:pt x="1155" y="4687"/>
                  <a:pt x="1174" y="4607"/>
                  <a:pt x="1180" y="4592"/>
                </a:cubicBezTo>
                <a:cubicBezTo>
                  <a:pt x="1186" y="4576"/>
                  <a:pt x="1204" y="4417"/>
                  <a:pt x="1201" y="4298"/>
                </a:cubicBezTo>
                <a:cubicBezTo>
                  <a:pt x="1197" y="4178"/>
                  <a:pt x="1165" y="4040"/>
                  <a:pt x="1168" y="3964"/>
                </a:cubicBezTo>
                <a:cubicBezTo>
                  <a:pt x="1171" y="3889"/>
                  <a:pt x="1194" y="3743"/>
                  <a:pt x="1188" y="3710"/>
                </a:cubicBezTo>
                <a:cubicBezTo>
                  <a:pt x="1182" y="3677"/>
                  <a:pt x="1148" y="3497"/>
                  <a:pt x="1148" y="3453"/>
                </a:cubicBezTo>
                <a:cubicBezTo>
                  <a:pt x="1148" y="3409"/>
                  <a:pt x="1154" y="3249"/>
                  <a:pt x="1148" y="3171"/>
                </a:cubicBezTo>
                <a:cubicBezTo>
                  <a:pt x="1142" y="3092"/>
                  <a:pt x="1108" y="2783"/>
                  <a:pt x="1108" y="2756"/>
                </a:cubicBezTo>
                <a:cubicBezTo>
                  <a:pt x="1108" y="2756"/>
                  <a:pt x="1082" y="2761"/>
                  <a:pt x="1074" y="2761"/>
                </a:cubicBezTo>
                <a:lnTo>
                  <a:pt x="1074" y="2761"/>
                </a:lnTo>
                <a:lnTo>
                  <a:pt x="1074" y="2761"/>
                </a:lnTo>
                <a:cubicBezTo>
                  <a:pt x="1066" y="2761"/>
                  <a:pt x="1041" y="2756"/>
                  <a:pt x="1041" y="2756"/>
                </a:cubicBezTo>
                <a:cubicBezTo>
                  <a:pt x="1041" y="2783"/>
                  <a:pt x="1006" y="3092"/>
                  <a:pt x="1000" y="3171"/>
                </a:cubicBezTo>
                <a:cubicBezTo>
                  <a:pt x="994" y="3249"/>
                  <a:pt x="1000" y="3409"/>
                  <a:pt x="1000" y="3453"/>
                </a:cubicBezTo>
                <a:cubicBezTo>
                  <a:pt x="1000" y="3497"/>
                  <a:pt x="967" y="3677"/>
                  <a:pt x="961" y="3710"/>
                </a:cubicBezTo>
                <a:cubicBezTo>
                  <a:pt x="955" y="3743"/>
                  <a:pt x="977" y="3889"/>
                  <a:pt x="980" y="3964"/>
                </a:cubicBezTo>
                <a:cubicBezTo>
                  <a:pt x="983" y="4040"/>
                  <a:pt x="951" y="4178"/>
                  <a:pt x="948" y="4298"/>
                </a:cubicBezTo>
                <a:cubicBezTo>
                  <a:pt x="944" y="4417"/>
                  <a:pt x="962" y="4576"/>
                  <a:pt x="968" y="4592"/>
                </a:cubicBezTo>
                <a:cubicBezTo>
                  <a:pt x="974" y="4607"/>
                  <a:pt x="994" y="4687"/>
                  <a:pt x="981" y="4687"/>
                </a:cubicBezTo>
                <a:lnTo>
                  <a:pt x="729" y="4687"/>
                </a:lnTo>
                <a:cubicBezTo>
                  <a:pt x="717" y="4687"/>
                  <a:pt x="718" y="4651"/>
                  <a:pt x="729" y="4641"/>
                </a:cubicBezTo>
                <a:cubicBezTo>
                  <a:pt x="740" y="4630"/>
                  <a:pt x="856" y="4552"/>
                  <a:pt x="856" y="4528"/>
                </a:cubicBezTo>
                <a:cubicBezTo>
                  <a:pt x="856" y="4505"/>
                  <a:pt x="848" y="4438"/>
                  <a:pt x="833" y="4379"/>
                </a:cubicBezTo>
                <a:cubicBezTo>
                  <a:pt x="819" y="4320"/>
                  <a:pt x="725" y="4070"/>
                  <a:pt x="725" y="3989"/>
                </a:cubicBezTo>
                <a:cubicBezTo>
                  <a:pt x="725" y="3907"/>
                  <a:pt x="759" y="3756"/>
                  <a:pt x="767" y="3728"/>
                </a:cubicBezTo>
                <a:cubicBezTo>
                  <a:pt x="775" y="3700"/>
                  <a:pt x="781" y="3628"/>
                  <a:pt x="776" y="3606"/>
                </a:cubicBezTo>
                <a:cubicBezTo>
                  <a:pt x="772" y="3584"/>
                  <a:pt x="768" y="3465"/>
                  <a:pt x="762" y="3423"/>
                </a:cubicBezTo>
                <a:cubicBezTo>
                  <a:pt x="755" y="3380"/>
                  <a:pt x="629" y="3028"/>
                  <a:pt x="634" y="2855"/>
                </a:cubicBezTo>
                <a:cubicBezTo>
                  <a:pt x="639" y="2682"/>
                  <a:pt x="666" y="2511"/>
                  <a:pt x="707" y="2402"/>
                </a:cubicBezTo>
                <a:cubicBezTo>
                  <a:pt x="748" y="2293"/>
                  <a:pt x="774" y="2243"/>
                  <a:pt x="778" y="2215"/>
                </a:cubicBezTo>
                <a:cubicBezTo>
                  <a:pt x="787" y="2156"/>
                  <a:pt x="779" y="1959"/>
                  <a:pt x="767" y="1885"/>
                </a:cubicBezTo>
                <a:cubicBezTo>
                  <a:pt x="744" y="1847"/>
                  <a:pt x="727" y="1786"/>
                  <a:pt x="727" y="1786"/>
                </a:cubicBezTo>
                <a:cubicBezTo>
                  <a:pt x="727" y="1786"/>
                  <a:pt x="720" y="1834"/>
                  <a:pt x="702" y="1885"/>
                </a:cubicBezTo>
                <a:cubicBezTo>
                  <a:pt x="685" y="1935"/>
                  <a:pt x="665" y="2026"/>
                  <a:pt x="663" y="2042"/>
                </a:cubicBezTo>
                <a:cubicBezTo>
                  <a:pt x="662" y="2058"/>
                  <a:pt x="651" y="2109"/>
                  <a:pt x="635" y="2153"/>
                </a:cubicBezTo>
                <a:cubicBezTo>
                  <a:pt x="619" y="2197"/>
                  <a:pt x="572" y="2316"/>
                  <a:pt x="538" y="2380"/>
                </a:cubicBezTo>
                <a:cubicBezTo>
                  <a:pt x="520" y="2420"/>
                  <a:pt x="465" y="2558"/>
                  <a:pt x="462" y="2595"/>
                </a:cubicBezTo>
                <a:cubicBezTo>
                  <a:pt x="461" y="2609"/>
                  <a:pt x="463" y="2648"/>
                  <a:pt x="463" y="2674"/>
                </a:cubicBezTo>
                <a:cubicBezTo>
                  <a:pt x="462" y="2733"/>
                  <a:pt x="442" y="2781"/>
                  <a:pt x="437" y="2794"/>
                </a:cubicBezTo>
                <a:cubicBezTo>
                  <a:pt x="427" y="2821"/>
                  <a:pt x="400" y="2917"/>
                  <a:pt x="394" y="2933"/>
                </a:cubicBezTo>
                <a:cubicBezTo>
                  <a:pt x="385" y="2955"/>
                  <a:pt x="351" y="2946"/>
                  <a:pt x="354" y="2926"/>
                </a:cubicBezTo>
                <a:cubicBezTo>
                  <a:pt x="350" y="2937"/>
                  <a:pt x="348" y="2946"/>
                  <a:pt x="346" y="2949"/>
                </a:cubicBezTo>
                <a:cubicBezTo>
                  <a:pt x="337" y="2973"/>
                  <a:pt x="304" y="2960"/>
                  <a:pt x="311" y="2938"/>
                </a:cubicBezTo>
                <a:lnTo>
                  <a:pt x="305" y="2957"/>
                </a:lnTo>
                <a:cubicBezTo>
                  <a:pt x="297" y="2983"/>
                  <a:pt x="259" y="2974"/>
                  <a:pt x="267" y="2946"/>
                </a:cubicBezTo>
                <a:cubicBezTo>
                  <a:pt x="268" y="2941"/>
                  <a:pt x="271" y="2931"/>
                  <a:pt x="276" y="2918"/>
                </a:cubicBezTo>
                <a:lnTo>
                  <a:pt x="276" y="2918"/>
                </a:lnTo>
                <a:cubicBezTo>
                  <a:pt x="268" y="2944"/>
                  <a:pt x="229" y="2936"/>
                  <a:pt x="236" y="2908"/>
                </a:cubicBezTo>
                <a:cubicBezTo>
                  <a:pt x="241" y="2892"/>
                  <a:pt x="270" y="2802"/>
                  <a:pt x="286" y="2756"/>
                </a:cubicBezTo>
                <a:cubicBezTo>
                  <a:pt x="296" y="2728"/>
                  <a:pt x="294" y="2714"/>
                  <a:pt x="292" y="2709"/>
                </a:cubicBezTo>
                <a:cubicBezTo>
                  <a:pt x="287" y="2699"/>
                  <a:pt x="270" y="2720"/>
                  <a:pt x="264" y="2727"/>
                </a:cubicBezTo>
                <a:cubicBezTo>
                  <a:pt x="252" y="2742"/>
                  <a:pt x="250" y="2762"/>
                  <a:pt x="231" y="2777"/>
                </a:cubicBezTo>
                <a:cubicBezTo>
                  <a:pt x="206" y="2797"/>
                  <a:pt x="188" y="2777"/>
                  <a:pt x="221" y="2727"/>
                </a:cubicBezTo>
                <a:cubicBezTo>
                  <a:pt x="242" y="2696"/>
                  <a:pt x="247" y="2669"/>
                  <a:pt x="262" y="2649"/>
                </a:cubicBezTo>
                <a:cubicBezTo>
                  <a:pt x="273" y="2636"/>
                  <a:pt x="295" y="2603"/>
                  <a:pt x="317" y="2588"/>
                </a:cubicBezTo>
                <a:cubicBezTo>
                  <a:pt x="338" y="2572"/>
                  <a:pt x="350" y="2546"/>
                  <a:pt x="354" y="2523"/>
                </a:cubicBezTo>
                <a:cubicBezTo>
                  <a:pt x="358" y="2499"/>
                  <a:pt x="399" y="2249"/>
                  <a:pt x="431" y="2158"/>
                </a:cubicBezTo>
                <a:cubicBezTo>
                  <a:pt x="464" y="2067"/>
                  <a:pt x="495" y="2022"/>
                  <a:pt x="502" y="1999"/>
                </a:cubicBezTo>
                <a:cubicBezTo>
                  <a:pt x="512" y="1969"/>
                  <a:pt x="529" y="1885"/>
                  <a:pt x="540" y="1838"/>
                </a:cubicBezTo>
                <a:cubicBezTo>
                  <a:pt x="551" y="1792"/>
                  <a:pt x="583" y="1664"/>
                  <a:pt x="590" y="1640"/>
                </a:cubicBezTo>
                <a:cubicBezTo>
                  <a:pt x="593" y="1626"/>
                  <a:pt x="598" y="1499"/>
                  <a:pt x="618" y="1448"/>
                </a:cubicBezTo>
                <a:cubicBezTo>
                  <a:pt x="638" y="1396"/>
                  <a:pt x="677" y="1309"/>
                  <a:pt x="732" y="1309"/>
                </a:cubicBezTo>
                <a:cubicBezTo>
                  <a:pt x="787" y="1302"/>
                  <a:pt x="812" y="1301"/>
                  <a:pt x="838" y="1292"/>
                </a:cubicBezTo>
                <a:cubicBezTo>
                  <a:pt x="864" y="1282"/>
                  <a:pt x="951" y="1243"/>
                  <a:pt x="955" y="1236"/>
                </a:cubicBezTo>
                <a:cubicBezTo>
                  <a:pt x="959" y="1229"/>
                  <a:pt x="959" y="1185"/>
                  <a:pt x="959" y="1185"/>
                </a:cubicBezTo>
                <a:cubicBezTo>
                  <a:pt x="959" y="1185"/>
                  <a:pt x="823" y="1106"/>
                  <a:pt x="820" y="1043"/>
                </a:cubicBezTo>
                <a:cubicBezTo>
                  <a:pt x="818" y="981"/>
                  <a:pt x="835" y="814"/>
                  <a:pt x="895" y="720"/>
                </a:cubicBezTo>
                <a:cubicBezTo>
                  <a:pt x="947" y="638"/>
                  <a:pt x="1013" y="618"/>
                  <a:pt x="1074" y="632"/>
                </a:cubicBezTo>
                <a:lnTo>
                  <a:pt x="1074" y="632"/>
                </a:lnTo>
                <a:lnTo>
                  <a:pt x="1074" y="632"/>
                </a:lnTo>
                <a:cubicBezTo>
                  <a:pt x="1135" y="618"/>
                  <a:pt x="1202" y="638"/>
                  <a:pt x="1253" y="720"/>
                </a:cubicBezTo>
                <a:cubicBezTo>
                  <a:pt x="1313" y="814"/>
                  <a:pt x="1331" y="981"/>
                  <a:pt x="1328" y="1043"/>
                </a:cubicBezTo>
                <a:cubicBezTo>
                  <a:pt x="1325" y="1106"/>
                  <a:pt x="1189" y="1185"/>
                  <a:pt x="1189" y="1185"/>
                </a:cubicBezTo>
                <a:cubicBezTo>
                  <a:pt x="1189" y="1185"/>
                  <a:pt x="1189" y="1229"/>
                  <a:pt x="1194" y="1236"/>
                </a:cubicBezTo>
                <a:cubicBezTo>
                  <a:pt x="1198" y="1243"/>
                  <a:pt x="1285" y="1282"/>
                  <a:pt x="1310" y="1292"/>
                </a:cubicBezTo>
                <a:cubicBezTo>
                  <a:pt x="1336" y="1301"/>
                  <a:pt x="1361" y="1302"/>
                  <a:pt x="1416" y="1309"/>
                </a:cubicBezTo>
                <a:cubicBezTo>
                  <a:pt x="1471" y="1309"/>
                  <a:pt x="1510" y="1396"/>
                  <a:pt x="1530" y="1448"/>
                </a:cubicBezTo>
                <a:cubicBezTo>
                  <a:pt x="1551" y="1499"/>
                  <a:pt x="1555" y="1626"/>
                  <a:pt x="1559" y="1640"/>
                </a:cubicBezTo>
                <a:cubicBezTo>
                  <a:pt x="1565" y="1664"/>
                  <a:pt x="1598" y="1792"/>
                  <a:pt x="1608" y="1838"/>
                </a:cubicBezTo>
                <a:cubicBezTo>
                  <a:pt x="1619" y="1885"/>
                  <a:pt x="1637" y="1969"/>
                  <a:pt x="1646" y="1999"/>
                </a:cubicBezTo>
                <a:cubicBezTo>
                  <a:pt x="1654" y="2022"/>
                  <a:pt x="1685" y="2067"/>
                  <a:pt x="1717" y="2158"/>
                </a:cubicBezTo>
                <a:cubicBezTo>
                  <a:pt x="1749" y="2249"/>
                  <a:pt x="1791" y="2499"/>
                  <a:pt x="1794" y="2523"/>
                </a:cubicBezTo>
                <a:cubicBezTo>
                  <a:pt x="1798" y="2546"/>
                  <a:pt x="1810" y="2572"/>
                  <a:pt x="1832" y="2588"/>
                </a:cubicBezTo>
                <a:cubicBezTo>
                  <a:pt x="1853" y="2603"/>
                  <a:pt x="1875" y="2636"/>
                  <a:pt x="1886" y="2649"/>
                </a:cubicBezTo>
                <a:cubicBezTo>
                  <a:pt x="1902" y="2669"/>
                  <a:pt x="1906" y="2696"/>
                  <a:pt x="1927" y="2727"/>
                </a:cubicBezTo>
                <a:cubicBezTo>
                  <a:pt x="1961" y="2777"/>
                  <a:pt x="1942" y="2797"/>
                  <a:pt x="1917" y="2777"/>
                </a:cubicBez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nvGrpSpPr>
          <p:cNvPr id="36" name="Group 8">
            <a:extLst>
              <a:ext uri="{FF2B5EF4-FFF2-40B4-BE49-F238E27FC236}">
                <a16:creationId xmlns:a16="http://schemas.microsoft.com/office/drawing/2014/main" id="{C35FAF7C-6C0A-42B4-8B79-AFED5069A1AA}"/>
              </a:ext>
            </a:extLst>
          </p:cNvPr>
          <p:cNvGrpSpPr/>
          <p:nvPr/>
        </p:nvGrpSpPr>
        <p:grpSpPr>
          <a:xfrm>
            <a:off x="5335262" y="3255941"/>
            <a:ext cx="2589152" cy="2907149"/>
            <a:chOff x="3158685" y="3319969"/>
            <a:chExt cx="2589152" cy="2907149"/>
          </a:xfrm>
        </p:grpSpPr>
        <p:sp>
          <p:nvSpPr>
            <p:cNvPr id="37" name="Freeform 9">
              <a:extLst>
                <a:ext uri="{FF2B5EF4-FFF2-40B4-BE49-F238E27FC236}">
                  <a16:creationId xmlns:a16="http://schemas.microsoft.com/office/drawing/2014/main" id="{B4623DB3-254A-4F57-A61A-67F80DA40DE8}"/>
                </a:ext>
              </a:extLst>
            </p:cNvPr>
            <p:cNvSpPr/>
            <p:nvPr/>
          </p:nvSpPr>
          <p:spPr>
            <a:xfrm>
              <a:off x="3158685" y="3319969"/>
              <a:ext cx="2589152" cy="2907149"/>
            </a:xfrm>
            <a:custGeom>
              <a:avLst/>
              <a:gdLst>
                <a:gd name="connsiteX0" fmla="*/ 367014 w 2589152"/>
                <a:gd name="connsiteY0" fmla="*/ 0 h 2907149"/>
                <a:gd name="connsiteX1" fmla="*/ 491570 w 2589152"/>
                <a:gd name="connsiteY1" fmla="*/ 124556 h 2907149"/>
                <a:gd name="connsiteX2" fmla="*/ 2557280 w 2589152"/>
                <a:gd name="connsiteY2" fmla="*/ 124556 h 2907149"/>
                <a:gd name="connsiteX3" fmla="*/ 2589152 w 2589152"/>
                <a:gd name="connsiteY3" fmla="*/ 156428 h 2907149"/>
                <a:gd name="connsiteX4" fmla="*/ 2589152 w 2589152"/>
                <a:gd name="connsiteY4" fmla="*/ 2875277 h 2907149"/>
                <a:gd name="connsiteX5" fmla="*/ 2557280 w 2589152"/>
                <a:gd name="connsiteY5" fmla="*/ 2907149 h 2907149"/>
                <a:gd name="connsiteX6" fmla="*/ 31872 w 2589152"/>
                <a:gd name="connsiteY6" fmla="*/ 2907149 h 2907149"/>
                <a:gd name="connsiteX7" fmla="*/ 0 w 2589152"/>
                <a:gd name="connsiteY7" fmla="*/ 2875277 h 2907149"/>
                <a:gd name="connsiteX8" fmla="*/ 0 w 2589152"/>
                <a:gd name="connsiteY8" fmla="*/ 156428 h 2907149"/>
                <a:gd name="connsiteX9" fmla="*/ 31872 w 2589152"/>
                <a:gd name="connsiteY9" fmla="*/ 124556 h 2907149"/>
                <a:gd name="connsiteX10" fmla="*/ 242458 w 2589152"/>
                <a:gd name="connsiteY10" fmla="*/ 124556 h 290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152" h="2907149">
                  <a:moveTo>
                    <a:pt x="367014" y="0"/>
                  </a:moveTo>
                  <a:lnTo>
                    <a:pt x="491570" y="124556"/>
                  </a:lnTo>
                  <a:lnTo>
                    <a:pt x="2557280" y="124556"/>
                  </a:lnTo>
                  <a:cubicBezTo>
                    <a:pt x="2574882" y="124556"/>
                    <a:pt x="2589152" y="138826"/>
                    <a:pt x="2589152" y="156428"/>
                  </a:cubicBezTo>
                  <a:lnTo>
                    <a:pt x="2589152" y="2875277"/>
                  </a:lnTo>
                  <a:cubicBezTo>
                    <a:pt x="2589152" y="2892879"/>
                    <a:pt x="2574882" y="2907149"/>
                    <a:pt x="2557280" y="2907149"/>
                  </a:cubicBezTo>
                  <a:lnTo>
                    <a:pt x="31872" y="2907149"/>
                  </a:lnTo>
                  <a:cubicBezTo>
                    <a:pt x="14270" y="2907149"/>
                    <a:pt x="0" y="2892879"/>
                    <a:pt x="0" y="2875277"/>
                  </a:cubicBezTo>
                  <a:lnTo>
                    <a:pt x="0" y="156428"/>
                  </a:lnTo>
                  <a:cubicBezTo>
                    <a:pt x="0" y="138826"/>
                    <a:pt x="14270" y="124556"/>
                    <a:pt x="31872" y="124556"/>
                  </a:cubicBezTo>
                  <a:lnTo>
                    <a:pt x="242458" y="124556"/>
                  </a:lnTo>
                  <a:close/>
                </a:path>
              </a:pathLst>
            </a:custGeom>
            <a:solidFill>
              <a:schemeClr val="bg1"/>
            </a:solidFill>
            <a:ln>
              <a:no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sp>
          <p:nvSpPr>
            <p:cNvPr id="38" name="Title 3">
              <a:extLst>
                <a:ext uri="{FF2B5EF4-FFF2-40B4-BE49-F238E27FC236}">
                  <a16:creationId xmlns:a16="http://schemas.microsoft.com/office/drawing/2014/main" id="{724A9BC5-01BB-458C-A37B-38BDB644B65B}"/>
                </a:ext>
              </a:extLst>
            </p:cNvPr>
            <p:cNvSpPr txBox="1">
              <a:spLocks/>
            </p:cNvSpPr>
            <p:nvPr/>
          </p:nvSpPr>
          <p:spPr>
            <a:xfrm>
              <a:off x="3323429" y="3680348"/>
              <a:ext cx="2417002"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800" b="0" dirty="0">
                  <a:latin typeface="+mn-lt"/>
                  <a:ea typeface="+mn-ea"/>
                  <a:cs typeface="+mn-ea"/>
                  <a:sym typeface="+mn-lt"/>
                </a:rPr>
                <a:t>Man</a:t>
              </a:r>
            </a:p>
            <a:p>
              <a:pPr>
                <a:lnSpc>
                  <a:spcPct val="80000"/>
                </a:lnSpc>
              </a:pPr>
              <a:r>
                <a:rPr lang="en-US" sz="1800" b="0" dirty="0">
                  <a:latin typeface="+mn-lt"/>
                  <a:ea typeface="+mn-ea"/>
                  <a:cs typeface="+mn-ea"/>
                  <a:sym typeface="+mn-lt"/>
                </a:rPr>
                <a:t>Infographic</a:t>
              </a:r>
              <a:endParaRPr lang="en-US" sz="900" b="0" dirty="0">
                <a:latin typeface="+mn-lt"/>
                <a:ea typeface="+mn-ea"/>
                <a:cs typeface="+mn-ea"/>
                <a:sym typeface="+mn-lt"/>
              </a:endParaRPr>
            </a:p>
          </p:txBody>
        </p:sp>
        <p:sp>
          <p:nvSpPr>
            <p:cNvPr id="39" name="Title 3">
              <a:extLst>
                <a:ext uri="{FF2B5EF4-FFF2-40B4-BE49-F238E27FC236}">
                  <a16:creationId xmlns:a16="http://schemas.microsoft.com/office/drawing/2014/main" id="{7ABD877F-DB8E-4315-A62F-81B2D8D354E1}"/>
                </a:ext>
              </a:extLst>
            </p:cNvPr>
            <p:cNvSpPr txBox="1">
              <a:spLocks/>
            </p:cNvSpPr>
            <p:nvPr/>
          </p:nvSpPr>
          <p:spPr>
            <a:xfrm>
              <a:off x="3323429" y="4164999"/>
              <a:ext cx="2417002"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800" b="0" dirty="0">
                  <a:solidFill>
                    <a:schemeClr val="tx1">
                      <a:alpha val="50000"/>
                    </a:schemeClr>
                  </a:solidFill>
                  <a:latin typeface="+mn-lt"/>
                  <a:ea typeface="+mn-ea"/>
                  <a:cs typeface="+mn-ea"/>
                  <a:sym typeface="+mn-lt"/>
                </a:rPr>
                <a:t>Maps small title here</a:t>
              </a:r>
              <a:endParaRPr lang="en-US" sz="100" b="0" dirty="0">
                <a:solidFill>
                  <a:schemeClr val="tx1">
                    <a:alpha val="50000"/>
                  </a:schemeClr>
                </a:solidFill>
                <a:latin typeface="+mn-lt"/>
                <a:ea typeface="+mn-ea"/>
                <a:cs typeface="+mn-ea"/>
                <a:sym typeface="+mn-lt"/>
              </a:endParaRPr>
            </a:p>
          </p:txBody>
        </p:sp>
        <p:cxnSp>
          <p:nvCxnSpPr>
            <p:cNvPr id="40" name="Straight Connector 12">
              <a:extLst>
                <a:ext uri="{FF2B5EF4-FFF2-40B4-BE49-F238E27FC236}">
                  <a16:creationId xmlns:a16="http://schemas.microsoft.com/office/drawing/2014/main" id="{F876F504-2C0C-46A5-B7EB-19349630B644}"/>
                </a:ext>
              </a:extLst>
            </p:cNvPr>
            <p:cNvCxnSpPr/>
            <p:nvPr/>
          </p:nvCxnSpPr>
          <p:spPr>
            <a:xfrm>
              <a:off x="3158685" y="4494282"/>
              <a:ext cx="2589152"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nvGrpSpPr>
            <p:cNvPr id="41" name="Group 13">
              <a:extLst>
                <a:ext uri="{FF2B5EF4-FFF2-40B4-BE49-F238E27FC236}">
                  <a16:creationId xmlns:a16="http://schemas.microsoft.com/office/drawing/2014/main" id="{F802660A-55D8-451C-B44F-01031325AC97}"/>
                </a:ext>
              </a:extLst>
            </p:cNvPr>
            <p:cNvGrpSpPr/>
            <p:nvPr/>
          </p:nvGrpSpPr>
          <p:grpSpPr>
            <a:xfrm>
              <a:off x="3294616" y="4736977"/>
              <a:ext cx="2329309" cy="397823"/>
              <a:chOff x="3294616" y="4660261"/>
              <a:chExt cx="2329309" cy="397823"/>
            </a:xfrm>
          </p:grpSpPr>
          <p:sp>
            <p:nvSpPr>
              <p:cNvPr id="52" name="Rounded Rectangle 24">
                <a:extLst>
                  <a:ext uri="{FF2B5EF4-FFF2-40B4-BE49-F238E27FC236}">
                    <a16:creationId xmlns:a16="http://schemas.microsoft.com/office/drawing/2014/main" id="{E1507355-6BC2-4B6B-9C09-3A20122E895E}"/>
                  </a:ext>
                </a:extLst>
              </p:cNvPr>
              <p:cNvSpPr/>
              <p:nvPr/>
            </p:nvSpPr>
            <p:spPr>
              <a:xfrm>
                <a:off x="3397103" y="4869156"/>
                <a:ext cx="1748718" cy="75362"/>
              </a:xfrm>
              <a:prstGeom prst="roundRect">
                <a:avLst>
                  <a:gd name="adj" fmla="val 8043"/>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3" name="Rounded Rectangle 25">
                <a:extLst>
                  <a:ext uri="{FF2B5EF4-FFF2-40B4-BE49-F238E27FC236}">
                    <a16:creationId xmlns:a16="http://schemas.microsoft.com/office/drawing/2014/main" id="{7415AA5D-394D-4CE8-AEF6-53A4875533D9}"/>
                  </a:ext>
                </a:extLst>
              </p:cNvPr>
              <p:cNvSpPr/>
              <p:nvPr/>
            </p:nvSpPr>
            <p:spPr>
              <a:xfrm>
                <a:off x="3397103" y="4869156"/>
                <a:ext cx="1564909" cy="75362"/>
              </a:xfrm>
              <a:prstGeom prst="roundRect">
                <a:avLst>
                  <a:gd name="adj" fmla="val 8043"/>
                </a:avLst>
              </a:prstGeom>
              <a:solidFill>
                <a:srgbClr val="00B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4" name="Title 3">
                <a:extLst>
                  <a:ext uri="{FF2B5EF4-FFF2-40B4-BE49-F238E27FC236}">
                    <a16:creationId xmlns:a16="http://schemas.microsoft.com/office/drawing/2014/main" id="{62C24590-5AE7-4A00-968D-2D78A579E20A}"/>
                  </a:ext>
                </a:extLst>
              </p:cNvPr>
              <p:cNvSpPr txBox="1">
                <a:spLocks/>
              </p:cNvSpPr>
              <p:nvPr/>
            </p:nvSpPr>
            <p:spPr>
              <a:xfrm>
                <a:off x="5106491" y="4773827"/>
                <a:ext cx="517434" cy="28425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r">
                  <a:lnSpc>
                    <a:spcPct val="80000"/>
                  </a:lnSpc>
                </a:pPr>
                <a:r>
                  <a:rPr lang="en-US" sz="1400" b="0" dirty="0">
                    <a:latin typeface="+mn-lt"/>
                    <a:ea typeface="+mn-ea"/>
                    <a:cs typeface="+mn-ea"/>
                    <a:sym typeface="+mn-lt"/>
                  </a:rPr>
                  <a:t>90</a:t>
                </a:r>
                <a:r>
                  <a:rPr lang="en-US" sz="1000" b="0" dirty="0">
                    <a:latin typeface="+mn-lt"/>
                    <a:ea typeface="+mn-ea"/>
                    <a:cs typeface="+mn-ea"/>
                    <a:sym typeface="+mn-lt"/>
                  </a:rPr>
                  <a:t>%</a:t>
                </a:r>
              </a:p>
            </p:txBody>
          </p:sp>
          <p:sp>
            <p:nvSpPr>
              <p:cNvPr id="55" name="Title 3">
                <a:extLst>
                  <a:ext uri="{FF2B5EF4-FFF2-40B4-BE49-F238E27FC236}">
                    <a16:creationId xmlns:a16="http://schemas.microsoft.com/office/drawing/2014/main" id="{824FB348-7F2F-43D9-88C0-043D92DE58AA}"/>
                  </a:ext>
                </a:extLst>
              </p:cNvPr>
              <p:cNvSpPr txBox="1">
                <a:spLocks/>
              </p:cNvSpPr>
              <p:nvPr/>
            </p:nvSpPr>
            <p:spPr>
              <a:xfrm>
                <a:off x="3294616" y="4660261"/>
                <a:ext cx="1369192"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050" b="0">
                    <a:solidFill>
                      <a:schemeClr val="tx1">
                        <a:alpha val="50000"/>
                      </a:schemeClr>
                    </a:solidFill>
                    <a:latin typeface="+mn-lt"/>
                    <a:ea typeface="+mn-ea"/>
                    <a:cs typeface="+mn-ea"/>
                    <a:sym typeface="+mn-lt"/>
                  </a:rPr>
                  <a:t>Economy</a:t>
                </a:r>
                <a:endParaRPr lang="en-US" sz="400" b="0" dirty="0">
                  <a:solidFill>
                    <a:schemeClr val="tx1">
                      <a:alpha val="50000"/>
                    </a:schemeClr>
                  </a:solidFill>
                  <a:latin typeface="+mn-lt"/>
                  <a:ea typeface="+mn-ea"/>
                  <a:cs typeface="+mn-ea"/>
                  <a:sym typeface="+mn-lt"/>
                </a:endParaRPr>
              </a:p>
            </p:txBody>
          </p:sp>
        </p:grpSp>
        <p:grpSp>
          <p:nvGrpSpPr>
            <p:cNvPr id="42" name="Group 14">
              <a:extLst>
                <a:ext uri="{FF2B5EF4-FFF2-40B4-BE49-F238E27FC236}">
                  <a16:creationId xmlns:a16="http://schemas.microsoft.com/office/drawing/2014/main" id="{1A1685B1-EFB9-4E3F-B2A9-FD9287E17024}"/>
                </a:ext>
              </a:extLst>
            </p:cNvPr>
            <p:cNvGrpSpPr/>
            <p:nvPr/>
          </p:nvGrpSpPr>
          <p:grpSpPr>
            <a:xfrm>
              <a:off x="3294616" y="5177991"/>
              <a:ext cx="2329309" cy="380556"/>
              <a:chOff x="3294616" y="4677528"/>
              <a:chExt cx="2329309" cy="380556"/>
            </a:xfrm>
          </p:grpSpPr>
          <p:sp>
            <p:nvSpPr>
              <p:cNvPr id="48" name="Rounded Rectangle 20">
                <a:extLst>
                  <a:ext uri="{FF2B5EF4-FFF2-40B4-BE49-F238E27FC236}">
                    <a16:creationId xmlns:a16="http://schemas.microsoft.com/office/drawing/2014/main" id="{8E3D5B46-3EC5-4351-BE51-B97E38733A71}"/>
                  </a:ext>
                </a:extLst>
              </p:cNvPr>
              <p:cNvSpPr/>
              <p:nvPr/>
            </p:nvSpPr>
            <p:spPr>
              <a:xfrm>
                <a:off x="3397103" y="4869156"/>
                <a:ext cx="1748718" cy="75362"/>
              </a:xfrm>
              <a:prstGeom prst="roundRect">
                <a:avLst>
                  <a:gd name="adj" fmla="val 8043"/>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9" name="Rounded Rectangle 21">
                <a:extLst>
                  <a:ext uri="{FF2B5EF4-FFF2-40B4-BE49-F238E27FC236}">
                    <a16:creationId xmlns:a16="http://schemas.microsoft.com/office/drawing/2014/main" id="{A428D61A-209D-4E91-B70F-00CFB74E3236}"/>
                  </a:ext>
                </a:extLst>
              </p:cNvPr>
              <p:cNvSpPr/>
              <p:nvPr/>
            </p:nvSpPr>
            <p:spPr>
              <a:xfrm>
                <a:off x="3397103" y="4869156"/>
                <a:ext cx="1054189" cy="75362"/>
              </a:xfrm>
              <a:prstGeom prst="roundRect">
                <a:avLst>
                  <a:gd name="adj" fmla="val 8043"/>
                </a:avLst>
              </a:prstGeom>
              <a:solidFill>
                <a:srgbClr val="008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0" name="Title 3">
                <a:extLst>
                  <a:ext uri="{FF2B5EF4-FFF2-40B4-BE49-F238E27FC236}">
                    <a16:creationId xmlns:a16="http://schemas.microsoft.com/office/drawing/2014/main" id="{1F0A56CB-35C5-4D6E-807D-7F9836A58B2D}"/>
                  </a:ext>
                </a:extLst>
              </p:cNvPr>
              <p:cNvSpPr txBox="1">
                <a:spLocks/>
              </p:cNvSpPr>
              <p:nvPr/>
            </p:nvSpPr>
            <p:spPr>
              <a:xfrm>
                <a:off x="5106491" y="4773827"/>
                <a:ext cx="517434" cy="28425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r">
                  <a:lnSpc>
                    <a:spcPct val="80000"/>
                  </a:lnSpc>
                </a:pPr>
                <a:r>
                  <a:rPr lang="en-US" sz="1400" b="0" dirty="0">
                    <a:latin typeface="+mn-lt"/>
                    <a:ea typeface="+mn-ea"/>
                    <a:cs typeface="+mn-ea"/>
                    <a:sym typeface="+mn-lt"/>
                  </a:rPr>
                  <a:t>60</a:t>
                </a:r>
                <a:r>
                  <a:rPr lang="en-US" sz="1000" b="0" dirty="0">
                    <a:latin typeface="+mn-lt"/>
                    <a:ea typeface="+mn-ea"/>
                    <a:cs typeface="+mn-ea"/>
                    <a:sym typeface="+mn-lt"/>
                  </a:rPr>
                  <a:t>%</a:t>
                </a:r>
              </a:p>
            </p:txBody>
          </p:sp>
          <p:sp>
            <p:nvSpPr>
              <p:cNvPr id="51" name="Title 3">
                <a:extLst>
                  <a:ext uri="{FF2B5EF4-FFF2-40B4-BE49-F238E27FC236}">
                    <a16:creationId xmlns:a16="http://schemas.microsoft.com/office/drawing/2014/main" id="{30F76970-8DBB-453E-9600-882939B1D1D2}"/>
                  </a:ext>
                </a:extLst>
              </p:cNvPr>
              <p:cNvSpPr txBox="1">
                <a:spLocks/>
              </p:cNvSpPr>
              <p:nvPr/>
            </p:nvSpPr>
            <p:spPr>
              <a:xfrm>
                <a:off x="3294616" y="4677528"/>
                <a:ext cx="1369192"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050" b="0" dirty="0">
                    <a:solidFill>
                      <a:schemeClr val="tx1">
                        <a:alpha val="50000"/>
                      </a:schemeClr>
                    </a:solidFill>
                    <a:latin typeface="+mn-lt"/>
                    <a:ea typeface="+mn-ea"/>
                    <a:cs typeface="+mn-ea"/>
                    <a:sym typeface="+mn-lt"/>
                  </a:rPr>
                  <a:t>Religion</a:t>
                </a:r>
                <a:endParaRPr lang="en-US" sz="400" b="0" dirty="0">
                  <a:solidFill>
                    <a:schemeClr val="tx1">
                      <a:alpha val="50000"/>
                    </a:schemeClr>
                  </a:solidFill>
                  <a:latin typeface="+mn-lt"/>
                  <a:ea typeface="+mn-ea"/>
                  <a:cs typeface="+mn-ea"/>
                  <a:sym typeface="+mn-lt"/>
                </a:endParaRPr>
              </a:p>
            </p:txBody>
          </p:sp>
        </p:grpSp>
        <p:grpSp>
          <p:nvGrpSpPr>
            <p:cNvPr id="43" name="Group 15">
              <a:extLst>
                <a:ext uri="{FF2B5EF4-FFF2-40B4-BE49-F238E27FC236}">
                  <a16:creationId xmlns:a16="http://schemas.microsoft.com/office/drawing/2014/main" id="{2F2F5026-8DC6-4116-ACEC-6C462DC26CD6}"/>
                </a:ext>
              </a:extLst>
            </p:cNvPr>
            <p:cNvGrpSpPr/>
            <p:nvPr/>
          </p:nvGrpSpPr>
          <p:grpSpPr>
            <a:xfrm>
              <a:off x="3294616" y="5584471"/>
              <a:ext cx="2329309" cy="397823"/>
              <a:chOff x="3294616" y="4660261"/>
              <a:chExt cx="2329309" cy="397823"/>
            </a:xfrm>
          </p:grpSpPr>
          <p:sp>
            <p:nvSpPr>
              <p:cNvPr id="44" name="Rounded Rectangle 16">
                <a:extLst>
                  <a:ext uri="{FF2B5EF4-FFF2-40B4-BE49-F238E27FC236}">
                    <a16:creationId xmlns:a16="http://schemas.microsoft.com/office/drawing/2014/main" id="{7DEE4B8A-9854-4FA0-9FF2-5956570E054B}"/>
                  </a:ext>
                </a:extLst>
              </p:cNvPr>
              <p:cNvSpPr/>
              <p:nvPr/>
            </p:nvSpPr>
            <p:spPr>
              <a:xfrm>
                <a:off x="3397103" y="4869156"/>
                <a:ext cx="1748718" cy="75362"/>
              </a:xfrm>
              <a:prstGeom prst="roundRect">
                <a:avLst>
                  <a:gd name="adj" fmla="val 8043"/>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5" name="Rounded Rectangle 17">
                <a:extLst>
                  <a:ext uri="{FF2B5EF4-FFF2-40B4-BE49-F238E27FC236}">
                    <a16:creationId xmlns:a16="http://schemas.microsoft.com/office/drawing/2014/main" id="{0A5B9EC9-2AE6-4417-8F2D-873D70004730}"/>
                  </a:ext>
                </a:extLst>
              </p:cNvPr>
              <p:cNvSpPr/>
              <p:nvPr/>
            </p:nvSpPr>
            <p:spPr>
              <a:xfrm>
                <a:off x="3397104" y="4869156"/>
                <a:ext cx="953388" cy="75362"/>
              </a:xfrm>
              <a:prstGeom prst="roundRect">
                <a:avLst>
                  <a:gd name="adj" fmla="val 8043"/>
                </a:avLst>
              </a:prstGeom>
              <a:solidFill>
                <a:srgbClr val="348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6" name="Title 3">
                <a:extLst>
                  <a:ext uri="{FF2B5EF4-FFF2-40B4-BE49-F238E27FC236}">
                    <a16:creationId xmlns:a16="http://schemas.microsoft.com/office/drawing/2014/main" id="{43184B27-2B1E-4CFF-A24E-243B9B2AB48B}"/>
                  </a:ext>
                </a:extLst>
              </p:cNvPr>
              <p:cNvSpPr txBox="1">
                <a:spLocks/>
              </p:cNvSpPr>
              <p:nvPr/>
            </p:nvSpPr>
            <p:spPr>
              <a:xfrm>
                <a:off x="5106491" y="4773827"/>
                <a:ext cx="517434" cy="28425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r">
                  <a:lnSpc>
                    <a:spcPct val="80000"/>
                  </a:lnSpc>
                </a:pPr>
                <a:r>
                  <a:rPr lang="en-US" sz="1400" b="0" dirty="0">
                    <a:latin typeface="+mn-lt"/>
                    <a:ea typeface="+mn-ea"/>
                    <a:cs typeface="+mn-ea"/>
                    <a:sym typeface="+mn-lt"/>
                  </a:rPr>
                  <a:t>50</a:t>
                </a:r>
                <a:r>
                  <a:rPr lang="en-US" sz="1000" b="0" dirty="0">
                    <a:latin typeface="+mn-lt"/>
                    <a:ea typeface="+mn-ea"/>
                    <a:cs typeface="+mn-ea"/>
                    <a:sym typeface="+mn-lt"/>
                  </a:rPr>
                  <a:t>%</a:t>
                </a:r>
              </a:p>
            </p:txBody>
          </p:sp>
          <p:sp>
            <p:nvSpPr>
              <p:cNvPr id="47" name="Title 3">
                <a:extLst>
                  <a:ext uri="{FF2B5EF4-FFF2-40B4-BE49-F238E27FC236}">
                    <a16:creationId xmlns:a16="http://schemas.microsoft.com/office/drawing/2014/main" id="{B6D91359-D9EC-4E28-A6B7-5B469E75457E}"/>
                  </a:ext>
                </a:extLst>
              </p:cNvPr>
              <p:cNvSpPr txBox="1">
                <a:spLocks/>
              </p:cNvSpPr>
              <p:nvPr/>
            </p:nvSpPr>
            <p:spPr>
              <a:xfrm>
                <a:off x="3294616" y="4660261"/>
                <a:ext cx="1369192"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050" b="0">
                    <a:solidFill>
                      <a:schemeClr val="tx1">
                        <a:alpha val="50000"/>
                      </a:schemeClr>
                    </a:solidFill>
                    <a:latin typeface="+mn-lt"/>
                    <a:ea typeface="+mn-ea"/>
                    <a:cs typeface="+mn-ea"/>
                    <a:sym typeface="+mn-lt"/>
                  </a:rPr>
                  <a:t>Wealth</a:t>
                </a:r>
                <a:endParaRPr lang="en-US" sz="400" b="0" dirty="0">
                  <a:solidFill>
                    <a:schemeClr val="tx1">
                      <a:alpha val="50000"/>
                    </a:schemeClr>
                  </a:solidFill>
                  <a:latin typeface="+mn-lt"/>
                  <a:ea typeface="+mn-ea"/>
                  <a:cs typeface="+mn-ea"/>
                  <a:sym typeface="+mn-lt"/>
                </a:endParaRPr>
              </a:p>
            </p:txBody>
          </p:sp>
        </p:grpSp>
      </p:grpSp>
      <p:grpSp>
        <p:nvGrpSpPr>
          <p:cNvPr id="56" name="Group 28">
            <a:extLst>
              <a:ext uri="{FF2B5EF4-FFF2-40B4-BE49-F238E27FC236}">
                <a16:creationId xmlns:a16="http://schemas.microsoft.com/office/drawing/2014/main" id="{3A031C8D-821D-4F21-84A0-34CD32B95299}"/>
              </a:ext>
            </a:extLst>
          </p:cNvPr>
          <p:cNvGrpSpPr/>
          <p:nvPr/>
        </p:nvGrpSpPr>
        <p:grpSpPr>
          <a:xfrm>
            <a:off x="8886208" y="3255941"/>
            <a:ext cx="2589152" cy="2907149"/>
            <a:chOff x="3158685" y="3319969"/>
            <a:chExt cx="2589152" cy="2907149"/>
          </a:xfrm>
        </p:grpSpPr>
        <p:sp>
          <p:nvSpPr>
            <p:cNvPr id="57" name="Freeform 29">
              <a:extLst>
                <a:ext uri="{FF2B5EF4-FFF2-40B4-BE49-F238E27FC236}">
                  <a16:creationId xmlns:a16="http://schemas.microsoft.com/office/drawing/2014/main" id="{3A319B57-8DF4-4F64-B274-DDB133A79A0D}"/>
                </a:ext>
              </a:extLst>
            </p:cNvPr>
            <p:cNvSpPr/>
            <p:nvPr/>
          </p:nvSpPr>
          <p:spPr>
            <a:xfrm>
              <a:off x="3158685" y="3319969"/>
              <a:ext cx="2589152" cy="2907149"/>
            </a:xfrm>
            <a:custGeom>
              <a:avLst/>
              <a:gdLst>
                <a:gd name="connsiteX0" fmla="*/ 367014 w 2589152"/>
                <a:gd name="connsiteY0" fmla="*/ 0 h 2907149"/>
                <a:gd name="connsiteX1" fmla="*/ 491570 w 2589152"/>
                <a:gd name="connsiteY1" fmla="*/ 124556 h 2907149"/>
                <a:gd name="connsiteX2" fmla="*/ 2557280 w 2589152"/>
                <a:gd name="connsiteY2" fmla="*/ 124556 h 2907149"/>
                <a:gd name="connsiteX3" fmla="*/ 2589152 w 2589152"/>
                <a:gd name="connsiteY3" fmla="*/ 156428 h 2907149"/>
                <a:gd name="connsiteX4" fmla="*/ 2589152 w 2589152"/>
                <a:gd name="connsiteY4" fmla="*/ 2875277 h 2907149"/>
                <a:gd name="connsiteX5" fmla="*/ 2557280 w 2589152"/>
                <a:gd name="connsiteY5" fmla="*/ 2907149 h 2907149"/>
                <a:gd name="connsiteX6" fmla="*/ 31872 w 2589152"/>
                <a:gd name="connsiteY6" fmla="*/ 2907149 h 2907149"/>
                <a:gd name="connsiteX7" fmla="*/ 0 w 2589152"/>
                <a:gd name="connsiteY7" fmla="*/ 2875277 h 2907149"/>
                <a:gd name="connsiteX8" fmla="*/ 0 w 2589152"/>
                <a:gd name="connsiteY8" fmla="*/ 156428 h 2907149"/>
                <a:gd name="connsiteX9" fmla="*/ 31872 w 2589152"/>
                <a:gd name="connsiteY9" fmla="*/ 124556 h 2907149"/>
                <a:gd name="connsiteX10" fmla="*/ 242458 w 2589152"/>
                <a:gd name="connsiteY10" fmla="*/ 124556 h 290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152" h="2907149">
                  <a:moveTo>
                    <a:pt x="367014" y="0"/>
                  </a:moveTo>
                  <a:lnTo>
                    <a:pt x="491570" y="124556"/>
                  </a:lnTo>
                  <a:lnTo>
                    <a:pt x="2557280" y="124556"/>
                  </a:lnTo>
                  <a:cubicBezTo>
                    <a:pt x="2574882" y="124556"/>
                    <a:pt x="2589152" y="138826"/>
                    <a:pt x="2589152" y="156428"/>
                  </a:cubicBezTo>
                  <a:lnTo>
                    <a:pt x="2589152" y="2875277"/>
                  </a:lnTo>
                  <a:cubicBezTo>
                    <a:pt x="2589152" y="2892879"/>
                    <a:pt x="2574882" y="2907149"/>
                    <a:pt x="2557280" y="2907149"/>
                  </a:cubicBezTo>
                  <a:lnTo>
                    <a:pt x="31872" y="2907149"/>
                  </a:lnTo>
                  <a:cubicBezTo>
                    <a:pt x="14270" y="2907149"/>
                    <a:pt x="0" y="2892879"/>
                    <a:pt x="0" y="2875277"/>
                  </a:cubicBezTo>
                  <a:lnTo>
                    <a:pt x="0" y="156428"/>
                  </a:lnTo>
                  <a:cubicBezTo>
                    <a:pt x="0" y="138826"/>
                    <a:pt x="14270" y="124556"/>
                    <a:pt x="31872" y="124556"/>
                  </a:cubicBezTo>
                  <a:lnTo>
                    <a:pt x="242458" y="124556"/>
                  </a:lnTo>
                  <a:close/>
                </a:path>
              </a:pathLst>
            </a:custGeom>
            <a:solidFill>
              <a:schemeClr val="bg1"/>
            </a:solidFill>
            <a:ln>
              <a:no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sp>
          <p:nvSpPr>
            <p:cNvPr id="58" name="Title 3">
              <a:extLst>
                <a:ext uri="{FF2B5EF4-FFF2-40B4-BE49-F238E27FC236}">
                  <a16:creationId xmlns:a16="http://schemas.microsoft.com/office/drawing/2014/main" id="{87475F0A-9485-40DA-B26E-E3AC49706FFA}"/>
                </a:ext>
              </a:extLst>
            </p:cNvPr>
            <p:cNvSpPr txBox="1">
              <a:spLocks/>
            </p:cNvSpPr>
            <p:nvPr/>
          </p:nvSpPr>
          <p:spPr>
            <a:xfrm>
              <a:off x="3323429" y="3680348"/>
              <a:ext cx="2417002"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800" b="0" dirty="0">
                  <a:latin typeface="+mn-lt"/>
                  <a:ea typeface="+mn-ea"/>
                  <a:cs typeface="+mn-ea"/>
                  <a:sym typeface="+mn-lt"/>
                </a:rPr>
                <a:t>Woman</a:t>
              </a:r>
            </a:p>
            <a:p>
              <a:pPr>
                <a:lnSpc>
                  <a:spcPct val="80000"/>
                </a:lnSpc>
              </a:pPr>
              <a:r>
                <a:rPr lang="en-US" sz="1800" b="0" dirty="0">
                  <a:latin typeface="+mn-lt"/>
                  <a:ea typeface="+mn-ea"/>
                  <a:cs typeface="+mn-ea"/>
                  <a:sym typeface="+mn-lt"/>
                </a:rPr>
                <a:t>Infographic</a:t>
              </a:r>
              <a:endParaRPr lang="en-US" sz="900" b="0" dirty="0">
                <a:latin typeface="+mn-lt"/>
                <a:ea typeface="+mn-ea"/>
                <a:cs typeface="+mn-ea"/>
                <a:sym typeface="+mn-lt"/>
              </a:endParaRPr>
            </a:p>
          </p:txBody>
        </p:sp>
        <p:sp>
          <p:nvSpPr>
            <p:cNvPr id="59" name="Title 3">
              <a:extLst>
                <a:ext uri="{FF2B5EF4-FFF2-40B4-BE49-F238E27FC236}">
                  <a16:creationId xmlns:a16="http://schemas.microsoft.com/office/drawing/2014/main" id="{536EF61B-8781-4540-866B-A183C0E1ACC8}"/>
                </a:ext>
              </a:extLst>
            </p:cNvPr>
            <p:cNvSpPr txBox="1">
              <a:spLocks/>
            </p:cNvSpPr>
            <p:nvPr/>
          </p:nvSpPr>
          <p:spPr>
            <a:xfrm>
              <a:off x="3323429" y="4164999"/>
              <a:ext cx="2417002"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800" b="0" dirty="0">
                  <a:solidFill>
                    <a:schemeClr val="tx1">
                      <a:alpha val="50000"/>
                    </a:schemeClr>
                  </a:solidFill>
                  <a:latin typeface="+mn-lt"/>
                  <a:ea typeface="+mn-ea"/>
                  <a:cs typeface="+mn-ea"/>
                  <a:sym typeface="+mn-lt"/>
                </a:rPr>
                <a:t>Maps small title here</a:t>
              </a:r>
              <a:endParaRPr lang="en-US" sz="100" b="0" dirty="0">
                <a:solidFill>
                  <a:schemeClr val="tx1">
                    <a:alpha val="50000"/>
                  </a:schemeClr>
                </a:solidFill>
                <a:latin typeface="+mn-lt"/>
                <a:ea typeface="+mn-ea"/>
                <a:cs typeface="+mn-ea"/>
                <a:sym typeface="+mn-lt"/>
              </a:endParaRPr>
            </a:p>
          </p:txBody>
        </p:sp>
        <p:cxnSp>
          <p:nvCxnSpPr>
            <p:cNvPr id="60" name="Straight Connector 32">
              <a:extLst>
                <a:ext uri="{FF2B5EF4-FFF2-40B4-BE49-F238E27FC236}">
                  <a16:creationId xmlns:a16="http://schemas.microsoft.com/office/drawing/2014/main" id="{E5343964-DD59-4B56-942E-A855FF909F8B}"/>
                </a:ext>
              </a:extLst>
            </p:cNvPr>
            <p:cNvCxnSpPr/>
            <p:nvPr/>
          </p:nvCxnSpPr>
          <p:spPr>
            <a:xfrm>
              <a:off x="3158685" y="4494282"/>
              <a:ext cx="2589152"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nvGrpSpPr>
            <p:cNvPr id="61" name="Group 33">
              <a:extLst>
                <a:ext uri="{FF2B5EF4-FFF2-40B4-BE49-F238E27FC236}">
                  <a16:creationId xmlns:a16="http://schemas.microsoft.com/office/drawing/2014/main" id="{E94887CF-D7CC-49FE-A102-6729484CC92F}"/>
                </a:ext>
              </a:extLst>
            </p:cNvPr>
            <p:cNvGrpSpPr/>
            <p:nvPr/>
          </p:nvGrpSpPr>
          <p:grpSpPr>
            <a:xfrm>
              <a:off x="3294616" y="4736977"/>
              <a:ext cx="2329309" cy="397823"/>
              <a:chOff x="3294616" y="4660261"/>
              <a:chExt cx="2329309" cy="397823"/>
            </a:xfrm>
          </p:grpSpPr>
          <p:sp>
            <p:nvSpPr>
              <p:cNvPr id="72" name="Rounded Rectangle 44">
                <a:extLst>
                  <a:ext uri="{FF2B5EF4-FFF2-40B4-BE49-F238E27FC236}">
                    <a16:creationId xmlns:a16="http://schemas.microsoft.com/office/drawing/2014/main" id="{288A3AC8-C216-45B5-A24D-2DA0CD52BF15}"/>
                  </a:ext>
                </a:extLst>
              </p:cNvPr>
              <p:cNvSpPr/>
              <p:nvPr/>
            </p:nvSpPr>
            <p:spPr>
              <a:xfrm>
                <a:off x="3397103" y="4869156"/>
                <a:ext cx="1748718" cy="75362"/>
              </a:xfrm>
              <a:prstGeom prst="roundRect">
                <a:avLst>
                  <a:gd name="adj" fmla="val 8043"/>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3" name="Rounded Rectangle 45">
                <a:extLst>
                  <a:ext uri="{FF2B5EF4-FFF2-40B4-BE49-F238E27FC236}">
                    <a16:creationId xmlns:a16="http://schemas.microsoft.com/office/drawing/2014/main" id="{08831E07-0712-4548-870D-D308E3AB5791}"/>
                  </a:ext>
                </a:extLst>
              </p:cNvPr>
              <p:cNvSpPr/>
              <p:nvPr/>
            </p:nvSpPr>
            <p:spPr>
              <a:xfrm>
                <a:off x="3397103" y="4869156"/>
                <a:ext cx="1564909" cy="75362"/>
              </a:xfrm>
              <a:prstGeom prst="roundRect">
                <a:avLst>
                  <a:gd name="adj" fmla="val 8043"/>
                </a:avLst>
              </a:prstGeom>
              <a:solidFill>
                <a:srgbClr val="348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4" name="Title 3">
                <a:extLst>
                  <a:ext uri="{FF2B5EF4-FFF2-40B4-BE49-F238E27FC236}">
                    <a16:creationId xmlns:a16="http://schemas.microsoft.com/office/drawing/2014/main" id="{0272E7C6-CC6C-4709-94E2-D93FECF37C53}"/>
                  </a:ext>
                </a:extLst>
              </p:cNvPr>
              <p:cNvSpPr txBox="1">
                <a:spLocks/>
              </p:cNvSpPr>
              <p:nvPr/>
            </p:nvSpPr>
            <p:spPr>
              <a:xfrm>
                <a:off x="5106491" y="4773827"/>
                <a:ext cx="517434" cy="28425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r">
                  <a:lnSpc>
                    <a:spcPct val="80000"/>
                  </a:lnSpc>
                </a:pPr>
                <a:r>
                  <a:rPr lang="en-US" sz="1400" b="0" dirty="0">
                    <a:latin typeface="+mn-lt"/>
                    <a:ea typeface="+mn-ea"/>
                    <a:cs typeface="+mn-ea"/>
                    <a:sym typeface="+mn-lt"/>
                  </a:rPr>
                  <a:t>90</a:t>
                </a:r>
                <a:r>
                  <a:rPr lang="en-US" sz="1000" b="0" dirty="0">
                    <a:latin typeface="+mn-lt"/>
                    <a:ea typeface="+mn-ea"/>
                    <a:cs typeface="+mn-ea"/>
                    <a:sym typeface="+mn-lt"/>
                  </a:rPr>
                  <a:t>%</a:t>
                </a:r>
              </a:p>
            </p:txBody>
          </p:sp>
          <p:sp>
            <p:nvSpPr>
              <p:cNvPr id="75" name="Title 3">
                <a:extLst>
                  <a:ext uri="{FF2B5EF4-FFF2-40B4-BE49-F238E27FC236}">
                    <a16:creationId xmlns:a16="http://schemas.microsoft.com/office/drawing/2014/main" id="{4F94C040-0CCD-419D-8E94-AC76BBF7B7C7}"/>
                  </a:ext>
                </a:extLst>
              </p:cNvPr>
              <p:cNvSpPr txBox="1">
                <a:spLocks/>
              </p:cNvSpPr>
              <p:nvPr/>
            </p:nvSpPr>
            <p:spPr>
              <a:xfrm>
                <a:off x="3294616" y="4660261"/>
                <a:ext cx="1369192"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050" b="0">
                    <a:solidFill>
                      <a:schemeClr val="tx1">
                        <a:alpha val="50000"/>
                      </a:schemeClr>
                    </a:solidFill>
                    <a:latin typeface="+mn-lt"/>
                    <a:ea typeface="+mn-ea"/>
                    <a:cs typeface="+mn-ea"/>
                    <a:sym typeface="+mn-lt"/>
                  </a:rPr>
                  <a:t>Economy</a:t>
                </a:r>
                <a:endParaRPr lang="en-US" sz="400" b="0" dirty="0">
                  <a:solidFill>
                    <a:schemeClr val="tx1">
                      <a:alpha val="50000"/>
                    </a:schemeClr>
                  </a:solidFill>
                  <a:latin typeface="+mn-lt"/>
                  <a:ea typeface="+mn-ea"/>
                  <a:cs typeface="+mn-ea"/>
                  <a:sym typeface="+mn-lt"/>
                </a:endParaRPr>
              </a:p>
            </p:txBody>
          </p:sp>
        </p:grpSp>
        <p:grpSp>
          <p:nvGrpSpPr>
            <p:cNvPr id="62" name="Group 34">
              <a:extLst>
                <a:ext uri="{FF2B5EF4-FFF2-40B4-BE49-F238E27FC236}">
                  <a16:creationId xmlns:a16="http://schemas.microsoft.com/office/drawing/2014/main" id="{1FF06773-6FF5-415E-8EF1-1A5630FB2177}"/>
                </a:ext>
              </a:extLst>
            </p:cNvPr>
            <p:cNvGrpSpPr/>
            <p:nvPr/>
          </p:nvGrpSpPr>
          <p:grpSpPr>
            <a:xfrm>
              <a:off x="3294616" y="5160724"/>
              <a:ext cx="2329309" cy="397823"/>
              <a:chOff x="3294616" y="4660261"/>
              <a:chExt cx="2329309" cy="397823"/>
            </a:xfrm>
          </p:grpSpPr>
          <p:sp>
            <p:nvSpPr>
              <p:cNvPr id="68" name="Rounded Rectangle 40">
                <a:extLst>
                  <a:ext uri="{FF2B5EF4-FFF2-40B4-BE49-F238E27FC236}">
                    <a16:creationId xmlns:a16="http://schemas.microsoft.com/office/drawing/2014/main" id="{93729E9F-8952-4CB2-B33D-0EF0662DCB67}"/>
                  </a:ext>
                </a:extLst>
              </p:cNvPr>
              <p:cNvSpPr/>
              <p:nvPr/>
            </p:nvSpPr>
            <p:spPr>
              <a:xfrm>
                <a:off x="3397103" y="4869156"/>
                <a:ext cx="1748718" cy="75362"/>
              </a:xfrm>
              <a:prstGeom prst="roundRect">
                <a:avLst>
                  <a:gd name="adj" fmla="val 8043"/>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9" name="Rounded Rectangle 41">
                <a:extLst>
                  <a:ext uri="{FF2B5EF4-FFF2-40B4-BE49-F238E27FC236}">
                    <a16:creationId xmlns:a16="http://schemas.microsoft.com/office/drawing/2014/main" id="{9F29138C-5C87-40CC-A8BF-42A9499C9E40}"/>
                  </a:ext>
                </a:extLst>
              </p:cNvPr>
              <p:cNvSpPr/>
              <p:nvPr/>
            </p:nvSpPr>
            <p:spPr>
              <a:xfrm>
                <a:off x="3397103" y="4869156"/>
                <a:ext cx="1054189" cy="75362"/>
              </a:xfrm>
              <a:prstGeom prst="roundRect">
                <a:avLst>
                  <a:gd name="adj" fmla="val 8043"/>
                </a:avLst>
              </a:prstGeom>
              <a:solidFill>
                <a:srgbClr val="008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0" name="Title 3">
                <a:extLst>
                  <a:ext uri="{FF2B5EF4-FFF2-40B4-BE49-F238E27FC236}">
                    <a16:creationId xmlns:a16="http://schemas.microsoft.com/office/drawing/2014/main" id="{488C4F1E-E84C-4BDF-AD3D-A93FE2B3110E}"/>
                  </a:ext>
                </a:extLst>
              </p:cNvPr>
              <p:cNvSpPr txBox="1">
                <a:spLocks/>
              </p:cNvSpPr>
              <p:nvPr/>
            </p:nvSpPr>
            <p:spPr>
              <a:xfrm>
                <a:off x="5106491" y="4773827"/>
                <a:ext cx="517434" cy="28425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r">
                  <a:lnSpc>
                    <a:spcPct val="80000"/>
                  </a:lnSpc>
                </a:pPr>
                <a:r>
                  <a:rPr lang="en-US" sz="1400" b="0" dirty="0">
                    <a:latin typeface="+mn-lt"/>
                    <a:ea typeface="+mn-ea"/>
                    <a:cs typeface="+mn-ea"/>
                    <a:sym typeface="+mn-lt"/>
                  </a:rPr>
                  <a:t>60</a:t>
                </a:r>
                <a:r>
                  <a:rPr lang="en-US" sz="1000" b="0" dirty="0">
                    <a:latin typeface="+mn-lt"/>
                    <a:ea typeface="+mn-ea"/>
                    <a:cs typeface="+mn-ea"/>
                    <a:sym typeface="+mn-lt"/>
                  </a:rPr>
                  <a:t>%</a:t>
                </a:r>
              </a:p>
            </p:txBody>
          </p:sp>
          <p:sp>
            <p:nvSpPr>
              <p:cNvPr id="71" name="Title 3">
                <a:extLst>
                  <a:ext uri="{FF2B5EF4-FFF2-40B4-BE49-F238E27FC236}">
                    <a16:creationId xmlns:a16="http://schemas.microsoft.com/office/drawing/2014/main" id="{E92E0793-1614-481A-A61F-89D23FF6442F}"/>
                  </a:ext>
                </a:extLst>
              </p:cNvPr>
              <p:cNvSpPr txBox="1">
                <a:spLocks/>
              </p:cNvSpPr>
              <p:nvPr/>
            </p:nvSpPr>
            <p:spPr>
              <a:xfrm>
                <a:off x="3294616" y="4660261"/>
                <a:ext cx="1369192"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050" b="0" dirty="0">
                    <a:solidFill>
                      <a:schemeClr val="tx1">
                        <a:alpha val="50000"/>
                      </a:schemeClr>
                    </a:solidFill>
                    <a:latin typeface="+mn-lt"/>
                    <a:ea typeface="+mn-ea"/>
                    <a:cs typeface="+mn-ea"/>
                    <a:sym typeface="+mn-lt"/>
                  </a:rPr>
                  <a:t>Religion</a:t>
                </a:r>
                <a:endParaRPr lang="en-US" sz="400" b="0" dirty="0">
                  <a:solidFill>
                    <a:schemeClr val="tx1">
                      <a:alpha val="50000"/>
                    </a:schemeClr>
                  </a:solidFill>
                  <a:latin typeface="+mn-lt"/>
                  <a:ea typeface="+mn-ea"/>
                  <a:cs typeface="+mn-ea"/>
                  <a:sym typeface="+mn-lt"/>
                </a:endParaRPr>
              </a:p>
            </p:txBody>
          </p:sp>
        </p:grpSp>
        <p:grpSp>
          <p:nvGrpSpPr>
            <p:cNvPr id="63" name="Group 35">
              <a:extLst>
                <a:ext uri="{FF2B5EF4-FFF2-40B4-BE49-F238E27FC236}">
                  <a16:creationId xmlns:a16="http://schemas.microsoft.com/office/drawing/2014/main" id="{04520A9B-D6D8-4C8B-AF1C-69245BFEC56A}"/>
                </a:ext>
              </a:extLst>
            </p:cNvPr>
            <p:cNvGrpSpPr/>
            <p:nvPr/>
          </p:nvGrpSpPr>
          <p:grpSpPr>
            <a:xfrm>
              <a:off x="3294616" y="5584471"/>
              <a:ext cx="2329309" cy="397823"/>
              <a:chOff x="3294616" y="4660261"/>
              <a:chExt cx="2329309" cy="397823"/>
            </a:xfrm>
          </p:grpSpPr>
          <p:sp>
            <p:nvSpPr>
              <p:cNvPr id="64" name="Rounded Rectangle 36">
                <a:extLst>
                  <a:ext uri="{FF2B5EF4-FFF2-40B4-BE49-F238E27FC236}">
                    <a16:creationId xmlns:a16="http://schemas.microsoft.com/office/drawing/2014/main" id="{862453EF-457E-40BF-870D-2382E73468DF}"/>
                  </a:ext>
                </a:extLst>
              </p:cNvPr>
              <p:cNvSpPr/>
              <p:nvPr/>
            </p:nvSpPr>
            <p:spPr>
              <a:xfrm>
                <a:off x="3397103" y="4869156"/>
                <a:ext cx="1748718" cy="75362"/>
              </a:xfrm>
              <a:prstGeom prst="roundRect">
                <a:avLst>
                  <a:gd name="adj" fmla="val 8043"/>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5" name="Rounded Rectangle 37">
                <a:extLst>
                  <a:ext uri="{FF2B5EF4-FFF2-40B4-BE49-F238E27FC236}">
                    <a16:creationId xmlns:a16="http://schemas.microsoft.com/office/drawing/2014/main" id="{3936E453-4E24-48BC-9D42-C423BF2F5540}"/>
                  </a:ext>
                </a:extLst>
              </p:cNvPr>
              <p:cNvSpPr/>
              <p:nvPr/>
            </p:nvSpPr>
            <p:spPr>
              <a:xfrm>
                <a:off x="3397104" y="4869156"/>
                <a:ext cx="953388" cy="75362"/>
              </a:xfrm>
              <a:prstGeom prst="roundRect">
                <a:avLst>
                  <a:gd name="adj" fmla="val 8043"/>
                </a:avLst>
              </a:prstGeom>
              <a:solidFill>
                <a:srgbClr val="00B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6" name="Title 3">
                <a:extLst>
                  <a:ext uri="{FF2B5EF4-FFF2-40B4-BE49-F238E27FC236}">
                    <a16:creationId xmlns:a16="http://schemas.microsoft.com/office/drawing/2014/main" id="{0200DD06-8108-43C3-8672-17ADC9D0E3A4}"/>
                  </a:ext>
                </a:extLst>
              </p:cNvPr>
              <p:cNvSpPr txBox="1">
                <a:spLocks/>
              </p:cNvSpPr>
              <p:nvPr/>
            </p:nvSpPr>
            <p:spPr>
              <a:xfrm>
                <a:off x="5106491" y="4773827"/>
                <a:ext cx="517434" cy="28425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r">
                  <a:lnSpc>
                    <a:spcPct val="80000"/>
                  </a:lnSpc>
                </a:pPr>
                <a:r>
                  <a:rPr lang="en-US" sz="1400" b="0" dirty="0">
                    <a:latin typeface="+mn-lt"/>
                    <a:ea typeface="+mn-ea"/>
                    <a:cs typeface="+mn-ea"/>
                    <a:sym typeface="+mn-lt"/>
                  </a:rPr>
                  <a:t>50</a:t>
                </a:r>
                <a:r>
                  <a:rPr lang="en-US" sz="1000" b="0" dirty="0">
                    <a:latin typeface="+mn-lt"/>
                    <a:ea typeface="+mn-ea"/>
                    <a:cs typeface="+mn-ea"/>
                    <a:sym typeface="+mn-lt"/>
                  </a:rPr>
                  <a:t>%</a:t>
                </a:r>
              </a:p>
            </p:txBody>
          </p:sp>
          <p:sp>
            <p:nvSpPr>
              <p:cNvPr id="67" name="Title 3">
                <a:extLst>
                  <a:ext uri="{FF2B5EF4-FFF2-40B4-BE49-F238E27FC236}">
                    <a16:creationId xmlns:a16="http://schemas.microsoft.com/office/drawing/2014/main" id="{42C32515-8561-492D-890C-F2868C10B844}"/>
                  </a:ext>
                </a:extLst>
              </p:cNvPr>
              <p:cNvSpPr txBox="1">
                <a:spLocks/>
              </p:cNvSpPr>
              <p:nvPr/>
            </p:nvSpPr>
            <p:spPr>
              <a:xfrm>
                <a:off x="3294616" y="4660261"/>
                <a:ext cx="1369192"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050" b="0">
                    <a:solidFill>
                      <a:schemeClr val="tx1">
                        <a:alpha val="50000"/>
                      </a:schemeClr>
                    </a:solidFill>
                    <a:latin typeface="+mn-lt"/>
                    <a:ea typeface="+mn-ea"/>
                    <a:cs typeface="+mn-ea"/>
                    <a:sym typeface="+mn-lt"/>
                  </a:rPr>
                  <a:t>Wealth</a:t>
                </a:r>
                <a:endParaRPr lang="en-US" sz="400" b="0" dirty="0">
                  <a:solidFill>
                    <a:schemeClr val="tx1">
                      <a:alpha val="50000"/>
                    </a:schemeClr>
                  </a:solidFill>
                  <a:latin typeface="+mn-lt"/>
                  <a:ea typeface="+mn-ea"/>
                  <a:cs typeface="+mn-ea"/>
                  <a:sym typeface="+mn-lt"/>
                </a:endParaRPr>
              </a:p>
            </p:txBody>
          </p:sp>
        </p:grpSp>
      </p:grpSp>
      <p:grpSp>
        <p:nvGrpSpPr>
          <p:cNvPr id="2" name="组合 1">
            <a:extLst>
              <a:ext uri="{FF2B5EF4-FFF2-40B4-BE49-F238E27FC236}">
                <a16:creationId xmlns:a16="http://schemas.microsoft.com/office/drawing/2014/main" id="{A0D25979-1D2A-4A4D-859E-2A4CF342A08E}"/>
              </a:ext>
            </a:extLst>
          </p:cNvPr>
          <p:cNvGrpSpPr/>
          <p:nvPr/>
        </p:nvGrpSpPr>
        <p:grpSpPr>
          <a:xfrm>
            <a:off x="968727" y="1378863"/>
            <a:ext cx="2653416" cy="4876800"/>
            <a:chOff x="968727" y="1378863"/>
            <a:chExt cx="2653416" cy="4876800"/>
          </a:xfrm>
        </p:grpSpPr>
        <p:grpSp>
          <p:nvGrpSpPr>
            <p:cNvPr id="76" name="Group 2">
              <a:extLst>
                <a:ext uri="{FF2B5EF4-FFF2-40B4-BE49-F238E27FC236}">
                  <a16:creationId xmlns:a16="http://schemas.microsoft.com/office/drawing/2014/main" id="{77A2E413-A71C-402C-8B26-0BF59AB431E1}"/>
                </a:ext>
              </a:extLst>
            </p:cNvPr>
            <p:cNvGrpSpPr>
              <a:grpSpLocks noChangeAspect="1"/>
            </p:cNvGrpSpPr>
            <p:nvPr/>
          </p:nvGrpSpPr>
          <p:grpSpPr>
            <a:xfrm>
              <a:off x="968727" y="1378863"/>
              <a:ext cx="2653416" cy="4876800"/>
              <a:chOff x="7866063" y="3917504"/>
              <a:chExt cx="2609850" cy="4796729"/>
            </a:xfrm>
          </p:grpSpPr>
          <p:sp>
            <p:nvSpPr>
              <p:cNvPr id="77" name="Freeform: Shape 8">
                <a:extLst>
                  <a:ext uri="{FF2B5EF4-FFF2-40B4-BE49-F238E27FC236}">
                    <a16:creationId xmlns:a16="http://schemas.microsoft.com/office/drawing/2014/main" id="{9FF5FEB3-0C6E-43B8-BF00-B4EAAE099078}"/>
                  </a:ext>
                </a:extLst>
              </p:cNvPr>
              <p:cNvSpPr/>
              <p:nvPr userDrawn="1"/>
            </p:nvSpPr>
            <p:spPr>
              <a:xfrm flipV="1">
                <a:off x="8139906" y="7542212"/>
                <a:ext cx="1926095" cy="1172021"/>
              </a:xfrm>
              <a:custGeom>
                <a:avLst/>
                <a:gdLst>
                  <a:gd name="connsiteX0" fmla="*/ 963047 w 1926095"/>
                  <a:gd name="connsiteY0" fmla="*/ 0 h 813246"/>
                  <a:gd name="connsiteX1" fmla="*/ 1583261 w 1926095"/>
                  <a:gd name="connsiteY1" fmla="*/ 76790 h 813246"/>
                  <a:gd name="connsiteX2" fmla="*/ 1590399 w 1926095"/>
                  <a:gd name="connsiteY2" fmla="*/ 81086 h 813246"/>
                  <a:gd name="connsiteX3" fmla="*/ 1602190 w 1926095"/>
                  <a:gd name="connsiteY3" fmla="*/ 84252 h 813246"/>
                  <a:gd name="connsiteX4" fmla="*/ 1667333 w 1926095"/>
                  <a:gd name="connsiteY4" fmla="*/ 133002 h 813246"/>
                  <a:gd name="connsiteX5" fmla="*/ 1926095 w 1926095"/>
                  <a:gd name="connsiteY5" fmla="*/ 810865 h 813246"/>
                  <a:gd name="connsiteX6" fmla="*/ 985043 w 1926095"/>
                  <a:gd name="connsiteY6" fmla="*/ 813140 h 813246"/>
                  <a:gd name="connsiteX7" fmla="*/ 985043 w 1926095"/>
                  <a:gd name="connsiteY7" fmla="*/ 813246 h 813246"/>
                  <a:gd name="connsiteX8" fmla="*/ 963048 w 1926095"/>
                  <a:gd name="connsiteY8" fmla="*/ 813193 h 813246"/>
                  <a:gd name="connsiteX9" fmla="*/ 941052 w 1926095"/>
                  <a:gd name="connsiteY9" fmla="*/ 813246 h 813246"/>
                  <a:gd name="connsiteX10" fmla="*/ 941052 w 1926095"/>
                  <a:gd name="connsiteY10" fmla="*/ 813140 h 813246"/>
                  <a:gd name="connsiteX11" fmla="*/ 0 w 1926095"/>
                  <a:gd name="connsiteY11" fmla="*/ 810865 h 813246"/>
                  <a:gd name="connsiteX12" fmla="*/ 258762 w 1926095"/>
                  <a:gd name="connsiteY12" fmla="*/ 133002 h 813246"/>
                  <a:gd name="connsiteX13" fmla="*/ 323905 w 1926095"/>
                  <a:gd name="connsiteY13" fmla="*/ 84252 h 813246"/>
                  <a:gd name="connsiteX14" fmla="*/ 335694 w 1926095"/>
                  <a:gd name="connsiteY14" fmla="*/ 81086 h 813246"/>
                  <a:gd name="connsiteX15" fmla="*/ 342833 w 1926095"/>
                  <a:gd name="connsiteY15" fmla="*/ 76790 h 813246"/>
                  <a:gd name="connsiteX16" fmla="*/ 963047 w 1926095"/>
                  <a:gd name="connsiteY16" fmla="*/ 0 h 8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6095" h="813246">
                    <a:moveTo>
                      <a:pt x="963047" y="0"/>
                    </a:moveTo>
                    <a:cubicBezTo>
                      <a:pt x="1241858" y="0"/>
                      <a:pt x="1481077" y="31664"/>
                      <a:pt x="1583261" y="76790"/>
                    </a:cubicBezTo>
                    <a:lnTo>
                      <a:pt x="1590399" y="81086"/>
                    </a:lnTo>
                    <a:lnTo>
                      <a:pt x="1602190" y="84252"/>
                    </a:lnTo>
                    <a:cubicBezTo>
                      <a:pt x="1634107" y="97572"/>
                      <a:pt x="1656915" y="113655"/>
                      <a:pt x="1667333" y="133002"/>
                    </a:cubicBezTo>
                    <a:cubicBezTo>
                      <a:pt x="1747238" y="268469"/>
                      <a:pt x="1674740" y="665873"/>
                      <a:pt x="1926095" y="810865"/>
                    </a:cubicBezTo>
                    <a:lnTo>
                      <a:pt x="985043" y="813140"/>
                    </a:lnTo>
                    <a:lnTo>
                      <a:pt x="985043" y="813246"/>
                    </a:lnTo>
                    <a:lnTo>
                      <a:pt x="963048" y="813193"/>
                    </a:lnTo>
                    <a:lnTo>
                      <a:pt x="941052" y="813246"/>
                    </a:lnTo>
                    <a:lnTo>
                      <a:pt x="941052" y="813140"/>
                    </a:lnTo>
                    <a:lnTo>
                      <a:pt x="0" y="810865"/>
                    </a:lnTo>
                    <a:cubicBezTo>
                      <a:pt x="251355" y="665873"/>
                      <a:pt x="178857" y="268469"/>
                      <a:pt x="258762" y="133002"/>
                    </a:cubicBezTo>
                    <a:cubicBezTo>
                      <a:pt x="269180" y="113655"/>
                      <a:pt x="291988" y="97572"/>
                      <a:pt x="323905" y="84252"/>
                    </a:cubicBezTo>
                    <a:lnTo>
                      <a:pt x="335694" y="81086"/>
                    </a:lnTo>
                    <a:lnTo>
                      <a:pt x="342833" y="76790"/>
                    </a:lnTo>
                    <a:cubicBezTo>
                      <a:pt x="445017" y="31664"/>
                      <a:pt x="684236" y="0"/>
                      <a:pt x="963047" y="0"/>
                    </a:cubicBezTo>
                    <a:close/>
                  </a:path>
                </a:pathLst>
              </a:custGeom>
              <a:solidFill>
                <a:schemeClr val="bg1"/>
              </a:solidFill>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a:cs typeface="+mn-ea"/>
                  <a:sym typeface="+mn-lt"/>
                </a:endParaRPr>
              </a:p>
            </p:txBody>
          </p:sp>
          <p:sp>
            <p:nvSpPr>
              <p:cNvPr id="78" name="Freeform: Shape 9">
                <a:extLst>
                  <a:ext uri="{FF2B5EF4-FFF2-40B4-BE49-F238E27FC236}">
                    <a16:creationId xmlns:a16="http://schemas.microsoft.com/office/drawing/2014/main" id="{2EE2059E-01B2-483E-8490-73BA4517AB87}"/>
                  </a:ext>
                </a:extLst>
              </p:cNvPr>
              <p:cNvSpPr/>
              <p:nvPr userDrawn="1"/>
            </p:nvSpPr>
            <p:spPr>
              <a:xfrm>
                <a:off x="8139906" y="3917504"/>
                <a:ext cx="1926095" cy="813246"/>
              </a:xfrm>
              <a:custGeom>
                <a:avLst/>
                <a:gdLst>
                  <a:gd name="connsiteX0" fmla="*/ 963047 w 1926095"/>
                  <a:gd name="connsiteY0" fmla="*/ 0 h 813246"/>
                  <a:gd name="connsiteX1" fmla="*/ 1583261 w 1926095"/>
                  <a:gd name="connsiteY1" fmla="*/ 76790 h 813246"/>
                  <a:gd name="connsiteX2" fmla="*/ 1590399 w 1926095"/>
                  <a:gd name="connsiteY2" fmla="*/ 81086 h 813246"/>
                  <a:gd name="connsiteX3" fmla="*/ 1602190 w 1926095"/>
                  <a:gd name="connsiteY3" fmla="*/ 84252 h 813246"/>
                  <a:gd name="connsiteX4" fmla="*/ 1667333 w 1926095"/>
                  <a:gd name="connsiteY4" fmla="*/ 133002 h 813246"/>
                  <a:gd name="connsiteX5" fmla="*/ 1926095 w 1926095"/>
                  <a:gd name="connsiteY5" fmla="*/ 810865 h 813246"/>
                  <a:gd name="connsiteX6" fmla="*/ 985043 w 1926095"/>
                  <a:gd name="connsiteY6" fmla="*/ 813140 h 813246"/>
                  <a:gd name="connsiteX7" fmla="*/ 985043 w 1926095"/>
                  <a:gd name="connsiteY7" fmla="*/ 813246 h 813246"/>
                  <a:gd name="connsiteX8" fmla="*/ 963048 w 1926095"/>
                  <a:gd name="connsiteY8" fmla="*/ 813193 h 813246"/>
                  <a:gd name="connsiteX9" fmla="*/ 941052 w 1926095"/>
                  <a:gd name="connsiteY9" fmla="*/ 813246 h 813246"/>
                  <a:gd name="connsiteX10" fmla="*/ 941052 w 1926095"/>
                  <a:gd name="connsiteY10" fmla="*/ 813140 h 813246"/>
                  <a:gd name="connsiteX11" fmla="*/ 0 w 1926095"/>
                  <a:gd name="connsiteY11" fmla="*/ 810865 h 813246"/>
                  <a:gd name="connsiteX12" fmla="*/ 258762 w 1926095"/>
                  <a:gd name="connsiteY12" fmla="*/ 133002 h 813246"/>
                  <a:gd name="connsiteX13" fmla="*/ 323905 w 1926095"/>
                  <a:gd name="connsiteY13" fmla="*/ 84252 h 813246"/>
                  <a:gd name="connsiteX14" fmla="*/ 335694 w 1926095"/>
                  <a:gd name="connsiteY14" fmla="*/ 81086 h 813246"/>
                  <a:gd name="connsiteX15" fmla="*/ 342833 w 1926095"/>
                  <a:gd name="connsiteY15" fmla="*/ 76790 h 813246"/>
                  <a:gd name="connsiteX16" fmla="*/ 963047 w 1926095"/>
                  <a:gd name="connsiteY16" fmla="*/ 0 h 8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6095" h="813246">
                    <a:moveTo>
                      <a:pt x="963047" y="0"/>
                    </a:moveTo>
                    <a:cubicBezTo>
                      <a:pt x="1241858" y="0"/>
                      <a:pt x="1481077" y="31664"/>
                      <a:pt x="1583261" y="76790"/>
                    </a:cubicBezTo>
                    <a:lnTo>
                      <a:pt x="1590399" y="81086"/>
                    </a:lnTo>
                    <a:lnTo>
                      <a:pt x="1602190" y="84252"/>
                    </a:lnTo>
                    <a:cubicBezTo>
                      <a:pt x="1634107" y="97572"/>
                      <a:pt x="1656915" y="113655"/>
                      <a:pt x="1667333" y="133002"/>
                    </a:cubicBezTo>
                    <a:cubicBezTo>
                      <a:pt x="1747238" y="268469"/>
                      <a:pt x="1674740" y="665873"/>
                      <a:pt x="1926095" y="810865"/>
                    </a:cubicBezTo>
                    <a:lnTo>
                      <a:pt x="985043" y="813140"/>
                    </a:lnTo>
                    <a:lnTo>
                      <a:pt x="985043" y="813246"/>
                    </a:lnTo>
                    <a:lnTo>
                      <a:pt x="963048" y="813193"/>
                    </a:lnTo>
                    <a:lnTo>
                      <a:pt x="941052" y="813246"/>
                    </a:lnTo>
                    <a:lnTo>
                      <a:pt x="941052" y="813140"/>
                    </a:lnTo>
                    <a:lnTo>
                      <a:pt x="0" y="810865"/>
                    </a:lnTo>
                    <a:cubicBezTo>
                      <a:pt x="251355" y="665873"/>
                      <a:pt x="178857" y="268469"/>
                      <a:pt x="258762" y="133002"/>
                    </a:cubicBezTo>
                    <a:cubicBezTo>
                      <a:pt x="269180" y="113655"/>
                      <a:pt x="291988" y="97572"/>
                      <a:pt x="323905" y="84252"/>
                    </a:cubicBezTo>
                    <a:lnTo>
                      <a:pt x="335694" y="81086"/>
                    </a:lnTo>
                    <a:lnTo>
                      <a:pt x="342833" y="76790"/>
                    </a:lnTo>
                    <a:cubicBezTo>
                      <a:pt x="445017" y="31664"/>
                      <a:pt x="684236" y="0"/>
                      <a:pt x="963047" y="0"/>
                    </a:cubicBezTo>
                    <a:close/>
                  </a:path>
                </a:pathLst>
              </a:custGeom>
              <a:solidFill>
                <a:schemeClr val="bg1"/>
              </a:solidFill>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a:cs typeface="+mn-ea"/>
                  <a:sym typeface="+mn-lt"/>
                </a:endParaRPr>
              </a:p>
            </p:txBody>
          </p:sp>
          <p:sp>
            <p:nvSpPr>
              <p:cNvPr id="79" name="Rectangle: Rounded Corners 10">
                <a:extLst>
                  <a:ext uri="{FF2B5EF4-FFF2-40B4-BE49-F238E27FC236}">
                    <a16:creationId xmlns:a16="http://schemas.microsoft.com/office/drawing/2014/main" id="{B6814447-DC03-402E-B91B-4C6E4EFA405E}"/>
                  </a:ext>
                </a:extLst>
              </p:cNvPr>
              <p:cNvSpPr/>
              <p:nvPr userDrawn="1"/>
            </p:nvSpPr>
            <p:spPr>
              <a:xfrm>
                <a:off x="7866063" y="4694238"/>
                <a:ext cx="2476499" cy="2890837"/>
              </a:xfrm>
              <a:prstGeom prst="roundRect">
                <a:avLst>
                  <a:gd name="adj" fmla="val 18013"/>
                </a:avLst>
              </a:prstGeom>
              <a:solidFill>
                <a:schemeClr val="bg1"/>
              </a:solidFill>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a:cs typeface="+mn-ea"/>
                  <a:sym typeface="+mn-lt"/>
                </a:endParaRPr>
              </a:p>
            </p:txBody>
          </p:sp>
          <p:sp>
            <p:nvSpPr>
              <p:cNvPr id="80" name="Rectangle: Rounded Corners 13">
                <a:extLst>
                  <a:ext uri="{FF2B5EF4-FFF2-40B4-BE49-F238E27FC236}">
                    <a16:creationId xmlns:a16="http://schemas.microsoft.com/office/drawing/2014/main" id="{C6ED06D3-CFA9-40B4-825D-BB959A8AFA20}"/>
                  </a:ext>
                </a:extLst>
              </p:cNvPr>
              <p:cNvSpPr/>
              <p:nvPr userDrawn="1"/>
            </p:nvSpPr>
            <p:spPr>
              <a:xfrm>
                <a:off x="7947026" y="4756150"/>
                <a:ext cx="2314574" cy="2724150"/>
              </a:xfrm>
              <a:prstGeom prst="roundRect">
                <a:avLst>
                  <a:gd name="adj" fmla="val 16255"/>
                </a:avLst>
              </a:prstGeom>
              <a:solidFill>
                <a:schemeClr val="bg1"/>
              </a:solidFill>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a:cs typeface="+mn-ea"/>
                  <a:sym typeface="+mn-lt"/>
                </a:endParaRPr>
              </a:p>
            </p:txBody>
          </p:sp>
          <p:sp>
            <p:nvSpPr>
              <p:cNvPr id="81" name="Freeform: Shape 15">
                <a:extLst>
                  <a:ext uri="{FF2B5EF4-FFF2-40B4-BE49-F238E27FC236}">
                    <a16:creationId xmlns:a16="http://schemas.microsoft.com/office/drawing/2014/main" id="{40CC35B8-1503-4D27-AAAC-ED6ABDB02229}"/>
                  </a:ext>
                </a:extLst>
              </p:cNvPr>
              <p:cNvSpPr/>
              <p:nvPr userDrawn="1"/>
            </p:nvSpPr>
            <p:spPr>
              <a:xfrm>
                <a:off x="10291366" y="5360988"/>
                <a:ext cx="184547" cy="495300"/>
              </a:xfrm>
              <a:custGeom>
                <a:avLst/>
                <a:gdLst>
                  <a:gd name="connsiteX0" fmla="*/ 51197 w 184547"/>
                  <a:gd name="connsiteY0" fmla="*/ 0 h 495300"/>
                  <a:gd name="connsiteX1" fmla="*/ 117872 w 184547"/>
                  <a:gd name="connsiteY1" fmla="*/ 0 h 495300"/>
                  <a:gd name="connsiteX2" fmla="*/ 134540 w 184547"/>
                  <a:gd name="connsiteY2" fmla="*/ 0 h 495300"/>
                  <a:gd name="connsiteX3" fmla="*/ 134540 w 184547"/>
                  <a:gd name="connsiteY3" fmla="*/ 6904 h 495300"/>
                  <a:gd name="connsiteX4" fmla="*/ 165019 w 184547"/>
                  <a:gd name="connsiteY4" fmla="*/ 19529 h 495300"/>
                  <a:gd name="connsiteX5" fmla="*/ 184547 w 184547"/>
                  <a:gd name="connsiteY5" fmla="*/ 66675 h 495300"/>
                  <a:gd name="connsiteX6" fmla="*/ 184547 w 184547"/>
                  <a:gd name="connsiteY6" fmla="*/ 428625 h 495300"/>
                  <a:gd name="connsiteX7" fmla="*/ 165019 w 184547"/>
                  <a:gd name="connsiteY7" fmla="*/ 475772 h 495300"/>
                  <a:gd name="connsiteX8" fmla="*/ 134540 w 184547"/>
                  <a:gd name="connsiteY8" fmla="*/ 488396 h 495300"/>
                  <a:gd name="connsiteX9" fmla="*/ 134540 w 184547"/>
                  <a:gd name="connsiteY9" fmla="*/ 495300 h 495300"/>
                  <a:gd name="connsiteX10" fmla="*/ 117872 w 184547"/>
                  <a:gd name="connsiteY10" fmla="*/ 495300 h 495300"/>
                  <a:gd name="connsiteX11" fmla="*/ 51197 w 184547"/>
                  <a:gd name="connsiteY11" fmla="*/ 495300 h 495300"/>
                  <a:gd name="connsiteX12" fmla="*/ 0 w 184547"/>
                  <a:gd name="connsiteY12" fmla="*/ 247650 h 495300"/>
                  <a:gd name="connsiteX13" fmla="*/ 51197 w 184547"/>
                  <a:gd name="connsiteY13"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47" h="495300">
                    <a:moveTo>
                      <a:pt x="51197" y="0"/>
                    </a:moveTo>
                    <a:lnTo>
                      <a:pt x="117872" y="0"/>
                    </a:lnTo>
                    <a:lnTo>
                      <a:pt x="134540" y="0"/>
                    </a:lnTo>
                    <a:lnTo>
                      <a:pt x="134540" y="6904"/>
                    </a:lnTo>
                    <a:lnTo>
                      <a:pt x="165019" y="19529"/>
                    </a:lnTo>
                    <a:cubicBezTo>
                      <a:pt x="177084" y="31595"/>
                      <a:pt x="184547" y="48263"/>
                      <a:pt x="184547" y="66675"/>
                    </a:cubicBezTo>
                    <a:lnTo>
                      <a:pt x="184547" y="428625"/>
                    </a:lnTo>
                    <a:cubicBezTo>
                      <a:pt x="184547" y="447037"/>
                      <a:pt x="177084" y="463706"/>
                      <a:pt x="165019" y="475772"/>
                    </a:cubicBezTo>
                    <a:lnTo>
                      <a:pt x="134540" y="488396"/>
                    </a:lnTo>
                    <a:lnTo>
                      <a:pt x="134540" y="495300"/>
                    </a:lnTo>
                    <a:lnTo>
                      <a:pt x="117872" y="495300"/>
                    </a:lnTo>
                    <a:lnTo>
                      <a:pt x="51197" y="495300"/>
                    </a:lnTo>
                    <a:cubicBezTo>
                      <a:pt x="22922" y="495300"/>
                      <a:pt x="0" y="384423"/>
                      <a:pt x="0" y="247650"/>
                    </a:cubicBezTo>
                    <a:cubicBezTo>
                      <a:pt x="0" y="110877"/>
                      <a:pt x="22922" y="0"/>
                      <a:pt x="51197" y="0"/>
                    </a:cubicBezTo>
                    <a:close/>
                  </a:path>
                </a:pathLst>
              </a:custGeom>
              <a:solidFill>
                <a:schemeClr val="bg1"/>
              </a:solidFill>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a:cs typeface="+mn-ea"/>
                  <a:sym typeface="+mn-lt"/>
                </a:endParaRPr>
              </a:p>
            </p:txBody>
          </p:sp>
          <p:sp>
            <p:nvSpPr>
              <p:cNvPr id="82" name="Rectangle: Rounded Corners 16">
                <a:extLst>
                  <a:ext uri="{FF2B5EF4-FFF2-40B4-BE49-F238E27FC236}">
                    <a16:creationId xmlns:a16="http://schemas.microsoft.com/office/drawing/2014/main" id="{3C3B6118-C665-45E2-A4EB-5528113E9C6F}"/>
                  </a:ext>
                </a:extLst>
              </p:cNvPr>
              <p:cNvSpPr/>
              <p:nvPr userDrawn="1"/>
            </p:nvSpPr>
            <p:spPr>
              <a:xfrm>
                <a:off x="10318750" y="6227763"/>
                <a:ext cx="73819" cy="690562"/>
              </a:xfrm>
              <a:prstGeom prst="roundRect">
                <a:avLst>
                  <a:gd name="adj" fmla="val 50000"/>
                </a:avLst>
              </a:prstGeom>
              <a:solidFill>
                <a:schemeClr val="bg1"/>
              </a:solidFill>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a:cs typeface="+mn-ea"/>
                  <a:sym typeface="+mn-lt"/>
                </a:endParaRPr>
              </a:p>
            </p:txBody>
          </p:sp>
        </p:grpSp>
        <p:pic>
          <p:nvPicPr>
            <p:cNvPr id="83" name="图片占位符 3">
              <a:extLst>
                <a:ext uri="{FF2B5EF4-FFF2-40B4-BE49-F238E27FC236}">
                  <a16:creationId xmlns:a16="http://schemas.microsoft.com/office/drawing/2014/main" id="{24B824FA-0050-4142-B22B-7913F011849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81236" y="2397120"/>
              <a:ext cx="2090057" cy="2438400"/>
            </a:xfrm>
            <a:prstGeom prst="roundRect">
              <a:avLst>
                <a:gd name="adj" fmla="val 11006"/>
              </a:avLst>
            </a:prstGeom>
          </p:spPr>
        </p:pic>
      </p:grpSp>
    </p:spTree>
    <p:extLst>
      <p:ext uri="{BB962C8B-B14F-4D97-AF65-F5344CB8AC3E}">
        <p14:creationId xmlns:p14="http://schemas.microsoft.com/office/powerpoint/2010/main" val="3296582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50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250"/>
                                        <p:tgtEl>
                                          <p:spTgt spid="84"/>
                                        </p:tgtEl>
                                      </p:cBhvr>
                                    </p:animEffect>
                                  </p:childTnLst>
                                </p:cTn>
                              </p:par>
                            </p:childTnLst>
                          </p:cTn>
                        </p:par>
                        <p:par>
                          <p:cTn id="18" fill="hold">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randombar(horizontal)">
                                      <p:cBhvr>
                                        <p:cTn id="21" dur="500"/>
                                        <p:tgtEl>
                                          <p:spTgt spid="32"/>
                                        </p:tgtEl>
                                      </p:cBhvr>
                                    </p:animEffect>
                                  </p:childTnLst>
                                </p:cTn>
                              </p:par>
                            </p:childTnLst>
                          </p:cTn>
                        </p:par>
                        <p:par>
                          <p:cTn id="22" fill="hold">
                            <p:stCondLst>
                              <p:cond delay="1500"/>
                            </p:stCondLst>
                            <p:childTnLst>
                              <p:par>
                                <p:cTn id="23" presetID="14" presetClass="entr" presetSubtype="1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randombar(horizontal)">
                                      <p:cBhvr>
                                        <p:cTn id="25" dur="500"/>
                                        <p:tgtEl>
                                          <p:spTgt spid="30"/>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down)">
                                      <p:cBhvr>
                                        <p:cTn id="33" dur="500"/>
                                        <p:tgtEl>
                                          <p:spTgt spid="31"/>
                                        </p:tgtEl>
                                      </p:cBhvr>
                                    </p:animEffect>
                                  </p:childTnLst>
                                </p:cTn>
                              </p:par>
                              <p:par>
                                <p:cTn id="34" presetID="2" presetClass="entr" presetSubtype="4" decel="50000" fill="hold" nodeType="withEffect">
                                  <p:stCondLst>
                                    <p:cond delay="50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1500" fill="hold"/>
                                        <p:tgtEl>
                                          <p:spTgt spid="36"/>
                                        </p:tgtEl>
                                        <p:attrNameLst>
                                          <p:attrName>ppt_x</p:attrName>
                                        </p:attrNameLst>
                                      </p:cBhvr>
                                      <p:tavLst>
                                        <p:tav tm="0">
                                          <p:val>
                                            <p:strVal val="#ppt_x"/>
                                          </p:val>
                                        </p:tav>
                                        <p:tav tm="100000">
                                          <p:val>
                                            <p:strVal val="#ppt_x"/>
                                          </p:val>
                                        </p:tav>
                                      </p:tavLst>
                                    </p:anim>
                                    <p:anim calcmode="lin" valueType="num">
                                      <p:cBhvr additive="base">
                                        <p:cTn id="37" dur="1500" fill="hold"/>
                                        <p:tgtEl>
                                          <p:spTgt spid="36"/>
                                        </p:tgtEl>
                                        <p:attrNameLst>
                                          <p:attrName>ppt_y</p:attrName>
                                        </p:attrNameLst>
                                      </p:cBhvr>
                                      <p:tavLst>
                                        <p:tav tm="0">
                                          <p:val>
                                            <p:strVal val="1+#ppt_h/2"/>
                                          </p:val>
                                        </p:tav>
                                        <p:tav tm="100000">
                                          <p:val>
                                            <p:strVal val="#ppt_y"/>
                                          </p:val>
                                        </p:tav>
                                      </p:tavLst>
                                    </p:anim>
                                  </p:childTnLst>
                                </p:cTn>
                              </p:par>
                              <p:par>
                                <p:cTn id="38" presetID="2" presetClass="entr" presetSubtype="4" decel="50000" fill="hold" nodeType="withEffect">
                                  <p:stCondLst>
                                    <p:cond delay="1000"/>
                                  </p:stCondLst>
                                  <p:childTnLst>
                                    <p:set>
                                      <p:cBhvr>
                                        <p:cTn id="39" dur="1" fill="hold">
                                          <p:stCondLst>
                                            <p:cond delay="0"/>
                                          </p:stCondLst>
                                        </p:cTn>
                                        <p:tgtEl>
                                          <p:spTgt spid="56"/>
                                        </p:tgtEl>
                                        <p:attrNameLst>
                                          <p:attrName>style.visibility</p:attrName>
                                        </p:attrNameLst>
                                      </p:cBhvr>
                                      <p:to>
                                        <p:strVal val="visible"/>
                                      </p:to>
                                    </p:set>
                                    <p:anim calcmode="lin" valueType="num">
                                      <p:cBhvr additive="base">
                                        <p:cTn id="40" dur="1500" fill="hold"/>
                                        <p:tgtEl>
                                          <p:spTgt spid="56"/>
                                        </p:tgtEl>
                                        <p:attrNameLst>
                                          <p:attrName>ppt_x</p:attrName>
                                        </p:attrNameLst>
                                      </p:cBhvr>
                                      <p:tavLst>
                                        <p:tav tm="0">
                                          <p:val>
                                            <p:strVal val="#ppt_x"/>
                                          </p:val>
                                        </p:tav>
                                        <p:tav tm="100000">
                                          <p:val>
                                            <p:strVal val="#ppt_x"/>
                                          </p:val>
                                        </p:tav>
                                      </p:tavLst>
                                    </p:anim>
                                    <p:anim calcmode="lin" valueType="num">
                                      <p:cBhvr additive="base">
                                        <p:cTn id="41" dur="1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30" grpId="0" animBg="1"/>
      <p:bldP spid="31" grpId="0" animBg="1"/>
      <p:bldP spid="32" grpId="0" animBg="1"/>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5EC3EFE-7FBD-4FE2-83D6-DF1BBED48A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57289" y="0"/>
            <a:ext cx="6234712" cy="6858000"/>
          </a:xfrm>
          <a:prstGeom prst="rect">
            <a:avLst/>
          </a:prstGeom>
        </p:spPr>
      </p:pic>
      <p:sp>
        <p:nvSpPr>
          <p:cNvPr id="2" name="矩形 1">
            <a:extLst>
              <a:ext uri="{FF2B5EF4-FFF2-40B4-BE49-F238E27FC236}">
                <a16:creationId xmlns:a16="http://schemas.microsoft.com/office/drawing/2014/main" id="{B656503A-4128-4A00-A20E-5B93FC0D0CD0}"/>
              </a:ext>
            </a:extLst>
          </p:cNvPr>
          <p:cNvSpPr/>
          <p:nvPr/>
        </p:nvSpPr>
        <p:spPr>
          <a:xfrm>
            <a:off x="5957289" y="0"/>
            <a:ext cx="6234712" cy="6858000"/>
          </a:xfrm>
          <a:prstGeom prst="rect">
            <a:avLst/>
          </a:prstGeom>
          <a:gradFill flip="none" rotWithShape="1">
            <a:gsLst>
              <a:gs pos="0">
                <a:srgbClr val="00BCD4">
                  <a:alpha val="0"/>
                </a:srgbClr>
              </a:gs>
              <a:gs pos="100000">
                <a:srgbClr val="00BCD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6" name="组合 85">
            <a:extLst>
              <a:ext uri="{FF2B5EF4-FFF2-40B4-BE49-F238E27FC236}">
                <a16:creationId xmlns:a16="http://schemas.microsoft.com/office/drawing/2014/main" id="{B3403695-F435-41A1-9052-8C5E3DE38F5C}"/>
              </a:ext>
            </a:extLst>
          </p:cNvPr>
          <p:cNvGrpSpPr/>
          <p:nvPr/>
        </p:nvGrpSpPr>
        <p:grpSpPr>
          <a:xfrm>
            <a:off x="961512" y="795243"/>
            <a:ext cx="3920950" cy="1192972"/>
            <a:chOff x="3390441" y="501715"/>
            <a:chExt cx="3920950" cy="1192972"/>
          </a:xfrm>
        </p:grpSpPr>
        <p:sp>
          <p:nvSpPr>
            <p:cNvPr id="87" name="文本框 86">
              <a:extLst>
                <a:ext uri="{FF2B5EF4-FFF2-40B4-BE49-F238E27FC236}">
                  <a16:creationId xmlns:a16="http://schemas.microsoft.com/office/drawing/2014/main" id="{D189DB94-1BE3-4AF8-835E-5857225E7A13}"/>
                </a:ext>
              </a:extLst>
            </p:cNvPr>
            <p:cNvSpPr txBox="1"/>
            <p:nvPr/>
          </p:nvSpPr>
          <p:spPr>
            <a:xfrm>
              <a:off x="3390441" y="501715"/>
              <a:ext cx="1826141"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dirty="0">
                  <a:gradFill>
                    <a:gsLst>
                      <a:gs pos="0">
                        <a:srgbClr val="42A6E2"/>
                      </a:gs>
                      <a:gs pos="100000">
                        <a:srgbClr val="2BC2BD"/>
                      </a:gs>
                    </a:gsLst>
                    <a:lin ang="13500000" scaled="1"/>
                  </a:gradFill>
                  <a:cs typeface="+mn-ea"/>
                  <a:sym typeface="+mn-lt"/>
                </a:rPr>
                <a:t>Product management</a:t>
              </a:r>
            </a:p>
          </p:txBody>
        </p:sp>
        <p:sp>
          <p:nvSpPr>
            <p:cNvPr id="88" name="文本框 87">
              <a:extLst>
                <a:ext uri="{FF2B5EF4-FFF2-40B4-BE49-F238E27FC236}">
                  <a16:creationId xmlns:a16="http://schemas.microsoft.com/office/drawing/2014/main" id="{209E32ED-F96B-4445-96A0-CF7BC0F6A705}"/>
                </a:ext>
              </a:extLst>
            </p:cNvPr>
            <p:cNvSpPr txBox="1"/>
            <p:nvPr/>
          </p:nvSpPr>
          <p:spPr>
            <a:xfrm>
              <a:off x="3390898" y="996419"/>
              <a:ext cx="3920493" cy="698268"/>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5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bg1">
                      <a:lumMod val="65000"/>
                    </a:schemeClr>
                  </a:solidFill>
                  <a:effectLst/>
                  <a:uLnTx/>
                  <a:uFillTx/>
                  <a:cs typeface="+mn-ea"/>
                  <a:sym typeface="+mn-lt"/>
                </a:rPr>
                <a:t>The user can demonstrate on a projector or computer, or print the presentation and make it into a film to be used in a wider field</a:t>
              </a:r>
            </a:p>
          </p:txBody>
        </p:sp>
      </p:grpSp>
      <p:grpSp>
        <p:nvGrpSpPr>
          <p:cNvPr id="90" name="Group 3">
            <a:extLst>
              <a:ext uri="{FF2B5EF4-FFF2-40B4-BE49-F238E27FC236}">
                <a16:creationId xmlns:a16="http://schemas.microsoft.com/office/drawing/2014/main" id="{E8AD9FA5-472C-49BE-9923-295440B7BDD6}"/>
              </a:ext>
            </a:extLst>
          </p:cNvPr>
          <p:cNvGrpSpPr/>
          <p:nvPr/>
        </p:nvGrpSpPr>
        <p:grpSpPr>
          <a:xfrm>
            <a:off x="6681146" y="196928"/>
            <a:ext cx="2160876" cy="2295933"/>
            <a:chOff x="10674747" y="315077"/>
            <a:chExt cx="3457401" cy="3673493"/>
          </a:xfrm>
        </p:grpSpPr>
        <p:sp>
          <p:nvSpPr>
            <p:cNvPr id="91" name="Rectangle: Rounded Corners 6">
              <a:extLst>
                <a:ext uri="{FF2B5EF4-FFF2-40B4-BE49-F238E27FC236}">
                  <a16:creationId xmlns:a16="http://schemas.microsoft.com/office/drawing/2014/main" id="{F2BCF776-3718-48BC-AE12-6C29ACBC2038}"/>
                </a:ext>
              </a:extLst>
            </p:cNvPr>
            <p:cNvSpPr/>
            <p:nvPr/>
          </p:nvSpPr>
          <p:spPr>
            <a:xfrm>
              <a:off x="10674747" y="315077"/>
              <a:ext cx="3457401" cy="3673493"/>
            </a:xfrm>
            <a:prstGeom prst="roundRect">
              <a:avLst>
                <a:gd name="adj" fmla="val 3795"/>
              </a:avLst>
            </a:prstGeom>
            <a:solidFill>
              <a:schemeClr val="bg1"/>
            </a:solidFill>
            <a:ln>
              <a:noFill/>
            </a:ln>
            <a:effectLst>
              <a:outerShdw blurRad="762000" dist="723900" dir="5400000" sx="85000" sy="85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5993"/>
              <a:endParaRPr lang="id-ID" sz="528">
                <a:solidFill>
                  <a:prstClr val="white"/>
                </a:solidFill>
                <a:cs typeface="+mn-ea"/>
                <a:sym typeface="+mn-lt"/>
              </a:endParaRPr>
            </a:p>
          </p:txBody>
        </p:sp>
        <p:grpSp>
          <p:nvGrpSpPr>
            <p:cNvPr id="92" name="Group 32">
              <a:extLst>
                <a:ext uri="{FF2B5EF4-FFF2-40B4-BE49-F238E27FC236}">
                  <a16:creationId xmlns:a16="http://schemas.microsoft.com/office/drawing/2014/main" id="{A0BACBDB-3B79-4B96-9752-09B338699932}"/>
                </a:ext>
              </a:extLst>
            </p:cNvPr>
            <p:cNvGrpSpPr/>
            <p:nvPr/>
          </p:nvGrpSpPr>
          <p:grpSpPr>
            <a:xfrm>
              <a:off x="11215362" y="1732437"/>
              <a:ext cx="2376171" cy="796798"/>
              <a:chOff x="3417572" y="7446511"/>
              <a:chExt cx="2376171" cy="796798"/>
            </a:xfrm>
          </p:grpSpPr>
          <p:sp>
            <p:nvSpPr>
              <p:cNvPr id="95" name="Rectangle 33">
                <a:extLst>
                  <a:ext uri="{FF2B5EF4-FFF2-40B4-BE49-F238E27FC236}">
                    <a16:creationId xmlns:a16="http://schemas.microsoft.com/office/drawing/2014/main" id="{0ED514E9-DFE9-4EEC-853F-04757A02FCAF}"/>
                  </a:ext>
                </a:extLst>
              </p:cNvPr>
              <p:cNvSpPr/>
              <p:nvPr/>
            </p:nvSpPr>
            <p:spPr>
              <a:xfrm>
                <a:off x="3417572" y="7446511"/>
                <a:ext cx="2376171" cy="508346"/>
              </a:xfrm>
              <a:prstGeom prst="rect">
                <a:avLst/>
              </a:prstGeom>
            </p:spPr>
            <p:txBody>
              <a:bodyPr wrap="square">
                <a:spAutoFit/>
              </a:bodyPr>
              <a:lstStyle/>
              <a:p>
                <a:pPr algn="ctr" defTabSz="285993">
                  <a:lnSpc>
                    <a:spcPct val="120000"/>
                  </a:lnSpc>
                </a:pPr>
                <a:r>
                  <a:rPr lang="en-US" sz="1333" b="1" dirty="0">
                    <a:solidFill>
                      <a:srgbClr val="00BCD4"/>
                    </a:solidFill>
                    <a:cs typeface="+mn-ea"/>
                    <a:sym typeface="+mn-lt"/>
                  </a:rPr>
                  <a:t>John </a:t>
                </a:r>
                <a:r>
                  <a:rPr lang="en-US" sz="1333" b="1" dirty="0">
                    <a:solidFill>
                      <a:prstClr val="black">
                        <a:lumMod val="65000"/>
                        <a:lumOff val="35000"/>
                      </a:prstClr>
                    </a:solidFill>
                    <a:cs typeface="+mn-ea"/>
                    <a:sym typeface="+mn-lt"/>
                  </a:rPr>
                  <a:t>Pablo</a:t>
                </a:r>
              </a:p>
            </p:txBody>
          </p:sp>
          <p:sp>
            <p:nvSpPr>
              <p:cNvPr id="96" name="Rectangle 34">
                <a:extLst>
                  <a:ext uri="{FF2B5EF4-FFF2-40B4-BE49-F238E27FC236}">
                    <a16:creationId xmlns:a16="http://schemas.microsoft.com/office/drawing/2014/main" id="{2B1BE881-158C-468C-BF6B-6476F284FA06}"/>
                  </a:ext>
                </a:extLst>
              </p:cNvPr>
              <p:cNvSpPr/>
              <p:nvPr/>
            </p:nvSpPr>
            <p:spPr>
              <a:xfrm>
                <a:off x="3417572" y="7809447"/>
                <a:ext cx="2376171" cy="433862"/>
              </a:xfrm>
              <a:prstGeom prst="rect">
                <a:avLst/>
              </a:prstGeom>
            </p:spPr>
            <p:txBody>
              <a:bodyPr wrap="square">
                <a:spAutoFit/>
              </a:bodyPr>
              <a:lstStyle/>
              <a:p>
                <a:pPr algn="ctr" defTabSz="285993">
                  <a:lnSpc>
                    <a:spcPct val="120000"/>
                  </a:lnSpc>
                </a:pPr>
                <a:r>
                  <a:rPr lang="en-US" sz="1067" dirty="0">
                    <a:solidFill>
                      <a:prstClr val="white">
                        <a:lumMod val="50000"/>
                      </a:prstClr>
                    </a:solidFill>
                    <a:cs typeface="+mn-ea"/>
                    <a:sym typeface="+mn-lt"/>
                  </a:rPr>
                  <a:t>Creative Staff</a:t>
                </a:r>
              </a:p>
            </p:txBody>
          </p:sp>
        </p:grpSp>
        <p:sp>
          <p:nvSpPr>
            <p:cNvPr id="93" name="Rectangle 36">
              <a:extLst>
                <a:ext uri="{FF2B5EF4-FFF2-40B4-BE49-F238E27FC236}">
                  <a16:creationId xmlns:a16="http://schemas.microsoft.com/office/drawing/2014/main" id="{6A8D8CBB-E572-42AF-B07C-1C3C59016CB3}"/>
                </a:ext>
              </a:extLst>
            </p:cNvPr>
            <p:cNvSpPr/>
            <p:nvPr/>
          </p:nvSpPr>
          <p:spPr>
            <a:xfrm>
              <a:off x="10874993" y="2701632"/>
              <a:ext cx="3056907" cy="923330"/>
            </a:xfrm>
            <a:prstGeom prst="rect">
              <a:avLst/>
            </a:prstGeom>
          </p:spPr>
          <p:txBody>
            <a:bodyPr wrap="square">
              <a:spAutoFit/>
            </a:bodyPr>
            <a:lstStyle/>
            <a:p>
              <a:pPr algn="ctr" defTabSz="285993">
                <a:lnSpc>
                  <a:spcPct val="120000"/>
                </a:lnSpc>
              </a:pPr>
              <a:r>
                <a:rPr lang="zh-CN" altLang="en-US" sz="875" dirty="0">
                  <a:solidFill>
                    <a:prstClr val="white">
                      <a:lumMod val="65000"/>
                    </a:prstClr>
                  </a:solidFill>
                  <a:cs typeface="+mn-ea"/>
                  <a:sym typeface="+mn-lt"/>
                </a:rPr>
                <a:t>After your content is typed here, or by copying your text, select Paste in this box and choose to keep only the text.</a:t>
              </a:r>
              <a:endParaRPr lang="id-ID" sz="875" i="1" dirty="0">
                <a:solidFill>
                  <a:prstClr val="white">
                    <a:lumMod val="65000"/>
                  </a:prstClr>
                </a:solidFill>
                <a:cs typeface="+mn-ea"/>
                <a:sym typeface="+mn-lt"/>
              </a:endParaRPr>
            </a:p>
          </p:txBody>
        </p:sp>
        <p:cxnSp>
          <p:nvCxnSpPr>
            <p:cNvPr id="94" name="Straight Connector 39">
              <a:extLst>
                <a:ext uri="{FF2B5EF4-FFF2-40B4-BE49-F238E27FC236}">
                  <a16:creationId xmlns:a16="http://schemas.microsoft.com/office/drawing/2014/main" id="{D4F90819-5CE6-4790-B586-1C96064D3077}"/>
                </a:ext>
              </a:extLst>
            </p:cNvPr>
            <p:cNvCxnSpPr>
              <a:cxnSpLocks/>
            </p:cNvCxnSpPr>
            <p:nvPr/>
          </p:nvCxnSpPr>
          <p:spPr>
            <a:xfrm>
              <a:off x="12132536" y="2594953"/>
              <a:ext cx="5418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7" name="Group 4">
            <a:extLst>
              <a:ext uri="{FF2B5EF4-FFF2-40B4-BE49-F238E27FC236}">
                <a16:creationId xmlns:a16="http://schemas.microsoft.com/office/drawing/2014/main" id="{61634601-703F-4BB6-ACD2-96BFA0EE2B8B}"/>
              </a:ext>
            </a:extLst>
          </p:cNvPr>
          <p:cNvGrpSpPr/>
          <p:nvPr/>
        </p:nvGrpSpPr>
        <p:grpSpPr>
          <a:xfrm>
            <a:off x="6681146" y="2975744"/>
            <a:ext cx="2160876" cy="2295933"/>
            <a:chOff x="10674747" y="4761180"/>
            <a:chExt cx="3457401" cy="3673493"/>
          </a:xfrm>
        </p:grpSpPr>
        <p:sp>
          <p:nvSpPr>
            <p:cNvPr id="98" name="Rectangle: Rounded Corners 8">
              <a:extLst>
                <a:ext uri="{FF2B5EF4-FFF2-40B4-BE49-F238E27FC236}">
                  <a16:creationId xmlns:a16="http://schemas.microsoft.com/office/drawing/2014/main" id="{FE5D1C82-5C3C-4CF0-A502-35509C3841FA}"/>
                </a:ext>
              </a:extLst>
            </p:cNvPr>
            <p:cNvSpPr/>
            <p:nvPr/>
          </p:nvSpPr>
          <p:spPr>
            <a:xfrm>
              <a:off x="10674747" y="4761180"/>
              <a:ext cx="3457401" cy="3673493"/>
            </a:xfrm>
            <a:prstGeom prst="roundRect">
              <a:avLst>
                <a:gd name="adj" fmla="val 3795"/>
              </a:avLst>
            </a:prstGeom>
            <a:solidFill>
              <a:schemeClr val="bg1"/>
            </a:solidFill>
            <a:ln>
              <a:noFill/>
            </a:ln>
            <a:effectLst>
              <a:outerShdw blurRad="762000" dist="723900" dir="5400000" sx="85000" sy="85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5993"/>
              <a:endParaRPr lang="id-ID" sz="528">
                <a:solidFill>
                  <a:prstClr val="white"/>
                </a:solidFill>
                <a:cs typeface="+mn-ea"/>
                <a:sym typeface="+mn-lt"/>
              </a:endParaRPr>
            </a:p>
          </p:txBody>
        </p:sp>
        <p:grpSp>
          <p:nvGrpSpPr>
            <p:cNvPr id="99" name="Group 44">
              <a:extLst>
                <a:ext uri="{FF2B5EF4-FFF2-40B4-BE49-F238E27FC236}">
                  <a16:creationId xmlns:a16="http://schemas.microsoft.com/office/drawing/2014/main" id="{E8BDEAB4-4D95-4421-BEA1-471679A970F1}"/>
                </a:ext>
              </a:extLst>
            </p:cNvPr>
            <p:cNvGrpSpPr/>
            <p:nvPr/>
          </p:nvGrpSpPr>
          <p:grpSpPr>
            <a:xfrm>
              <a:off x="11215362" y="6172190"/>
              <a:ext cx="2376171" cy="796798"/>
              <a:chOff x="3417572" y="7446511"/>
              <a:chExt cx="2376171" cy="796798"/>
            </a:xfrm>
          </p:grpSpPr>
          <p:sp>
            <p:nvSpPr>
              <p:cNvPr id="102" name="Rectangle 47">
                <a:extLst>
                  <a:ext uri="{FF2B5EF4-FFF2-40B4-BE49-F238E27FC236}">
                    <a16:creationId xmlns:a16="http://schemas.microsoft.com/office/drawing/2014/main" id="{21C0B282-FF6C-42D8-9D04-B1058FA55AE1}"/>
                  </a:ext>
                </a:extLst>
              </p:cNvPr>
              <p:cNvSpPr/>
              <p:nvPr/>
            </p:nvSpPr>
            <p:spPr>
              <a:xfrm>
                <a:off x="3417572" y="7446511"/>
                <a:ext cx="2376171" cy="508346"/>
              </a:xfrm>
              <a:prstGeom prst="rect">
                <a:avLst/>
              </a:prstGeom>
            </p:spPr>
            <p:txBody>
              <a:bodyPr wrap="square">
                <a:spAutoFit/>
              </a:bodyPr>
              <a:lstStyle/>
              <a:p>
                <a:pPr algn="ctr" defTabSz="285993">
                  <a:lnSpc>
                    <a:spcPct val="120000"/>
                  </a:lnSpc>
                </a:pPr>
                <a:r>
                  <a:rPr lang="en-US" sz="1333" b="1" dirty="0">
                    <a:solidFill>
                      <a:srgbClr val="00BCD4"/>
                    </a:solidFill>
                    <a:cs typeface="+mn-ea"/>
                    <a:sym typeface="+mn-lt"/>
                  </a:rPr>
                  <a:t>Chloe</a:t>
                </a:r>
                <a:r>
                  <a:rPr lang="en-US" sz="1333" b="1" dirty="0">
                    <a:solidFill>
                      <a:srgbClr val="6DD1C0"/>
                    </a:solidFill>
                    <a:cs typeface="+mn-ea"/>
                    <a:sym typeface="+mn-lt"/>
                  </a:rPr>
                  <a:t> </a:t>
                </a:r>
                <a:r>
                  <a:rPr lang="en-US" sz="1333" b="1" dirty="0">
                    <a:solidFill>
                      <a:prstClr val="black">
                        <a:lumMod val="65000"/>
                        <a:lumOff val="35000"/>
                      </a:prstClr>
                    </a:solidFill>
                    <a:cs typeface="+mn-ea"/>
                    <a:sym typeface="+mn-lt"/>
                  </a:rPr>
                  <a:t>Petersen</a:t>
                </a:r>
              </a:p>
            </p:txBody>
          </p:sp>
          <p:sp>
            <p:nvSpPr>
              <p:cNvPr id="103" name="Rectangle 48">
                <a:extLst>
                  <a:ext uri="{FF2B5EF4-FFF2-40B4-BE49-F238E27FC236}">
                    <a16:creationId xmlns:a16="http://schemas.microsoft.com/office/drawing/2014/main" id="{0E28DACE-A148-4009-845A-681A1C16C3B5}"/>
                  </a:ext>
                </a:extLst>
              </p:cNvPr>
              <p:cNvSpPr/>
              <p:nvPr/>
            </p:nvSpPr>
            <p:spPr>
              <a:xfrm>
                <a:off x="3417572" y="7809447"/>
                <a:ext cx="2376171" cy="433862"/>
              </a:xfrm>
              <a:prstGeom prst="rect">
                <a:avLst/>
              </a:prstGeom>
            </p:spPr>
            <p:txBody>
              <a:bodyPr wrap="square">
                <a:spAutoFit/>
              </a:bodyPr>
              <a:lstStyle/>
              <a:p>
                <a:pPr algn="ctr" defTabSz="285993">
                  <a:lnSpc>
                    <a:spcPct val="120000"/>
                  </a:lnSpc>
                </a:pPr>
                <a:r>
                  <a:rPr lang="en-US" sz="1067" dirty="0">
                    <a:solidFill>
                      <a:prstClr val="white">
                        <a:lumMod val="50000"/>
                      </a:prstClr>
                    </a:solidFill>
                    <a:cs typeface="+mn-ea"/>
                    <a:sym typeface="+mn-lt"/>
                  </a:rPr>
                  <a:t>Creative Staff</a:t>
                </a:r>
              </a:p>
            </p:txBody>
          </p:sp>
        </p:grpSp>
        <p:sp>
          <p:nvSpPr>
            <p:cNvPr id="100" name="Rectangle 45">
              <a:extLst>
                <a:ext uri="{FF2B5EF4-FFF2-40B4-BE49-F238E27FC236}">
                  <a16:creationId xmlns:a16="http://schemas.microsoft.com/office/drawing/2014/main" id="{8BF2FB4A-8129-4BB4-9F20-D8CF409E62D1}"/>
                </a:ext>
              </a:extLst>
            </p:cNvPr>
            <p:cNvSpPr/>
            <p:nvPr/>
          </p:nvSpPr>
          <p:spPr>
            <a:xfrm>
              <a:off x="10874993" y="7141387"/>
              <a:ext cx="3056907" cy="923330"/>
            </a:xfrm>
            <a:prstGeom prst="rect">
              <a:avLst/>
            </a:prstGeom>
          </p:spPr>
          <p:txBody>
            <a:bodyPr wrap="square">
              <a:spAutoFit/>
            </a:bodyPr>
            <a:lstStyle/>
            <a:p>
              <a:pPr algn="ctr" defTabSz="285993">
                <a:lnSpc>
                  <a:spcPct val="120000"/>
                </a:lnSpc>
              </a:pPr>
              <a:r>
                <a:rPr lang="zh-CN" altLang="en-US" sz="875" dirty="0">
                  <a:solidFill>
                    <a:prstClr val="white">
                      <a:lumMod val="65000"/>
                    </a:prstClr>
                  </a:solidFill>
                  <a:cs typeface="+mn-ea"/>
                  <a:sym typeface="+mn-lt"/>
                </a:rPr>
                <a:t>After your content is typed here, or by copying your text, select Paste in this box and choose to keep only the text.</a:t>
              </a:r>
              <a:endParaRPr lang="id-ID" sz="875" i="1" dirty="0">
                <a:solidFill>
                  <a:prstClr val="white">
                    <a:lumMod val="65000"/>
                  </a:prstClr>
                </a:solidFill>
                <a:cs typeface="+mn-ea"/>
                <a:sym typeface="+mn-lt"/>
              </a:endParaRPr>
            </a:p>
          </p:txBody>
        </p:sp>
        <p:cxnSp>
          <p:nvCxnSpPr>
            <p:cNvPr id="101" name="Straight Connector 46">
              <a:extLst>
                <a:ext uri="{FF2B5EF4-FFF2-40B4-BE49-F238E27FC236}">
                  <a16:creationId xmlns:a16="http://schemas.microsoft.com/office/drawing/2014/main" id="{631EB8CC-D56B-4341-B232-2EDC31A697E0}"/>
                </a:ext>
              </a:extLst>
            </p:cNvPr>
            <p:cNvCxnSpPr>
              <a:cxnSpLocks/>
            </p:cNvCxnSpPr>
            <p:nvPr/>
          </p:nvCxnSpPr>
          <p:spPr>
            <a:xfrm>
              <a:off x="12132536" y="7034706"/>
              <a:ext cx="5418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04" name="Group 5">
            <a:extLst>
              <a:ext uri="{FF2B5EF4-FFF2-40B4-BE49-F238E27FC236}">
                <a16:creationId xmlns:a16="http://schemas.microsoft.com/office/drawing/2014/main" id="{4DB9CB1B-88BE-4E9E-8C37-0FFE1D39F8A3}"/>
              </a:ext>
            </a:extLst>
          </p:cNvPr>
          <p:cNvGrpSpPr/>
          <p:nvPr/>
        </p:nvGrpSpPr>
        <p:grpSpPr>
          <a:xfrm>
            <a:off x="9436062" y="1586336"/>
            <a:ext cx="2160877" cy="2295933"/>
            <a:chOff x="15082612" y="2538129"/>
            <a:chExt cx="3457403" cy="3673493"/>
          </a:xfrm>
        </p:grpSpPr>
        <p:sp>
          <p:nvSpPr>
            <p:cNvPr id="105" name="Rectangle: Rounded Corners 7">
              <a:extLst>
                <a:ext uri="{FF2B5EF4-FFF2-40B4-BE49-F238E27FC236}">
                  <a16:creationId xmlns:a16="http://schemas.microsoft.com/office/drawing/2014/main" id="{72164BB2-9D52-40FE-A5F3-85884FB6ED66}"/>
                </a:ext>
              </a:extLst>
            </p:cNvPr>
            <p:cNvSpPr/>
            <p:nvPr/>
          </p:nvSpPr>
          <p:spPr>
            <a:xfrm>
              <a:off x="15082612" y="2538129"/>
              <a:ext cx="3457403" cy="3673493"/>
            </a:xfrm>
            <a:prstGeom prst="roundRect">
              <a:avLst>
                <a:gd name="adj" fmla="val 3795"/>
              </a:avLst>
            </a:prstGeom>
            <a:solidFill>
              <a:schemeClr val="bg1"/>
            </a:solidFill>
            <a:ln>
              <a:noFill/>
            </a:ln>
            <a:effectLst>
              <a:outerShdw blurRad="762000" dist="723900" dir="5400000" sx="85000" sy="85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5993"/>
              <a:endParaRPr lang="id-ID" sz="528">
                <a:solidFill>
                  <a:prstClr val="white"/>
                </a:solidFill>
                <a:cs typeface="+mn-ea"/>
                <a:sym typeface="+mn-lt"/>
              </a:endParaRPr>
            </a:p>
          </p:txBody>
        </p:sp>
        <p:grpSp>
          <p:nvGrpSpPr>
            <p:cNvPr id="106" name="Group 51">
              <a:extLst>
                <a:ext uri="{FF2B5EF4-FFF2-40B4-BE49-F238E27FC236}">
                  <a16:creationId xmlns:a16="http://schemas.microsoft.com/office/drawing/2014/main" id="{13B84BDD-0EBD-4EE0-990E-CC77F71D98A7}"/>
                </a:ext>
              </a:extLst>
            </p:cNvPr>
            <p:cNvGrpSpPr/>
            <p:nvPr/>
          </p:nvGrpSpPr>
          <p:grpSpPr>
            <a:xfrm>
              <a:off x="15623228" y="3949139"/>
              <a:ext cx="2376171" cy="796798"/>
              <a:chOff x="3417572" y="7446511"/>
              <a:chExt cx="2376171" cy="796798"/>
            </a:xfrm>
          </p:grpSpPr>
          <p:sp>
            <p:nvSpPr>
              <p:cNvPr id="109" name="Rectangle 54">
                <a:extLst>
                  <a:ext uri="{FF2B5EF4-FFF2-40B4-BE49-F238E27FC236}">
                    <a16:creationId xmlns:a16="http://schemas.microsoft.com/office/drawing/2014/main" id="{26A63F54-0562-4727-A443-F06CC22C4839}"/>
                  </a:ext>
                </a:extLst>
              </p:cNvPr>
              <p:cNvSpPr/>
              <p:nvPr/>
            </p:nvSpPr>
            <p:spPr>
              <a:xfrm>
                <a:off x="3417572" y="7446511"/>
                <a:ext cx="2376171" cy="508346"/>
              </a:xfrm>
              <a:prstGeom prst="rect">
                <a:avLst/>
              </a:prstGeom>
            </p:spPr>
            <p:txBody>
              <a:bodyPr wrap="square">
                <a:spAutoFit/>
              </a:bodyPr>
              <a:lstStyle/>
              <a:p>
                <a:pPr algn="ctr" defTabSz="285993">
                  <a:lnSpc>
                    <a:spcPct val="120000"/>
                  </a:lnSpc>
                </a:pPr>
                <a:r>
                  <a:rPr lang="en-US" sz="1333" b="1" dirty="0">
                    <a:solidFill>
                      <a:srgbClr val="00BCD4"/>
                    </a:solidFill>
                    <a:cs typeface="+mn-ea"/>
                    <a:sym typeface="+mn-lt"/>
                  </a:rPr>
                  <a:t>Christina </a:t>
                </a:r>
                <a:r>
                  <a:rPr lang="en-US" sz="1333" b="1" dirty="0">
                    <a:solidFill>
                      <a:prstClr val="black">
                        <a:lumMod val="65000"/>
                        <a:lumOff val="35000"/>
                      </a:prstClr>
                    </a:solidFill>
                    <a:cs typeface="+mn-ea"/>
                    <a:sym typeface="+mn-lt"/>
                  </a:rPr>
                  <a:t>Jolie</a:t>
                </a:r>
              </a:p>
            </p:txBody>
          </p:sp>
          <p:sp>
            <p:nvSpPr>
              <p:cNvPr id="110" name="Rectangle 55">
                <a:extLst>
                  <a:ext uri="{FF2B5EF4-FFF2-40B4-BE49-F238E27FC236}">
                    <a16:creationId xmlns:a16="http://schemas.microsoft.com/office/drawing/2014/main" id="{5945D502-D749-4A85-A07E-D71161B98967}"/>
                  </a:ext>
                </a:extLst>
              </p:cNvPr>
              <p:cNvSpPr/>
              <p:nvPr/>
            </p:nvSpPr>
            <p:spPr>
              <a:xfrm>
                <a:off x="3417572" y="7809447"/>
                <a:ext cx="2376171" cy="433862"/>
              </a:xfrm>
              <a:prstGeom prst="rect">
                <a:avLst/>
              </a:prstGeom>
            </p:spPr>
            <p:txBody>
              <a:bodyPr wrap="square">
                <a:spAutoFit/>
              </a:bodyPr>
              <a:lstStyle/>
              <a:p>
                <a:pPr algn="ctr" defTabSz="285993">
                  <a:lnSpc>
                    <a:spcPct val="120000"/>
                  </a:lnSpc>
                </a:pPr>
                <a:r>
                  <a:rPr lang="en-US" sz="1067" dirty="0">
                    <a:solidFill>
                      <a:prstClr val="white">
                        <a:lumMod val="50000"/>
                      </a:prstClr>
                    </a:solidFill>
                    <a:cs typeface="+mn-ea"/>
                    <a:sym typeface="+mn-lt"/>
                  </a:rPr>
                  <a:t>Creative Staff</a:t>
                </a:r>
              </a:p>
            </p:txBody>
          </p:sp>
        </p:grpSp>
        <p:sp>
          <p:nvSpPr>
            <p:cNvPr id="107" name="Rectangle 52">
              <a:extLst>
                <a:ext uri="{FF2B5EF4-FFF2-40B4-BE49-F238E27FC236}">
                  <a16:creationId xmlns:a16="http://schemas.microsoft.com/office/drawing/2014/main" id="{C83E9F51-7785-42A7-84D8-5D65AF4F42CE}"/>
                </a:ext>
              </a:extLst>
            </p:cNvPr>
            <p:cNvSpPr/>
            <p:nvPr/>
          </p:nvSpPr>
          <p:spPr>
            <a:xfrm>
              <a:off x="15282858" y="4918336"/>
              <a:ext cx="3056905" cy="923330"/>
            </a:xfrm>
            <a:prstGeom prst="rect">
              <a:avLst/>
            </a:prstGeom>
          </p:spPr>
          <p:txBody>
            <a:bodyPr wrap="square">
              <a:spAutoFit/>
            </a:bodyPr>
            <a:lstStyle/>
            <a:p>
              <a:pPr algn="ctr" defTabSz="285993">
                <a:lnSpc>
                  <a:spcPct val="120000"/>
                </a:lnSpc>
              </a:pPr>
              <a:r>
                <a:rPr lang="zh-CN" altLang="en-US" sz="875" dirty="0">
                  <a:solidFill>
                    <a:prstClr val="white">
                      <a:lumMod val="65000"/>
                    </a:prstClr>
                  </a:solidFill>
                  <a:cs typeface="+mn-ea"/>
                  <a:sym typeface="+mn-lt"/>
                </a:rPr>
                <a:t>After your content is typed here, or by copying your text, select Paste in this box and choose to keep only the text.</a:t>
              </a:r>
              <a:endParaRPr lang="id-ID" sz="875" i="1" dirty="0">
                <a:solidFill>
                  <a:prstClr val="white">
                    <a:lumMod val="65000"/>
                  </a:prstClr>
                </a:solidFill>
                <a:cs typeface="+mn-ea"/>
                <a:sym typeface="+mn-lt"/>
              </a:endParaRPr>
            </a:p>
          </p:txBody>
        </p:sp>
        <p:cxnSp>
          <p:nvCxnSpPr>
            <p:cNvPr id="108" name="Straight Connector 53">
              <a:extLst>
                <a:ext uri="{FF2B5EF4-FFF2-40B4-BE49-F238E27FC236}">
                  <a16:creationId xmlns:a16="http://schemas.microsoft.com/office/drawing/2014/main" id="{25671005-7E1A-4D48-8DC6-44911B4C9CD1}"/>
                </a:ext>
              </a:extLst>
            </p:cNvPr>
            <p:cNvCxnSpPr>
              <a:cxnSpLocks/>
            </p:cNvCxnSpPr>
            <p:nvPr/>
          </p:nvCxnSpPr>
          <p:spPr>
            <a:xfrm>
              <a:off x="16540402" y="4811655"/>
              <a:ext cx="5418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11" name="Group 9">
            <a:extLst>
              <a:ext uri="{FF2B5EF4-FFF2-40B4-BE49-F238E27FC236}">
                <a16:creationId xmlns:a16="http://schemas.microsoft.com/office/drawing/2014/main" id="{EFDD7F87-8EEE-45CF-85AD-7B36D7699BE9}"/>
              </a:ext>
            </a:extLst>
          </p:cNvPr>
          <p:cNvGrpSpPr/>
          <p:nvPr/>
        </p:nvGrpSpPr>
        <p:grpSpPr>
          <a:xfrm>
            <a:off x="9436062" y="4365148"/>
            <a:ext cx="2160877" cy="2295933"/>
            <a:chOff x="15082612" y="6984230"/>
            <a:chExt cx="3457403" cy="3673493"/>
          </a:xfrm>
        </p:grpSpPr>
        <p:sp>
          <p:nvSpPr>
            <p:cNvPr id="112" name="Rectangle: Rounded Corners 11">
              <a:extLst>
                <a:ext uri="{FF2B5EF4-FFF2-40B4-BE49-F238E27FC236}">
                  <a16:creationId xmlns:a16="http://schemas.microsoft.com/office/drawing/2014/main" id="{6468FDDB-C110-47E4-9B56-6C5BCE7D7BE0}"/>
                </a:ext>
              </a:extLst>
            </p:cNvPr>
            <p:cNvSpPr/>
            <p:nvPr/>
          </p:nvSpPr>
          <p:spPr>
            <a:xfrm>
              <a:off x="15082612" y="6984230"/>
              <a:ext cx="3457403" cy="3673493"/>
            </a:xfrm>
            <a:prstGeom prst="roundRect">
              <a:avLst>
                <a:gd name="adj" fmla="val 3795"/>
              </a:avLst>
            </a:prstGeom>
            <a:solidFill>
              <a:schemeClr val="bg1"/>
            </a:solidFill>
            <a:ln>
              <a:noFill/>
            </a:ln>
            <a:effectLst>
              <a:outerShdw blurRad="762000" dist="723900" dir="5400000" sx="85000" sy="85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5993"/>
              <a:endParaRPr lang="id-ID" sz="528">
                <a:solidFill>
                  <a:prstClr val="white"/>
                </a:solidFill>
                <a:cs typeface="+mn-ea"/>
                <a:sym typeface="+mn-lt"/>
              </a:endParaRPr>
            </a:p>
          </p:txBody>
        </p:sp>
        <p:grpSp>
          <p:nvGrpSpPr>
            <p:cNvPr id="113" name="Group 58">
              <a:extLst>
                <a:ext uri="{FF2B5EF4-FFF2-40B4-BE49-F238E27FC236}">
                  <a16:creationId xmlns:a16="http://schemas.microsoft.com/office/drawing/2014/main" id="{AA104D03-97F8-4CC7-AFEA-766700AB9AC6}"/>
                </a:ext>
              </a:extLst>
            </p:cNvPr>
            <p:cNvGrpSpPr/>
            <p:nvPr/>
          </p:nvGrpSpPr>
          <p:grpSpPr>
            <a:xfrm>
              <a:off x="15392587" y="8408848"/>
              <a:ext cx="2837447" cy="796798"/>
              <a:chOff x="3186931" y="7446511"/>
              <a:chExt cx="2837447" cy="796798"/>
            </a:xfrm>
          </p:grpSpPr>
          <p:sp>
            <p:nvSpPr>
              <p:cNvPr id="116" name="Rectangle 61">
                <a:extLst>
                  <a:ext uri="{FF2B5EF4-FFF2-40B4-BE49-F238E27FC236}">
                    <a16:creationId xmlns:a16="http://schemas.microsoft.com/office/drawing/2014/main" id="{CBE99469-7AB0-4BFF-A73A-2B20E82B917C}"/>
                  </a:ext>
                </a:extLst>
              </p:cNvPr>
              <p:cNvSpPr/>
              <p:nvPr/>
            </p:nvSpPr>
            <p:spPr>
              <a:xfrm>
                <a:off x="3186931" y="7446511"/>
                <a:ext cx="2837447" cy="508346"/>
              </a:xfrm>
              <a:prstGeom prst="rect">
                <a:avLst/>
              </a:prstGeom>
            </p:spPr>
            <p:txBody>
              <a:bodyPr wrap="square">
                <a:spAutoFit/>
              </a:bodyPr>
              <a:lstStyle/>
              <a:p>
                <a:pPr algn="ctr" defTabSz="285993">
                  <a:lnSpc>
                    <a:spcPct val="120000"/>
                  </a:lnSpc>
                </a:pPr>
                <a:r>
                  <a:rPr lang="en-US" sz="1333" b="1" dirty="0">
                    <a:solidFill>
                      <a:srgbClr val="00BCD4"/>
                    </a:solidFill>
                    <a:cs typeface="+mn-ea"/>
                    <a:sym typeface="+mn-lt"/>
                  </a:rPr>
                  <a:t>George</a:t>
                </a:r>
                <a:r>
                  <a:rPr lang="en-US" sz="1333" b="1" dirty="0">
                    <a:solidFill>
                      <a:prstClr val="black">
                        <a:lumMod val="65000"/>
                        <a:lumOff val="35000"/>
                      </a:prstClr>
                    </a:solidFill>
                    <a:cs typeface="+mn-ea"/>
                    <a:sym typeface="+mn-lt"/>
                  </a:rPr>
                  <a:t> Emanuel</a:t>
                </a:r>
              </a:p>
            </p:txBody>
          </p:sp>
          <p:sp>
            <p:nvSpPr>
              <p:cNvPr id="117" name="Rectangle 62">
                <a:extLst>
                  <a:ext uri="{FF2B5EF4-FFF2-40B4-BE49-F238E27FC236}">
                    <a16:creationId xmlns:a16="http://schemas.microsoft.com/office/drawing/2014/main" id="{7CC205F9-B1AA-4B69-BE4A-889F6ACCD80B}"/>
                  </a:ext>
                </a:extLst>
              </p:cNvPr>
              <p:cNvSpPr/>
              <p:nvPr/>
            </p:nvSpPr>
            <p:spPr>
              <a:xfrm>
                <a:off x="3417573" y="7809447"/>
                <a:ext cx="2376172" cy="433862"/>
              </a:xfrm>
              <a:prstGeom prst="rect">
                <a:avLst/>
              </a:prstGeom>
            </p:spPr>
            <p:txBody>
              <a:bodyPr wrap="square">
                <a:spAutoFit/>
              </a:bodyPr>
              <a:lstStyle/>
              <a:p>
                <a:pPr algn="ctr" defTabSz="285993">
                  <a:lnSpc>
                    <a:spcPct val="120000"/>
                  </a:lnSpc>
                </a:pPr>
                <a:r>
                  <a:rPr lang="en-US" sz="1067" dirty="0">
                    <a:solidFill>
                      <a:prstClr val="white">
                        <a:lumMod val="50000"/>
                      </a:prstClr>
                    </a:solidFill>
                    <a:cs typeface="+mn-ea"/>
                    <a:sym typeface="+mn-lt"/>
                  </a:rPr>
                  <a:t>Creative Staff</a:t>
                </a:r>
              </a:p>
            </p:txBody>
          </p:sp>
        </p:grpSp>
        <p:sp>
          <p:nvSpPr>
            <p:cNvPr id="114" name="Rectangle 59">
              <a:extLst>
                <a:ext uri="{FF2B5EF4-FFF2-40B4-BE49-F238E27FC236}">
                  <a16:creationId xmlns:a16="http://schemas.microsoft.com/office/drawing/2014/main" id="{D44A1978-9386-4399-9E7C-F59D27411733}"/>
                </a:ext>
              </a:extLst>
            </p:cNvPr>
            <p:cNvSpPr/>
            <p:nvPr/>
          </p:nvSpPr>
          <p:spPr>
            <a:xfrm>
              <a:off x="15282858" y="9378043"/>
              <a:ext cx="3056905" cy="923330"/>
            </a:xfrm>
            <a:prstGeom prst="rect">
              <a:avLst/>
            </a:prstGeom>
          </p:spPr>
          <p:txBody>
            <a:bodyPr wrap="square">
              <a:spAutoFit/>
            </a:bodyPr>
            <a:lstStyle/>
            <a:p>
              <a:pPr algn="ctr" defTabSz="285993">
                <a:lnSpc>
                  <a:spcPct val="120000"/>
                </a:lnSpc>
              </a:pPr>
              <a:r>
                <a:rPr lang="zh-CN" altLang="en-US" sz="875" dirty="0">
                  <a:solidFill>
                    <a:prstClr val="white">
                      <a:lumMod val="65000"/>
                    </a:prstClr>
                  </a:solidFill>
                  <a:cs typeface="+mn-ea"/>
                  <a:sym typeface="+mn-lt"/>
                </a:rPr>
                <a:t>After your content is typed here, or by copying your text, select Paste in this box and choose to keep only the text.</a:t>
              </a:r>
              <a:endParaRPr lang="id-ID" sz="875" i="1" dirty="0">
                <a:solidFill>
                  <a:prstClr val="white">
                    <a:lumMod val="65000"/>
                  </a:prstClr>
                </a:solidFill>
                <a:cs typeface="+mn-ea"/>
                <a:sym typeface="+mn-lt"/>
              </a:endParaRPr>
            </a:p>
          </p:txBody>
        </p:sp>
        <p:cxnSp>
          <p:nvCxnSpPr>
            <p:cNvPr id="115" name="Straight Connector 60">
              <a:extLst>
                <a:ext uri="{FF2B5EF4-FFF2-40B4-BE49-F238E27FC236}">
                  <a16:creationId xmlns:a16="http://schemas.microsoft.com/office/drawing/2014/main" id="{6DACFAB8-97FD-4106-9510-C66C008E50E6}"/>
                </a:ext>
              </a:extLst>
            </p:cNvPr>
            <p:cNvCxnSpPr>
              <a:cxnSpLocks/>
            </p:cNvCxnSpPr>
            <p:nvPr/>
          </p:nvCxnSpPr>
          <p:spPr>
            <a:xfrm>
              <a:off x="16540402" y="9271364"/>
              <a:ext cx="5418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18" name="图片占位符 31">
            <a:extLst>
              <a:ext uri="{FF2B5EF4-FFF2-40B4-BE49-F238E27FC236}">
                <a16:creationId xmlns:a16="http://schemas.microsoft.com/office/drawing/2014/main" id="{18CD9A80-0C54-4817-BC6D-8320C3CDA4F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454118" y="395304"/>
            <a:ext cx="620084" cy="619125"/>
          </a:xfrm>
          <a:custGeom>
            <a:avLst/>
            <a:gdLst>
              <a:gd name="connsiteX0" fmla="*/ 501446 w 1002892"/>
              <a:gd name="connsiteY0" fmla="*/ 0 h 1002892"/>
              <a:gd name="connsiteX1" fmla="*/ 1002892 w 1002892"/>
              <a:gd name="connsiteY1" fmla="*/ 501446 h 1002892"/>
              <a:gd name="connsiteX2" fmla="*/ 501446 w 1002892"/>
              <a:gd name="connsiteY2" fmla="*/ 1002892 h 1002892"/>
              <a:gd name="connsiteX3" fmla="*/ 0 w 1002892"/>
              <a:gd name="connsiteY3" fmla="*/ 501446 h 1002892"/>
              <a:gd name="connsiteX4" fmla="*/ 501446 w 1002892"/>
              <a:gd name="connsiteY4" fmla="*/ 0 h 1002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892" h="1002892">
                <a:moveTo>
                  <a:pt x="501446" y="0"/>
                </a:moveTo>
                <a:cubicBezTo>
                  <a:pt x="778387" y="0"/>
                  <a:pt x="1002892" y="224505"/>
                  <a:pt x="1002892" y="501446"/>
                </a:cubicBezTo>
                <a:cubicBezTo>
                  <a:pt x="1002892" y="778387"/>
                  <a:pt x="778387" y="1002892"/>
                  <a:pt x="501446" y="1002892"/>
                </a:cubicBezTo>
                <a:cubicBezTo>
                  <a:pt x="224505" y="1002892"/>
                  <a:pt x="0" y="778387"/>
                  <a:pt x="0" y="501446"/>
                </a:cubicBezTo>
                <a:cubicBezTo>
                  <a:pt x="0" y="224505"/>
                  <a:pt x="224505" y="0"/>
                  <a:pt x="501446" y="0"/>
                </a:cubicBezTo>
                <a:close/>
              </a:path>
            </a:pathLst>
          </a:custGeom>
        </p:spPr>
      </p:pic>
      <p:pic>
        <p:nvPicPr>
          <p:cNvPr id="119" name="图片占位符 24">
            <a:extLst>
              <a:ext uri="{FF2B5EF4-FFF2-40B4-BE49-F238E27FC236}">
                <a16:creationId xmlns:a16="http://schemas.microsoft.com/office/drawing/2014/main" id="{D8CC9E74-1FFE-43C4-89E1-6D24D420B258}"/>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454118" y="3170148"/>
            <a:ext cx="620084" cy="619125"/>
          </a:xfrm>
          <a:custGeom>
            <a:avLst/>
            <a:gdLst>
              <a:gd name="connsiteX0" fmla="*/ 501446 w 1002892"/>
              <a:gd name="connsiteY0" fmla="*/ 0 h 1002892"/>
              <a:gd name="connsiteX1" fmla="*/ 1002892 w 1002892"/>
              <a:gd name="connsiteY1" fmla="*/ 501446 h 1002892"/>
              <a:gd name="connsiteX2" fmla="*/ 501446 w 1002892"/>
              <a:gd name="connsiteY2" fmla="*/ 1002892 h 1002892"/>
              <a:gd name="connsiteX3" fmla="*/ 0 w 1002892"/>
              <a:gd name="connsiteY3" fmla="*/ 501446 h 1002892"/>
              <a:gd name="connsiteX4" fmla="*/ 501446 w 1002892"/>
              <a:gd name="connsiteY4" fmla="*/ 0 h 1002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892" h="1002892">
                <a:moveTo>
                  <a:pt x="501446" y="0"/>
                </a:moveTo>
                <a:cubicBezTo>
                  <a:pt x="778387" y="0"/>
                  <a:pt x="1002892" y="224505"/>
                  <a:pt x="1002892" y="501446"/>
                </a:cubicBezTo>
                <a:cubicBezTo>
                  <a:pt x="1002892" y="778387"/>
                  <a:pt x="778387" y="1002892"/>
                  <a:pt x="501446" y="1002892"/>
                </a:cubicBezTo>
                <a:cubicBezTo>
                  <a:pt x="224505" y="1002892"/>
                  <a:pt x="0" y="778387"/>
                  <a:pt x="0" y="501446"/>
                </a:cubicBezTo>
                <a:cubicBezTo>
                  <a:pt x="0" y="224505"/>
                  <a:pt x="224505" y="0"/>
                  <a:pt x="501446" y="0"/>
                </a:cubicBezTo>
                <a:close/>
              </a:path>
            </a:pathLst>
          </a:custGeom>
        </p:spPr>
      </p:pic>
      <p:pic>
        <p:nvPicPr>
          <p:cNvPr id="120" name="图片占位符 27">
            <a:extLst>
              <a:ext uri="{FF2B5EF4-FFF2-40B4-BE49-F238E27FC236}">
                <a16:creationId xmlns:a16="http://schemas.microsoft.com/office/drawing/2014/main" id="{B1DA948D-6D78-46BE-BBC1-309A1D07C707}"/>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0213301" y="1780743"/>
            <a:ext cx="620084" cy="619125"/>
          </a:xfrm>
          <a:custGeom>
            <a:avLst/>
            <a:gdLst>
              <a:gd name="connsiteX0" fmla="*/ 501446 w 1002892"/>
              <a:gd name="connsiteY0" fmla="*/ 0 h 1002892"/>
              <a:gd name="connsiteX1" fmla="*/ 1002892 w 1002892"/>
              <a:gd name="connsiteY1" fmla="*/ 501446 h 1002892"/>
              <a:gd name="connsiteX2" fmla="*/ 501446 w 1002892"/>
              <a:gd name="connsiteY2" fmla="*/ 1002892 h 1002892"/>
              <a:gd name="connsiteX3" fmla="*/ 0 w 1002892"/>
              <a:gd name="connsiteY3" fmla="*/ 501446 h 1002892"/>
              <a:gd name="connsiteX4" fmla="*/ 501446 w 1002892"/>
              <a:gd name="connsiteY4" fmla="*/ 0 h 1002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892" h="1002892">
                <a:moveTo>
                  <a:pt x="501446" y="0"/>
                </a:moveTo>
                <a:cubicBezTo>
                  <a:pt x="778387" y="0"/>
                  <a:pt x="1002892" y="224505"/>
                  <a:pt x="1002892" y="501446"/>
                </a:cubicBezTo>
                <a:cubicBezTo>
                  <a:pt x="1002892" y="778387"/>
                  <a:pt x="778387" y="1002892"/>
                  <a:pt x="501446" y="1002892"/>
                </a:cubicBezTo>
                <a:cubicBezTo>
                  <a:pt x="224505" y="1002892"/>
                  <a:pt x="0" y="778387"/>
                  <a:pt x="0" y="501446"/>
                </a:cubicBezTo>
                <a:cubicBezTo>
                  <a:pt x="0" y="224505"/>
                  <a:pt x="224505" y="0"/>
                  <a:pt x="501446" y="0"/>
                </a:cubicBezTo>
                <a:close/>
              </a:path>
            </a:pathLst>
          </a:custGeom>
        </p:spPr>
      </p:pic>
      <p:pic>
        <p:nvPicPr>
          <p:cNvPr id="121" name="图片占位符 29">
            <a:extLst>
              <a:ext uri="{FF2B5EF4-FFF2-40B4-BE49-F238E27FC236}">
                <a16:creationId xmlns:a16="http://schemas.microsoft.com/office/drawing/2014/main" id="{CDCCFB48-EFF4-4CE9-9249-103F4F9A5577}"/>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0213301" y="4568060"/>
            <a:ext cx="620084" cy="619125"/>
          </a:xfrm>
          <a:custGeom>
            <a:avLst/>
            <a:gdLst>
              <a:gd name="connsiteX0" fmla="*/ 501446 w 1002892"/>
              <a:gd name="connsiteY0" fmla="*/ 0 h 1002892"/>
              <a:gd name="connsiteX1" fmla="*/ 1002892 w 1002892"/>
              <a:gd name="connsiteY1" fmla="*/ 501446 h 1002892"/>
              <a:gd name="connsiteX2" fmla="*/ 501446 w 1002892"/>
              <a:gd name="connsiteY2" fmla="*/ 1002892 h 1002892"/>
              <a:gd name="connsiteX3" fmla="*/ 0 w 1002892"/>
              <a:gd name="connsiteY3" fmla="*/ 501446 h 1002892"/>
              <a:gd name="connsiteX4" fmla="*/ 501446 w 1002892"/>
              <a:gd name="connsiteY4" fmla="*/ 0 h 1002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892" h="1002892">
                <a:moveTo>
                  <a:pt x="501446" y="0"/>
                </a:moveTo>
                <a:cubicBezTo>
                  <a:pt x="778387" y="0"/>
                  <a:pt x="1002892" y="224505"/>
                  <a:pt x="1002892" y="501446"/>
                </a:cubicBezTo>
                <a:cubicBezTo>
                  <a:pt x="1002892" y="778387"/>
                  <a:pt x="778387" y="1002892"/>
                  <a:pt x="501446" y="1002892"/>
                </a:cubicBezTo>
                <a:cubicBezTo>
                  <a:pt x="224505" y="1002892"/>
                  <a:pt x="0" y="778387"/>
                  <a:pt x="0" y="501446"/>
                </a:cubicBezTo>
                <a:cubicBezTo>
                  <a:pt x="0" y="224505"/>
                  <a:pt x="224505" y="0"/>
                  <a:pt x="501446" y="0"/>
                </a:cubicBezTo>
                <a:close/>
              </a:path>
            </a:pathLst>
          </a:custGeom>
        </p:spPr>
      </p:pic>
      <p:grpSp>
        <p:nvGrpSpPr>
          <p:cNvPr id="123" name="Group 1">
            <a:extLst>
              <a:ext uri="{FF2B5EF4-FFF2-40B4-BE49-F238E27FC236}">
                <a16:creationId xmlns:a16="http://schemas.microsoft.com/office/drawing/2014/main" id="{8485F58F-890E-420D-9273-B9A785E8157D}"/>
              </a:ext>
            </a:extLst>
          </p:cNvPr>
          <p:cNvGrpSpPr/>
          <p:nvPr/>
        </p:nvGrpSpPr>
        <p:grpSpPr>
          <a:xfrm>
            <a:off x="1377581" y="4463373"/>
            <a:ext cx="3421133" cy="400616"/>
            <a:chOff x="2037699" y="6860523"/>
            <a:chExt cx="5473813" cy="640987"/>
          </a:xfrm>
        </p:grpSpPr>
        <p:sp>
          <p:nvSpPr>
            <p:cNvPr id="124" name="Oval 4">
              <a:extLst>
                <a:ext uri="{FF2B5EF4-FFF2-40B4-BE49-F238E27FC236}">
                  <a16:creationId xmlns:a16="http://schemas.microsoft.com/office/drawing/2014/main" id="{6C42BA57-1CB9-4AE5-A549-D020A8164C48}"/>
                </a:ext>
              </a:extLst>
            </p:cNvPr>
            <p:cNvSpPr/>
            <p:nvPr/>
          </p:nvSpPr>
          <p:spPr>
            <a:xfrm>
              <a:off x="2037699" y="6860523"/>
              <a:ext cx="640987" cy="640987"/>
            </a:xfrm>
            <a:prstGeom prst="ellipse">
              <a:avLst/>
            </a:prstGeom>
            <a:solidFill>
              <a:srgbClr val="00BCD4"/>
            </a:solidFill>
            <a:ln>
              <a:noFill/>
            </a:ln>
            <a:effectLst>
              <a:outerShdw blurRad="381000" dist="292100" dir="2700000" sx="75000" sy="7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5993"/>
              <a:endParaRPr lang="id-ID" sz="528" dirty="0">
                <a:solidFill>
                  <a:prstClr val="white"/>
                </a:solidFill>
                <a:cs typeface="+mn-ea"/>
                <a:sym typeface="+mn-lt"/>
              </a:endParaRPr>
            </a:p>
          </p:txBody>
        </p:sp>
        <p:sp>
          <p:nvSpPr>
            <p:cNvPr id="125" name="Rectangle 5">
              <a:extLst>
                <a:ext uri="{FF2B5EF4-FFF2-40B4-BE49-F238E27FC236}">
                  <a16:creationId xmlns:a16="http://schemas.microsoft.com/office/drawing/2014/main" id="{C0A65ABC-29D9-443F-B75E-D6CDA3431726}"/>
                </a:ext>
              </a:extLst>
            </p:cNvPr>
            <p:cNvSpPr/>
            <p:nvPr/>
          </p:nvSpPr>
          <p:spPr>
            <a:xfrm>
              <a:off x="3029046" y="6949470"/>
              <a:ext cx="4482466" cy="469361"/>
            </a:xfrm>
            <a:prstGeom prst="rect">
              <a:avLst/>
            </a:prstGeom>
          </p:spPr>
          <p:txBody>
            <a:bodyPr wrap="square">
              <a:spAutoFit/>
            </a:bodyPr>
            <a:lstStyle/>
            <a:p>
              <a:pPr defTabSz="285993">
                <a:lnSpc>
                  <a:spcPct val="120000"/>
                </a:lnSpc>
              </a:pPr>
              <a:r>
                <a:rPr lang="en-US" sz="1200" b="1" dirty="0">
                  <a:solidFill>
                    <a:prstClr val="white">
                      <a:lumMod val="50000"/>
                    </a:prstClr>
                  </a:solidFill>
                  <a:cs typeface="+mn-ea"/>
                  <a:sym typeface="+mn-lt"/>
                </a:rPr>
                <a:t>A wonderful serenity has taken</a:t>
              </a:r>
              <a:endParaRPr lang="id-ID" sz="1200" b="1" dirty="0">
                <a:solidFill>
                  <a:prstClr val="white">
                    <a:lumMod val="50000"/>
                  </a:prstClr>
                </a:solidFill>
                <a:cs typeface="+mn-ea"/>
                <a:sym typeface="+mn-lt"/>
              </a:endParaRPr>
            </a:p>
          </p:txBody>
        </p:sp>
      </p:grpSp>
      <p:sp>
        <p:nvSpPr>
          <p:cNvPr id="126" name="Freeform 5">
            <a:extLst>
              <a:ext uri="{FF2B5EF4-FFF2-40B4-BE49-F238E27FC236}">
                <a16:creationId xmlns:a16="http://schemas.microsoft.com/office/drawing/2014/main" id="{455EDF93-7925-40E4-A1FF-039CD477EBA0}"/>
              </a:ext>
            </a:extLst>
          </p:cNvPr>
          <p:cNvSpPr>
            <a:spLocks noChangeArrowheads="1"/>
          </p:cNvSpPr>
          <p:nvPr/>
        </p:nvSpPr>
        <p:spPr bwMode="auto">
          <a:xfrm>
            <a:off x="1538939" y="4596280"/>
            <a:ext cx="77903" cy="134831"/>
          </a:xfrm>
          <a:custGeom>
            <a:avLst/>
            <a:gdLst>
              <a:gd name="T0" fmla="*/ 917464 w 228"/>
              <a:gd name="T1" fmla="*/ 6378503 h 396"/>
              <a:gd name="T2" fmla="*/ 917464 w 228"/>
              <a:gd name="T3" fmla="*/ 6378503 h 396"/>
              <a:gd name="T4" fmla="*/ 20449952 w 228"/>
              <a:gd name="T5" fmla="*/ 25644259 h 396"/>
              <a:gd name="T6" fmla="*/ 917464 w 228"/>
              <a:gd name="T7" fmla="*/ 45951270 h 396"/>
              <a:gd name="T8" fmla="*/ 917464 w 228"/>
              <a:gd name="T9" fmla="*/ 45951270 h 396"/>
              <a:gd name="T10" fmla="*/ 0 w 228"/>
              <a:gd name="T11" fmla="*/ 47773648 h 396"/>
              <a:gd name="T12" fmla="*/ 3801645 w 228"/>
              <a:gd name="T13" fmla="*/ 51418403 h 396"/>
              <a:gd name="T14" fmla="*/ 6554398 w 228"/>
              <a:gd name="T15" fmla="*/ 50507395 h 396"/>
              <a:gd name="T16" fmla="*/ 6554398 w 228"/>
              <a:gd name="T17" fmla="*/ 50507395 h 396"/>
              <a:gd name="T18" fmla="*/ 28839639 w 228"/>
              <a:gd name="T19" fmla="*/ 28507892 h 396"/>
              <a:gd name="T20" fmla="*/ 28839639 w 228"/>
              <a:gd name="T21" fmla="*/ 28507892 h 396"/>
              <a:gd name="T22" fmla="*/ 29757103 w 228"/>
              <a:gd name="T23" fmla="*/ 25644259 h 396"/>
              <a:gd name="T24" fmla="*/ 29757103 w 228"/>
              <a:gd name="T25" fmla="*/ 25644259 h 396"/>
              <a:gd name="T26" fmla="*/ 29757103 w 228"/>
              <a:gd name="T27" fmla="*/ 25644259 h 396"/>
              <a:gd name="T28" fmla="*/ 28839639 w 228"/>
              <a:gd name="T29" fmla="*/ 22910511 h 396"/>
              <a:gd name="T30" fmla="*/ 28839639 w 228"/>
              <a:gd name="T31" fmla="*/ 22910511 h 396"/>
              <a:gd name="T32" fmla="*/ 6554398 w 228"/>
              <a:gd name="T33" fmla="*/ 911369 h 396"/>
              <a:gd name="T34" fmla="*/ 6554398 w 228"/>
              <a:gd name="T35" fmla="*/ 911369 h 396"/>
              <a:gd name="T36" fmla="*/ 3801645 w 228"/>
              <a:gd name="T37" fmla="*/ 0 h 396"/>
              <a:gd name="T38" fmla="*/ 0 w 228"/>
              <a:gd name="T39" fmla="*/ 3644756 h 396"/>
              <a:gd name="T40" fmla="*/ 917464 w 228"/>
              <a:gd name="T41" fmla="*/ 6378503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285993"/>
            <a:endParaRPr lang="en-US" sz="528" dirty="0">
              <a:solidFill>
                <a:prstClr val="black"/>
              </a:solidFill>
              <a:cs typeface="+mn-ea"/>
              <a:sym typeface="+mn-lt"/>
            </a:endParaRPr>
          </a:p>
        </p:txBody>
      </p:sp>
      <p:grpSp>
        <p:nvGrpSpPr>
          <p:cNvPr id="5" name="组合 4">
            <a:extLst>
              <a:ext uri="{FF2B5EF4-FFF2-40B4-BE49-F238E27FC236}">
                <a16:creationId xmlns:a16="http://schemas.microsoft.com/office/drawing/2014/main" id="{1779F5DA-1155-49C9-BC28-84EC29329CDA}"/>
              </a:ext>
            </a:extLst>
          </p:cNvPr>
          <p:cNvGrpSpPr/>
          <p:nvPr/>
        </p:nvGrpSpPr>
        <p:grpSpPr>
          <a:xfrm>
            <a:off x="878044" y="2898222"/>
            <a:ext cx="4004418" cy="1142347"/>
            <a:chOff x="878044" y="2898222"/>
            <a:chExt cx="4004418" cy="1142347"/>
          </a:xfrm>
        </p:grpSpPr>
        <p:grpSp>
          <p:nvGrpSpPr>
            <p:cNvPr id="46" name="Group 28">
              <a:extLst>
                <a:ext uri="{FF2B5EF4-FFF2-40B4-BE49-F238E27FC236}">
                  <a16:creationId xmlns:a16="http://schemas.microsoft.com/office/drawing/2014/main" id="{B2CE9E1A-6260-469F-A448-AF16FA93BC77}"/>
                </a:ext>
              </a:extLst>
            </p:cNvPr>
            <p:cNvGrpSpPr/>
            <p:nvPr/>
          </p:nvGrpSpPr>
          <p:grpSpPr>
            <a:xfrm>
              <a:off x="878044" y="2898222"/>
              <a:ext cx="4004418" cy="1142347"/>
              <a:chOff x="2206516" y="6236677"/>
              <a:chExt cx="6841611" cy="1951722"/>
            </a:xfrm>
          </p:grpSpPr>
          <p:sp>
            <p:nvSpPr>
              <p:cNvPr id="47" name="Rounded Rectangle 59">
                <a:extLst>
                  <a:ext uri="{FF2B5EF4-FFF2-40B4-BE49-F238E27FC236}">
                    <a16:creationId xmlns:a16="http://schemas.microsoft.com/office/drawing/2014/main" id="{232A7912-F8C2-46D4-9741-523BC9C2D99B}"/>
                  </a:ext>
                </a:extLst>
              </p:cNvPr>
              <p:cNvSpPr/>
              <p:nvPr/>
            </p:nvSpPr>
            <p:spPr>
              <a:xfrm>
                <a:off x="3348425" y="6867057"/>
                <a:ext cx="4618405" cy="230230"/>
              </a:xfrm>
              <a:prstGeom prst="roundRect">
                <a:avLst/>
              </a:prstGeom>
              <a:gradFill flip="none" rotWithShape="1">
                <a:gsLst>
                  <a:gs pos="0">
                    <a:srgbClr val="00BCD4">
                      <a:shade val="30000"/>
                      <a:satMod val="115000"/>
                    </a:srgbClr>
                  </a:gs>
                  <a:gs pos="50000">
                    <a:srgbClr val="00BCD4">
                      <a:shade val="67500"/>
                      <a:satMod val="115000"/>
                    </a:srgbClr>
                  </a:gs>
                  <a:gs pos="100000">
                    <a:srgbClr val="00BCD4">
                      <a:shade val="100000"/>
                      <a:satMod val="115000"/>
                    </a:srgbClr>
                  </a:gs>
                </a:gsLst>
                <a:lin ang="0" scaled="1"/>
                <a:tileRect/>
              </a:gra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IN" sz="1050" b="0" i="0" u="none" strike="noStrike" kern="0" cap="none" spc="0" normalizeH="0" baseline="0" noProof="0" dirty="0">
                    <a:ln>
                      <a:noFill/>
                    </a:ln>
                    <a:solidFill>
                      <a:prstClr val="white"/>
                    </a:solidFill>
                    <a:effectLst/>
                    <a:uLnTx/>
                    <a:uFillTx/>
                    <a:cs typeface="+mn-ea"/>
                    <a:sym typeface="+mn-lt"/>
                  </a:rPr>
                  <a:t>85%</a:t>
                </a:r>
              </a:p>
            </p:txBody>
          </p:sp>
          <p:sp>
            <p:nvSpPr>
              <p:cNvPr id="48" name="Rounded Rectangle 60">
                <a:extLst>
                  <a:ext uri="{FF2B5EF4-FFF2-40B4-BE49-F238E27FC236}">
                    <a16:creationId xmlns:a16="http://schemas.microsoft.com/office/drawing/2014/main" id="{4A881421-3E94-408E-ADFB-C2EC544A85DD}"/>
                  </a:ext>
                </a:extLst>
              </p:cNvPr>
              <p:cNvSpPr/>
              <p:nvPr/>
            </p:nvSpPr>
            <p:spPr>
              <a:xfrm>
                <a:off x="3348426" y="7244555"/>
                <a:ext cx="2275789" cy="230230"/>
              </a:xfrm>
              <a:prstGeom prst="roundRect">
                <a:avLst/>
              </a:prstGeom>
              <a:gradFill flip="none" rotWithShape="1">
                <a:gsLst>
                  <a:gs pos="0">
                    <a:srgbClr val="00BCD4">
                      <a:shade val="30000"/>
                      <a:satMod val="115000"/>
                    </a:srgbClr>
                  </a:gs>
                  <a:gs pos="50000">
                    <a:srgbClr val="00BCD4">
                      <a:shade val="67500"/>
                      <a:satMod val="115000"/>
                    </a:srgbClr>
                  </a:gs>
                  <a:gs pos="100000">
                    <a:srgbClr val="00BCD4">
                      <a:shade val="100000"/>
                      <a:satMod val="115000"/>
                    </a:srgbClr>
                  </a:gs>
                </a:gsLst>
                <a:lin ang="0" scaled="1"/>
                <a:tileRect/>
              </a:gra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IN" sz="1050" b="0" i="0" u="none" strike="noStrike" kern="0" cap="none" spc="0" normalizeH="0" baseline="0" noProof="0" dirty="0">
                    <a:ln>
                      <a:noFill/>
                    </a:ln>
                    <a:solidFill>
                      <a:prstClr val="white"/>
                    </a:solidFill>
                    <a:effectLst/>
                    <a:uLnTx/>
                    <a:uFillTx/>
                    <a:cs typeface="+mn-ea"/>
                    <a:sym typeface="+mn-lt"/>
                  </a:rPr>
                  <a:t>40%</a:t>
                </a:r>
              </a:p>
            </p:txBody>
          </p:sp>
          <p:sp>
            <p:nvSpPr>
              <p:cNvPr id="49" name="Rounded Rectangle 62">
                <a:extLst>
                  <a:ext uri="{FF2B5EF4-FFF2-40B4-BE49-F238E27FC236}">
                    <a16:creationId xmlns:a16="http://schemas.microsoft.com/office/drawing/2014/main" id="{BC5FD12D-90ED-4F35-ADB3-E2B48A7B27FA}"/>
                  </a:ext>
                </a:extLst>
              </p:cNvPr>
              <p:cNvSpPr/>
              <p:nvPr/>
            </p:nvSpPr>
            <p:spPr>
              <a:xfrm>
                <a:off x="3348426" y="6489401"/>
                <a:ext cx="4324515" cy="230230"/>
              </a:xfrm>
              <a:prstGeom prst="roundRect">
                <a:avLst/>
              </a:prstGeom>
              <a:gradFill flip="none" rotWithShape="1">
                <a:gsLst>
                  <a:gs pos="0">
                    <a:srgbClr val="00BCD4">
                      <a:shade val="30000"/>
                      <a:satMod val="115000"/>
                    </a:srgbClr>
                  </a:gs>
                  <a:gs pos="50000">
                    <a:srgbClr val="00BCD4">
                      <a:shade val="67500"/>
                      <a:satMod val="115000"/>
                    </a:srgbClr>
                  </a:gs>
                  <a:gs pos="100000">
                    <a:srgbClr val="00BCD4">
                      <a:shade val="100000"/>
                      <a:satMod val="115000"/>
                    </a:srgbClr>
                  </a:gs>
                </a:gsLst>
                <a:lin ang="0" scaled="1"/>
                <a:tileRect/>
              </a:gra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IN" sz="1050" b="0" i="0" u="none" strike="noStrike" kern="0" cap="none" spc="0" normalizeH="0" baseline="0" noProof="0" dirty="0">
                    <a:ln>
                      <a:noFill/>
                    </a:ln>
                    <a:solidFill>
                      <a:prstClr val="white"/>
                    </a:solidFill>
                    <a:effectLst/>
                    <a:uLnTx/>
                    <a:uFillTx/>
                    <a:cs typeface="+mn-ea"/>
                    <a:sym typeface="+mn-lt"/>
                  </a:rPr>
                  <a:t>80%</a:t>
                </a:r>
              </a:p>
            </p:txBody>
          </p:sp>
          <p:sp>
            <p:nvSpPr>
              <p:cNvPr id="50" name="Oval 45">
                <a:extLst>
                  <a:ext uri="{FF2B5EF4-FFF2-40B4-BE49-F238E27FC236}">
                    <a16:creationId xmlns:a16="http://schemas.microsoft.com/office/drawing/2014/main" id="{715C8698-AE08-4D95-9E5D-4A784DA13AB6}"/>
                  </a:ext>
                </a:extLst>
              </p:cNvPr>
              <p:cNvSpPr/>
              <p:nvPr/>
            </p:nvSpPr>
            <p:spPr>
              <a:xfrm>
                <a:off x="2206516" y="6236677"/>
                <a:ext cx="1610230" cy="1610232"/>
              </a:xfrm>
              <a:prstGeom prst="ellipse">
                <a:avLst/>
              </a:prstGeom>
              <a:gradFill flip="none" rotWithShape="1">
                <a:gsLst>
                  <a:gs pos="0">
                    <a:srgbClr val="00BCD4">
                      <a:shade val="30000"/>
                      <a:satMod val="115000"/>
                    </a:srgbClr>
                  </a:gs>
                  <a:gs pos="50000">
                    <a:srgbClr val="00BCD4">
                      <a:shade val="67500"/>
                      <a:satMod val="115000"/>
                    </a:srgbClr>
                  </a:gs>
                  <a:gs pos="100000">
                    <a:srgbClr val="00BCD4">
                      <a:shade val="100000"/>
                      <a:satMod val="115000"/>
                    </a:srgbClr>
                  </a:gs>
                </a:gsLst>
                <a:lin ang="2700000" scaled="1"/>
                <a:tileRect/>
              </a:gradFill>
              <a:ln w="12700" cap="flat" cmpd="sng" algn="ctr">
                <a:noFill/>
                <a:prstDash val="solid"/>
                <a:miter lim="800000"/>
              </a:ln>
              <a:effectLst>
                <a:outerShdw blurRad="469900" dist="355600" dir="2700000" sx="90000" sy="9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dirty="0">
                  <a:ln>
                    <a:noFill/>
                  </a:ln>
                  <a:solidFill>
                    <a:prstClr val="white"/>
                  </a:solidFill>
                  <a:effectLst/>
                  <a:uLnTx/>
                  <a:uFillTx/>
                  <a:cs typeface="+mn-ea"/>
                  <a:sym typeface="+mn-lt"/>
                </a:endParaRPr>
              </a:p>
            </p:txBody>
          </p:sp>
          <p:grpSp>
            <p:nvGrpSpPr>
              <p:cNvPr id="51" name="Group 46">
                <a:extLst>
                  <a:ext uri="{FF2B5EF4-FFF2-40B4-BE49-F238E27FC236}">
                    <a16:creationId xmlns:a16="http://schemas.microsoft.com/office/drawing/2014/main" id="{FBCA36A7-5E15-4CFE-9B5A-7C8DCD698206}"/>
                  </a:ext>
                </a:extLst>
              </p:cNvPr>
              <p:cNvGrpSpPr/>
              <p:nvPr/>
            </p:nvGrpSpPr>
            <p:grpSpPr>
              <a:xfrm>
                <a:off x="3817523" y="7622210"/>
                <a:ext cx="5230604" cy="566189"/>
                <a:chOff x="6064996" y="2843131"/>
                <a:chExt cx="5725204" cy="619729"/>
              </a:xfrm>
            </p:grpSpPr>
            <p:sp>
              <p:nvSpPr>
                <p:cNvPr id="52" name="Text Placeholder 14">
                  <a:extLst>
                    <a:ext uri="{FF2B5EF4-FFF2-40B4-BE49-F238E27FC236}">
                      <a16:creationId xmlns:a16="http://schemas.microsoft.com/office/drawing/2014/main" id="{20BE9B9A-070F-422B-BDE5-09AD6BCDCDD3}"/>
                    </a:ext>
                  </a:extLst>
                </p:cNvPr>
                <p:cNvSpPr txBox="1">
                  <a:spLocks/>
                </p:cNvSpPr>
                <p:nvPr/>
              </p:nvSpPr>
              <p:spPr>
                <a:xfrm>
                  <a:off x="11150421" y="2858514"/>
                  <a:ext cx="639779" cy="604344"/>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050" b="0" i="0" u="none" strike="noStrike" kern="1200" cap="none" spc="0" normalizeH="0" baseline="0" noProof="0" dirty="0">
                      <a:ln>
                        <a:noFill/>
                      </a:ln>
                      <a:solidFill>
                        <a:prstClr val="white">
                          <a:lumMod val="50000"/>
                        </a:prstClr>
                      </a:solidFill>
                      <a:effectLst/>
                      <a:uLnTx/>
                      <a:uFillTx/>
                      <a:cs typeface="+mn-ea"/>
                      <a:sym typeface="+mn-lt"/>
                    </a:rPr>
                    <a:t>100%</a:t>
                  </a:r>
                </a:p>
              </p:txBody>
            </p:sp>
            <p:sp>
              <p:nvSpPr>
                <p:cNvPr id="53" name="Text Placeholder 14">
                  <a:extLst>
                    <a:ext uri="{FF2B5EF4-FFF2-40B4-BE49-F238E27FC236}">
                      <a16:creationId xmlns:a16="http://schemas.microsoft.com/office/drawing/2014/main" id="{C508B990-2127-4677-AF58-85A5056E8522}"/>
                    </a:ext>
                  </a:extLst>
                </p:cNvPr>
                <p:cNvSpPr txBox="1">
                  <a:spLocks/>
                </p:cNvSpPr>
                <p:nvPr/>
              </p:nvSpPr>
              <p:spPr>
                <a:xfrm>
                  <a:off x="10668539" y="2858511"/>
                  <a:ext cx="452656" cy="604346"/>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050" b="0" i="0" u="none" strike="noStrike" kern="1200" cap="none" spc="0" normalizeH="0" baseline="0" noProof="0" dirty="0">
                      <a:ln>
                        <a:noFill/>
                      </a:ln>
                      <a:solidFill>
                        <a:prstClr val="white">
                          <a:lumMod val="50000"/>
                        </a:prstClr>
                      </a:solidFill>
                      <a:effectLst/>
                      <a:uLnTx/>
                      <a:uFillTx/>
                      <a:cs typeface="+mn-ea"/>
                      <a:sym typeface="+mn-lt"/>
                    </a:rPr>
                    <a:t>90%</a:t>
                  </a:r>
                </a:p>
              </p:txBody>
            </p:sp>
            <p:sp>
              <p:nvSpPr>
                <p:cNvPr id="54" name="Text Placeholder 14">
                  <a:extLst>
                    <a:ext uri="{FF2B5EF4-FFF2-40B4-BE49-F238E27FC236}">
                      <a16:creationId xmlns:a16="http://schemas.microsoft.com/office/drawing/2014/main" id="{60E44F74-24B9-4D14-A66B-61BEF8860423}"/>
                    </a:ext>
                  </a:extLst>
                </p:cNvPr>
                <p:cNvSpPr txBox="1">
                  <a:spLocks/>
                </p:cNvSpPr>
                <p:nvPr/>
              </p:nvSpPr>
              <p:spPr>
                <a:xfrm>
                  <a:off x="10093097" y="2858514"/>
                  <a:ext cx="452656" cy="604346"/>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050" b="0" i="0" u="none" strike="noStrike" kern="1200" cap="none" spc="0" normalizeH="0" baseline="0" noProof="0" dirty="0">
                      <a:ln>
                        <a:noFill/>
                      </a:ln>
                      <a:solidFill>
                        <a:prstClr val="white">
                          <a:lumMod val="50000"/>
                        </a:prstClr>
                      </a:solidFill>
                      <a:effectLst/>
                      <a:uLnTx/>
                      <a:uFillTx/>
                      <a:cs typeface="+mn-ea"/>
                      <a:sym typeface="+mn-lt"/>
                    </a:rPr>
                    <a:t>80%</a:t>
                  </a:r>
                </a:p>
              </p:txBody>
            </p:sp>
            <p:sp>
              <p:nvSpPr>
                <p:cNvPr id="55" name="Text Placeholder 14">
                  <a:extLst>
                    <a:ext uri="{FF2B5EF4-FFF2-40B4-BE49-F238E27FC236}">
                      <a16:creationId xmlns:a16="http://schemas.microsoft.com/office/drawing/2014/main" id="{6B7968A9-12B0-485D-A4D5-A47E2AD46F5A}"/>
                    </a:ext>
                  </a:extLst>
                </p:cNvPr>
                <p:cNvSpPr txBox="1">
                  <a:spLocks/>
                </p:cNvSpPr>
                <p:nvPr/>
              </p:nvSpPr>
              <p:spPr>
                <a:xfrm>
                  <a:off x="9517648" y="2858514"/>
                  <a:ext cx="452656" cy="604344"/>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050" b="0" i="0" u="none" strike="noStrike" kern="1200" cap="none" spc="0" normalizeH="0" baseline="0" noProof="0" dirty="0">
                      <a:ln>
                        <a:noFill/>
                      </a:ln>
                      <a:solidFill>
                        <a:prstClr val="white">
                          <a:lumMod val="50000"/>
                        </a:prstClr>
                      </a:solidFill>
                      <a:effectLst/>
                      <a:uLnTx/>
                      <a:uFillTx/>
                      <a:cs typeface="+mn-ea"/>
                      <a:sym typeface="+mn-lt"/>
                    </a:rPr>
                    <a:t>70%</a:t>
                  </a:r>
                </a:p>
              </p:txBody>
            </p:sp>
            <p:sp>
              <p:nvSpPr>
                <p:cNvPr id="56" name="Text Placeholder 14">
                  <a:extLst>
                    <a:ext uri="{FF2B5EF4-FFF2-40B4-BE49-F238E27FC236}">
                      <a16:creationId xmlns:a16="http://schemas.microsoft.com/office/drawing/2014/main" id="{0544D613-C23C-4106-8B09-528830B63320}"/>
                    </a:ext>
                  </a:extLst>
                </p:cNvPr>
                <p:cNvSpPr txBox="1">
                  <a:spLocks/>
                </p:cNvSpPr>
                <p:nvPr/>
              </p:nvSpPr>
              <p:spPr>
                <a:xfrm>
                  <a:off x="8942209" y="2858514"/>
                  <a:ext cx="452656" cy="604344"/>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050" b="0" i="0" u="none" strike="noStrike" kern="1200" cap="none" spc="0" normalizeH="0" baseline="0" noProof="0" dirty="0">
                      <a:ln>
                        <a:noFill/>
                      </a:ln>
                      <a:solidFill>
                        <a:prstClr val="white">
                          <a:lumMod val="50000"/>
                        </a:prstClr>
                      </a:solidFill>
                      <a:effectLst/>
                      <a:uLnTx/>
                      <a:uFillTx/>
                      <a:cs typeface="+mn-ea"/>
                      <a:sym typeface="+mn-lt"/>
                    </a:rPr>
                    <a:t>60%</a:t>
                  </a:r>
                </a:p>
              </p:txBody>
            </p:sp>
            <p:sp>
              <p:nvSpPr>
                <p:cNvPr id="57" name="Text Placeholder 14">
                  <a:extLst>
                    <a:ext uri="{FF2B5EF4-FFF2-40B4-BE49-F238E27FC236}">
                      <a16:creationId xmlns:a16="http://schemas.microsoft.com/office/drawing/2014/main" id="{7A087522-42BF-438D-B965-CE3A64C06CE8}"/>
                    </a:ext>
                  </a:extLst>
                </p:cNvPr>
                <p:cNvSpPr txBox="1">
                  <a:spLocks/>
                </p:cNvSpPr>
                <p:nvPr/>
              </p:nvSpPr>
              <p:spPr>
                <a:xfrm>
                  <a:off x="8366766" y="2858514"/>
                  <a:ext cx="452656" cy="604344"/>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050" b="0" i="0" u="none" strike="noStrike" kern="1200" cap="none" spc="0" normalizeH="0" baseline="0" noProof="0" dirty="0">
                      <a:ln>
                        <a:noFill/>
                      </a:ln>
                      <a:solidFill>
                        <a:prstClr val="white">
                          <a:lumMod val="50000"/>
                        </a:prstClr>
                      </a:solidFill>
                      <a:effectLst/>
                      <a:uLnTx/>
                      <a:uFillTx/>
                      <a:cs typeface="+mn-ea"/>
                      <a:sym typeface="+mn-lt"/>
                    </a:rPr>
                    <a:t>50%</a:t>
                  </a:r>
                </a:p>
              </p:txBody>
            </p:sp>
            <p:sp>
              <p:nvSpPr>
                <p:cNvPr id="58" name="Text Placeholder 14">
                  <a:extLst>
                    <a:ext uri="{FF2B5EF4-FFF2-40B4-BE49-F238E27FC236}">
                      <a16:creationId xmlns:a16="http://schemas.microsoft.com/office/drawing/2014/main" id="{9DF5BD3C-C081-479F-B112-8535EADF1881}"/>
                    </a:ext>
                  </a:extLst>
                </p:cNvPr>
                <p:cNvSpPr txBox="1">
                  <a:spLocks/>
                </p:cNvSpPr>
                <p:nvPr/>
              </p:nvSpPr>
              <p:spPr>
                <a:xfrm>
                  <a:off x="7791322" y="2858514"/>
                  <a:ext cx="452656" cy="604344"/>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050" b="0" i="0" u="none" strike="noStrike" kern="1200" cap="none" spc="0" normalizeH="0" baseline="0" noProof="0" dirty="0">
                      <a:ln>
                        <a:noFill/>
                      </a:ln>
                      <a:solidFill>
                        <a:prstClr val="white">
                          <a:lumMod val="50000"/>
                        </a:prstClr>
                      </a:solidFill>
                      <a:effectLst/>
                      <a:uLnTx/>
                      <a:uFillTx/>
                      <a:cs typeface="+mn-ea"/>
                      <a:sym typeface="+mn-lt"/>
                    </a:rPr>
                    <a:t>40%</a:t>
                  </a:r>
                </a:p>
              </p:txBody>
            </p:sp>
            <p:sp>
              <p:nvSpPr>
                <p:cNvPr id="59" name="Text Placeholder 14">
                  <a:extLst>
                    <a:ext uri="{FF2B5EF4-FFF2-40B4-BE49-F238E27FC236}">
                      <a16:creationId xmlns:a16="http://schemas.microsoft.com/office/drawing/2014/main" id="{48BA31A4-5FAF-4201-9460-A9DA8798D52E}"/>
                    </a:ext>
                  </a:extLst>
                </p:cNvPr>
                <p:cNvSpPr txBox="1">
                  <a:spLocks/>
                </p:cNvSpPr>
                <p:nvPr/>
              </p:nvSpPr>
              <p:spPr>
                <a:xfrm>
                  <a:off x="7215881" y="2858514"/>
                  <a:ext cx="452656" cy="604344"/>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050" b="0" i="0" u="none" strike="noStrike" kern="1200" cap="none" spc="0" normalizeH="0" baseline="0" noProof="0" dirty="0">
                      <a:ln>
                        <a:noFill/>
                      </a:ln>
                      <a:solidFill>
                        <a:prstClr val="white">
                          <a:lumMod val="50000"/>
                        </a:prstClr>
                      </a:solidFill>
                      <a:effectLst/>
                      <a:uLnTx/>
                      <a:uFillTx/>
                      <a:cs typeface="+mn-ea"/>
                      <a:sym typeface="+mn-lt"/>
                    </a:rPr>
                    <a:t>30%</a:t>
                  </a:r>
                </a:p>
              </p:txBody>
            </p:sp>
            <p:sp>
              <p:nvSpPr>
                <p:cNvPr id="60" name="Text Placeholder 14">
                  <a:extLst>
                    <a:ext uri="{FF2B5EF4-FFF2-40B4-BE49-F238E27FC236}">
                      <a16:creationId xmlns:a16="http://schemas.microsoft.com/office/drawing/2014/main" id="{66B1D0AE-FC4B-4165-A5D0-6F3F619D4354}"/>
                    </a:ext>
                  </a:extLst>
                </p:cNvPr>
                <p:cNvSpPr txBox="1">
                  <a:spLocks/>
                </p:cNvSpPr>
                <p:nvPr/>
              </p:nvSpPr>
              <p:spPr>
                <a:xfrm>
                  <a:off x="6640437" y="2858514"/>
                  <a:ext cx="452656" cy="604344"/>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050" b="0" i="0" u="none" strike="noStrike" kern="1200" cap="none" spc="0" normalizeH="0" baseline="0" noProof="0" dirty="0">
                      <a:ln>
                        <a:noFill/>
                      </a:ln>
                      <a:solidFill>
                        <a:prstClr val="white">
                          <a:lumMod val="50000"/>
                        </a:prstClr>
                      </a:solidFill>
                      <a:effectLst/>
                      <a:uLnTx/>
                      <a:uFillTx/>
                      <a:cs typeface="+mn-ea"/>
                      <a:sym typeface="+mn-lt"/>
                    </a:rPr>
                    <a:t>20%</a:t>
                  </a:r>
                </a:p>
              </p:txBody>
            </p:sp>
            <p:cxnSp>
              <p:nvCxnSpPr>
                <p:cNvPr id="61" name="Straight Connector 56">
                  <a:extLst>
                    <a:ext uri="{FF2B5EF4-FFF2-40B4-BE49-F238E27FC236}">
                      <a16:creationId xmlns:a16="http://schemas.microsoft.com/office/drawing/2014/main" id="{1724E230-1A1E-42B0-8CC4-269A51E31662}"/>
                    </a:ext>
                  </a:extLst>
                </p:cNvPr>
                <p:cNvCxnSpPr>
                  <a:stCxn id="71" idx="4"/>
                </p:cNvCxnSpPr>
                <p:nvPr/>
              </p:nvCxnSpPr>
              <p:spPr>
                <a:xfrm>
                  <a:off x="6312601" y="2875188"/>
                  <a:ext cx="5179262" cy="0"/>
                </a:xfrm>
                <a:prstGeom prst="line">
                  <a:avLst/>
                </a:prstGeom>
                <a:noFill/>
                <a:ln w="6350" cap="flat" cmpd="sng" algn="ctr">
                  <a:solidFill>
                    <a:sysClr val="window" lastClr="FFFFFF">
                      <a:lumMod val="85000"/>
                    </a:sysClr>
                  </a:solidFill>
                  <a:prstDash val="solid"/>
                  <a:miter lim="800000"/>
                </a:ln>
                <a:effectLst/>
              </p:spPr>
            </p:cxnSp>
            <p:sp>
              <p:nvSpPr>
                <p:cNvPr id="62" name="Oval 57">
                  <a:extLst>
                    <a:ext uri="{FF2B5EF4-FFF2-40B4-BE49-F238E27FC236}">
                      <a16:creationId xmlns:a16="http://schemas.microsoft.com/office/drawing/2014/main" id="{176BE326-FE77-4F53-AE62-EBBC650E5E89}"/>
                    </a:ext>
                  </a:extLst>
                </p:cNvPr>
                <p:cNvSpPr/>
                <p:nvPr/>
              </p:nvSpPr>
              <p:spPr>
                <a:xfrm rot="16200000">
                  <a:off x="11438254" y="2843132"/>
                  <a:ext cx="64114" cy="64112"/>
                </a:xfrm>
                <a:prstGeom prst="ellipse">
                  <a:avLst/>
                </a:prstGeom>
                <a:solidFill>
                  <a:sysClr val="window" lastClr="FFFFFF"/>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63" name="Oval 58">
                  <a:extLst>
                    <a:ext uri="{FF2B5EF4-FFF2-40B4-BE49-F238E27FC236}">
                      <a16:creationId xmlns:a16="http://schemas.microsoft.com/office/drawing/2014/main" id="{CBE8341F-3179-49F5-A3D5-5E96DD95D4F2}"/>
                    </a:ext>
                  </a:extLst>
                </p:cNvPr>
                <p:cNvSpPr/>
                <p:nvPr/>
              </p:nvSpPr>
              <p:spPr>
                <a:xfrm rot="16200000">
                  <a:off x="10861616" y="2843132"/>
                  <a:ext cx="64114" cy="64112"/>
                </a:xfrm>
                <a:prstGeom prst="ellipse">
                  <a:avLst/>
                </a:prstGeom>
                <a:solidFill>
                  <a:sysClr val="window" lastClr="FFFFFF"/>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64" name="Oval 59">
                  <a:extLst>
                    <a:ext uri="{FF2B5EF4-FFF2-40B4-BE49-F238E27FC236}">
                      <a16:creationId xmlns:a16="http://schemas.microsoft.com/office/drawing/2014/main" id="{0E57E289-04DF-4342-9BED-D079869F979F}"/>
                    </a:ext>
                  </a:extLst>
                </p:cNvPr>
                <p:cNvSpPr/>
                <p:nvPr/>
              </p:nvSpPr>
              <p:spPr>
                <a:xfrm rot="16200000">
                  <a:off x="10284975" y="2843132"/>
                  <a:ext cx="64114" cy="64112"/>
                </a:xfrm>
                <a:prstGeom prst="ellipse">
                  <a:avLst/>
                </a:prstGeom>
                <a:solidFill>
                  <a:sysClr val="window" lastClr="FFFFFF"/>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65" name="Oval 60">
                  <a:extLst>
                    <a:ext uri="{FF2B5EF4-FFF2-40B4-BE49-F238E27FC236}">
                      <a16:creationId xmlns:a16="http://schemas.microsoft.com/office/drawing/2014/main" id="{FE29B78F-279C-4383-9AC6-4EFB1FD00763}"/>
                    </a:ext>
                  </a:extLst>
                </p:cNvPr>
                <p:cNvSpPr/>
                <p:nvPr/>
              </p:nvSpPr>
              <p:spPr>
                <a:xfrm rot="16200000">
                  <a:off x="9708334" y="2843132"/>
                  <a:ext cx="64114" cy="64112"/>
                </a:xfrm>
                <a:prstGeom prst="ellipse">
                  <a:avLst/>
                </a:prstGeom>
                <a:solidFill>
                  <a:sysClr val="window" lastClr="FFFFFF"/>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66" name="Oval 61">
                  <a:extLst>
                    <a:ext uri="{FF2B5EF4-FFF2-40B4-BE49-F238E27FC236}">
                      <a16:creationId xmlns:a16="http://schemas.microsoft.com/office/drawing/2014/main" id="{0797CC35-CB86-411A-872D-CDC88EA59A11}"/>
                    </a:ext>
                  </a:extLst>
                </p:cNvPr>
                <p:cNvSpPr/>
                <p:nvPr/>
              </p:nvSpPr>
              <p:spPr>
                <a:xfrm rot="16200000">
                  <a:off x="9131693" y="2843132"/>
                  <a:ext cx="64114" cy="64112"/>
                </a:xfrm>
                <a:prstGeom prst="ellipse">
                  <a:avLst/>
                </a:prstGeom>
                <a:solidFill>
                  <a:sysClr val="window" lastClr="FFFFFF"/>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67" name="Oval 62">
                  <a:extLst>
                    <a:ext uri="{FF2B5EF4-FFF2-40B4-BE49-F238E27FC236}">
                      <a16:creationId xmlns:a16="http://schemas.microsoft.com/office/drawing/2014/main" id="{954484B8-63FF-4273-9C20-9B63E5C132F0}"/>
                    </a:ext>
                  </a:extLst>
                </p:cNvPr>
                <p:cNvSpPr/>
                <p:nvPr/>
              </p:nvSpPr>
              <p:spPr>
                <a:xfrm rot="16200000">
                  <a:off x="8555052" y="2843132"/>
                  <a:ext cx="64114" cy="64112"/>
                </a:xfrm>
                <a:prstGeom prst="ellipse">
                  <a:avLst/>
                </a:prstGeom>
                <a:solidFill>
                  <a:sysClr val="window" lastClr="FFFFFF"/>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68" name="Oval 63">
                  <a:extLst>
                    <a:ext uri="{FF2B5EF4-FFF2-40B4-BE49-F238E27FC236}">
                      <a16:creationId xmlns:a16="http://schemas.microsoft.com/office/drawing/2014/main" id="{5C927B63-1B75-4EA7-8401-9DBB86E04D78}"/>
                    </a:ext>
                  </a:extLst>
                </p:cNvPr>
                <p:cNvSpPr/>
                <p:nvPr/>
              </p:nvSpPr>
              <p:spPr>
                <a:xfrm rot="16200000">
                  <a:off x="7978411" y="2843132"/>
                  <a:ext cx="64114" cy="64112"/>
                </a:xfrm>
                <a:prstGeom prst="ellipse">
                  <a:avLst/>
                </a:prstGeom>
                <a:solidFill>
                  <a:sysClr val="window" lastClr="FFFFFF"/>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69" name="Oval 64">
                  <a:extLst>
                    <a:ext uri="{FF2B5EF4-FFF2-40B4-BE49-F238E27FC236}">
                      <a16:creationId xmlns:a16="http://schemas.microsoft.com/office/drawing/2014/main" id="{750E08FC-B21D-4149-8EB7-98182E7AC402}"/>
                    </a:ext>
                  </a:extLst>
                </p:cNvPr>
                <p:cNvSpPr/>
                <p:nvPr/>
              </p:nvSpPr>
              <p:spPr>
                <a:xfrm rot="16200000">
                  <a:off x="7401770" y="2843132"/>
                  <a:ext cx="64114" cy="64112"/>
                </a:xfrm>
                <a:prstGeom prst="ellipse">
                  <a:avLst/>
                </a:prstGeom>
                <a:solidFill>
                  <a:sysClr val="window" lastClr="FFFFFF"/>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70" name="Oval 65">
                  <a:extLst>
                    <a:ext uri="{FF2B5EF4-FFF2-40B4-BE49-F238E27FC236}">
                      <a16:creationId xmlns:a16="http://schemas.microsoft.com/office/drawing/2014/main" id="{3FA30445-9C41-4402-9490-FFBF64B9D0B1}"/>
                    </a:ext>
                  </a:extLst>
                </p:cNvPr>
                <p:cNvSpPr/>
                <p:nvPr/>
              </p:nvSpPr>
              <p:spPr>
                <a:xfrm rot="16200000">
                  <a:off x="6825129" y="2843132"/>
                  <a:ext cx="64114" cy="64112"/>
                </a:xfrm>
                <a:prstGeom prst="ellipse">
                  <a:avLst/>
                </a:prstGeom>
                <a:solidFill>
                  <a:sysClr val="window" lastClr="FFFFFF"/>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71" name="Oval 66">
                  <a:extLst>
                    <a:ext uri="{FF2B5EF4-FFF2-40B4-BE49-F238E27FC236}">
                      <a16:creationId xmlns:a16="http://schemas.microsoft.com/office/drawing/2014/main" id="{402DAF6C-10C3-4AAE-96B6-37AEB492B9E3}"/>
                    </a:ext>
                  </a:extLst>
                </p:cNvPr>
                <p:cNvSpPr/>
                <p:nvPr/>
              </p:nvSpPr>
              <p:spPr>
                <a:xfrm rot="16200000">
                  <a:off x="6248488" y="2843132"/>
                  <a:ext cx="64114" cy="64112"/>
                </a:xfrm>
                <a:prstGeom prst="ellipse">
                  <a:avLst/>
                </a:prstGeom>
                <a:solidFill>
                  <a:sysClr val="window" lastClr="FFFFFF"/>
                </a:solidFill>
                <a:ln w="3175"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72" name="Text Placeholder 14">
                  <a:extLst>
                    <a:ext uri="{FF2B5EF4-FFF2-40B4-BE49-F238E27FC236}">
                      <a16:creationId xmlns:a16="http://schemas.microsoft.com/office/drawing/2014/main" id="{599646DC-010E-49CA-BBC5-4B692AAB3494}"/>
                    </a:ext>
                  </a:extLst>
                </p:cNvPr>
                <p:cNvSpPr txBox="1">
                  <a:spLocks/>
                </p:cNvSpPr>
                <p:nvPr/>
              </p:nvSpPr>
              <p:spPr>
                <a:xfrm>
                  <a:off x="6064996" y="2858514"/>
                  <a:ext cx="452656" cy="604344"/>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050" b="0" i="0" u="none" strike="noStrike" kern="1200" cap="none" spc="0" normalizeH="0" baseline="0" noProof="0" dirty="0">
                      <a:ln>
                        <a:noFill/>
                      </a:ln>
                      <a:solidFill>
                        <a:prstClr val="white">
                          <a:lumMod val="50000"/>
                        </a:prstClr>
                      </a:solidFill>
                      <a:effectLst/>
                      <a:uLnTx/>
                      <a:uFillTx/>
                      <a:cs typeface="+mn-ea"/>
                      <a:sym typeface="+mn-lt"/>
                    </a:rPr>
                    <a:t>10%</a:t>
                  </a:r>
                </a:p>
              </p:txBody>
            </p:sp>
          </p:grpSp>
        </p:grpSp>
        <p:grpSp>
          <p:nvGrpSpPr>
            <p:cNvPr id="73" name="Group 31">
              <a:extLst>
                <a:ext uri="{FF2B5EF4-FFF2-40B4-BE49-F238E27FC236}">
                  <a16:creationId xmlns:a16="http://schemas.microsoft.com/office/drawing/2014/main" id="{6923CEB9-6CA1-4836-8197-36F06D1E66AA}"/>
                </a:ext>
              </a:extLst>
            </p:cNvPr>
            <p:cNvGrpSpPr/>
            <p:nvPr/>
          </p:nvGrpSpPr>
          <p:grpSpPr>
            <a:xfrm>
              <a:off x="1180134" y="3194925"/>
              <a:ext cx="323427" cy="323430"/>
              <a:chOff x="328613" y="4186235"/>
              <a:chExt cx="292099" cy="292103"/>
            </a:xfrm>
            <a:solidFill>
              <a:sysClr val="window" lastClr="FFFFFF"/>
            </a:solidFill>
          </p:grpSpPr>
          <p:sp>
            <p:nvSpPr>
              <p:cNvPr id="74" name="Freeform 71">
                <a:extLst>
                  <a:ext uri="{FF2B5EF4-FFF2-40B4-BE49-F238E27FC236}">
                    <a16:creationId xmlns:a16="http://schemas.microsoft.com/office/drawing/2014/main" id="{1EA7983A-87CE-4995-A817-56120840964D}"/>
                  </a:ext>
                </a:extLst>
              </p:cNvPr>
              <p:cNvSpPr>
                <a:spLocks noEditPoints="1"/>
              </p:cNvSpPr>
              <p:nvPr/>
            </p:nvSpPr>
            <p:spPr bwMode="auto">
              <a:xfrm>
                <a:off x="414338" y="4186235"/>
                <a:ext cx="206374" cy="206375"/>
              </a:xfrm>
              <a:custGeom>
                <a:avLst/>
                <a:gdLst/>
                <a:ahLst/>
                <a:cxnLst>
                  <a:cxn ang="0">
                    <a:pos x="57" y="8"/>
                  </a:cxn>
                  <a:cxn ang="0">
                    <a:pos x="33" y="23"/>
                  </a:cxn>
                  <a:cxn ang="0">
                    <a:pos x="2" y="54"/>
                  </a:cxn>
                  <a:cxn ang="0">
                    <a:pos x="2" y="64"/>
                  </a:cxn>
                  <a:cxn ang="0">
                    <a:pos x="18" y="79"/>
                  </a:cxn>
                  <a:cxn ang="0">
                    <a:pos x="28" y="79"/>
                  </a:cxn>
                  <a:cxn ang="0">
                    <a:pos x="59" y="49"/>
                  </a:cxn>
                  <a:cxn ang="0">
                    <a:pos x="74" y="25"/>
                  </a:cxn>
                  <a:cxn ang="0">
                    <a:pos x="82" y="0"/>
                  </a:cxn>
                  <a:cxn ang="0">
                    <a:pos x="57" y="8"/>
                  </a:cxn>
                  <a:cxn ang="0">
                    <a:pos x="36" y="61"/>
                  </a:cxn>
                  <a:cxn ang="0">
                    <a:pos x="20" y="61"/>
                  </a:cxn>
                  <a:cxn ang="0">
                    <a:pos x="20" y="46"/>
                  </a:cxn>
                  <a:cxn ang="0">
                    <a:pos x="36" y="46"/>
                  </a:cxn>
                  <a:cxn ang="0">
                    <a:pos x="36" y="61"/>
                  </a:cxn>
                  <a:cxn ang="0">
                    <a:pos x="56" y="41"/>
                  </a:cxn>
                  <a:cxn ang="0">
                    <a:pos x="41" y="41"/>
                  </a:cxn>
                  <a:cxn ang="0">
                    <a:pos x="41" y="26"/>
                  </a:cxn>
                  <a:cxn ang="0">
                    <a:pos x="56" y="26"/>
                  </a:cxn>
                  <a:cxn ang="0">
                    <a:pos x="56" y="41"/>
                  </a:cxn>
                </a:cxnLst>
                <a:rect l="0" t="0" r="r" b="b"/>
                <a:pathLst>
                  <a:path w="82" h="82">
                    <a:moveTo>
                      <a:pt x="57" y="8"/>
                    </a:moveTo>
                    <a:cubicBezTo>
                      <a:pt x="50" y="11"/>
                      <a:pt x="39" y="17"/>
                      <a:pt x="33" y="23"/>
                    </a:cubicBezTo>
                    <a:cubicBezTo>
                      <a:pt x="2" y="54"/>
                      <a:pt x="2" y="54"/>
                      <a:pt x="2" y="54"/>
                    </a:cubicBezTo>
                    <a:cubicBezTo>
                      <a:pt x="0" y="57"/>
                      <a:pt x="0" y="61"/>
                      <a:pt x="2" y="64"/>
                    </a:cubicBezTo>
                    <a:cubicBezTo>
                      <a:pt x="18" y="79"/>
                      <a:pt x="18" y="79"/>
                      <a:pt x="18" y="79"/>
                    </a:cubicBezTo>
                    <a:cubicBezTo>
                      <a:pt x="21" y="82"/>
                      <a:pt x="25" y="82"/>
                      <a:pt x="28" y="79"/>
                    </a:cubicBezTo>
                    <a:cubicBezTo>
                      <a:pt x="59" y="49"/>
                      <a:pt x="59" y="49"/>
                      <a:pt x="59" y="49"/>
                    </a:cubicBezTo>
                    <a:cubicBezTo>
                      <a:pt x="65" y="43"/>
                      <a:pt x="71" y="32"/>
                      <a:pt x="74" y="25"/>
                    </a:cubicBezTo>
                    <a:cubicBezTo>
                      <a:pt x="82" y="0"/>
                      <a:pt x="82" y="0"/>
                      <a:pt x="82" y="0"/>
                    </a:cubicBezTo>
                    <a:lnTo>
                      <a:pt x="57" y="8"/>
                    </a:lnTo>
                    <a:close/>
                    <a:moveTo>
                      <a:pt x="36" y="61"/>
                    </a:moveTo>
                    <a:cubicBezTo>
                      <a:pt x="32" y="66"/>
                      <a:pt x="25" y="66"/>
                      <a:pt x="20" y="61"/>
                    </a:cubicBezTo>
                    <a:cubicBezTo>
                      <a:pt x="16" y="57"/>
                      <a:pt x="16" y="50"/>
                      <a:pt x="20" y="46"/>
                    </a:cubicBezTo>
                    <a:cubicBezTo>
                      <a:pt x="25" y="42"/>
                      <a:pt x="32" y="42"/>
                      <a:pt x="36" y="46"/>
                    </a:cubicBezTo>
                    <a:cubicBezTo>
                      <a:pt x="40" y="50"/>
                      <a:pt x="40" y="57"/>
                      <a:pt x="36" y="61"/>
                    </a:cubicBezTo>
                    <a:close/>
                    <a:moveTo>
                      <a:pt x="56" y="41"/>
                    </a:moveTo>
                    <a:cubicBezTo>
                      <a:pt x="52" y="45"/>
                      <a:pt x="45" y="45"/>
                      <a:pt x="41" y="41"/>
                    </a:cubicBezTo>
                    <a:cubicBezTo>
                      <a:pt x="37" y="37"/>
                      <a:pt x="37" y="30"/>
                      <a:pt x="41" y="26"/>
                    </a:cubicBezTo>
                    <a:cubicBezTo>
                      <a:pt x="45" y="21"/>
                      <a:pt x="52" y="21"/>
                      <a:pt x="56" y="26"/>
                    </a:cubicBezTo>
                    <a:cubicBezTo>
                      <a:pt x="61" y="30"/>
                      <a:pt x="61" y="37"/>
                      <a:pt x="56" y="41"/>
                    </a:cubicBez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cs typeface="+mn-ea"/>
                  <a:sym typeface="+mn-lt"/>
                </a:endParaRPr>
              </a:p>
            </p:txBody>
          </p:sp>
          <p:sp>
            <p:nvSpPr>
              <p:cNvPr id="75" name="Freeform 72">
                <a:extLst>
                  <a:ext uri="{FF2B5EF4-FFF2-40B4-BE49-F238E27FC236}">
                    <a16:creationId xmlns:a16="http://schemas.microsoft.com/office/drawing/2014/main" id="{C2F81B7B-6D0D-4B79-87CD-32519C71F3DD}"/>
                  </a:ext>
                </a:extLst>
              </p:cNvPr>
              <p:cNvSpPr>
                <a:spLocks/>
              </p:cNvSpPr>
              <p:nvPr/>
            </p:nvSpPr>
            <p:spPr bwMode="auto">
              <a:xfrm>
                <a:off x="334963" y="4270375"/>
                <a:ext cx="98425" cy="85725"/>
              </a:xfrm>
              <a:custGeom>
                <a:avLst/>
                <a:gdLst/>
                <a:ahLst/>
                <a:cxnLst>
                  <a:cxn ang="0">
                    <a:pos x="13" y="31"/>
                  </a:cxn>
                  <a:cxn ang="0">
                    <a:pos x="39" y="5"/>
                  </a:cxn>
                  <a:cxn ang="0">
                    <a:pos x="18" y="5"/>
                  </a:cxn>
                  <a:cxn ang="0">
                    <a:pos x="3" y="21"/>
                  </a:cxn>
                  <a:cxn ang="0">
                    <a:pos x="3" y="31"/>
                  </a:cxn>
                  <a:cxn ang="0">
                    <a:pos x="13" y="31"/>
                  </a:cxn>
                </a:cxnLst>
                <a:rect l="0" t="0" r="r" b="b"/>
                <a:pathLst>
                  <a:path w="39" h="34">
                    <a:moveTo>
                      <a:pt x="13" y="31"/>
                    </a:moveTo>
                    <a:cubicBezTo>
                      <a:pt x="39" y="5"/>
                      <a:pt x="39" y="5"/>
                      <a:pt x="39" y="5"/>
                    </a:cubicBezTo>
                    <a:cubicBezTo>
                      <a:pt x="33" y="0"/>
                      <a:pt x="24" y="0"/>
                      <a:pt x="18" y="5"/>
                    </a:cubicBezTo>
                    <a:cubicBezTo>
                      <a:pt x="3" y="21"/>
                      <a:pt x="3" y="21"/>
                      <a:pt x="3" y="21"/>
                    </a:cubicBezTo>
                    <a:cubicBezTo>
                      <a:pt x="0" y="24"/>
                      <a:pt x="0" y="28"/>
                      <a:pt x="3" y="31"/>
                    </a:cubicBezTo>
                    <a:cubicBezTo>
                      <a:pt x="5" y="34"/>
                      <a:pt x="10" y="34"/>
                      <a:pt x="13" y="31"/>
                    </a:cubicBez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cs typeface="+mn-ea"/>
                  <a:sym typeface="+mn-lt"/>
                </a:endParaRPr>
              </a:p>
            </p:txBody>
          </p:sp>
          <p:sp>
            <p:nvSpPr>
              <p:cNvPr id="76" name="Freeform 73">
                <a:extLst>
                  <a:ext uri="{FF2B5EF4-FFF2-40B4-BE49-F238E27FC236}">
                    <a16:creationId xmlns:a16="http://schemas.microsoft.com/office/drawing/2014/main" id="{5296AE6F-A941-4FC2-B904-8A32DC088F44}"/>
                  </a:ext>
                </a:extLst>
              </p:cNvPr>
              <p:cNvSpPr>
                <a:spLocks/>
              </p:cNvSpPr>
              <p:nvPr/>
            </p:nvSpPr>
            <p:spPr bwMode="auto">
              <a:xfrm>
                <a:off x="450851" y="4373563"/>
                <a:ext cx="85725" cy="98425"/>
              </a:xfrm>
              <a:custGeom>
                <a:avLst/>
                <a:gdLst/>
                <a:ahLst/>
                <a:cxnLst>
                  <a:cxn ang="0">
                    <a:pos x="3" y="26"/>
                  </a:cxn>
                  <a:cxn ang="0">
                    <a:pos x="3" y="36"/>
                  </a:cxn>
                  <a:cxn ang="0">
                    <a:pos x="13" y="36"/>
                  </a:cxn>
                  <a:cxn ang="0">
                    <a:pos x="29" y="21"/>
                  </a:cxn>
                  <a:cxn ang="0">
                    <a:pos x="29" y="0"/>
                  </a:cxn>
                  <a:cxn ang="0">
                    <a:pos x="3" y="26"/>
                  </a:cxn>
                </a:cxnLst>
                <a:rect l="0" t="0" r="r" b="b"/>
                <a:pathLst>
                  <a:path w="34" h="39">
                    <a:moveTo>
                      <a:pt x="3" y="26"/>
                    </a:moveTo>
                    <a:cubicBezTo>
                      <a:pt x="0" y="29"/>
                      <a:pt x="0" y="33"/>
                      <a:pt x="3" y="36"/>
                    </a:cubicBezTo>
                    <a:cubicBezTo>
                      <a:pt x="6" y="39"/>
                      <a:pt x="10" y="39"/>
                      <a:pt x="13" y="36"/>
                    </a:cubicBezTo>
                    <a:cubicBezTo>
                      <a:pt x="29" y="21"/>
                      <a:pt x="29" y="21"/>
                      <a:pt x="29" y="21"/>
                    </a:cubicBezTo>
                    <a:cubicBezTo>
                      <a:pt x="34" y="15"/>
                      <a:pt x="34" y="6"/>
                      <a:pt x="29" y="0"/>
                    </a:cubicBezTo>
                    <a:lnTo>
                      <a:pt x="3" y="26"/>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cs typeface="+mn-ea"/>
                  <a:sym typeface="+mn-lt"/>
                </a:endParaRPr>
              </a:p>
            </p:txBody>
          </p:sp>
          <p:sp>
            <p:nvSpPr>
              <p:cNvPr id="77" name="Freeform 74">
                <a:extLst>
                  <a:ext uri="{FF2B5EF4-FFF2-40B4-BE49-F238E27FC236}">
                    <a16:creationId xmlns:a16="http://schemas.microsoft.com/office/drawing/2014/main" id="{ECE8D1AF-A084-4B1E-BF9D-D8FC3EEEDF03}"/>
                  </a:ext>
                </a:extLst>
              </p:cNvPr>
              <p:cNvSpPr>
                <a:spLocks/>
              </p:cNvSpPr>
              <p:nvPr/>
            </p:nvSpPr>
            <p:spPr bwMode="auto">
              <a:xfrm>
                <a:off x="396875" y="4360877"/>
                <a:ext cx="49213" cy="50800"/>
              </a:xfrm>
              <a:custGeom>
                <a:avLst/>
                <a:gdLst/>
                <a:ahLst/>
                <a:cxnLst>
                  <a:cxn ang="0">
                    <a:pos x="2" y="3"/>
                  </a:cxn>
                  <a:cxn ang="0">
                    <a:pos x="2" y="8"/>
                  </a:cxn>
                  <a:cxn ang="0">
                    <a:pos x="12" y="18"/>
                  </a:cxn>
                  <a:cxn ang="0">
                    <a:pos x="17" y="18"/>
                  </a:cxn>
                  <a:cxn ang="0">
                    <a:pos x="20" y="16"/>
                  </a:cxn>
                  <a:cxn ang="0">
                    <a:pos x="4" y="0"/>
                  </a:cxn>
                  <a:cxn ang="0">
                    <a:pos x="2" y="3"/>
                  </a:cxn>
                </a:cxnLst>
                <a:rect l="0" t="0" r="r" b="b"/>
                <a:pathLst>
                  <a:path w="20" h="20">
                    <a:moveTo>
                      <a:pt x="2" y="3"/>
                    </a:moveTo>
                    <a:cubicBezTo>
                      <a:pt x="0" y="4"/>
                      <a:pt x="0" y="6"/>
                      <a:pt x="2" y="8"/>
                    </a:cubicBezTo>
                    <a:cubicBezTo>
                      <a:pt x="12" y="18"/>
                      <a:pt x="12" y="18"/>
                      <a:pt x="12" y="18"/>
                    </a:cubicBezTo>
                    <a:cubicBezTo>
                      <a:pt x="13" y="20"/>
                      <a:pt x="16" y="20"/>
                      <a:pt x="17" y="18"/>
                    </a:cubicBezTo>
                    <a:cubicBezTo>
                      <a:pt x="20" y="16"/>
                      <a:pt x="20" y="16"/>
                      <a:pt x="20" y="16"/>
                    </a:cubicBezTo>
                    <a:cubicBezTo>
                      <a:pt x="4" y="0"/>
                      <a:pt x="4" y="0"/>
                      <a:pt x="4" y="0"/>
                    </a:cubicBezTo>
                    <a:lnTo>
                      <a:pt x="2" y="3"/>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cs typeface="+mn-ea"/>
                  <a:sym typeface="+mn-lt"/>
                </a:endParaRPr>
              </a:p>
            </p:txBody>
          </p:sp>
          <p:sp>
            <p:nvSpPr>
              <p:cNvPr id="78" name="Freeform 75">
                <a:extLst>
                  <a:ext uri="{FF2B5EF4-FFF2-40B4-BE49-F238E27FC236}">
                    <a16:creationId xmlns:a16="http://schemas.microsoft.com/office/drawing/2014/main" id="{7E749144-62CA-4192-AB39-A87F4166E6DE}"/>
                  </a:ext>
                </a:extLst>
              </p:cNvPr>
              <p:cNvSpPr>
                <a:spLocks/>
              </p:cNvSpPr>
              <p:nvPr/>
            </p:nvSpPr>
            <p:spPr bwMode="auto">
              <a:xfrm>
                <a:off x="328613" y="4387850"/>
                <a:ext cx="90488" cy="90488"/>
              </a:xfrm>
              <a:custGeom>
                <a:avLst/>
                <a:gdLst/>
                <a:ahLst/>
                <a:cxnLst>
                  <a:cxn ang="0">
                    <a:pos x="0" y="36"/>
                  </a:cxn>
                  <a:cxn ang="0">
                    <a:pos x="29" y="7"/>
                  </a:cxn>
                  <a:cxn ang="0">
                    <a:pos x="0" y="36"/>
                  </a:cxn>
                </a:cxnLst>
                <a:rect l="0" t="0" r="r" b="b"/>
                <a:pathLst>
                  <a:path w="36" h="36">
                    <a:moveTo>
                      <a:pt x="0" y="36"/>
                    </a:moveTo>
                    <a:cubicBezTo>
                      <a:pt x="14" y="29"/>
                      <a:pt x="36" y="14"/>
                      <a:pt x="29" y="7"/>
                    </a:cubicBezTo>
                    <a:cubicBezTo>
                      <a:pt x="22" y="0"/>
                      <a:pt x="7" y="21"/>
                      <a:pt x="0" y="36"/>
                    </a:cubicBez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cs typeface="+mn-ea"/>
                  <a:sym typeface="+mn-lt"/>
                </a:endParaRPr>
              </a:p>
            </p:txBody>
          </p:sp>
        </p:grpSp>
      </p:grpSp>
      <p:grpSp>
        <p:nvGrpSpPr>
          <p:cNvPr id="79" name="Group 1">
            <a:extLst>
              <a:ext uri="{FF2B5EF4-FFF2-40B4-BE49-F238E27FC236}">
                <a16:creationId xmlns:a16="http://schemas.microsoft.com/office/drawing/2014/main" id="{8EB92840-A326-44B0-92F0-A823C0892C9A}"/>
              </a:ext>
            </a:extLst>
          </p:cNvPr>
          <p:cNvGrpSpPr/>
          <p:nvPr/>
        </p:nvGrpSpPr>
        <p:grpSpPr>
          <a:xfrm>
            <a:off x="1383432" y="5081753"/>
            <a:ext cx="3421133" cy="400616"/>
            <a:chOff x="2037699" y="6860523"/>
            <a:chExt cx="5473813" cy="640987"/>
          </a:xfrm>
        </p:grpSpPr>
        <p:sp>
          <p:nvSpPr>
            <p:cNvPr id="80" name="Oval 4">
              <a:extLst>
                <a:ext uri="{FF2B5EF4-FFF2-40B4-BE49-F238E27FC236}">
                  <a16:creationId xmlns:a16="http://schemas.microsoft.com/office/drawing/2014/main" id="{CC2B8FE7-D285-4A9F-BDC8-B950B8298DFF}"/>
                </a:ext>
              </a:extLst>
            </p:cNvPr>
            <p:cNvSpPr/>
            <p:nvPr/>
          </p:nvSpPr>
          <p:spPr>
            <a:xfrm>
              <a:off x="2037699" y="6860523"/>
              <a:ext cx="640987" cy="640987"/>
            </a:xfrm>
            <a:prstGeom prst="ellipse">
              <a:avLst/>
            </a:prstGeom>
            <a:solidFill>
              <a:srgbClr val="00BCD4"/>
            </a:solidFill>
            <a:ln>
              <a:noFill/>
            </a:ln>
            <a:effectLst>
              <a:outerShdw blurRad="381000" dist="292100" dir="2700000" sx="75000" sy="7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5993"/>
              <a:endParaRPr lang="id-ID" sz="528" dirty="0">
                <a:solidFill>
                  <a:prstClr val="white"/>
                </a:solidFill>
                <a:cs typeface="+mn-ea"/>
                <a:sym typeface="+mn-lt"/>
              </a:endParaRPr>
            </a:p>
          </p:txBody>
        </p:sp>
        <p:sp>
          <p:nvSpPr>
            <p:cNvPr id="81" name="Rectangle 5">
              <a:extLst>
                <a:ext uri="{FF2B5EF4-FFF2-40B4-BE49-F238E27FC236}">
                  <a16:creationId xmlns:a16="http://schemas.microsoft.com/office/drawing/2014/main" id="{30CAA652-1F0B-40F3-A4F8-95E2211C9057}"/>
                </a:ext>
              </a:extLst>
            </p:cNvPr>
            <p:cNvSpPr/>
            <p:nvPr/>
          </p:nvSpPr>
          <p:spPr>
            <a:xfrm>
              <a:off x="3029046" y="6949470"/>
              <a:ext cx="4482466" cy="469361"/>
            </a:xfrm>
            <a:prstGeom prst="rect">
              <a:avLst/>
            </a:prstGeom>
          </p:spPr>
          <p:txBody>
            <a:bodyPr wrap="square">
              <a:spAutoFit/>
            </a:bodyPr>
            <a:lstStyle/>
            <a:p>
              <a:pPr defTabSz="285993">
                <a:lnSpc>
                  <a:spcPct val="120000"/>
                </a:lnSpc>
              </a:pPr>
              <a:r>
                <a:rPr lang="en-US" sz="1200" b="1" dirty="0">
                  <a:solidFill>
                    <a:prstClr val="white">
                      <a:lumMod val="50000"/>
                    </a:prstClr>
                  </a:solidFill>
                  <a:cs typeface="+mn-ea"/>
                  <a:sym typeface="+mn-lt"/>
                </a:rPr>
                <a:t>A wonderful serenity has taken</a:t>
              </a:r>
              <a:endParaRPr lang="id-ID" sz="1200" b="1" dirty="0">
                <a:solidFill>
                  <a:prstClr val="white">
                    <a:lumMod val="50000"/>
                  </a:prstClr>
                </a:solidFill>
                <a:cs typeface="+mn-ea"/>
                <a:sym typeface="+mn-lt"/>
              </a:endParaRPr>
            </a:p>
          </p:txBody>
        </p:sp>
      </p:grpSp>
      <p:sp>
        <p:nvSpPr>
          <p:cNvPr id="82" name="Freeform 5">
            <a:extLst>
              <a:ext uri="{FF2B5EF4-FFF2-40B4-BE49-F238E27FC236}">
                <a16:creationId xmlns:a16="http://schemas.microsoft.com/office/drawing/2014/main" id="{37CF464C-74BE-40E2-940A-DD98307C945F}"/>
              </a:ext>
            </a:extLst>
          </p:cNvPr>
          <p:cNvSpPr>
            <a:spLocks noChangeArrowheads="1"/>
          </p:cNvSpPr>
          <p:nvPr/>
        </p:nvSpPr>
        <p:spPr bwMode="auto">
          <a:xfrm>
            <a:off x="1544790" y="5214660"/>
            <a:ext cx="77903" cy="134831"/>
          </a:xfrm>
          <a:custGeom>
            <a:avLst/>
            <a:gdLst>
              <a:gd name="T0" fmla="*/ 917464 w 228"/>
              <a:gd name="T1" fmla="*/ 6378503 h 396"/>
              <a:gd name="T2" fmla="*/ 917464 w 228"/>
              <a:gd name="T3" fmla="*/ 6378503 h 396"/>
              <a:gd name="T4" fmla="*/ 20449952 w 228"/>
              <a:gd name="T5" fmla="*/ 25644259 h 396"/>
              <a:gd name="T6" fmla="*/ 917464 w 228"/>
              <a:gd name="T7" fmla="*/ 45951270 h 396"/>
              <a:gd name="T8" fmla="*/ 917464 w 228"/>
              <a:gd name="T9" fmla="*/ 45951270 h 396"/>
              <a:gd name="T10" fmla="*/ 0 w 228"/>
              <a:gd name="T11" fmla="*/ 47773648 h 396"/>
              <a:gd name="T12" fmla="*/ 3801645 w 228"/>
              <a:gd name="T13" fmla="*/ 51418403 h 396"/>
              <a:gd name="T14" fmla="*/ 6554398 w 228"/>
              <a:gd name="T15" fmla="*/ 50507395 h 396"/>
              <a:gd name="T16" fmla="*/ 6554398 w 228"/>
              <a:gd name="T17" fmla="*/ 50507395 h 396"/>
              <a:gd name="T18" fmla="*/ 28839639 w 228"/>
              <a:gd name="T19" fmla="*/ 28507892 h 396"/>
              <a:gd name="T20" fmla="*/ 28839639 w 228"/>
              <a:gd name="T21" fmla="*/ 28507892 h 396"/>
              <a:gd name="T22" fmla="*/ 29757103 w 228"/>
              <a:gd name="T23" fmla="*/ 25644259 h 396"/>
              <a:gd name="T24" fmla="*/ 29757103 w 228"/>
              <a:gd name="T25" fmla="*/ 25644259 h 396"/>
              <a:gd name="T26" fmla="*/ 29757103 w 228"/>
              <a:gd name="T27" fmla="*/ 25644259 h 396"/>
              <a:gd name="T28" fmla="*/ 28839639 w 228"/>
              <a:gd name="T29" fmla="*/ 22910511 h 396"/>
              <a:gd name="T30" fmla="*/ 28839639 w 228"/>
              <a:gd name="T31" fmla="*/ 22910511 h 396"/>
              <a:gd name="T32" fmla="*/ 6554398 w 228"/>
              <a:gd name="T33" fmla="*/ 911369 h 396"/>
              <a:gd name="T34" fmla="*/ 6554398 w 228"/>
              <a:gd name="T35" fmla="*/ 911369 h 396"/>
              <a:gd name="T36" fmla="*/ 3801645 w 228"/>
              <a:gd name="T37" fmla="*/ 0 h 396"/>
              <a:gd name="T38" fmla="*/ 0 w 228"/>
              <a:gd name="T39" fmla="*/ 3644756 h 396"/>
              <a:gd name="T40" fmla="*/ 917464 w 228"/>
              <a:gd name="T41" fmla="*/ 6378503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285993"/>
            <a:endParaRPr lang="en-US" sz="528" dirty="0">
              <a:solidFill>
                <a:prstClr val="black"/>
              </a:solidFill>
              <a:cs typeface="+mn-ea"/>
              <a:sym typeface="+mn-lt"/>
            </a:endParaRPr>
          </a:p>
        </p:txBody>
      </p:sp>
      <p:grpSp>
        <p:nvGrpSpPr>
          <p:cNvPr id="83" name="Group 1">
            <a:extLst>
              <a:ext uri="{FF2B5EF4-FFF2-40B4-BE49-F238E27FC236}">
                <a16:creationId xmlns:a16="http://schemas.microsoft.com/office/drawing/2014/main" id="{9CA0AAB6-2E38-4847-B71C-D2544B0358CB}"/>
              </a:ext>
            </a:extLst>
          </p:cNvPr>
          <p:cNvGrpSpPr/>
          <p:nvPr/>
        </p:nvGrpSpPr>
        <p:grpSpPr>
          <a:xfrm>
            <a:off x="1384721" y="5755899"/>
            <a:ext cx="3421133" cy="400616"/>
            <a:chOff x="2037699" y="6860523"/>
            <a:chExt cx="5473813" cy="640987"/>
          </a:xfrm>
        </p:grpSpPr>
        <p:sp>
          <p:nvSpPr>
            <p:cNvPr id="84" name="Oval 4">
              <a:extLst>
                <a:ext uri="{FF2B5EF4-FFF2-40B4-BE49-F238E27FC236}">
                  <a16:creationId xmlns:a16="http://schemas.microsoft.com/office/drawing/2014/main" id="{BC8F1D14-6F8C-423B-B7B1-97E149F35F99}"/>
                </a:ext>
              </a:extLst>
            </p:cNvPr>
            <p:cNvSpPr/>
            <p:nvPr/>
          </p:nvSpPr>
          <p:spPr>
            <a:xfrm>
              <a:off x="2037699" y="6860523"/>
              <a:ext cx="640987" cy="640987"/>
            </a:xfrm>
            <a:prstGeom prst="ellipse">
              <a:avLst/>
            </a:prstGeom>
            <a:solidFill>
              <a:srgbClr val="00BCD4"/>
            </a:solidFill>
            <a:ln>
              <a:noFill/>
            </a:ln>
            <a:effectLst>
              <a:outerShdw blurRad="381000" dist="292100" dir="2700000" sx="75000" sy="7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5993"/>
              <a:endParaRPr lang="id-ID" sz="528" dirty="0">
                <a:solidFill>
                  <a:prstClr val="white"/>
                </a:solidFill>
                <a:cs typeface="+mn-ea"/>
                <a:sym typeface="+mn-lt"/>
              </a:endParaRPr>
            </a:p>
          </p:txBody>
        </p:sp>
        <p:sp>
          <p:nvSpPr>
            <p:cNvPr id="85" name="Rectangle 5">
              <a:extLst>
                <a:ext uri="{FF2B5EF4-FFF2-40B4-BE49-F238E27FC236}">
                  <a16:creationId xmlns:a16="http://schemas.microsoft.com/office/drawing/2014/main" id="{1267BF62-74B2-4CC7-B7AF-6CC0C1E8E2B0}"/>
                </a:ext>
              </a:extLst>
            </p:cNvPr>
            <p:cNvSpPr/>
            <p:nvPr/>
          </p:nvSpPr>
          <p:spPr>
            <a:xfrm>
              <a:off x="3029046" y="6949470"/>
              <a:ext cx="4482466" cy="469361"/>
            </a:xfrm>
            <a:prstGeom prst="rect">
              <a:avLst/>
            </a:prstGeom>
          </p:spPr>
          <p:txBody>
            <a:bodyPr wrap="square">
              <a:spAutoFit/>
            </a:bodyPr>
            <a:lstStyle/>
            <a:p>
              <a:pPr defTabSz="285993">
                <a:lnSpc>
                  <a:spcPct val="120000"/>
                </a:lnSpc>
              </a:pPr>
              <a:r>
                <a:rPr lang="en-US" sz="1200" b="1" dirty="0">
                  <a:solidFill>
                    <a:prstClr val="white">
                      <a:lumMod val="50000"/>
                    </a:prstClr>
                  </a:solidFill>
                  <a:cs typeface="+mn-ea"/>
                  <a:sym typeface="+mn-lt"/>
                </a:rPr>
                <a:t>A wonderful serenity has taken</a:t>
              </a:r>
              <a:endParaRPr lang="id-ID" sz="1200" b="1" dirty="0">
                <a:solidFill>
                  <a:prstClr val="white">
                    <a:lumMod val="50000"/>
                  </a:prstClr>
                </a:solidFill>
                <a:cs typeface="+mn-ea"/>
                <a:sym typeface="+mn-lt"/>
              </a:endParaRPr>
            </a:p>
          </p:txBody>
        </p:sp>
      </p:grpSp>
      <p:sp>
        <p:nvSpPr>
          <p:cNvPr id="89" name="Freeform 5">
            <a:extLst>
              <a:ext uri="{FF2B5EF4-FFF2-40B4-BE49-F238E27FC236}">
                <a16:creationId xmlns:a16="http://schemas.microsoft.com/office/drawing/2014/main" id="{4E9C76C7-2623-494D-A16D-C533D7E7F4C0}"/>
              </a:ext>
            </a:extLst>
          </p:cNvPr>
          <p:cNvSpPr>
            <a:spLocks noChangeArrowheads="1"/>
          </p:cNvSpPr>
          <p:nvPr/>
        </p:nvSpPr>
        <p:spPr bwMode="auto">
          <a:xfrm>
            <a:off x="1546079" y="5888806"/>
            <a:ext cx="77903" cy="134831"/>
          </a:xfrm>
          <a:custGeom>
            <a:avLst/>
            <a:gdLst>
              <a:gd name="T0" fmla="*/ 917464 w 228"/>
              <a:gd name="T1" fmla="*/ 6378503 h 396"/>
              <a:gd name="T2" fmla="*/ 917464 w 228"/>
              <a:gd name="T3" fmla="*/ 6378503 h 396"/>
              <a:gd name="T4" fmla="*/ 20449952 w 228"/>
              <a:gd name="T5" fmla="*/ 25644259 h 396"/>
              <a:gd name="T6" fmla="*/ 917464 w 228"/>
              <a:gd name="T7" fmla="*/ 45951270 h 396"/>
              <a:gd name="T8" fmla="*/ 917464 w 228"/>
              <a:gd name="T9" fmla="*/ 45951270 h 396"/>
              <a:gd name="T10" fmla="*/ 0 w 228"/>
              <a:gd name="T11" fmla="*/ 47773648 h 396"/>
              <a:gd name="T12" fmla="*/ 3801645 w 228"/>
              <a:gd name="T13" fmla="*/ 51418403 h 396"/>
              <a:gd name="T14" fmla="*/ 6554398 w 228"/>
              <a:gd name="T15" fmla="*/ 50507395 h 396"/>
              <a:gd name="T16" fmla="*/ 6554398 w 228"/>
              <a:gd name="T17" fmla="*/ 50507395 h 396"/>
              <a:gd name="T18" fmla="*/ 28839639 w 228"/>
              <a:gd name="T19" fmla="*/ 28507892 h 396"/>
              <a:gd name="T20" fmla="*/ 28839639 w 228"/>
              <a:gd name="T21" fmla="*/ 28507892 h 396"/>
              <a:gd name="T22" fmla="*/ 29757103 w 228"/>
              <a:gd name="T23" fmla="*/ 25644259 h 396"/>
              <a:gd name="T24" fmla="*/ 29757103 w 228"/>
              <a:gd name="T25" fmla="*/ 25644259 h 396"/>
              <a:gd name="T26" fmla="*/ 29757103 w 228"/>
              <a:gd name="T27" fmla="*/ 25644259 h 396"/>
              <a:gd name="T28" fmla="*/ 28839639 w 228"/>
              <a:gd name="T29" fmla="*/ 22910511 h 396"/>
              <a:gd name="T30" fmla="*/ 28839639 w 228"/>
              <a:gd name="T31" fmla="*/ 22910511 h 396"/>
              <a:gd name="T32" fmla="*/ 6554398 w 228"/>
              <a:gd name="T33" fmla="*/ 911369 h 396"/>
              <a:gd name="T34" fmla="*/ 6554398 w 228"/>
              <a:gd name="T35" fmla="*/ 911369 h 396"/>
              <a:gd name="T36" fmla="*/ 3801645 w 228"/>
              <a:gd name="T37" fmla="*/ 0 h 396"/>
              <a:gd name="T38" fmla="*/ 0 w 228"/>
              <a:gd name="T39" fmla="*/ 3644756 h 396"/>
              <a:gd name="T40" fmla="*/ 917464 w 228"/>
              <a:gd name="T41" fmla="*/ 6378503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285993"/>
            <a:endParaRPr lang="en-US" sz="528" dirty="0">
              <a:solidFill>
                <a:prstClr val="black"/>
              </a:solidFill>
              <a:cs typeface="+mn-ea"/>
              <a:sym typeface="+mn-lt"/>
            </a:endParaRPr>
          </a:p>
        </p:txBody>
      </p:sp>
    </p:spTree>
    <p:extLst>
      <p:ext uri="{BB962C8B-B14F-4D97-AF65-F5344CB8AC3E}">
        <p14:creationId xmlns:p14="http://schemas.microsoft.com/office/powerpoint/2010/main" val="1539100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1000" fill="hold"/>
                                        <p:tgtEl>
                                          <p:spTgt spid="86"/>
                                        </p:tgtEl>
                                        <p:attrNameLst>
                                          <p:attrName>ppt_w</p:attrName>
                                        </p:attrNameLst>
                                      </p:cBhvr>
                                      <p:tavLst>
                                        <p:tav tm="0">
                                          <p:val>
                                            <p:strVal val="#ppt_w*0.70"/>
                                          </p:val>
                                        </p:tav>
                                        <p:tav tm="100000">
                                          <p:val>
                                            <p:strVal val="#ppt_w"/>
                                          </p:val>
                                        </p:tav>
                                      </p:tavLst>
                                    </p:anim>
                                    <p:anim calcmode="lin" valueType="num">
                                      <p:cBhvr>
                                        <p:cTn id="8" dur="1000" fill="hold"/>
                                        <p:tgtEl>
                                          <p:spTgt spid="86"/>
                                        </p:tgtEl>
                                        <p:attrNameLst>
                                          <p:attrName>ppt_h</p:attrName>
                                        </p:attrNameLst>
                                      </p:cBhvr>
                                      <p:tavLst>
                                        <p:tav tm="0">
                                          <p:val>
                                            <p:strVal val="#ppt_h"/>
                                          </p:val>
                                        </p:tav>
                                        <p:tav tm="100000">
                                          <p:val>
                                            <p:strVal val="#ppt_h"/>
                                          </p:val>
                                        </p:tav>
                                      </p:tavLst>
                                    </p:anim>
                                    <p:animEffect transition="in" filter="fade">
                                      <p:cBhvr>
                                        <p:cTn id="9" dur="1000"/>
                                        <p:tgtEl>
                                          <p:spTgt spid="86"/>
                                        </p:tgtEl>
                                      </p:cBhvr>
                                    </p:animEffect>
                                  </p:childTnLst>
                                </p:cTn>
                              </p:par>
                              <p:par>
                                <p:cTn id="10" presetID="2" presetClass="entr" presetSubtype="4" decel="100000" fill="hold" nodeType="withEffect">
                                  <p:stCondLst>
                                    <p:cond delay="500"/>
                                  </p:stCondLst>
                                  <p:childTnLst>
                                    <p:set>
                                      <p:cBhvr>
                                        <p:cTn id="11" dur="1" fill="hold">
                                          <p:stCondLst>
                                            <p:cond delay="0"/>
                                          </p:stCondLst>
                                        </p:cTn>
                                        <p:tgtEl>
                                          <p:spTgt spid="90"/>
                                        </p:tgtEl>
                                        <p:attrNameLst>
                                          <p:attrName>style.visibility</p:attrName>
                                        </p:attrNameLst>
                                      </p:cBhvr>
                                      <p:to>
                                        <p:strVal val="visible"/>
                                      </p:to>
                                    </p:set>
                                    <p:anim calcmode="lin" valueType="num">
                                      <p:cBhvr additive="base">
                                        <p:cTn id="12" dur="750" fill="hold"/>
                                        <p:tgtEl>
                                          <p:spTgt spid="90"/>
                                        </p:tgtEl>
                                        <p:attrNameLst>
                                          <p:attrName>ppt_x</p:attrName>
                                        </p:attrNameLst>
                                      </p:cBhvr>
                                      <p:tavLst>
                                        <p:tav tm="0">
                                          <p:val>
                                            <p:strVal val="#ppt_x"/>
                                          </p:val>
                                        </p:tav>
                                        <p:tav tm="100000">
                                          <p:val>
                                            <p:strVal val="#ppt_x"/>
                                          </p:val>
                                        </p:tav>
                                      </p:tavLst>
                                    </p:anim>
                                    <p:anim calcmode="lin" valueType="num">
                                      <p:cBhvr additive="base">
                                        <p:cTn id="13" dur="750" fill="hold"/>
                                        <p:tgtEl>
                                          <p:spTgt spid="90"/>
                                        </p:tgtEl>
                                        <p:attrNameLst>
                                          <p:attrName>ppt_y</p:attrName>
                                        </p:attrNameLst>
                                      </p:cBhvr>
                                      <p:tavLst>
                                        <p:tav tm="0">
                                          <p:val>
                                            <p:strVal val="1+#ppt_h/2"/>
                                          </p:val>
                                        </p:tav>
                                        <p:tav tm="100000">
                                          <p:val>
                                            <p:strVal val="#ppt_y"/>
                                          </p:val>
                                        </p:tav>
                                      </p:tavLst>
                                    </p:anim>
                                  </p:childTnLst>
                                </p:cTn>
                              </p:par>
                              <p:par>
                                <p:cTn id="14" presetID="2" presetClass="entr" presetSubtype="4" decel="100000" fill="hold" nodeType="withEffect">
                                  <p:stCondLst>
                                    <p:cond delay="750"/>
                                  </p:stCondLst>
                                  <p:childTnLst>
                                    <p:set>
                                      <p:cBhvr>
                                        <p:cTn id="15" dur="1" fill="hold">
                                          <p:stCondLst>
                                            <p:cond delay="0"/>
                                          </p:stCondLst>
                                        </p:cTn>
                                        <p:tgtEl>
                                          <p:spTgt spid="104"/>
                                        </p:tgtEl>
                                        <p:attrNameLst>
                                          <p:attrName>style.visibility</p:attrName>
                                        </p:attrNameLst>
                                      </p:cBhvr>
                                      <p:to>
                                        <p:strVal val="visible"/>
                                      </p:to>
                                    </p:set>
                                    <p:anim calcmode="lin" valueType="num">
                                      <p:cBhvr additive="base">
                                        <p:cTn id="16" dur="750" fill="hold"/>
                                        <p:tgtEl>
                                          <p:spTgt spid="104"/>
                                        </p:tgtEl>
                                        <p:attrNameLst>
                                          <p:attrName>ppt_x</p:attrName>
                                        </p:attrNameLst>
                                      </p:cBhvr>
                                      <p:tavLst>
                                        <p:tav tm="0">
                                          <p:val>
                                            <p:strVal val="#ppt_x"/>
                                          </p:val>
                                        </p:tav>
                                        <p:tav tm="100000">
                                          <p:val>
                                            <p:strVal val="#ppt_x"/>
                                          </p:val>
                                        </p:tav>
                                      </p:tavLst>
                                    </p:anim>
                                    <p:anim calcmode="lin" valueType="num">
                                      <p:cBhvr additive="base">
                                        <p:cTn id="17" dur="750" fill="hold"/>
                                        <p:tgtEl>
                                          <p:spTgt spid="104"/>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1000"/>
                                  </p:stCondLst>
                                  <p:childTnLst>
                                    <p:set>
                                      <p:cBhvr>
                                        <p:cTn id="19" dur="1" fill="hold">
                                          <p:stCondLst>
                                            <p:cond delay="0"/>
                                          </p:stCondLst>
                                        </p:cTn>
                                        <p:tgtEl>
                                          <p:spTgt spid="97"/>
                                        </p:tgtEl>
                                        <p:attrNameLst>
                                          <p:attrName>style.visibility</p:attrName>
                                        </p:attrNameLst>
                                      </p:cBhvr>
                                      <p:to>
                                        <p:strVal val="visible"/>
                                      </p:to>
                                    </p:set>
                                    <p:anim calcmode="lin" valueType="num">
                                      <p:cBhvr additive="base">
                                        <p:cTn id="20" dur="750" fill="hold"/>
                                        <p:tgtEl>
                                          <p:spTgt spid="97"/>
                                        </p:tgtEl>
                                        <p:attrNameLst>
                                          <p:attrName>ppt_x</p:attrName>
                                        </p:attrNameLst>
                                      </p:cBhvr>
                                      <p:tavLst>
                                        <p:tav tm="0">
                                          <p:val>
                                            <p:strVal val="#ppt_x"/>
                                          </p:val>
                                        </p:tav>
                                        <p:tav tm="100000">
                                          <p:val>
                                            <p:strVal val="#ppt_x"/>
                                          </p:val>
                                        </p:tav>
                                      </p:tavLst>
                                    </p:anim>
                                    <p:anim calcmode="lin" valueType="num">
                                      <p:cBhvr additive="base">
                                        <p:cTn id="21" dur="750" fill="hold"/>
                                        <p:tgtEl>
                                          <p:spTgt spid="97"/>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1250"/>
                                  </p:stCondLst>
                                  <p:childTnLst>
                                    <p:set>
                                      <p:cBhvr>
                                        <p:cTn id="23" dur="1" fill="hold">
                                          <p:stCondLst>
                                            <p:cond delay="0"/>
                                          </p:stCondLst>
                                        </p:cTn>
                                        <p:tgtEl>
                                          <p:spTgt spid="111"/>
                                        </p:tgtEl>
                                        <p:attrNameLst>
                                          <p:attrName>style.visibility</p:attrName>
                                        </p:attrNameLst>
                                      </p:cBhvr>
                                      <p:to>
                                        <p:strVal val="visible"/>
                                      </p:to>
                                    </p:set>
                                    <p:anim calcmode="lin" valueType="num">
                                      <p:cBhvr additive="base">
                                        <p:cTn id="24" dur="750" fill="hold"/>
                                        <p:tgtEl>
                                          <p:spTgt spid="111"/>
                                        </p:tgtEl>
                                        <p:attrNameLst>
                                          <p:attrName>ppt_x</p:attrName>
                                        </p:attrNameLst>
                                      </p:cBhvr>
                                      <p:tavLst>
                                        <p:tav tm="0">
                                          <p:val>
                                            <p:strVal val="#ppt_x"/>
                                          </p:val>
                                        </p:tav>
                                        <p:tav tm="100000">
                                          <p:val>
                                            <p:strVal val="#ppt_x"/>
                                          </p:val>
                                        </p:tav>
                                      </p:tavLst>
                                    </p:anim>
                                    <p:anim calcmode="lin" valueType="num">
                                      <p:cBhvr additive="base">
                                        <p:cTn id="25" dur="750" fill="hold"/>
                                        <p:tgtEl>
                                          <p:spTgt spid="111"/>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17"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ppt_x</p:attrName>
                                        </p:attrNameLst>
                                      </p:cBhvr>
                                      <p:tavLst>
                                        <p:tav tm="0">
                                          <p:val>
                                            <p:strVal val="#ppt_x-#ppt_w/2"/>
                                          </p:val>
                                        </p:tav>
                                        <p:tav tm="100000">
                                          <p:val>
                                            <p:strVal val="#ppt_x"/>
                                          </p:val>
                                        </p:tav>
                                      </p:tavLst>
                                    </p:anim>
                                    <p:anim calcmode="lin" valueType="num">
                                      <p:cBhvr>
                                        <p:cTn id="30" dur="500" fill="hold"/>
                                        <p:tgtEl>
                                          <p:spTgt spid="5"/>
                                        </p:tgtEl>
                                        <p:attrNameLst>
                                          <p:attrName>ppt_y</p:attrName>
                                        </p:attrNameLst>
                                      </p:cBhvr>
                                      <p:tavLst>
                                        <p:tav tm="0">
                                          <p:val>
                                            <p:strVal val="#ppt_y"/>
                                          </p:val>
                                        </p:tav>
                                        <p:tav tm="100000">
                                          <p:val>
                                            <p:strVal val="#ppt_y"/>
                                          </p:val>
                                        </p:tav>
                                      </p:tavLst>
                                    </p:anim>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strVal val="#ppt_h"/>
                                          </p:val>
                                        </p:tav>
                                        <p:tav tm="100000">
                                          <p:val>
                                            <p:strVal val="#ppt_h"/>
                                          </p:val>
                                        </p:tav>
                                      </p:tavLst>
                                    </p:anim>
                                  </p:childTnLst>
                                </p:cTn>
                              </p:par>
                            </p:childTnLst>
                          </p:cTn>
                        </p:par>
                        <p:par>
                          <p:cTn id="33" fill="hold">
                            <p:stCondLst>
                              <p:cond delay="2500"/>
                            </p:stCondLst>
                            <p:childTnLst>
                              <p:par>
                                <p:cTn id="34" presetID="2" presetClass="entr" presetSubtype="8" decel="100000" fill="hold" nodeType="afterEffect">
                                  <p:stCondLst>
                                    <p:cond delay="0"/>
                                  </p:stCondLst>
                                  <p:childTnLst>
                                    <p:set>
                                      <p:cBhvr>
                                        <p:cTn id="35" dur="1" fill="hold">
                                          <p:stCondLst>
                                            <p:cond delay="0"/>
                                          </p:stCondLst>
                                        </p:cTn>
                                        <p:tgtEl>
                                          <p:spTgt spid="123"/>
                                        </p:tgtEl>
                                        <p:attrNameLst>
                                          <p:attrName>style.visibility</p:attrName>
                                        </p:attrNameLst>
                                      </p:cBhvr>
                                      <p:to>
                                        <p:strVal val="visible"/>
                                      </p:to>
                                    </p:set>
                                    <p:anim calcmode="lin" valueType="num">
                                      <p:cBhvr additive="base">
                                        <p:cTn id="36" dur="750" fill="hold"/>
                                        <p:tgtEl>
                                          <p:spTgt spid="123"/>
                                        </p:tgtEl>
                                        <p:attrNameLst>
                                          <p:attrName>ppt_x</p:attrName>
                                        </p:attrNameLst>
                                      </p:cBhvr>
                                      <p:tavLst>
                                        <p:tav tm="0">
                                          <p:val>
                                            <p:strVal val="0-#ppt_w/2"/>
                                          </p:val>
                                        </p:tav>
                                        <p:tav tm="100000">
                                          <p:val>
                                            <p:strVal val="#ppt_x"/>
                                          </p:val>
                                        </p:tav>
                                      </p:tavLst>
                                    </p:anim>
                                    <p:anim calcmode="lin" valueType="num">
                                      <p:cBhvr additive="base">
                                        <p:cTn id="37" dur="750" fill="hold"/>
                                        <p:tgtEl>
                                          <p:spTgt spid="123"/>
                                        </p:tgtEl>
                                        <p:attrNameLst>
                                          <p:attrName>ppt_y</p:attrName>
                                        </p:attrNameLst>
                                      </p:cBhvr>
                                      <p:tavLst>
                                        <p:tav tm="0">
                                          <p:val>
                                            <p:strVal val="#ppt_y"/>
                                          </p:val>
                                        </p:tav>
                                        <p:tav tm="100000">
                                          <p:val>
                                            <p:strVal val="#ppt_y"/>
                                          </p:val>
                                        </p:tav>
                                      </p:tavLst>
                                    </p:anim>
                                  </p:childTnLst>
                                </p:cTn>
                              </p:par>
                              <p:par>
                                <p:cTn id="38" presetID="2" presetClass="entr" presetSubtype="8" decel="100000" fill="hold" nodeType="withEffect">
                                  <p:stCondLst>
                                    <p:cond delay="200"/>
                                  </p:stCondLst>
                                  <p:childTnLst>
                                    <p:set>
                                      <p:cBhvr>
                                        <p:cTn id="39" dur="1" fill="hold">
                                          <p:stCondLst>
                                            <p:cond delay="0"/>
                                          </p:stCondLst>
                                        </p:cTn>
                                        <p:tgtEl>
                                          <p:spTgt spid="79"/>
                                        </p:tgtEl>
                                        <p:attrNameLst>
                                          <p:attrName>style.visibility</p:attrName>
                                        </p:attrNameLst>
                                      </p:cBhvr>
                                      <p:to>
                                        <p:strVal val="visible"/>
                                      </p:to>
                                    </p:set>
                                    <p:anim calcmode="lin" valueType="num">
                                      <p:cBhvr additive="base">
                                        <p:cTn id="40" dur="750" fill="hold"/>
                                        <p:tgtEl>
                                          <p:spTgt spid="79"/>
                                        </p:tgtEl>
                                        <p:attrNameLst>
                                          <p:attrName>ppt_x</p:attrName>
                                        </p:attrNameLst>
                                      </p:cBhvr>
                                      <p:tavLst>
                                        <p:tav tm="0">
                                          <p:val>
                                            <p:strVal val="0-#ppt_w/2"/>
                                          </p:val>
                                        </p:tav>
                                        <p:tav tm="100000">
                                          <p:val>
                                            <p:strVal val="#ppt_x"/>
                                          </p:val>
                                        </p:tav>
                                      </p:tavLst>
                                    </p:anim>
                                    <p:anim calcmode="lin" valueType="num">
                                      <p:cBhvr additive="base">
                                        <p:cTn id="41" dur="750" fill="hold"/>
                                        <p:tgtEl>
                                          <p:spTgt spid="79"/>
                                        </p:tgtEl>
                                        <p:attrNameLst>
                                          <p:attrName>ppt_y</p:attrName>
                                        </p:attrNameLst>
                                      </p:cBhvr>
                                      <p:tavLst>
                                        <p:tav tm="0">
                                          <p:val>
                                            <p:strVal val="#ppt_y"/>
                                          </p:val>
                                        </p:tav>
                                        <p:tav tm="100000">
                                          <p:val>
                                            <p:strVal val="#ppt_y"/>
                                          </p:val>
                                        </p:tav>
                                      </p:tavLst>
                                    </p:anim>
                                  </p:childTnLst>
                                </p:cTn>
                              </p:par>
                              <p:par>
                                <p:cTn id="42" presetID="2" presetClass="entr" presetSubtype="8" decel="100000" fill="hold" nodeType="withEffect">
                                  <p:stCondLst>
                                    <p:cond delay="500"/>
                                  </p:stCondLst>
                                  <p:childTnLst>
                                    <p:set>
                                      <p:cBhvr>
                                        <p:cTn id="43" dur="1" fill="hold">
                                          <p:stCondLst>
                                            <p:cond delay="0"/>
                                          </p:stCondLst>
                                        </p:cTn>
                                        <p:tgtEl>
                                          <p:spTgt spid="83"/>
                                        </p:tgtEl>
                                        <p:attrNameLst>
                                          <p:attrName>style.visibility</p:attrName>
                                        </p:attrNameLst>
                                      </p:cBhvr>
                                      <p:to>
                                        <p:strVal val="visible"/>
                                      </p:to>
                                    </p:set>
                                    <p:anim calcmode="lin" valueType="num">
                                      <p:cBhvr additive="base">
                                        <p:cTn id="44" dur="750" fill="hold"/>
                                        <p:tgtEl>
                                          <p:spTgt spid="83"/>
                                        </p:tgtEl>
                                        <p:attrNameLst>
                                          <p:attrName>ppt_x</p:attrName>
                                        </p:attrNameLst>
                                      </p:cBhvr>
                                      <p:tavLst>
                                        <p:tav tm="0">
                                          <p:val>
                                            <p:strVal val="0-#ppt_w/2"/>
                                          </p:val>
                                        </p:tav>
                                        <p:tav tm="100000">
                                          <p:val>
                                            <p:strVal val="#ppt_x"/>
                                          </p:val>
                                        </p:tav>
                                      </p:tavLst>
                                    </p:anim>
                                    <p:anim calcmode="lin" valueType="num">
                                      <p:cBhvr additive="base">
                                        <p:cTn id="45" dur="75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10B0563-A6FB-4E95-9B15-199C3494BB78}"/>
              </a:ext>
            </a:extLst>
          </p:cNvPr>
          <p:cNvGrpSpPr/>
          <p:nvPr/>
        </p:nvGrpSpPr>
        <p:grpSpPr>
          <a:xfrm>
            <a:off x="5597789" y="399150"/>
            <a:ext cx="5731674" cy="6622741"/>
            <a:chOff x="2355826" y="399150"/>
            <a:chExt cx="5731674" cy="6622741"/>
          </a:xfrm>
        </p:grpSpPr>
        <p:sp>
          <p:nvSpPr>
            <p:cNvPr id="5" name="Freeform 22">
              <a:extLst>
                <a:ext uri="{FF2B5EF4-FFF2-40B4-BE49-F238E27FC236}">
                  <a16:creationId xmlns:a16="http://schemas.microsoft.com/office/drawing/2014/main" id="{1BD39F2B-6727-450D-984C-79593349D984}"/>
                </a:ext>
              </a:extLst>
            </p:cNvPr>
            <p:cNvSpPr>
              <a:spLocks/>
            </p:cNvSpPr>
            <p:nvPr/>
          </p:nvSpPr>
          <p:spPr bwMode="auto">
            <a:xfrm>
              <a:off x="2355826" y="929943"/>
              <a:ext cx="5436337" cy="5928058"/>
            </a:xfrm>
            <a:custGeom>
              <a:avLst/>
              <a:gdLst>
                <a:gd name="T0" fmla="*/ 3571 w 3571"/>
                <a:gd name="T1" fmla="*/ 3894 h 3894"/>
                <a:gd name="T2" fmla="*/ 0 w 3571"/>
                <a:gd name="T3" fmla="*/ 3894 h 3894"/>
                <a:gd name="T4" fmla="*/ 1781 w 3571"/>
                <a:gd name="T5" fmla="*/ 0 h 3894"/>
                <a:gd name="T6" fmla="*/ 1975 w 3571"/>
                <a:gd name="T7" fmla="*/ 0 h 3894"/>
                <a:gd name="T8" fmla="*/ 3571 w 3571"/>
                <a:gd name="T9" fmla="*/ 3894 h 3894"/>
              </a:gdLst>
              <a:ahLst/>
              <a:cxnLst>
                <a:cxn ang="0">
                  <a:pos x="T0" y="T1"/>
                </a:cxn>
                <a:cxn ang="0">
                  <a:pos x="T2" y="T3"/>
                </a:cxn>
                <a:cxn ang="0">
                  <a:pos x="T4" y="T5"/>
                </a:cxn>
                <a:cxn ang="0">
                  <a:pos x="T6" y="T7"/>
                </a:cxn>
                <a:cxn ang="0">
                  <a:pos x="T8" y="T9"/>
                </a:cxn>
              </a:cxnLst>
              <a:rect l="0" t="0" r="r" b="b"/>
              <a:pathLst>
                <a:path w="3571" h="3894">
                  <a:moveTo>
                    <a:pt x="3571" y="3894"/>
                  </a:moveTo>
                  <a:lnTo>
                    <a:pt x="0" y="3894"/>
                  </a:lnTo>
                  <a:lnTo>
                    <a:pt x="1781" y="0"/>
                  </a:lnTo>
                  <a:lnTo>
                    <a:pt x="1975" y="0"/>
                  </a:lnTo>
                  <a:lnTo>
                    <a:pt x="3571" y="3894"/>
                  </a:lnTo>
                  <a:close/>
                </a:path>
              </a:pathLst>
            </a:custGeom>
            <a:solidFill>
              <a:srgbClr val="0187AC">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grpSp>
          <p:nvGrpSpPr>
            <p:cNvPr id="6" name="Group 1">
              <a:extLst>
                <a:ext uri="{FF2B5EF4-FFF2-40B4-BE49-F238E27FC236}">
                  <a16:creationId xmlns:a16="http://schemas.microsoft.com/office/drawing/2014/main" id="{38A06A73-2A48-4850-B68B-E033B8BAD1E7}"/>
                </a:ext>
              </a:extLst>
            </p:cNvPr>
            <p:cNvGrpSpPr/>
            <p:nvPr/>
          </p:nvGrpSpPr>
          <p:grpSpPr>
            <a:xfrm>
              <a:off x="2600806" y="399150"/>
              <a:ext cx="5486694" cy="6622741"/>
              <a:chOff x="2600806" y="399150"/>
              <a:chExt cx="5486694" cy="6622741"/>
            </a:xfrm>
          </p:grpSpPr>
          <p:sp>
            <p:nvSpPr>
              <p:cNvPr id="7" name="Freeform 23">
                <a:extLst>
                  <a:ext uri="{FF2B5EF4-FFF2-40B4-BE49-F238E27FC236}">
                    <a16:creationId xmlns:a16="http://schemas.microsoft.com/office/drawing/2014/main" id="{93B9FB82-C0E5-4F0D-8A35-F1E538FB01BB}"/>
                  </a:ext>
                </a:extLst>
              </p:cNvPr>
              <p:cNvSpPr>
                <a:spLocks/>
              </p:cNvSpPr>
              <p:nvPr/>
            </p:nvSpPr>
            <p:spPr bwMode="auto">
              <a:xfrm>
                <a:off x="2651163" y="929943"/>
                <a:ext cx="5436337" cy="5928058"/>
              </a:xfrm>
              <a:custGeom>
                <a:avLst/>
                <a:gdLst>
                  <a:gd name="T0" fmla="*/ 3571 w 3571"/>
                  <a:gd name="T1" fmla="*/ 3894 h 3894"/>
                  <a:gd name="T2" fmla="*/ 0 w 3571"/>
                  <a:gd name="T3" fmla="*/ 3894 h 3894"/>
                  <a:gd name="T4" fmla="*/ 1781 w 3571"/>
                  <a:gd name="T5" fmla="*/ 0 h 3894"/>
                  <a:gd name="T6" fmla="*/ 3571 w 3571"/>
                  <a:gd name="T7" fmla="*/ 3894 h 3894"/>
                </a:gdLst>
                <a:ahLst/>
                <a:cxnLst>
                  <a:cxn ang="0">
                    <a:pos x="T0" y="T1"/>
                  </a:cxn>
                  <a:cxn ang="0">
                    <a:pos x="T2" y="T3"/>
                  </a:cxn>
                  <a:cxn ang="0">
                    <a:pos x="T4" y="T5"/>
                  </a:cxn>
                  <a:cxn ang="0">
                    <a:pos x="T6" y="T7"/>
                  </a:cxn>
                </a:cxnLst>
                <a:rect l="0" t="0" r="r" b="b"/>
                <a:pathLst>
                  <a:path w="3571" h="3894">
                    <a:moveTo>
                      <a:pt x="3571" y="3894"/>
                    </a:moveTo>
                    <a:lnTo>
                      <a:pt x="0" y="3894"/>
                    </a:lnTo>
                    <a:lnTo>
                      <a:pt x="1781" y="0"/>
                    </a:lnTo>
                    <a:lnTo>
                      <a:pt x="3571" y="3894"/>
                    </a:lnTo>
                    <a:close/>
                  </a:path>
                </a:pathLst>
              </a:custGeom>
              <a:solidFill>
                <a:srgbClr val="0187A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pic>
            <p:nvPicPr>
              <p:cNvPr id="8" name="Picture 31">
                <a:extLst>
                  <a:ext uri="{FF2B5EF4-FFF2-40B4-BE49-F238E27FC236}">
                    <a16:creationId xmlns:a16="http://schemas.microsoft.com/office/drawing/2014/main" id="{BFD44F8D-2776-4161-B823-405269C314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2271922" flipH="1">
                <a:off x="2600806" y="399150"/>
                <a:ext cx="1138782" cy="6622741"/>
              </a:xfrm>
              <a:prstGeom prst="rect">
                <a:avLst/>
              </a:prstGeom>
            </p:spPr>
          </p:pic>
        </p:grpSp>
      </p:grpSp>
      <p:grpSp>
        <p:nvGrpSpPr>
          <p:cNvPr id="9" name="Group 20">
            <a:extLst>
              <a:ext uri="{FF2B5EF4-FFF2-40B4-BE49-F238E27FC236}">
                <a16:creationId xmlns:a16="http://schemas.microsoft.com/office/drawing/2014/main" id="{3B1E99AD-32CC-41B9-A76F-95940EACA46C}"/>
              </a:ext>
            </a:extLst>
          </p:cNvPr>
          <p:cNvGrpSpPr/>
          <p:nvPr/>
        </p:nvGrpSpPr>
        <p:grpSpPr>
          <a:xfrm>
            <a:off x="7077980" y="1790926"/>
            <a:ext cx="4488970" cy="5218351"/>
            <a:chOff x="3836017" y="1790926"/>
            <a:chExt cx="4488970" cy="5218351"/>
          </a:xfrm>
        </p:grpSpPr>
        <p:sp>
          <p:nvSpPr>
            <p:cNvPr id="10" name="Freeform 24">
              <a:extLst>
                <a:ext uri="{FF2B5EF4-FFF2-40B4-BE49-F238E27FC236}">
                  <a16:creationId xmlns:a16="http://schemas.microsoft.com/office/drawing/2014/main" id="{9FB1EF88-1CAE-4CD6-B4FC-589923614BD3}"/>
                </a:ext>
              </a:extLst>
            </p:cNvPr>
            <p:cNvSpPr>
              <a:spLocks/>
            </p:cNvSpPr>
            <p:nvPr/>
          </p:nvSpPr>
          <p:spPr bwMode="auto">
            <a:xfrm>
              <a:off x="3901018" y="2283318"/>
              <a:ext cx="4197138" cy="4574683"/>
            </a:xfrm>
            <a:custGeom>
              <a:avLst/>
              <a:gdLst>
                <a:gd name="T0" fmla="*/ 2757 w 2757"/>
                <a:gd name="T1" fmla="*/ 3005 h 3005"/>
                <a:gd name="T2" fmla="*/ 0 w 2757"/>
                <a:gd name="T3" fmla="*/ 3005 h 3005"/>
                <a:gd name="T4" fmla="*/ 1374 w 2757"/>
                <a:gd name="T5" fmla="*/ 0 h 3005"/>
                <a:gd name="T6" fmla="*/ 1523 w 2757"/>
                <a:gd name="T7" fmla="*/ 0 h 3005"/>
                <a:gd name="T8" fmla="*/ 2757 w 2757"/>
                <a:gd name="T9" fmla="*/ 3005 h 3005"/>
              </a:gdLst>
              <a:ahLst/>
              <a:cxnLst>
                <a:cxn ang="0">
                  <a:pos x="T0" y="T1"/>
                </a:cxn>
                <a:cxn ang="0">
                  <a:pos x="T2" y="T3"/>
                </a:cxn>
                <a:cxn ang="0">
                  <a:pos x="T4" y="T5"/>
                </a:cxn>
                <a:cxn ang="0">
                  <a:pos x="T6" y="T7"/>
                </a:cxn>
                <a:cxn ang="0">
                  <a:pos x="T8" y="T9"/>
                </a:cxn>
              </a:cxnLst>
              <a:rect l="0" t="0" r="r" b="b"/>
              <a:pathLst>
                <a:path w="2757" h="3005">
                  <a:moveTo>
                    <a:pt x="2757" y="3005"/>
                  </a:moveTo>
                  <a:lnTo>
                    <a:pt x="0" y="3005"/>
                  </a:lnTo>
                  <a:lnTo>
                    <a:pt x="1374" y="0"/>
                  </a:lnTo>
                  <a:lnTo>
                    <a:pt x="1523" y="0"/>
                  </a:lnTo>
                  <a:lnTo>
                    <a:pt x="2757" y="3005"/>
                  </a:lnTo>
                  <a:close/>
                </a:path>
              </a:pathLst>
            </a:custGeom>
            <a:solidFill>
              <a:srgbClr val="17649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11" name="Freeform 25">
              <a:extLst>
                <a:ext uri="{FF2B5EF4-FFF2-40B4-BE49-F238E27FC236}">
                  <a16:creationId xmlns:a16="http://schemas.microsoft.com/office/drawing/2014/main" id="{2C0D7672-5A97-465D-8C60-009C1FA88491}"/>
                </a:ext>
              </a:extLst>
            </p:cNvPr>
            <p:cNvSpPr>
              <a:spLocks/>
            </p:cNvSpPr>
            <p:nvPr/>
          </p:nvSpPr>
          <p:spPr bwMode="auto">
            <a:xfrm>
              <a:off x="4127849" y="2283318"/>
              <a:ext cx="4197138" cy="4574683"/>
            </a:xfrm>
            <a:custGeom>
              <a:avLst/>
              <a:gdLst>
                <a:gd name="T0" fmla="*/ 2757 w 2757"/>
                <a:gd name="T1" fmla="*/ 3005 h 3005"/>
                <a:gd name="T2" fmla="*/ 0 w 2757"/>
                <a:gd name="T3" fmla="*/ 3005 h 3005"/>
                <a:gd name="T4" fmla="*/ 1374 w 2757"/>
                <a:gd name="T5" fmla="*/ 0 h 3005"/>
                <a:gd name="T6" fmla="*/ 2757 w 2757"/>
                <a:gd name="T7" fmla="*/ 3005 h 3005"/>
              </a:gdLst>
              <a:ahLst/>
              <a:cxnLst>
                <a:cxn ang="0">
                  <a:pos x="T0" y="T1"/>
                </a:cxn>
                <a:cxn ang="0">
                  <a:pos x="T2" y="T3"/>
                </a:cxn>
                <a:cxn ang="0">
                  <a:pos x="T4" y="T5"/>
                </a:cxn>
                <a:cxn ang="0">
                  <a:pos x="T6" y="T7"/>
                </a:cxn>
              </a:cxnLst>
              <a:rect l="0" t="0" r="r" b="b"/>
              <a:pathLst>
                <a:path w="2757" h="3005">
                  <a:moveTo>
                    <a:pt x="2757" y="3005"/>
                  </a:moveTo>
                  <a:lnTo>
                    <a:pt x="0" y="3005"/>
                  </a:lnTo>
                  <a:lnTo>
                    <a:pt x="1374" y="0"/>
                  </a:lnTo>
                  <a:lnTo>
                    <a:pt x="2757" y="3005"/>
                  </a:lnTo>
                  <a:close/>
                </a:path>
              </a:pathLst>
            </a:custGeom>
            <a:solidFill>
              <a:srgbClr val="17649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pic>
          <p:nvPicPr>
            <p:cNvPr id="12" name="Picture 29">
              <a:extLst>
                <a:ext uri="{FF2B5EF4-FFF2-40B4-BE49-F238E27FC236}">
                  <a16:creationId xmlns:a16="http://schemas.microsoft.com/office/drawing/2014/main" id="{65ADB06A-01A7-477E-A7AA-F4F4C2CDDCF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2271922" flipH="1">
              <a:off x="3836017" y="1790926"/>
              <a:ext cx="1138782" cy="5218351"/>
            </a:xfrm>
            <a:prstGeom prst="rect">
              <a:avLst/>
            </a:prstGeom>
          </p:spPr>
        </p:pic>
      </p:grpSp>
      <p:sp>
        <p:nvSpPr>
          <p:cNvPr id="13" name="TextBox 9">
            <a:extLst>
              <a:ext uri="{FF2B5EF4-FFF2-40B4-BE49-F238E27FC236}">
                <a16:creationId xmlns:a16="http://schemas.microsoft.com/office/drawing/2014/main" id="{29B6F065-D973-452B-A10F-C9FF6D356984}"/>
              </a:ext>
            </a:extLst>
          </p:cNvPr>
          <p:cNvSpPr txBox="1"/>
          <p:nvPr/>
        </p:nvSpPr>
        <p:spPr>
          <a:xfrm rot="17679827">
            <a:off x="6020652" y="4287180"/>
            <a:ext cx="2890535" cy="707886"/>
          </a:xfrm>
          <a:prstGeom prst="rect">
            <a:avLst/>
          </a:prstGeom>
          <a:noFill/>
        </p:spPr>
        <p:txBody>
          <a:bodyPr wrap="none" rtlCol="0">
            <a:spAutoFit/>
          </a:bodyPr>
          <a:lstStyle/>
          <a:p>
            <a:r>
              <a:rPr lang="en-US" sz="4000" b="1" dirty="0">
                <a:solidFill>
                  <a:srgbClr val="FFFFFF"/>
                </a:solidFill>
                <a:cs typeface="+mn-ea"/>
                <a:sym typeface="+mn-lt"/>
              </a:rPr>
              <a:t>￥ 421,000</a:t>
            </a:r>
          </a:p>
        </p:txBody>
      </p:sp>
      <p:sp>
        <p:nvSpPr>
          <p:cNvPr id="14" name="TextBox 10">
            <a:extLst>
              <a:ext uri="{FF2B5EF4-FFF2-40B4-BE49-F238E27FC236}">
                <a16:creationId xmlns:a16="http://schemas.microsoft.com/office/drawing/2014/main" id="{8A237775-817C-4802-B6EB-3C1739F5EE42}"/>
              </a:ext>
            </a:extLst>
          </p:cNvPr>
          <p:cNvSpPr txBox="1"/>
          <p:nvPr/>
        </p:nvSpPr>
        <p:spPr>
          <a:xfrm rot="17679827">
            <a:off x="7281748" y="4731588"/>
            <a:ext cx="2890535" cy="707886"/>
          </a:xfrm>
          <a:prstGeom prst="rect">
            <a:avLst/>
          </a:prstGeom>
          <a:noFill/>
        </p:spPr>
        <p:txBody>
          <a:bodyPr wrap="none" rtlCol="0">
            <a:spAutoFit/>
          </a:bodyPr>
          <a:lstStyle/>
          <a:p>
            <a:r>
              <a:rPr lang="en-US" sz="4000" b="1" dirty="0">
                <a:solidFill>
                  <a:srgbClr val="FFFFFF"/>
                </a:solidFill>
                <a:cs typeface="+mn-ea"/>
                <a:sym typeface="+mn-lt"/>
              </a:rPr>
              <a:t>￥ 321,000</a:t>
            </a:r>
          </a:p>
        </p:txBody>
      </p:sp>
      <p:grpSp>
        <p:nvGrpSpPr>
          <p:cNvPr id="15" name="Group 32">
            <a:extLst>
              <a:ext uri="{FF2B5EF4-FFF2-40B4-BE49-F238E27FC236}">
                <a16:creationId xmlns:a16="http://schemas.microsoft.com/office/drawing/2014/main" id="{D89D8889-1002-4E0F-BF33-F2E87B717C4B}"/>
              </a:ext>
            </a:extLst>
          </p:cNvPr>
          <p:cNvGrpSpPr/>
          <p:nvPr/>
        </p:nvGrpSpPr>
        <p:grpSpPr>
          <a:xfrm>
            <a:off x="8280170" y="3201834"/>
            <a:ext cx="3617363" cy="3733499"/>
            <a:chOff x="5042543" y="3201834"/>
            <a:chExt cx="3617363" cy="3733499"/>
          </a:xfrm>
        </p:grpSpPr>
        <p:sp>
          <p:nvSpPr>
            <p:cNvPr id="16" name="Freeform 26">
              <a:extLst>
                <a:ext uri="{FF2B5EF4-FFF2-40B4-BE49-F238E27FC236}">
                  <a16:creationId xmlns:a16="http://schemas.microsoft.com/office/drawing/2014/main" id="{2C074222-F529-4608-804D-11300E90A81A}"/>
                </a:ext>
              </a:extLst>
            </p:cNvPr>
            <p:cNvSpPr>
              <a:spLocks/>
            </p:cNvSpPr>
            <p:nvPr/>
          </p:nvSpPr>
          <p:spPr bwMode="auto">
            <a:xfrm>
              <a:off x="5408152" y="3676275"/>
              <a:ext cx="2916836" cy="3181726"/>
            </a:xfrm>
            <a:custGeom>
              <a:avLst/>
              <a:gdLst>
                <a:gd name="T0" fmla="*/ 1916 w 1916"/>
                <a:gd name="T1" fmla="*/ 2090 h 2090"/>
                <a:gd name="T2" fmla="*/ 0 w 1916"/>
                <a:gd name="T3" fmla="*/ 2090 h 2090"/>
                <a:gd name="T4" fmla="*/ 956 w 1916"/>
                <a:gd name="T5" fmla="*/ 0 h 2090"/>
                <a:gd name="T6" fmla="*/ 1057 w 1916"/>
                <a:gd name="T7" fmla="*/ 0 h 2090"/>
                <a:gd name="T8" fmla="*/ 1916 w 1916"/>
                <a:gd name="T9" fmla="*/ 2090 h 2090"/>
              </a:gdLst>
              <a:ahLst/>
              <a:cxnLst>
                <a:cxn ang="0">
                  <a:pos x="T0" y="T1"/>
                </a:cxn>
                <a:cxn ang="0">
                  <a:pos x="T2" y="T3"/>
                </a:cxn>
                <a:cxn ang="0">
                  <a:pos x="T4" y="T5"/>
                </a:cxn>
                <a:cxn ang="0">
                  <a:pos x="T6" y="T7"/>
                </a:cxn>
                <a:cxn ang="0">
                  <a:pos x="T8" y="T9"/>
                </a:cxn>
              </a:cxnLst>
              <a:rect l="0" t="0" r="r" b="b"/>
              <a:pathLst>
                <a:path w="1916" h="2090">
                  <a:moveTo>
                    <a:pt x="1916" y="2090"/>
                  </a:moveTo>
                  <a:lnTo>
                    <a:pt x="0" y="2090"/>
                  </a:lnTo>
                  <a:lnTo>
                    <a:pt x="956" y="0"/>
                  </a:lnTo>
                  <a:lnTo>
                    <a:pt x="1057" y="0"/>
                  </a:lnTo>
                  <a:lnTo>
                    <a:pt x="1916" y="2090"/>
                  </a:lnTo>
                  <a:close/>
                </a:path>
              </a:pathLst>
            </a:custGeom>
            <a:solidFill>
              <a:srgbClr val="1AA4BE">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17" name="Freeform 27">
              <a:extLst>
                <a:ext uri="{FF2B5EF4-FFF2-40B4-BE49-F238E27FC236}">
                  <a16:creationId xmlns:a16="http://schemas.microsoft.com/office/drawing/2014/main" id="{87C8C86E-8D9B-4822-BCF9-CC04F71A134A}"/>
                </a:ext>
              </a:extLst>
            </p:cNvPr>
            <p:cNvSpPr>
              <a:spLocks/>
            </p:cNvSpPr>
            <p:nvPr/>
          </p:nvSpPr>
          <p:spPr bwMode="auto">
            <a:xfrm>
              <a:off x="5563432" y="3676275"/>
              <a:ext cx="3096474" cy="3181726"/>
            </a:xfrm>
            <a:custGeom>
              <a:avLst/>
              <a:gdLst>
                <a:gd name="T0" fmla="*/ 2034 w 2034"/>
                <a:gd name="T1" fmla="*/ 2090 h 2090"/>
                <a:gd name="T2" fmla="*/ 0 w 2034"/>
                <a:gd name="T3" fmla="*/ 2090 h 2090"/>
                <a:gd name="T4" fmla="*/ 955 w 2034"/>
                <a:gd name="T5" fmla="*/ 0 h 2090"/>
                <a:gd name="T6" fmla="*/ 2034 w 2034"/>
                <a:gd name="T7" fmla="*/ 2090 h 2090"/>
              </a:gdLst>
              <a:ahLst/>
              <a:cxnLst>
                <a:cxn ang="0">
                  <a:pos x="T0" y="T1"/>
                </a:cxn>
                <a:cxn ang="0">
                  <a:pos x="T2" y="T3"/>
                </a:cxn>
                <a:cxn ang="0">
                  <a:pos x="T4" y="T5"/>
                </a:cxn>
                <a:cxn ang="0">
                  <a:pos x="T6" y="T7"/>
                </a:cxn>
              </a:cxnLst>
              <a:rect l="0" t="0" r="r" b="b"/>
              <a:pathLst>
                <a:path w="2034" h="2090">
                  <a:moveTo>
                    <a:pt x="2034" y="2090"/>
                  </a:moveTo>
                  <a:lnTo>
                    <a:pt x="0" y="2090"/>
                  </a:lnTo>
                  <a:lnTo>
                    <a:pt x="955" y="0"/>
                  </a:lnTo>
                  <a:lnTo>
                    <a:pt x="2034" y="2090"/>
                  </a:lnTo>
                  <a:close/>
                </a:path>
              </a:pathLst>
            </a:custGeom>
            <a:solidFill>
              <a:srgbClr val="00BCD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pic>
          <p:nvPicPr>
            <p:cNvPr id="18" name="Picture 30">
              <a:extLst>
                <a:ext uri="{FF2B5EF4-FFF2-40B4-BE49-F238E27FC236}">
                  <a16:creationId xmlns:a16="http://schemas.microsoft.com/office/drawing/2014/main" id="{49889CC0-234F-4099-A660-6B43C695B46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2271922" flipH="1">
              <a:off x="5042543" y="3201834"/>
              <a:ext cx="1138782" cy="3733499"/>
            </a:xfrm>
            <a:prstGeom prst="rect">
              <a:avLst/>
            </a:prstGeom>
          </p:spPr>
        </p:pic>
      </p:grpSp>
      <p:sp>
        <p:nvSpPr>
          <p:cNvPr id="19" name="TextBox 11">
            <a:extLst>
              <a:ext uri="{FF2B5EF4-FFF2-40B4-BE49-F238E27FC236}">
                <a16:creationId xmlns:a16="http://schemas.microsoft.com/office/drawing/2014/main" id="{B964014B-CA5F-497D-A450-FF9FD6ECACFF}"/>
              </a:ext>
            </a:extLst>
          </p:cNvPr>
          <p:cNvSpPr txBox="1"/>
          <p:nvPr/>
        </p:nvSpPr>
        <p:spPr>
          <a:xfrm rot="17679827">
            <a:off x="8412432" y="5218481"/>
            <a:ext cx="2890535" cy="707886"/>
          </a:xfrm>
          <a:prstGeom prst="rect">
            <a:avLst/>
          </a:prstGeom>
          <a:noFill/>
        </p:spPr>
        <p:txBody>
          <a:bodyPr wrap="none" rtlCol="0">
            <a:spAutoFit/>
          </a:bodyPr>
          <a:lstStyle/>
          <a:p>
            <a:r>
              <a:rPr lang="en-US" sz="4000" b="1" dirty="0">
                <a:solidFill>
                  <a:srgbClr val="FFFFFF"/>
                </a:solidFill>
                <a:cs typeface="+mn-ea"/>
                <a:sym typeface="+mn-lt"/>
              </a:rPr>
              <a:t>￥ 288,000</a:t>
            </a:r>
          </a:p>
        </p:txBody>
      </p:sp>
      <p:grpSp>
        <p:nvGrpSpPr>
          <p:cNvPr id="58" name="组合 57">
            <a:extLst>
              <a:ext uri="{FF2B5EF4-FFF2-40B4-BE49-F238E27FC236}">
                <a16:creationId xmlns:a16="http://schemas.microsoft.com/office/drawing/2014/main" id="{A2962501-EEC3-4FA6-AEFC-1570D203C733}"/>
              </a:ext>
            </a:extLst>
          </p:cNvPr>
          <p:cNvGrpSpPr/>
          <p:nvPr/>
        </p:nvGrpSpPr>
        <p:grpSpPr>
          <a:xfrm>
            <a:off x="1636641" y="2600135"/>
            <a:ext cx="648000" cy="648000"/>
            <a:chOff x="7044003" y="3389684"/>
            <a:chExt cx="648000" cy="648000"/>
          </a:xfrm>
          <a:effectLst>
            <a:outerShdw blurRad="254000" dist="127000" dir="8100000" algn="tr" rotWithShape="0">
              <a:prstClr val="black">
                <a:alpha val="40000"/>
              </a:prstClr>
            </a:outerShdw>
          </a:effectLst>
        </p:grpSpPr>
        <p:sp>
          <p:nvSpPr>
            <p:cNvPr id="59" name="ïšḻïďê-Oval 62">
              <a:extLst>
                <a:ext uri="{FF2B5EF4-FFF2-40B4-BE49-F238E27FC236}">
                  <a16:creationId xmlns:a16="http://schemas.microsoft.com/office/drawing/2014/main" id="{DF25B46A-D626-4B93-B212-9E163B51D0A0}"/>
                </a:ext>
              </a:extLst>
            </p:cNvPr>
            <p:cNvSpPr/>
            <p:nvPr/>
          </p:nvSpPr>
          <p:spPr bwMode="auto">
            <a:xfrm>
              <a:off x="7044003" y="3389684"/>
              <a:ext cx="648000" cy="648000"/>
            </a:xfrm>
            <a:prstGeom prst="ellipse">
              <a:avLst/>
            </a:prstGeom>
            <a:solidFill>
              <a:srgbClr val="00BCD4"/>
            </a:solidFill>
            <a:ln w="19050">
              <a:noFill/>
              <a:round/>
              <a:headEnd/>
              <a:tailEnd/>
            </a:ln>
          </p:spPr>
          <p:txBody>
            <a:bodyPr anchor="ctr"/>
            <a:lstStyle/>
            <a:p>
              <a:pPr algn="ctr"/>
              <a:endParaRPr>
                <a:solidFill>
                  <a:schemeClr val="bg1"/>
                </a:solidFill>
                <a:cs typeface="+mn-ea"/>
                <a:sym typeface="+mn-lt"/>
              </a:endParaRPr>
            </a:p>
          </p:txBody>
        </p:sp>
        <p:grpSp>
          <p:nvGrpSpPr>
            <p:cNvPr id="60" name="Group 63">
              <a:extLst>
                <a:ext uri="{FF2B5EF4-FFF2-40B4-BE49-F238E27FC236}">
                  <a16:creationId xmlns:a16="http://schemas.microsoft.com/office/drawing/2014/main" id="{4AF75C53-1922-4CE9-8B82-62571EB1E4E7}"/>
                </a:ext>
              </a:extLst>
            </p:cNvPr>
            <p:cNvGrpSpPr/>
            <p:nvPr/>
          </p:nvGrpSpPr>
          <p:grpSpPr>
            <a:xfrm>
              <a:off x="7212841" y="3561048"/>
              <a:ext cx="310325" cy="305273"/>
              <a:chOff x="4797425" y="4017963"/>
              <a:chExt cx="195263" cy="192088"/>
            </a:xfrm>
            <a:solidFill>
              <a:schemeClr val="accent1"/>
            </a:solidFill>
          </p:grpSpPr>
          <p:sp>
            <p:nvSpPr>
              <p:cNvPr id="61" name="ïšḻïďê-Freeform: Shape 64">
                <a:extLst>
                  <a:ext uri="{FF2B5EF4-FFF2-40B4-BE49-F238E27FC236}">
                    <a16:creationId xmlns:a16="http://schemas.microsoft.com/office/drawing/2014/main" id="{A01F073E-E52D-4CDF-8BCC-11285570CD77}"/>
                  </a:ext>
                </a:extLst>
              </p:cNvPr>
              <p:cNvSpPr>
                <a:spLocks/>
              </p:cNvSpPr>
              <p:nvPr/>
            </p:nvSpPr>
            <p:spPr bwMode="auto">
              <a:xfrm>
                <a:off x="4833938" y="4017963"/>
                <a:ext cx="7938" cy="95250"/>
              </a:xfrm>
              <a:custGeom>
                <a:avLst/>
                <a:gdLst/>
                <a:ahLst/>
                <a:cxnLst>
                  <a:cxn ang="0">
                    <a:pos x="1" y="37"/>
                  </a:cxn>
                  <a:cxn ang="0">
                    <a:pos x="3" y="35"/>
                  </a:cxn>
                  <a:cxn ang="0">
                    <a:pos x="3" y="1"/>
                  </a:cxn>
                  <a:cxn ang="0">
                    <a:pos x="1" y="0"/>
                  </a:cxn>
                  <a:cxn ang="0">
                    <a:pos x="0" y="1"/>
                  </a:cxn>
                  <a:cxn ang="0">
                    <a:pos x="0" y="35"/>
                  </a:cxn>
                  <a:cxn ang="0">
                    <a:pos x="1" y="37"/>
                  </a:cxn>
                </a:cxnLst>
                <a:rect l="0" t="0" r="r" b="b"/>
                <a:pathLst>
                  <a:path w="3" h="37">
                    <a:moveTo>
                      <a:pt x="1" y="37"/>
                    </a:moveTo>
                    <a:cubicBezTo>
                      <a:pt x="2" y="37"/>
                      <a:pt x="3" y="36"/>
                      <a:pt x="3" y="35"/>
                    </a:cubicBezTo>
                    <a:cubicBezTo>
                      <a:pt x="3" y="1"/>
                      <a:pt x="3" y="1"/>
                      <a:pt x="3" y="1"/>
                    </a:cubicBezTo>
                    <a:cubicBezTo>
                      <a:pt x="3" y="0"/>
                      <a:pt x="2" y="0"/>
                      <a:pt x="1" y="0"/>
                    </a:cubicBezTo>
                    <a:cubicBezTo>
                      <a:pt x="0" y="0"/>
                      <a:pt x="0" y="0"/>
                      <a:pt x="0" y="1"/>
                    </a:cubicBezTo>
                    <a:cubicBezTo>
                      <a:pt x="0" y="35"/>
                      <a:pt x="0" y="35"/>
                      <a:pt x="0" y="35"/>
                    </a:cubicBezTo>
                    <a:cubicBezTo>
                      <a:pt x="0" y="36"/>
                      <a:pt x="0" y="37"/>
                      <a:pt x="1" y="37"/>
                    </a:cubicBezTo>
                    <a:close/>
                  </a:path>
                </a:pathLst>
              </a:custGeom>
              <a:grpFill/>
              <a:ln w="9525">
                <a:solidFill>
                  <a:schemeClr val="bg1"/>
                </a:solidFill>
                <a:round/>
                <a:headEnd/>
                <a:tailEnd/>
              </a:ln>
            </p:spPr>
            <p:txBody>
              <a:bodyPr anchor="ctr"/>
              <a:lstStyle/>
              <a:p>
                <a:pPr algn="ctr"/>
                <a:endParaRPr>
                  <a:solidFill>
                    <a:schemeClr val="bg1"/>
                  </a:solidFill>
                  <a:cs typeface="+mn-ea"/>
                  <a:sym typeface="+mn-lt"/>
                </a:endParaRPr>
              </a:p>
            </p:txBody>
          </p:sp>
          <p:sp>
            <p:nvSpPr>
              <p:cNvPr id="62" name="ïšḻïďê-Freeform: Shape 65">
                <a:extLst>
                  <a:ext uri="{FF2B5EF4-FFF2-40B4-BE49-F238E27FC236}">
                    <a16:creationId xmlns:a16="http://schemas.microsoft.com/office/drawing/2014/main" id="{7C5402B3-15B6-4CA4-9CBB-50BADC117423}"/>
                  </a:ext>
                </a:extLst>
              </p:cNvPr>
              <p:cNvSpPr>
                <a:spLocks/>
              </p:cNvSpPr>
              <p:nvPr/>
            </p:nvSpPr>
            <p:spPr bwMode="auto">
              <a:xfrm>
                <a:off x="4860925" y="4017963"/>
                <a:ext cx="11113" cy="58738"/>
              </a:xfrm>
              <a:custGeom>
                <a:avLst/>
                <a:gdLst/>
                <a:ahLst/>
                <a:cxnLst>
                  <a:cxn ang="0">
                    <a:pos x="2" y="23"/>
                  </a:cxn>
                  <a:cxn ang="0">
                    <a:pos x="4" y="21"/>
                  </a:cxn>
                  <a:cxn ang="0">
                    <a:pos x="4" y="1"/>
                  </a:cxn>
                  <a:cxn ang="0">
                    <a:pos x="2" y="0"/>
                  </a:cxn>
                  <a:cxn ang="0">
                    <a:pos x="0" y="1"/>
                  </a:cxn>
                  <a:cxn ang="0">
                    <a:pos x="0" y="21"/>
                  </a:cxn>
                  <a:cxn ang="0">
                    <a:pos x="2" y="23"/>
                  </a:cxn>
                </a:cxnLst>
                <a:rect l="0" t="0" r="r" b="b"/>
                <a:pathLst>
                  <a:path w="4" h="23">
                    <a:moveTo>
                      <a:pt x="2" y="23"/>
                    </a:moveTo>
                    <a:cubicBezTo>
                      <a:pt x="3" y="23"/>
                      <a:pt x="4" y="22"/>
                      <a:pt x="4" y="21"/>
                    </a:cubicBezTo>
                    <a:cubicBezTo>
                      <a:pt x="4" y="1"/>
                      <a:pt x="4" y="1"/>
                      <a:pt x="4" y="1"/>
                    </a:cubicBezTo>
                    <a:cubicBezTo>
                      <a:pt x="4" y="0"/>
                      <a:pt x="3" y="0"/>
                      <a:pt x="2" y="0"/>
                    </a:cubicBezTo>
                    <a:cubicBezTo>
                      <a:pt x="1" y="0"/>
                      <a:pt x="0" y="0"/>
                      <a:pt x="0" y="1"/>
                    </a:cubicBezTo>
                    <a:cubicBezTo>
                      <a:pt x="0" y="21"/>
                      <a:pt x="0" y="21"/>
                      <a:pt x="0" y="21"/>
                    </a:cubicBezTo>
                    <a:cubicBezTo>
                      <a:pt x="0" y="22"/>
                      <a:pt x="1" y="23"/>
                      <a:pt x="2" y="23"/>
                    </a:cubicBezTo>
                    <a:close/>
                  </a:path>
                </a:pathLst>
              </a:custGeom>
              <a:solidFill>
                <a:schemeClr val="bg1"/>
              </a:solidFill>
              <a:ln w="9525">
                <a:noFill/>
                <a:round/>
                <a:headEnd/>
                <a:tailEnd/>
              </a:ln>
            </p:spPr>
            <p:txBody>
              <a:bodyPr anchor="ctr"/>
              <a:lstStyle/>
              <a:p>
                <a:pPr algn="ctr"/>
                <a:endParaRPr>
                  <a:solidFill>
                    <a:schemeClr val="bg1"/>
                  </a:solidFill>
                  <a:cs typeface="+mn-ea"/>
                  <a:sym typeface="+mn-lt"/>
                </a:endParaRPr>
              </a:p>
            </p:txBody>
          </p:sp>
          <p:sp>
            <p:nvSpPr>
              <p:cNvPr id="63" name="ïšḻïďê-Freeform: Shape 66">
                <a:extLst>
                  <a:ext uri="{FF2B5EF4-FFF2-40B4-BE49-F238E27FC236}">
                    <a16:creationId xmlns:a16="http://schemas.microsoft.com/office/drawing/2014/main" id="{78F9EEA4-29BF-464E-AD54-6CF7BDE14C57}"/>
                  </a:ext>
                </a:extLst>
              </p:cNvPr>
              <p:cNvSpPr>
                <a:spLocks/>
              </p:cNvSpPr>
              <p:nvPr/>
            </p:nvSpPr>
            <p:spPr bwMode="auto">
              <a:xfrm>
                <a:off x="4892675" y="4017963"/>
                <a:ext cx="7938" cy="76200"/>
              </a:xfrm>
              <a:custGeom>
                <a:avLst/>
                <a:gdLst/>
                <a:ahLst/>
                <a:cxnLst>
                  <a:cxn ang="0">
                    <a:pos x="2" y="30"/>
                  </a:cxn>
                  <a:cxn ang="0">
                    <a:pos x="3" y="28"/>
                  </a:cxn>
                  <a:cxn ang="0">
                    <a:pos x="3" y="1"/>
                  </a:cxn>
                  <a:cxn ang="0">
                    <a:pos x="2" y="0"/>
                  </a:cxn>
                  <a:cxn ang="0">
                    <a:pos x="0" y="1"/>
                  </a:cxn>
                  <a:cxn ang="0">
                    <a:pos x="0" y="28"/>
                  </a:cxn>
                  <a:cxn ang="0">
                    <a:pos x="2" y="30"/>
                  </a:cxn>
                </a:cxnLst>
                <a:rect l="0" t="0" r="r" b="b"/>
                <a:pathLst>
                  <a:path w="3" h="30">
                    <a:moveTo>
                      <a:pt x="2" y="30"/>
                    </a:moveTo>
                    <a:cubicBezTo>
                      <a:pt x="3" y="30"/>
                      <a:pt x="3" y="29"/>
                      <a:pt x="3" y="28"/>
                    </a:cubicBezTo>
                    <a:cubicBezTo>
                      <a:pt x="3" y="1"/>
                      <a:pt x="3" y="1"/>
                      <a:pt x="3" y="1"/>
                    </a:cubicBezTo>
                    <a:cubicBezTo>
                      <a:pt x="3" y="0"/>
                      <a:pt x="3" y="0"/>
                      <a:pt x="2" y="0"/>
                    </a:cubicBezTo>
                    <a:cubicBezTo>
                      <a:pt x="1" y="0"/>
                      <a:pt x="0" y="0"/>
                      <a:pt x="0" y="1"/>
                    </a:cubicBezTo>
                    <a:cubicBezTo>
                      <a:pt x="0" y="28"/>
                      <a:pt x="0" y="28"/>
                      <a:pt x="0" y="28"/>
                    </a:cubicBezTo>
                    <a:cubicBezTo>
                      <a:pt x="0" y="29"/>
                      <a:pt x="1" y="30"/>
                      <a:pt x="2" y="30"/>
                    </a:cubicBezTo>
                    <a:close/>
                  </a:path>
                </a:pathLst>
              </a:custGeom>
              <a:grpFill/>
              <a:ln w="9525">
                <a:solidFill>
                  <a:schemeClr val="bg1"/>
                </a:solidFill>
                <a:round/>
                <a:headEnd/>
                <a:tailEnd/>
              </a:ln>
            </p:spPr>
            <p:txBody>
              <a:bodyPr anchor="ctr"/>
              <a:lstStyle/>
              <a:p>
                <a:pPr algn="ctr"/>
                <a:endParaRPr>
                  <a:solidFill>
                    <a:schemeClr val="bg1"/>
                  </a:solidFill>
                  <a:cs typeface="+mn-ea"/>
                  <a:sym typeface="+mn-lt"/>
                </a:endParaRPr>
              </a:p>
            </p:txBody>
          </p:sp>
          <p:sp>
            <p:nvSpPr>
              <p:cNvPr id="64" name="ïšḻïďê-Freeform: Shape 67">
                <a:extLst>
                  <a:ext uri="{FF2B5EF4-FFF2-40B4-BE49-F238E27FC236}">
                    <a16:creationId xmlns:a16="http://schemas.microsoft.com/office/drawing/2014/main" id="{A45EE823-84BF-4F35-B36C-696BE23E48DB}"/>
                  </a:ext>
                </a:extLst>
              </p:cNvPr>
              <p:cNvSpPr>
                <a:spLocks/>
              </p:cNvSpPr>
              <p:nvPr/>
            </p:nvSpPr>
            <p:spPr bwMode="auto">
              <a:xfrm>
                <a:off x="4922838" y="4017963"/>
                <a:ext cx="7938" cy="38100"/>
              </a:xfrm>
              <a:custGeom>
                <a:avLst/>
                <a:gdLst/>
                <a:ahLst/>
                <a:cxnLst>
                  <a:cxn ang="0">
                    <a:pos x="2" y="15"/>
                  </a:cxn>
                  <a:cxn ang="0">
                    <a:pos x="3" y="14"/>
                  </a:cxn>
                  <a:cxn ang="0">
                    <a:pos x="3" y="1"/>
                  </a:cxn>
                  <a:cxn ang="0">
                    <a:pos x="2" y="0"/>
                  </a:cxn>
                  <a:cxn ang="0">
                    <a:pos x="0" y="1"/>
                  </a:cxn>
                  <a:cxn ang="0">
                    <a:pos x="0" y="14"/>
                  </a:cxn>
                  <a:cxn ang="0">
                    <a:pos x="2" y="15"/>
                  </a:cxn>
                </a:cxnLst>
                <a:rect l="0" t="0" r="r" b="b"/>
                <a:pathLst>
                  <a:path w="3" h="15">
                    <a:moveTo>
                      <a:pt x="2" y="15"/>
                    </a:moveTo>
                    <a:cubicBezTo>
                      <a:pt x="2" y="15"/>
                      <a:pt x="3" y="15"/>
                      <a:pt x="3" y="14"/>
                    </a:cubicBezTo>
                    <a:cubicBezTo>
                      <a:pt x="3" y="1"/>
                      <a:pt x="3" y="1"/>
                      <a:pt x="3" y="1"/>
                    </a:cubicBezTo>
                    <a:cubicBezTo>
                      <a:pt x="3" y="0"/>
                      <a:pt x="2" y="0"/>
                      <a:pt x="2" y="0"/>
                    </a:cubicBezTo>
                    <a:cubicBezTo>
                      <a:pt x="1" y="0"/>
                      <a:pt x="0" y="0"/>
                      <a:pt x="0" y="1"/>
                    </a:cubicBezTo>
                    <a:cubicBezTo>
                      <a:pt x="0" y="14"/>
                      <a:pt x="0" y="14"/>
                      <a:pt x="0" y="14"/>
                    </a:cubicBezTo>
                    <a:cubicBezTo>
                      <a:pt x="0" y="15"/>
                      <a:pt x="1" y="15"/>
                      <a:pt x="2" y="15"/>
                    </a:cubicBezTo>
                    <a:close/>
                  </a:path>
                </a:pathLst>
              </a:custGeom>
              <a:solidFill>
                <a:schemeClr val="bg1"/>
              </a:solidFill>
              <a:ln w="9525">
                <a:solidFill>
                  <a:schemeClr val="bg1"/>
                </a:solidFill>
                <a:round/>
                <a:headEnd/>
                <a:tailEnd/>
              </a:ln>
            </p:spPr>
            <p:txBody>
              <a:bodyPr anchor="ctr"/>
              <a:lstStyle/>
              <a:p>
                <a:pPr algn="ctr"/>
                <a:endParaRPr>
                  <a:solidFill>
                    <a:schemeClr val="bg1"/>
                  </a:solidFill>
                  <a:cs typeface="+mn-ea"/>
                  <a:sym typeface="+mn-lt"/>
                </a:endParaRPr>
              </a:p>
            </p:txBody>
          </p:sp>
          <p:sp>
            <p:nvSpPr>
              <p:cNvPr id="65" name="ïšḻïďê-Freeform: Shape 68">
                <a:extLst>
                  <a:ext uri="{FF2B5EF4-FFF2-40B4-BE49-F238E27FC236}">
                    <a16:creationId xmlns:a16="http://schemas.microsoft.com/office/drawing/2014/main" id="{1E833E7B-690F-4DED-9E14-519B8F086CDB}"/>
                  </a:ext>
                </a:extLst>
              </p:cNvPr>
              <p:cNvSpPr>
                <a:spLocks/>
              </p:cNvSpPr>
              <p:nvPr/>
            </p:nvSpPr>
            <p:spPr bwMode="auto">
              <a:xfrm>
                <a:off x="4797425" y="4017963"/>
                <a:ext cx="195263" cy="192088"/>
              </a:xfrm>
              <a:custGeom>
                <a:avLst/>
                <a:gdLst/>
                <a:ahLst/>
                <a:cxnLst>
                  <a:cxn ang="0">
                    <a:pos x="73" y="23"/>
                  </a:cxn>
                  <a:cxn ang="0">
                    <a:pos x="64" y="70"/>
                  </a:cxn>
                  <a:cxn ang="0">
                    <a:pos x="62" y="32"/>
                  </a:cxn>
                  <a:cxn ang="0">
                    <a:pos x="61" y="70"/>
                  </a:cxn>
                  <a:cxn ang="0">
                    <a:pos x="52" y="51"/>
                  </a:cxn>
                  <a:cxn ang="0">
                    <a:pos x="49" y="51"/>
                  </a:cxn>
                  <a:cxn ang="0">
                    <a:pos x="40" y="70"/>
                  </a:cxn>
                  <a:cxn ang="0">
                    <a:pos x="39" y="57"/>
                  </a:cxn>
                  <a:cxn ang="0">
                    <a:pos x="37" y="70"/>
                  </a:cxn>
                  <a:cxn ang="0">
                    <a:pos x="29" y="56"/>
                  </a:cxn>
                  <a:cxn ang="0">
                    <a:pos x="25" y="56"/>
                  </a:cxn>
                  <a:cxn ang="0">
                    <a:pos x="17" y="70"/>
                  </a:cxn>
                  <a:cxn ang="0">
                    <a:pos x="15" y="67"/>
                  </a:cxn>
                  <a:cxn ang="0">
                    <a:pos x="14" y="70"/>
                  </a:cxn>
                  <a:cxn ang="0">
                    <a:pos x="28" y="39"/>
                  </a:cxn>
                  <a:cxn ang="0">
                    <a:pos x="43" y="46"/>
                  </a:cxn>
                  <a:cxn ang="0">
                    <a:pos x="71" y="14"/>
                  </a:cxn>
                  <a:cxn ang="0">
                    <a:pos x="74" y="16"/>
                  </a:cxn>
                  <a:cxn ang="0">
                    <a:pos x="73" y="2"/>
                  </a:cxn>
                  <a:cxn ang="0">
                    <a:pos x="71" y="0"/>
                  </a:cxn>
                  <a:cxn ang="0">
                    <a:pos x="58" y="5"/>
                  </a:cxn>
                  <a:cxn ang="0">
                    <a:pos x="66" y="6"/>
                  </a:cxn>
                  <a:cxn ang="0">
                    <a:pos x="28" y="34"/>
                  </a:cxn>
                  <a:cxn ang="0">
                    <a:pos x="5" y="65"/>
                  </a:cxn>
                  <a:cxn ang="0">
                    <a:pos x="2" y="0"/>
                  </a:cxn>
                  <a:cxn ang="0">
                    <a:pos x="0" y="72"/>
                  </a:cxn>
                  <a:cxn ang="0">
                    <a:pos x="0" y="72"/>
                  </a:cxn>
                  <a:cxn ang="0">
                    <a:pos x="0" y="73"/>
                  </a:cxn>
                  <a:cxn ang="0">
                    <a:pos x="0" y="73"/>
                  </a:cxn>
                  <a:cxn ang="0">
                    <a:pos x="0" y="74"/>
                  </a:cxn>
                  <a:cxn ang="0">
                    <a:pos x="1" y="74"/>
                  </a:cxn>
                  <a:cxn ang="0">
                    <a:pos x="1" y="74"/>
                  </a:cxn>
                  <a:cxn ang="0">
                    <a:pos x="1" y="74"/>
                  </a:cxn>
                  <a:cxn ang="0">
                    <a:pos x="1" y="75"/>
                  </a:cxn>
                  <a:cxn ang="0">
                    <a:pos x="2" y="75"/>
                  </a:cxn>
                  <a:cxn ang="0">
                    <a:pos x="2" y="75"/>
                  </a:cxn>
                  <a:cxn ang="0">
                    <a:pos x="73" y="75"/>
                  </a:cxn>
                  <a:cxn ang="0">
                    <a:pos x="76" y="72"/>
                  </a:cxn>
                  <a:cxn ang="0">
                    <a:pos x="74" y="22"/>
                  </a:cxn>
                </a:cxnLst>
                <a:rect l="0" t="0" r="r" b="b"/>
                <a:pathLst>
                  <a:path w="76" h="75">
                    <a:moveTo>
                      <a:pt x="74" y="22"/>
                    </a:moveTo>
                    <a:cubicBezTo>
                      <a:pt x="73" y="22"/>
                      <a:pt x="73" y="22"/>
                      <a:pt x="73" y="23"/>
                    </a:cubicBezTo>
                    <a:cubicBezTo>
                      <a:pt x="73" y="70"/>
                      <a:pt x="73" y="70"/>
                      <a:pt x="73" y="70"/>
                    </a:cubicBezTo>
                    <a:cubicBezTo>
                      <a:pt x="64" y="70"/>
                      <a:pt x="64" y="70"/>
                      <a:pt x="64" y="70"/>
                    </a:cubicBezTo>
                    <a:cubicBezTo>
                      <a:pt x="64" y="34"/>
                      <a:pt x="64" y="34"/>
                      <a:pt x="64" y="34"/>
                    </a:cubicBezTo>
                    <a:cubicBezTo>
                      <a:pt x="64" y="33"/>
                      <a:pt x="63" y="32"/>
                      <a:pt x="62" y="32"/>
                    </a:cubicBezTo>
                    <a:cubicBezTo>
                      <a:pt x="62" y="32"/>
                      <a:pt x="61" y="33"/>
                      <a:pt x="61" y="34"/>
                    </a:cubicBezTo>
                    <a:cubicBezTo>
                      <a:pt x="61" y="70"/>
                      <a:pt x="61" y="70"/>
                      <a:pt x="61" y="70"/>
                    </a:cubicBezTo>
                    <a:cubicBezTo>
                      <a:pt x="52" y="70"/>
                      <a:pt x="52" y="70"/>
                      <a:pt x="52" y="70"/>
                    </a:cubicBezTo>
                    <a:cubicBezTo>
                      <a:pt x="52" y="51"/>
                      <a:pt x="52" y="51"/>
                      <a:pt x="52" y="51"/>
                    </a:cubicBezTo>
                    <a:cubicBezTo>
                      <a:pt x="52" y="50"/>
                      <a:pt x="51" y="49"/>
                      <a:pt x="51" y="49"/>
                    </a:cubicBezTo>
                    <a:cubicBezTo>
                      <a:pt x="50" y="49"/>
                      <a:pt x="49" y="50"/>
                      <a:pt x="49" y="51"/>
                    </a:cubicBezTo>
                    <a:cubicBezTo>
                      <a:pt x="49" y="70"/>
                      <a:pt x="49" y="70"/>
                      <a:pt x="49" y="70"/>
                    </a:cubicBezTo>
                    <a:cubicBezTo>
                      <a:pt x="40" y="70"/>
                      <a:pt x="40" y="70"/>
                      <a:pt x="40" y="70"/>
                    </a:cubicBezTo>
                    <a:cubicBezTo>
                      <a:pt x="40" y="58"/>
                      <a:pt x="40" y="58"/>
                      <a:pt x="40" y="58"/>
                    </a:cubicBezTo>
                    <a:cubicBezTo>
                      <a:pt x="40" y="57"/>
                      <a:pt x="40" y="57"/>
                      <a:pt x="39" y="57"/>
                    </a:cubicBezTo>
                    <a:cubicBezTo>
                      <a:pt x="38" y="57"/>
                      <a:pt x="37" y="57"/>
                      <a:pt x="37" y="58"/>
                    </a:cubicBezTo>
                    <a:cubicBezTo>
                      <a:pt x="37" y="70"/>
                      <a:pt x="37" y="70"/>
                      <a:pt x="37" y="70"/>
                    </a:cubicBezTo>
                    <a:cubicBezTo>
                      <a:pt x="29" y="70"/>
                      <a:pt x="29" y="70"/>
                      <a:pt x="29" y="70"/>
                    </a:cubicBezTo>
                    <a:cubicBezTo>
                      <a:pt x="29" y="56"/>
                      <a:pt x="29" y="56"/>
                      <a:pt x="29" y="56"/>
                    </a:cubicBezTo>
                    <a:cubicBezTo>
                      <a:pt x="29" y="55"/>
                      <a:pt x="28" y="54"/>
                      <a:pt x="27" y="54"/>
                    </a:cubicBezTo>
                    <a:cubicBezTo>
                      <a:pt x="26" y="54"/>
                      <a:pt x="25" y="55"/>
                      <a:pt x="25" y="56"/>
                    </a:cubicBezTo>
                    <a:cubicBezTo>
                      <a:pt x="25" y="70"/>
                      <a:pt x="25" y="70"/>
                      <a:pt x="25" y="70"/>
                    </a:cubicBezTo>
                    <a:cubicBezTo>
                      <a:pt x="17" y="70"/>
                      <a:pt x="17" y="70"/>
                      <a:pt x="17" y="70"/>
                    </a:cubicBezTo>
                    <a:cubicBezTo>
                      <a:pt x="17" y="68"/>
                      <a:pt x="17" y="68"/>
                      <a:pt x="17" y="68"/>
                    </a:cubicBezTo>
                    <a:cubicBezTo>
                      <a:pt x="17" y="68"/>
                      <a:pt x="16" y="67"/>
                      <a:pt x="15" y="67"/>
                    </a:cubicBezTo>
                    <a:cubicBezTo>
                      <a:pt x="14" y="67"/>
                      <a:pt x="14" y="68"/>
                      <a:pt x="14" y="68"/>
                    </a:cubicBezTo>
                    <a:cubicBezTo>
                      <a:pt x="14" y="70"/>
                      <a:pt x="14" y="70"/>
                      <a:pt x="14" y="70"/>
                    </a:cubicBezTo>
                    <a:cubicBezTo>
                      <a:pt x="7" y="70"/>
                      <a:pt x="7" y="70"/>
                      <a:pt x="7" y="70"/>
                    </a:cubicBezTo>
                    <a:cubicBezTo>
                      <a:pt x="28" y="39"/>
                      <a:pt x="28" y="39"/>
                      <a:pt x="28" y="39"/>
                    </a:cubicBezTo>
                    <a:cubicBezTo>
                      <a:pt x="40" y="47"/>
                      <a:pt x="40" y="47"/>
                      <a:pt x="40" y="47"/>
                    </a:cubicBezTo>
                    <a:cubicBezTo>
                      <a:pt x="41" y="47"/>
                      <a:pt x="43" y="47"/>
                      <a:pt x="43" y="46"/>
                    </a:cubicBezTo>
                    <a:cubicBezTo>
                      <a:pt x="70" y="8"/>
                      <a:pt x="70" y="8"/>
                      <a:pt x="70" y="8"/>
                    </a:cubicBezTo>
                    <a:cubicBezTo>
                      <a:pt x="71" y="14"/>
                      <a:pt x="71" y="14"/>
                      <a:pt x="71" y="14"/>
                    </a:cubicBezTo>
                    <a:cubicBezTo>
                      <a:pt x="71" y="15"/>
                      <a:pt x="72" y="16"/>
                      <a:pt x="73" y="16"/>
                    </a:cubicBezTo>
                    <a:cubicBezTo>
                      <a:pt x="73" y="16"/>
                      <a:pt x="73" y="16"/>
                      <a:pt x="74" y="16"/>
                    </a:cubicBezTo>
                    <a:cubicBezTo>
                      <a:pt x="75" y="15"/>
                      <a:pt x="76" y="14"/>
                      <a:pt x="76" y="13"/>
                    </a:cubicBezTo>
                    <a:cubicBezTo>
                      <a:pt x="73" y="2"/>
                      <a:pt x="73" y="2"/>
                      <a:pt x="73" y="2"/>
                    </a:cubicBezTo>
                    <a:cubicBezTo>
                      <a:pt x="73" y="1"/>
                      <a:pt x="73" y="1"/>
                      <a:pt x="72" y="1"/>
                    </a:cubicBezTo>
                    <a:cubicBezTo>
                      <a:pt x="72" y="0"/>
                      <a:pt x="71" y="0"/>
                      <a:pt x="71" y="0"/>
                    </a:cubicBezTo>
                    <a:cubicBezTo>
                      <a:pt x="60" y="2"/>
                      <a:pt x="60" y="2"/>
                      <a:pt x="60" y="2"/>
                    </a:cubicBezTo>
                    <a:cubicBezTo>
                      <a:pt x="58" y="2"/>
                      <a:pt x="58" y="4"/>
                      <a:pt x="58" y="5"/>
                    </a:cubicBezTo>
                    <a:cubicBezTo>
                      <a:pt x="58" y="6"/>
                      <a:pt x="59" y="7"/>
                      <a:pt x="61" y="7"/>
                    </a:cubicBezTo>
                    <a:cubicBezTo>
                      <a:pt x="66" y="6"/>
                      <a:pt x="66" y="6"/>
                      <a:pt x="66" y="6"/>
                    </a:cubicBezTo>
                    <a:cubicBezTo>
                      <a:pt x="41" y="42"/>
                      <a:pt x="41" y="42"/>
                      <a:pt x="41" y="42"/>
                    </a:cubicBezTo>
                    <a:cubicBezTo>
                      <a:pt x="28" y="34"/>
                      <a:pt x="28" y="34"/>
                      <a:pt x="28" y="34"/>
                    </a:cubicBezTo>
                    <a:cubicBezTo>
                      <a:pt x="27" y="33"/>
                      <a:pt x="26" y="34"/>
                      <a:pt x="25" y="35"/>
                    </a:cubicBezTo>
                    <a:cubicBezTo>
                      <a:pt x="5" y="65"/>
                      <a:pt x="5" y="65"/>
                      <a:pt x="5" y="65"/>
                    </a:cubicBezTo>
                    <a:cubicBezTo>
                      <a:pt x="5" y="2"/>
                      <a:pt x="5" y="2"/>
                      <a:pt x="5" y="2"/>
                    </a:cubicBezTo>
                    <a:cubicBezTo>
                      <a:pt x="5" y="1"/>
                      <a:pt x="4" y="0"/>
                      <a:pt x="2" y="0"/>
                    </a:cubicBezTo>
                    <a:cubicBezTo>
                      <a:pt x="1" y="0"/>
                      <a:pt x="0" y="1"/>
                      <a:pt x="0" y="2"/>
                    </a:cubicBezTo>
                    <a:cubicBezTo>
                      <a:pt x="0" y="72"/>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4"/>
                      <a:pt x="0" y="74"/>
                      <a:pt x="0" y="74"/>
                    </a:cubicBezTo>
                    <a:cubicBezTo>
                      <a:pt x="0" y="74"/>
                      <a:pt x="0" y="74"/>
                      <a:pt x="0" y="74"/>
                    </a:cubicBezTo>
                    <a:cubicBezTo>
                      <a:pt x="1" y="74"/>
                      <a:pt x="1" y="74"/>
                      <a:pt x="1" y="74"/>
                    </a:cubicBezTo>
                    <a:cubicBezTo>
                      <a:pt x="1" y="74"/>
                      <a:pt x="1" y="74"/>
                      <a:pt x="1" y="74"/>
                    </a:cubicBezTo>
                    <a:cubicBezTo>
                      <a:pt x="1" y="74"/>
                      <a:pt x="1" y="74"/>
                      <a:pt x="1" y="74"/>
                    </a:cubicBezTo>
                    <a:cubicBezTo>
                      <a:pt x="1" y="74"/>
                      <a:pt x="1" y="74"/>
                      <a:pt x="1" y="74"/>
                    </a:cubicBezTo>
                    <a:cubicBezTo>
                      <a:pt x="1" y="74"/>
                      <a:pt x="1" y="74"/>
                      <a:pt x="1" y="74"/>
                    </a:cubicBezTo>
                    <a:cubicBezTo>
                      <a:pt x="1" y="74"/>
                      <a:pt x="1" y="74"/>
                      <a:pt x="1" y="75"/>
                    </a:cubicBezTo>
                    <a:cubicBezTo>
                      <a:pt x="1" y="75"/>
                      <a:pt x="1" y="75"/>
                      <a:pt x="1"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73" y="75"/>
                      <a:pt x="73" y="75"/>
                      <a:pt x="73" y="75"/>
                    </a:cubicBezTo>
                    <a:cubicBezTo>
                      <a:pt x="74" y="75"/>
                      <a:pt x="75" y="74"/>
                      <a:pt x="75" y="74"/>
                    </a:cubicBezTo>
                    <a:cubicBezTo>
                      <a:pt x="76" y="73"/>
                      <a:pt x="76" y="73"/>
                      <a:pt x="76" y="72"/>
                    </a:cubicBezTo>
                    <a:cubicBezTo>
                      <a:pt x="76" y="23"/>
                      <a:pt x="76" y="23"/>
                      <a:pt x="76" y="23"/>
                    </a:cubicBezTo>
                    <a:cubicBezTo>
                      <a:pt x="76" y="22"/>
                      <a:pt x="75" y="22"/>
                      <a:pt x="74" y="22"/>
                    </a:cubicBezTo>
                    <a:close/>
                  </a:path>
                </a:pathLst>
              </a:custGeom>
              <a:solidFill>
                <a:schemeClr val="bg1"/>
              </a:solidFill>
              <a:ln w="9525">
                <a:noFill/>
                <a:round/>
                <a:headEnd/>
                <a:tailEnd/>
              </a:ln>
            </p:spPr>
            <p:txBody>
              <a:bodyPr anchor="ctr"/>
              <a:lstStyle/>
              <a:p>
                <a:pPr algn="ctr"/>
                <a:endParaRPr>
                  <a:solidFill>
                    <a:schemeClr val="bg1"/>
                  </a:solidFill>
                  <a:cs typeface="+mn-ea"/>
                  <a:sym typeface="+mn-lt"/>
                </a:endParaRPr>
              </a:p>
            </p:txBody>
          </p:sp>
        </p:grpSp>
      </p:grpSp>
      <p:grpSp>
        <p:nvGrpSpPr>
          <p:cNvPr id="66" name="组合 65">
            <a:extLst>
              <a:ext uri="{FF2B5EF4-FFF2-40B4-BE49-F238E27FC236}">
                <a16:creationId xmlns:a16="http://schemas.microsoft.com/office/drawing/2014/main" id="{C842FBDE-356A-4B6B-AAB5-07E1B6124B9A}"/>
              </a:ext>
            </a:extLst>
          </p:cNvPr>
          <p:cNvGrpSpPr/>
          <p:nvPr/>
        </p:nvGrpSpPr>
        <p:grpSpPr>
          <a:xfrm>
            <a:off x="1636641" y="5096134"/>
            <a:ext cx="648000" cy="648000"/>
            <a:chOff x="7127016" y="5445206"/>
            <a:chExt cx="648000" cy="648000"/>
          </a:xfrm>
          <a:effectLst>
            <a:outerShdw blurRad="254000" dist="127000" dir="8100000" algn="tr" rotWithShape="0">
              <a:prstClr val="black">
                <a:alpha val="40000"/>
              </a:prstClr>
            </a:outerShdw>
          </a:effectLst>
        </p:grpSpPr>
        <p:sp>
          <p:nvSpPr>
            <p:cNvPr id="67" name="ïšḻïďê-Oval 70">
              <a:extLst>
                <a:ext uri="{FF2B5EF4-FFF2-40B4-BE49-F238E27FC236}">
                  <a16:creationId xmlns:a16="http://schemas.microsoft.com/office/drawing/2014/main" id="{3DCCDB73-C697-46E5-9913-AFAD310DA503}"/>
                </a:ext>
              </a:extLst>
            </p:cNvPr>
            <p:cNvSpPr/>
            <p:nvPr/>
          </p:nvSpPr>
          <p:spPr bwMode="auto">
            <a:xfrm>
              <a:off x="7127016" y="5445206"/>
              <a:ext cx="648000" cy="648000"/>
            </a:xfrm>
            <a:prstGeom prst="ellipse">
              <a:avLst/>
            </a:prstGeom>
            <a:solidFill>
              <a:srgbClr val="00BCD4"/>
            </a:solidFill>
            <a:ln w="19050">
              <a:noFill/>
              <a:round/>
              <a:headEnd/>
              <a:tailEnd/>
            </a:ln>
          </p:spPr>
          <p:txBody>
            <a:bodyPr anchor="ctr"/>
            <a:lstStyle/>
            <a:p>
              <a:pPr algn="ctr"/>
              <a:endParaRPr dirty="0">
                <a:solidFill>
                  <a:schemeClr val="bg1"/>
                </a:solidFill>
                <a:cs typeface="+mn-ea"/>
                <a:sym typeface="+mn-lt"/>
              </a:endParaRPr>
            </a:p>
          </p:txBody>
        </p:sp>
        <p:grpSp>
          <p:nvGrpSpPr>
            <p:cNvPr id="68" name="Group 71">
              <a:extLst>
                <a:ext uri="{FF2B5EF4-FFF2-40B4-BE49-F238E27FC236}">
                  <a16:creationId xmlns:a16="http://schemas.microsoft.com/office/drawing/2014/main" id="{9E6A16C4-1030-4CE8-AB48-EC331F7C576C}"/>
                </a:ext>
              </a:extLst>
            </p:cNvPr>
            <p:cNvGrpSpPr/>
            <p:nvPr/>
          </p:nvGrpSpPr>
          <p:grpSpPr>
            <a:xfrm>
              <a:off x="7322238" y="5570186"/>
              <a:ext cx="257556" cy="398041"/>
              <a:chOff x="5403850" y="3486150"/>
              <a:chExt cx="139700" cy="215900"/>
            </a:xfrm>
            <a:solidFill>
              <a:schemeClr val="accent1"/>
            </a:solidFill>
          </p:grpSpPr>
          <p:sp>
            <p:nvSpPr>
              <p:cNvPr id="69" name="ïšḻïďê-Freeform: Shape 72">
                <a:extLst>
                  <a:ext uri="{FF2B5EF4-FFF2-40B4-BE49-F238E27FC236}">
                    <a16:creationId xmlns:a16="http://schemas.microsoft.com/office/drawing/2014/main" id="{7652FC1D-7EF2-4C02-ABF2-BC13F6D0B348}"/>
                  </a:ext>
                </a:extLst>
              </p:cNvPr>
              <p:cNvSpPr>
                <a:spLocks/>
              </p:cNvSpPr>
              <p:nvPr/>
            </p:nvSpPr>
            <p:spPr bwMode="auto">
              <a:xfrm>
                <a:off x="5438775" y="3522663"/>
                <a:ext cx="69850" cy="155575"/>
              </a:xfrm>
              <a:custGeom>
                <a:avLst/>
                <a:gdLst/>
                <a:ahLst/>
                <a:cxnLst>
                  <a:cxn ang="0">
                    <a:pos x="17" y="44"/>
                  </a:cxn>
                  <a:cxn ang="0">
                    <a:pos x="16" y="47"/>
                  </a:cxn>
                  <a:cxn ang="0">
                    <a:pos x="22" y="57"/>
                  </a:cxn>
                  <a:cxn ang="0">
                    <a:pos x="5" y="57"/>
                  </a:cxn>
                  <a:cxn ang="0">
                    <a:pos x="15" y="40"/>
                  </a:cxn>
                  <a:cxn ang="0">
                    <a:pos x="15" y="39"/>
                  </a:cxn>
                  <a:cxn ang="0">
                    <a:pos x="15" y="39"/>
                  </a:cxn>
                  <a:cxn ang="0">
                    <a:pos x="15" y="16"/>
                  </a:cxn>
                  <a:cxn ang="0">
                    <a:pos x="24" y="2"/>
                  </a:cxn>
                  <a:cxn ang="0">
                    <a:pos x="24" y="1"/>
                  </a:cxn>
                  <a:cxn ang="0">
                    <a:pos x="22" y="0"/>
                  </a:cxn>
                  <a:cxn ang="0">
                    <a:pos x="5" y="0"/>
                  </a:cxn>
                  <a:cxn ang="0">
                    <a:pos x="4" y="1"/>
                  </a:cxn>
                  <a:cxn ang="0">
                    <a:pos x="4" y="2"/>
                  </a:cxn>
                  <a:cxn ang="0">
                    <a:pos x="8" y="10"/>
                  </a:cxn>
                  <a:cxn ang="0">
                    <a:pos x="11" y="11"/>
                  </a:cxn>
                  <a:cxn ang="0">
                    <a:pos x="11" y="9"/>
                  </a:cxn>
                  <a:cxn ang="0">
                    <a:pos x="8" y="3"/>
                  </a:cxn>
                  <a:cxn ang="0">
                    <a:pos x="19" y="3"/>
                  </a:cxn>
                  <a:cxn ang="0">
                    <a:pos x="12" y="15"/>
                  </a:cxn>
                  <a:cxn ang="0">
                    <a:pos x="12" y="15"/>
                  </a:cxn>
                  <a:cxn ang="0">
                    <a:pos x="12" y="15"/>
                  </a:cxn>
                  <a:cxn ang="0">
                    <a:pos x="12" y="15"/>
                  </a:cxn>
                  <a:cxn ang="0">
                    <a:pos x="12" y="16"/>
                  </a:cxn>
                  <a:cxn ang="0">
                    <a:pos x="12" y="16"/>
                  </a:cxn>
                  <a:cxn ang="0">
                    <a:pos x="12" y="16"/>
                  </a:cxn>
                  <a:cxn ang="0">
                    <a:pos x="12" y="39"/>
                  </a:cxn>
                  <a:cxn ang="0">
                    <a:pos x="12" y="39"/>
                  </a:cxn>
                  <a:cxn ang="0">
                    <a:pos x="1" y="58"/>
                  </a:cxn>
                  <a:cxn ang="0">
                    <a:pos x="1" y="60"/>
                  </a:cxn>
                  <a:cxn ang="0">
                    <a:pos x="2" y="61"/>
                  </a:cxn>
                  <a:cxn ang="0">
                    <a:pos x="25" y="61"/>
                  </a:cxn>
                  <a:cxn ang="0">
                    <a:pos x="27" y="60"/>
                  </a:cxn>
                  <a:cxn ang="0">
                    <a:pos x="27" y="58"/>
                  </a:cxn>
                  <a:cxn ang="0">
                    <a:pos x="19" y="45"/>
                  </a:cxn>
                  <a:cxn ang="0">
                    <a:pos x="17" y="44"/>
                  </a:cxn>
                </a:cxnLst>
                <a:rect l="0" t="0" r="r" b="b"/>
                <a:pathLst>
                  <a:path w="27" h="61">
                    <a:moveTo>
                      <a:pt x="17" y="44"/>
                    </a:moveTo>
                    <a:cubicBezTo>
                      <a:pt x="16" y="45"/>
                      <a:pt x="16" y="46"/>
                      <a:pt x="16" y="47"/>
                    </a:cubicBezTo>
                    <a:cubicBezTo>
                      <a:pt x="22" y="57"/>
                      <a:pt x="22" y="57"/>
                      <a:pt x="22" y="57"/>
                    </a:cubicBezTo>
                    <a:cubicBezTo>
                      <a:pt x="5" y="57"/>
                      <a:pt x="5" y="57"/>
                      <a:pt x="5" y="57"/>
                    </a:cubicBezTo>
                    <a:cubicBezTo>
                      <a:pt x="15" y="40"/>
                      <a:pt x="15" y="40"/>
                      <a:pt x="15" y="40"/>
                    </a:cubicBezTo>
                    <a:cubicBezTo>
                      <a:pt x="15" y="40"/>
                      <a:pt x="15" y="40"/>
                      <a:pt x="15" y="39"/>
                    </a:cubicBezTo>
                    <a:cubicBezTo>
                      <a:pt x="15" y="39"/>
                      <a:pt x="15" y="39"/>
                      <a:pt x="15" y="39"/>
                    </a:cubicBezTo>
                    <a:cubicBezTo>
                      <a:pt x="15" y="16"/>
                      <a:pt x="15" y="16"/>
                      <a:pt x="15" y="16"/>
                    </a:cubicBezTo>
                    <a:cubicBezTo>
                      <a:pt x="24" y="2"/>
                      <a:pt x="24" y="2"/>
                      <a:pt x="24" y="2"/>
                    </a:cubicBezTo>
                    <a:cubicBezTo>
                      <a:pt x="24" y="2"/>
                      <a:pt x="24" y="1"/>
                      <a:pt x="24" y="1"/>
                    </a:cubicBezTo>
                    <a:cubicBezTo>
                      <a:pt x="23" y="0"/>
                      <a:pt x="23" y="0"/>
                      <a:pt x="22" y="0"/>
                    </a:cubicBezTo>
                    <a:cubicBezTo>
                      <a:pt x="5" y="0"/>
                      <a:pt x="5" y="0"/>
                      <a:pt x="5" y="0"/>
                    </a:cubicBezTo>
                    <a:cubicBezTo>
                      <a:pt x="5" y="0"/>
                      <a:pt x="4" y="0"/>
                      <a:pt x="4" y="1"/>
                    </a:cubicBezTo>
                    <a:cubicBezTo>
                      <a:pt x="3" y="1"/>
                      <a:pt x="3" y="2"/>
                      <a:pt x="4" y="2"/>
                    </a:cubicBezTo>
                    <a:cubicBezTo>
                      <a:pt x="8" y="10"/>
                      <a:pt x="8" y="10"/>
                      <a:pt x="8" y="10"/>
                    </a:cubicBezTo>
                    <a:cubicBezTo>
                      <a:pt x="9" y="11"/>
                      <a:pt x="10" y="12"/>
                      <a:pt x="11" y="11"/>
                    </a:cubicBezTo>
                    <a:cubicBezTo>
                      <a:pt x="12" y="11"/>
                      <a:pt x="12" y="9"/>
                      <a:pt x="11" y="9"/>
                    </a:cubicBezTo>
                    <a:cubicBezTo>
                      <a:pt x="8" y="3"/>
                      <a:pt x="8" y="3"/>
                      <a:pt x="8" y="3"/>
                    </a:cubicBezTo>
                    <a:cubicBezTo>
                      <a:pt x="19" y="3"/>
                      <a:pt x="19" y="3"/>
                      <a:pt x="19" y="3"/>
                    </a:cubicBezTo>
                    <a:cubicBezTo>
                      <a:pt x="12" y="15"/>
                      <a:pt x="12" y="15"/>
                      <a:pt x="12" y="15"/>
                    </a:cubicBezTo>
                    <a:cubicBezTo>
                      <a:pt x="12" y="15"/>
                      <a:pt x="12" y="15"/>
                      <a:pt x="12" y="15"/>
                    </a:cubicBezTo>
                    <a:cubicBezTo>
                      <a:pt x="12" y="15"/>
                      <a:pt x="12" y="15"/>
                      <a:pt x="12" y="15"/>
                    </a:cubicBezTo>
                    <a:cubicBezTo>
                      <a:pt x="12" y="15"/>
                      <a:pt x="12" y="15"/>
                      <a:pt x="12" y="15"/>
                    </a:cubicBezTo>
                    <a:cubicBezTo>
                      <a:pt x="12" y="16"/>
                      <a:pt x="12" y="16"/>
                      <a:pt x="12" y="16"/>
                    </a:cubicBezTo>
                    <a:cubicBezTo>
                      <a:pt x="12" y="16"/>
                      <a:pt x="12" y="16"/>
                      <a:pt x="12" y="16"/>
                    </a:cubicBezTo>
                    <a:cubicBezTo>
                      <a:pt x="12" y="16"/>
                      <a:pt x="12" y="16"/>
                      <a:pt x="12" y="16"/>
                    </a:cubicBezTo>
                    <a:cubicBezTo>
                      <a:pt x="12" y="39"/>
                      <a:pt x="12" y="39"/>
                      <a:pt x="12" y="39"/>
                    </a:cubicBezTo>
                    <a:cubicBezTo>
                      <a:pt x="12" y="39"/>
                      <a:pt x="12" y="39"/>
                      <a:pt x="12" y="39"/>
                    </a:cubicBezTo>
                    <a:cubicBezTo>
                      <a:pt x="1" y="58"/>
                      <a:pt x="1" y="58"/>
                      <a:pt x="1" y="58"/>
                    </a:cubicBezTo>
                    <a:cubicBezTo>
                      <a:pt x="0" y="59"/>
                      <a:pt x="0" y="60"/>
                      <a:pt x="1" y="60"/>
                    </a:cubicBezTo>
                    <a:cubicBezTo>
                      <a:pt x="1" y="61"/>
                      <a:pt x="1" y="61"/>
                      <a:pt x="2" y="61"/>
                    </a:cubicBezTo>
                    <a:cubicBezTo>
                      <a:pt x="25" y="61"/>
                      <a:pt x="25" y="61"/>
                      <a:pt x="25" y="61"/>
                    </a:cubicBezTo>
                    <a:cubicBezTo>
                      <a:pt x="26" y="61"/>
                      <a:pt x="26" y="61"/>
                      <a:pt x="27" y="60"/>
                    </a:cubicBezTo>
                    <a:cubicBezTo>
                      <a:pt x="27" y="60"/>
                      <a:pt x="27" y="59"/>
                      <a:pt x="27" y="58"/>
                    </a:cubicBezTo>
                    <a:cubicBezTo>
                      <a:pt x="19" y="45"/>
                      <a:pt x="19" y="45"/>
                      <a:pt x="19" y="45"/>
                    </a:cubicBezTo>
                    <a:cubicBezTo>
                      <a:pt x="19" y="44"/>
                      <a:pt x="18" y="44"/>
                      <a:pt x="17" y="44"/>
                    </a:cubicBezTo>
                    <a:close/>
                  </a:path>
                </a:pathLst>
              </a:custGeom>
              <a:solidFill>
                <a:schemeClr val="bg1"/>
              </a:solidFill>
              <a:ln w="9525">
                <a:noFill/>
                <a:round/>
                <a:headEnd/>
                <a:tailEnd/>
              </a:ln>
            </p:spPr>
            <p:txBody>
              <a:bodyPr anchor="ctr"/>
              <a:lstStyle/>
              <a:p>
                <a:pPr algn="ctr"/>
                <a:endParaRPr>
                  <a:solidFill>
                    <a:schemeClr val="bg1"/>
                  </a:solidFill>
                  <a:cs typeface="+mn-ea"/>
                  <a:sym typeface="+mn-lt"/>
                </a:endParaRPr>
              </a:p>
            </p:txBody>
          </p:sp>
          <p:sp>
            <p:nvSpPr>
              <p:cNvPr id="70" name="ïšḻïďê-Freeform: Shape 73">
                <a:extLst>
                  <a:ext uri="{FF2B5EF4-FFF2-40B4-BE49-F238E27FC236}">
                    <a16:creationId xmlns:a16="http://schemas.microsoft.com/office/drawing/2014/main" id="{BBE7DE00-D1BB-428D-9841-85CBA69B6726}"/>
                  </a:ext>
                </a:extLst>
              </p:cNvPr>
              <p:cNvSpPr>
                <a:spLocks/>
              </p:cNvSpPr>
              <p:nvPr/>
            </p:nvSpPr>
            <p:spPr bwMode="auto">
              <a:xfrm>
                <a:off x="5403850" y="3486150"/>
                <a:ext cx="139700" cy="215900"/>
              </a:xfrm>
              <a:custGeom>
                <a:avLst/>
                <a:gdLst/>
                <a:ahLst/>
                <a:cxnLst>
                  <a:cxn ang="0">
                    <a:pos x="43" y="58"/>
                  </a:cxn>
                  <a:cxn ang="0">
                    <a:pos x="38" y="49"/>
                  </a:cxn>
                  <a:cxn ang="0">
                    <a:pos x="38" y="35"/>
                  </a:cxn>
                  <a:cxn ang="0">
                    <a:pos x="43" y="26"/>
                  </a:cxn>
                  <a:cxn ang="0">
                    <a:pos x="54" y="8"/>
                  </a:cxn>
                  <a:cxn ang="0">
                    <a:pos x="55" y="5"/>
                  </a:cxn>
                  <a:cxn ang="0">
                    <a:pos x="49" y="0"/>
                  </a:cxn>
                  <a:cxn ang="0">
                    <a:pos x="49" y="0"/>
                  </a:cxn>
                  <a:cxn ang="0">
                    <a:pos x="39" y="0"/>
                  </a:cxn>
                  <a:cxn ang="0">
                    <a:pos x="28" y="0"/>
                  </a:cxn>
                  <a:cxn ang="0">
                    <a:pos x="6" y="0"/>
                  </a:cxn>
                  <a:cxn ang="0">
                    <a:pos x="1" y="2"/>
                  </a:cxn>
                  <a:cxn ang="0">
                    <a:pos x="1" y="8"/>
                  </a:cxn>
                  <a:cxn ang="0">
                    <a:pos x="12" y="26"/>
                  </a:cxn>
                  <a:cxn ang="0">
                    <a:pos x="17" y="35"/>
                  </a:cxn>
                  <a:cxn ang="0">
                    <a:pos x="17" y="49"/>
                  </a:cxn>
                  <a:cxn ang="0">
                    <a:pos x="12" y="58"/>
                  </a:cxn>
                  <a:cxn ang="0">
                    <a:pos x="1" y="76"/>
                  </a:cxn>
                  <a:cxn ang="0">
                    <a:pos x="1" y="82"/>
                  </a:cxn>
                  <a:cxn ang="0">
                    <a:pos x="6" y="84"/>
                  </a:cxn>
                  <a:cxn ang="0">
                    <a:pos x="16" y="84"/>
                  </a:cxn>
                  <a:cxn ang="0">
                    <a:pos x="28" y="84"/>
                  </a:cxn>
                  <a:cxn ang="0">
                    <a:pos x="49" y="84"/>
                  </a:cxn>
                  <a:cxn ang="0">
                    <a:pos x="54" y="82"/>
                  </a:cxn>
                  <a:cxn ang="0">
                    <a:pos x="54" y="76"/>
                  </a:cxn>
                  <a:cxn ang="0">
                    <a:pos x="43" y="58"/>
                  </a:cxn>
                  <a:cxn ang="0">
                    <a:pos x="28" y="79"/>
                  </a:cxn>
                  <a:cxn ang="0">
                    <a:pos x="16" y="79"/>
                  </a:cxn>
                  <a:cxn ang="0">
                    <a:pos x="6" y="79"/>
                  </a:cxn>
                  <a:cxn ang="0">
                    <a:pos x="17" y="61"/>
                  </a:cxn>
                  <a:cxn ang="0">
                    <a:pos x="23" y="50"/>
                  </a:cxn>
                  <a:cxn ang="0">
                    <a:pos x="23" y="34"/>
                  </a:cxn>
                  <a:cxn ang="0">
                    <a:pos x="17" y="24"/>
                  </a:cxn>
                  <a:cxn ang="0">
                    <a:pos x="6" y="5"/>
                  </a:cxn>
                  <a:cxn ang="0">
                    <a:pos x="28" y="5"/>
                  </a:cxn>
                  <a:cxn ang="0">
                    <a:pos x="39" y="5"/>
                  </a:cxn>
                  <a:cxn ang="0">
                    <a:pos x="49" y="5"/>
                  </a:cxn>
                  <a:cxn ang="0">
                    <a:pos x="38" y="24"/>
                  </a:cxn>
                  <a:cxn ang="0">
                    <a:pos x="33" y="34"/>
                  </a:cxn>
                  <a:cxn ang="0">
                    <a:pos x="33" y="50"/>
                  </a:cxn>
                  <a:cxn ang="0">
                    <a:pos x="38" y="61"/>
                  </a:cxn>
                  <a:cxn ang="0">
                    <a:pos x="49" y="79"/>
                  </a:cxn>
                  <a:cxn ang="0">
                    <a:pos x="28" y="79"/>
                  </a:cxn>
                </a:cxnLst>
                <a:rect l="0" t="0" r="r" b="b"/>
                <a:pathLst>
                  <a:path w="55" h="84">
                    <a:moveTo>
                      <a:pt x="43" y="58"/>
                    </a:moveTo>
                    <a:cubicBezTo>
                      <a:pt x="38" y="49"/>
                      <a:pt x="38" y="49"/>
                      <a:pt x="38" y="49"/>
                    </a:cubicBezTo>
                    <a:cubicBezTo>
                      <a:pt x="38" y="35"/>
                      <a:pt x="38" y="35"/>
                      <a:pt x="38" y="35"/>
                    </a:cubicBezTo>
                    <a:cubicBezTo>
                      <a:pt x="43" y="26"/>
                      <a:pt x="43" y="26"/>
                      <a:pt x="43" y="26"/>
                    </a:cubicBezTo>
                    <a:cubicBezTo>
                      <a:pt x="54" y="8"/>
                      <a:pt x="54" y="8"/>
                      <a:pt x="54" y="8"/>
                    </a:cubicBezTo>
                    <a:cubicBezTo>
                      <a:pt x="54" y="7"/>
                      <a:pt x="55" y="6"/>
                      <a:pt x="55" y="5"/>
                    </a:cubicBezTo>
                    <a:cubicBezTo>
                      <a:pt x="55" y="2"/>
                      <a:pt x="52" y="0"/>
                      <a:pt x="49" y="0"/>
                    </a:cubicBezTo>
                    <a:cubicBezTo>
                      <a:pt x="49" y="0"/>
                      <a:pt x="49" y="0"/>
                      <a:pt x="49" y="0"/>
                    </a:cubicBezTo>
                    <a:cubicBezTo>
                      <a:pt x="39" y="0"/>
                      <a:pt x="39" y="0"/>
                      <a:pt x="39" y="0"/>
                    </a:cubicBezTo>
                    <a:cubicBezTo>
                      <a:pt x="28" y="0"/>
                      <a:pt x="28" y="0"/>
                      <a:pt x="28" y="0"/>
                    </a:cubicBezTo>
                    <a:cubicBezTo>
                      <a:pt x="6" y="0"/>
                      <a:pt x="6" y="0"/>
                      <a:pt x="6" y="0"/>
                    </a:cubicBezTo>
                    <a:cubicBezTo>
                      <a:pt x="4" y="0"/>
                      <a:pt x="2" y="1"/>
                      <a:pt x="1" y="2"/>
                    </a:cubicBezTo>
                    <a:cubicBezTo>
                      <a:pt x="0" y="4"/>
                      <a:pt x="0" y="6"/>
                      <a:pt x="1" y="8"/>
                    </a:cubicBezTo>
                    <a:cubicBezTo>
                      <a:pt x="12" y="26"/>
                      <a:pt x="12" y="26"/>
                      <a:pt x="12" y="26"/>
                    </a:cubicBezTo>
                    <a:cubicBezTo>
                      <a:pt x="17" y="35"/>
                      <a:pt x="17" y="35"/>
                      <a:pt x="17" y="35"/>
                    </a:cubicBezTo>
                    <a:cubicBezTo>
                      <a:pt x="17" y="49"/>
                      <a:pt x="17" y="49"/>
                      <a:pt x="17" y="49"/>
                    </a:cubicBezTo>
                    <a:cubicBezTo>
                      <a:pt x="12" y="58"/>
                      <a:pt x="12" y="58"/>
                      <a:pt x="12" y="58"/>
                    </a:cubicBezTo>
                    <a:cubicBezTo>
                      <a:pt x="1" y="76"/>
                      <a:pt x="1" y="76"/>
                      <a:pt x="1" y="76"/>
                    </a:cubicBezTo>
                    <a:cubicBezTo>
                      <a:pt x="0" y="78"/>
                      <a:pt x="0" y="80"/>
                      <a:pt x="1" y="82"/>
                    </a:cubicBezTo>
                    <a:cubicBezTo>
                      <a:pt x="2" y="83"/>
                      <a:pt x="4" y="84"/>
                      <a:pt x="6" y="84"/>
                    </a:cubicBezTo>
                    <a:cubicBezTo>
                      <a:pt x="16" y="84"/>
                      <a:pt x="16" y="84"/>
                      <a:pt x="16" y="84"/>
                    </a:cubicBezTo>
                    <a:cubicBezTo>
                      <a:pt x="28" y="84"/>
                      <a:pt x="28" y="84"/>
                      <a:pt x="28" y="84"/>
                    </a:cubicBezTo>
                    <a:cubicBezTo>
                      <a:pt x="49" y="84"/>
                      <a:pt x="49" y="84"/>
                      <a:pt x="49" y="84"/>
                    </a:cubicBezTo>
                    <a:cubicBezTo>
                      <a:pt x="51" y="84"/>
                      <a:pt x="53" y="83"/>
                      <a:pt x="54" y="82"/>
                    </a:cubicBezTo>
                    <a:cubicBezTo>
                      <a:pt x="55" y="80"/>
                      <a:pt x="55" y="78"/>
                      <a:pt x="54" y="76"/>
                    </a:cubicBezTo>
                    <a:lnTo>
                      <a:pt x="43" y="58"/>
                    </a:lnTo>
                    <a:close/>
                    <a:moveTo>
                      <a:pt x="28" y="79"/>
                    </a:moveTo>
                    <a:cubicBezTo>
                      <a:pt x="16" y="79"/>
                      <a:pt x="16" y="79"/>
                      <a:pt x="16" y="79"/>
                    </a:cubicBezTo>
                    <a:cubicBezTo>
                      <a:pt x="6" y="79"/>
                      <a:pt x="6" y="79"/>
                      <a:pt x="6" y="79"/>
                    </a:cubicBezTo>
                    <a:cubicBezTo>
                      <a:pt x="17" y="61"/>
                      <a:pt x="17" y="61"/>
                      <a:pt x="17" y="61"/>
                    </a:cubicBezTo>
                    <a:cubicBezTo>
                      <a:pt x="23" y="50"/>
                      <a:pt x="23" y="50"/>
                      <a:pt x="23" y="50"/>
                    </a:cubicBezTo>
                    <a:cubicBezTo>
                      <a:pt x="23" y="34"/>
                      <a:pt x="23" y="34"/>
                      <a:pt x="23" y="34"/>
                    </a:cubicBezTo>
                    <a:cubicBezTo>
                      <a:pt x="17" y="24"/>
                      <a:pt x="17" y="24"/>
                      <a:pt x="17" y="24"/>
                    </a:cubicBezTo>
                    <a:cubicBezTo>
                      <a:pt x="6" y="5"/>
                      <a:pt x="6" y="5"/>
                      <a:pt x="6" y="5"/>
                    </a:cubicBezTo>
                    <a:cubicBezTo>
                      <a:pt x="28" y="5"/>
                      <a:pt x="28" y="5"/>
                      <a:pt x="28" y="5"/>
                    </a:cubicBezTo>
                    <a:cubicBezTo>
                      <a:pt x="39" y="5"/>
                      <a:pt x="39" y="5"/>
                      <a:pt x="39" y="5"/>
                    </a:cubicBezTo>
                    <a:cubicBezTo>
                      <a:pt x="49" y="5"/>
                      <a:pt x="49" y="5"/>
                      <a:pt x="49" y="5"/>
                    </a:cubicBezTo>
                    <a:cubicBezTo>
                      <a:pt x="38" y="24"/>
                      <a:pt x="38" y="24"/>
                      <a:pt x="38" y="24"/>
                    </a:cubicBezTo>
                    <a:cubicBezTo>
                      <a:pt x="33" y="34"/>
                      <a:pt x="33" y="34"/>
                      <a:pt x="33" y="34"/>
                    </a:cubicBezTo>
                    <a:cubicBezTo>
                      <a:pt x="33" y="50"/>
                      <a:pt x="33" y="50"/>
                      <a:pt x="33" y="50"/>
                    </a:cubicBezTo>
                    <a:cubicBezTo>
                      <a:pt x="38" y="61"/>
                      <a:pt x="38" y="61"/>
                      <a:pt x="38" y="61"/>
                    </a:cubicBezTo>
                    <a:cubicBezTo>
                      <a:pt x="49" y="79"/>
                      <a:pt x="49" y="79"/>
                      <a:pt x="49" y="79"/>
                    </a:cubicBezTo>
                    <a:lnTo>
                      <a:pt x="28" y="79"/>
                    </a:lnTo>
                    <a:close/>
                  </a:path>
                </a:pathLst>
              </a:custGeom>
              <a:solidFill>
                <a:schemeClr val="bg1"/>
              </a:solidFill>
              <a:ln w="9525">
                <a:noFill/>
                <a:round/>
                <a:headEnd/>
                <a:tailEnd/>
              </a:ln>
            </p:spPr>
            <p:txBody>
              <a:bodyPr anchor="ctr"/>
              <a:lstStyle/>
              <a:p>
                <a:pPr algn="ctr"/>
                <a:endParaRPr>
                  <a:solidFill>
                    <a:schemeClr val="bg1"/>
                  </a:solidFill>
                  <a:cs typeface="+mn-ea"/>
                  <a:sym typeface="+mn-lt"/>
                </a:endParaRPr>
              </a:p>
            </p:txBody>
          </p:sp>
        </p:grpSp>
      </p:grpSp>
      <p:grpSp>
        <p:nvGrpSpPr>
          <p:cNvPr id="71" name="组合 70">
            <a:extLst>
              <a:ext uri="{FF2B5EF4-FFF2-40B4-BE49-F238E27FC236}">
                <a16:creationId xmlns:a16="http://schemas.microsoft.com/office/drawing/2014/main" id="{7D52E8B4-D9BD-49F1-B90C-8FC4D7123321}"/>
              </a:ext>
            </a:extLst>
          </p:cNvPr>
          <p:cNvGrpSpPr/>
          <p:nvPr/>
        </p:nvGrpSpPr>
        <p:grpSpPr>
          <a:xfrm>
            <a:off x="1636641" y="3848135"/>
            <a:ext cx="648000" cy="648000"/>
            <a:chOff x="7088326" y="4417445"/>
            <a:chExt cx="648000" cy="648000"/>
          </a:xfrm>
          <a:effectLst>
            <a:outerShdw blurRad="254000" dist="127000" dir="8100000" algn="tr" rotWithShape="0">
              <a:prstClr val="black">
                <a:alpha val="40000"/>
              </a:prstClr>
            </a:outerShdw>
          </a:effectLst>
        </p:grpSpPr>
        <p:sp>
          <p:nvSpPr>
            <p:cNvPr id="72" name="ïšḻïďê-Oval 106">
              <a:extLst>
                <a:ext uri="{FF2B5EF4-FFF2-40B4-BE49-F238E27FC236}">
                  <a16:creationId xmlns:a16="http://schemas.microsoft.com/office/drawing/2014/main" id="{99EB2EEC-A360-41CC-B211-EEE4B3789FAB}"/>
                </a:ext>
              </a:extLst>
            </p:cNvPr>
            <p:cNvSpPr/>
            <p:nvPr/>
          </p:nvSpPr>
          <p:spPr bwMode="auto">
            <a:xfrm>
              <a:off x="7088326" y="4417445"/>
              <a:ext cx="648000" cy="648000"/>
            </a:xfrm>
            <a:prstGeom prst="ellipse">
              <a:avLst/>
            </a:prstGeom>
            <a:solidFill>
              <a:srgbClr val="00BCD4"/>
            </a:solidFill>
            <a:ln w="19050">
              <a:noFill/>
              <a:round/>
              <a:headEnd/>
              <a:tailEnd/>
            </a:ln>
          </p:spPr>
          <p:txBody>
            <a:bodyPr anchor="ctr"/>
            <a:lstStyle/>
            <a:p>
              <a:pPr algn="ctr"/>
              <a:endParaRPr>
                <a:solidFill>
                  <a:schemeClr val="bg1"/>
                </a:solidFill>
                <a:cs typeface="+mn-ea"/>
                <a:sym typeface="+mn-lt"/>
              </a:endParaRPr>
            </a:p>
          </p:txBody>
        </p:sp>
        <p:grpSp>
          <p:nvGrpSpPr>
            <p:cNvPr id="73" name="Group 107">
              <a:extLst>
                <a:ext uri="{FF2B5EF4-FFF2-40B4-BE49-F238E27FC236}">
                  <a16:creationId xmlns:a16="http://schemas.microsoft.com/office/drawing/2014/main" id="{F126477C-C521-45C1-AAD3-7D60F6B06DBF}"/>
                </a:ext>
              </a:extLst>
            </p:cNvPr>
            <p:cNvGrpSpPr/>
            <p:nvPr/>
          </p:nvGrpSpPr>
          <p:grpSpPr>
            <a:xfrm>
              <a:off x="7199748" y="4533487"/>
              <a:ext cx="425157" cy="415917"/>
              <a:chOff x="4330307" y="3263047"/>
              <a:chExt cx="311937" cy="305157"/>
            </a:xfrm>
            <a:solidFill>
              <a:schemeClr val="accent1"/>
            </a:solidFill>
          </p:grpSpPr>
          <p:sp>
            <p:nvSpPr>
              <p:cNvPr id="74" name="ïšḻïďê-Freeform: Shape 108">
                <a:extLst>
                  <a:ext uri="{FF2B5EF4-FFF2-40B4-BE49-F238E27FC236}">
                    <a16:creationId xmlns:a16="http://schemas.microsoft.com/office/drawing/2014/main" id="{DF7933F2-4627-4827-9D6C-1A90658E4183}"/>
                  </a:ext>
                </a:extLst>
              </p:cNvPr>
              <p:cNvSpPr>
                <a:spLocks/>
              </p:cNvSpPr>
              <p:nvPr/>
            </p:nvSpPr>
            <p:spPr bwMode="auto">
              <a:xfrm>
                <a:off x="4425244" y="3355723"/>
                <a:ext cx="124323" cy="124324"/>
              </a:xfrm>
              <a:custGeom>
                <a:avLst/>
                <a:gdLst/>
                <a:ahLst/>
                <a:cxnLst>
                  <a:cxn ang="0">
                    <a:pos x="0" y="17"/>
                  </a:cxn>
                  <a:cxn ang="0">
                    <a:pos x="17" y="34"/>
                  </a:cxn>
                  <a:cxn ang="0">
                    <a:pos x="34" y="17"/>
                  </a:cxn>
                  <a:cxn ang="0">
                    <a:pos x="17" y="0"/>
                  </a:cxn>
                  <a:cxn ang="0">
                    <a:pos x="0" y="17"/>
                  </a:cxn>
                  <a:cxn ang="0">
                    <a:pos x="29" y="17"/>
                  </a:cxn>
                  <a:cxn ang="0">
                    <a:pos x="17" y="29"/>
                  </a:cxn>
                  <a:cxn ang="0">
                    <a:pos x="5" y="17"/>
                  </a:cxn>
                  <a:cxn ang="0">
                    <a:pos x="17" y="6"/>
                  </a:cxn>
                  <a:cxn ang="0">
                    <a:pos x="29" y="17"/>
                  </a:cxn>
                </a:cxnLst>
                <a:rect l="0" t="0" r="r" b="b"/>
                <a:pathLst>
                  <a:path w="34" h="34">
                    <a:moveTo>
                      <a:pt x="0" y="17"/>
                    </a:moveTo>
                    <a:cubicBezTo>
                      <a:pt x="0" y="27"/>
                      <a:pt x="7" y="34"/>
                      <a:pt x="17" y="34"/>
                    </a:cubicBezTo>
                    <a:cubicBezTo>
                      <a:pt x="26" y="34"/>
                      <a:pt x="34" y="27"/>
                      <a:pt x="34" y="17"/>
                    </a:cubicBezTo>
                    <a:cubicBezTo>
                      <a:pt x="34" y="8"/>
                      <a:pt x="26" y="0"/>
                      <a:pt x="17" y="0"/>
                    </a:cubicBezTo>
                    <a:cubicBezTo>
                      <a:pt x="7" y="0"/>
                      <a:pt x="0" y="8"/>
                      <a:pt x="0" y="17"/>
                    </a:cubicBezTo>
                    <a:close/>
                    <a:moveTo>
                      <a:pt x="29" y="17"/>
                    </a:moveTo>
                    <a:cubicBezTo>
                      <a:pt x="29" y="24"/>
                      <a:pt x="23" y="29"/>
                      <a:pt x="17" y="29"/>
                    </a:cubicBezTo>
                    <a:cubicBezTo>
                      <a:pt x="10" y="29"/>
                      <a:pt x="5" y="24"/>
                      <a:pt x="5" y="17"/>
                    </a:cubicBezTo>
                    <a:cubicBezTo>
                      <a:pt x="5" y="11"/>
                      <a:pt x="10" y="6"/>
                      <a:pt x="17" y="6"/>
                    </a:cubicBezTo>
                    <a:cubicBezTo>
                      <a:pt x="23" y="6"/>
                      <a:pt x="29" y="11"/>
                      <a:pt x="29" y="17"/>
                    </a:cubicBezTo>
                    <a:close/>
                  </a:path>
                </a:pathLst>
              </a:custGeom>
              <a:solidFill>
                <a:schemeClr val="bg1"/>
              </a:solidFill>
              <a:ln w="9525">
                <a:noFill/>
                <a:round/>
                <a:headEnd/>
                <a:tailEnd/>
              </a:ln>
            </p:spPr>
            <p:txBody>
              <a:bodyPr anchor="ctr"/>
              <a:lstStyle/>
              <a:p>
                <a:pPr algn="ctr"/>
                <a:endParaRPr>
                  <a:solidFill>
                    <a:schemeClr val="bg1"/>
                  </a:solidFill>
                  <a:cs typeface="+mn-ea"/>
                  <a:sym typeface="+mn-lt"/>
                </a:endParaRPr>
              </a:p>
            </p:txBody>
          </p:sp>
          <p:sp>
            <p:nvSpPr>
              <p:cNvPr id="75" name="ïšḻïďê-Freeform: Shape 109">
                <a:extLst>
                  <a:ext uri="{FF2B5EF4-FFF2-40B4-BE49-F238E27FC236}">
                    <a16:creationId xmlns:a16="http://schemas.microsoft.com/office/drawing/2014/main" id="{90FD566C-E917-451E-898F-123DCA009B4D}"/>
                  </a:ext>
                </a:extLst>
              </p:cNvPr>
              <p:cNvSpPr>
                <a:spLocks/>
              </p:cNvSpPr>
              <p:nvPr/>
            </p:nvSpPr>
            <p:spPr bwMode="auto">
              <a:xfrm>
                <a:off x="4330307" y="3263047"/>
                <a:ext cx="311937" cy="305157"/>
              </a:xfrm>
              <a:custGeom>
                <a:avLst/>
                <a:gdLst/>
                <a:ahLst/>
                <a:cxnLst>
                  <a:cxn ang="0">
                    <a:pos x="77" y="39"/>
                  </a:cxn>
                  <a:cxn ang="0">
                    <a:pos x="79" y="27"/>
                  </a:cxn>
                  <a:cxn ang="0">
                    <a:pos x="73" y="12"/>
                  </a:cxn>
                  <a:cxn ang="0">
                    <a:pos x="67" y="11"/>
                  </a:cxn>
                  <a:cxn ang="0">
                    <a:pos x="54" y="10"/>
                  </a:cxn>
                  <a:cxn ang="0">
                    <a:pos x="48" y="0"/>
                  </a:cxn>
                  <a:cxn ang="0">
                    <a:pos x="38" y="0"/>
                  </a:cxn>
                  <a:cxn ang="0">
                    <a:pos x="32" y="10"/>
                  </a:cxn>
                  <a:cxn ang="0">
                    <a:pos x="18" y="11"/>
                  </a:cxn>
                  <a:cxn ang="0">
                    <a:pos x="12" y="12"/>
                  </a:cxn>
                  <a:cxn ang="0">
                    <a:pos x="6" y="27"/>
                  </a:cxn>
                  <a:cxn ang="0">
                    <a:pos x="8" y="39"/>
                  </a:cxn>
                  <a:cxn ang="0">
                    <a:pos x="0" y="47"/>
                  </a:cxn>
                  <a:cxn ang="0">
                    <a:pos x="8" y="61"/>
                  </a:cxn>
                  <a:cxn ang="0">
                    <a:pos x="19" y="67"/>
                  </a:cxn>
                  <a:cxn ang="0">
                    <a:pos x="20" y="78"/>
                  </a:cxn>
                  <a:cxn ang="0">
                    <a:pos x="31" y="83"/>
                  </a:cxn>
                  <a:cxn ang="0">
                    <a:pos x="39" y="77"/>
                  </a:cxn>
                  <a:cxn ang="0">
                    <a:pos x="46" y="77"/>
                  </a:cxn>
                  <a:cxn ang="0">
                    <a:pos x="54" y="83"/>
                  </a:cxn>
                  <a:cxn ang="0">
                    <a:pos x="66" y="78"/>
                  </a:cxn>
                  <a:cxn ang="0">
                    <a:pos x="67" y="67"/>
                  </a:cxn>
                  <a:cxn ang="0">
                    <a:pos x="78" y="61"/>
                  </a:cxn>
                  <a:cxn ang="0">
                    <a:pos x="85" y="47"/>
                  </a:cxn>
                  <a:cxn ang="0">
                    <a:pos x="61" y="20"/>
                  </a:cxn>
                  <a:cxn ang="0">
                    <a:pos x="75" y="23"/>
                  </a:cxn>
                  <a:cxn ang="0">
                    <a:pos x="71" y="26"/>
                  </a:cxn>
                  <a:cxn ang="0">
                    <a:pos x="68" y="27"/>
                  </a:cxn>
                  <a:cxn ang="0">
                    <a:pos x="46" y="71"/>
                  </a:cxn>
                  <a:cxn ang="0">
                    <a:pos x="14" y="46"/>
                  </a:cxn>
                  <a:cxn ang="0">
                    <a:pos x="25" y="19"/>
                  </a:cxn>
                  <a:cxn ang="0">
                    <a:pos x="26" y="19"/>
                  </a:cxn>
                  <a:cxn ang="0">
                    <a:pos x="36" y="14"/>
                  </a:cxn>
                  <a:cxn ang="0">
                    <a:pos x="49" y="14"/>
                  </a:cxn>
                  <a:cxn ang="0">
                    <a:pos x="61" y="20"/>
                  </a:cxn>
                  <a:cxn ang="0">
                    <a:pos x="43" y="5"/>
                  </a:cxn>
                  <a:cxn ang="0">
                    <a:pos x="48" y="10"/>
                  </a:cxn>
                  <a:cxn ang="0">
                    <a:pos x="37" y="10"/>
                  </a:cxn>
                  <a:cxn ang="0">
                    <a:pos x="16" y="16"/>
                  </a:cxn>
                  <a:cxn ang="0">
                    <a:pos x="17" y="22"/>
                  </a:cxn>
                  <a:cxn ang="0">
                    <a:pos x="11" y="23"/>
                  </a:cxn>
                  <a:cxn ang="0">
                    <a:pos x="6" y="47"/>
                  </a:cxn>
                  <a:cxn ang="0">
                    <a:pos x="11" y="46"/>
                  </a:cxn>
                  <a:cxn ang="0">
                    <a:pos x="8" y="56"/>
                  </a:cxn>
                  <a:cxn ang="0">
                    <a:pos x="23" y="74"/>
                  </a:cxn>
                  <a:cxn ang="0">
                    <a:pos x="35" y="74"/>
                  </a:cxn>
                  <a:cxn ang="0">
                    <a:pos x="23" y="74"/>
                  </a:cxn>
                  <a:cxn ang="0">
                    <a:pos x="51" y="74"/>
                  </a:cxn>
                  <a:cxn ang="0">
                    <a:pos x="63" y="74"/>
                  </a:cxn>
                  <a:cxn ang="0">
                    <a:pos x="78" y="56"/>
                  </a:cxn>
                  <a:cxn ang="0">
                    <a:pos x="75" y="44"/>
                  </a:cxn>
                  <a:cxn ang="0">
                    <a:pos x="78" y="56"/>
                  </a:cxn>
                </a:cxnLst>
                <a:rect l="0" t="0" r="r" b="b"/>
                <a:pathLst>
                  <a:path w="85" h="83">
                    <a:moveTo>
                      <a:pt x="82" y="42"/>
                    </a:moveTo>
                    <a:cubicBezTo>
                      <a:pt x="77" y="39"/>
                      <a:pt x="77" y="39"/>
                      <a:pt x="77" y="39"/>
                    </a:cubicBezTo>
                    <a:cubicBezTo>
                      <a:pt x="77" y="37"/>
                      <a:pt x="76" y="34"/>
                      <a:pt x="75" y="31"/>
                    </a:cubicBezTo>
                    <a:cubicBezTo>
                      <a:pt x="79" y="27"/>
                      <a:pt x="79" y="27"/>
                      <a:pt x="79" y="27"/>
                    </a:cubicBezTo>
                    <a:cubicBezTo>
                      <a:pt x="81" y="25"/>
                      <a:pt x="81" y="23"/>
                      <a:pt x="80" y="21"/>
                    </a:cubicBezTo>
                    <a:cubicBezTo>
                      <a:pt x="78" y="18"/>
                      <a:pt x="76" y="15"/>
                      <a:pt x="73" y="12"/>
                    </a:cubicBezTo>
                    <a:cubicBezTo>
                      <a:pt x="72" y="11"/>
                      <a:pt x="71" y="11"/>
                      <a:pt x="70" y="11"/>
                    </a:cubicBezTo>
                    <a:cubicBezTo>
                      <a:pt x="69" y="11"/>
                      <a:pt x="68" y="11"/>
                      <a:pt x="67" y="11"/>
                    </a:cubicBezTo>
                    <a:cubicBezTo>
                      <a:pt x="62" y="14"/>
                      <a:pt x="62" y="14"/>
                      <a:pt x="62" y="14"/>
                    </a:cubicBezTo>
                    <a:cubicBezTo>
                      <a:pt x="59" y="12"/>
                      <a:pt x="57" y="11"/>
                      <a:pt x="54" y="10"/>
                    </a:cubicBezTo>
                    <a:cubicBezTo>
                      <a:pt x="52" y="4"/>
                      <a:pt x="52" y="4"/>
                      <a:pt x="52" y="4"/>
                    </a:cubicBezTo>
                    <a:cubicBezTo>
                      <a:pt x="52" y="2"/>
                      <a:pt x="50" y="0"/>
                      <a:pt x="48" y="0"/>
                    </a:cubicBezTo>
                    <a:cubicBezTo>
                      <a:pt x="46" y="0"/>
                      <a:pt x="44" y="0"/>
                      <a:pt x="43" y="0"/>
                    </a:cubicBezTo>
                    <a:cubicBezTo>
                      <a:pt x="41" y="0"/>
                      <a:pt x="40" y="0"/>
                      <a:pt x="38" y="0"/>
                    </a:cubicBezTo>
                    <a:cubicBezTo>
                      <a:pt x="36" y="0"/>
                      <a:pt x="34" y="2"/>
                      <a:pt x="33" y="4"/>
                    </a:cubicBezTo>
                    <a:cubicBezTo>
                      <a:pt x="32" y="10"/>
                      <a:pt x="32" y="10"/>
                      <a:pt x="32" y="10"/>
                    </a:cubicBezTo>
                    <a:cubicBezTo>
                      <a:pt x="29" y="11"/>
                      <a:pt x="26" y="12"/>
                      <a:pt x="24" y="14"/>
                    </a:cubicBezTo>
                    <a:cubicBezTo>
                      <a:pt x="18" y="11"/>
                      <a:pt x="18" y="11"/>
                      <a:pt x="18" y="11"/>
                    </a:cubicBezTo>
                    <a:cubicBezTo>
                      <a:pt x="18" y="11"/>
                      <a:pt x="17" y="11"/>
                      <a:pt x="16" y="11"/>
                    </a:cubicBezTo>
                    <a:cubicBezTo>
                      <a:pt x="15" y="11"/>
                      <a:pt x="13" y="11"/>
                      <a:pt x="12" y="12"/>
                    </a:cubicBezTo>
                    <a:cubicBezTo>
                      <a:pt x="10" y="15"/>
                      <a:pt x="8" y="18"/>
                      <a:pt x="6" y="21"/>
                    </a:cubicBezTo>
                    <a:cubicBezTo>
                      <a:pt x="5" y="23"/>
                      <a:pt x="5" y="25"/>
                      <a:pt x="6" y="27"/>
                    </a:cubicBezTo>
                    <a:cubicBezTo>
                      <a:pt x="10" y="31"/>
                      <a:pt x="10" y="31"/>
                      <a:pt x="10" y="31"/>
                    </a:cubicBezTo>
                    <a:cubicBezTo>
                      <a:pt x="9" y="34"/>
                      <a:pt x="9" y="37"/>
                      <a:pt x="8" y="39"/>
                    </a:cubicBezTo>
                    <a:cubicBezTo>
                      <a:pt x="3" y="42"/>
                      <a:pt x="3" y="42"/>
                      <a:pt x="3" y="42"/>
                    </a:cubicBezTo>
                    <a:cubicBezTo>
                      <a:pt x="1" y="43"/>
                      <a:pt x="0" y="45"/>
                      <a:pt x="0" y="47"/>
                    </a:cubicBezTo>
                    <a:cubicBezTo>
                      <a:pt x="1" y="51"/>
                      <a:pt x="2" y="54"/>
                      <a:pt x="3" y="58"/>
                    </a:cubicBezTo>
                    <a:cubicBezTo>
                      <a:pt x="4" y="60"/>
                      <a:pt x="6" y="61"/>
                      <a:pt x="8" y="61"/>
                    </a:cubicBezTo>
                    <a:cubicBezTo>
                      <a:pt x="14" y="61"/>
                      <a:pt x="14" y="61"/>
                      <a:pt x="14" y="61"/>
                    </a:cubicBezTo>
                    <a:cubicBezTo>
                      <a:pt x="15" y="63"/>
                      <a:pt x="17" y="65"/>
                      <a:pt x="19" y="67"/>
                    </a:cubicBezTo>
                    <a:cubicBezTo>
                      <a:pt x="17" y="73"/>
                      <a:pt x="17" y="73"/>
                      <a:pt x="17" y="73"/>
                    </a:cubicBezTo>
                    <a:cubicBezTo>
                      <a:pt x="17" y="75"/>
                      <a:pt x="18" y="77"/>
                      <a:pt x="20" y="78"/>
                    </a:cubicBezTo>
                    <a:cubicBezTo>
                      <a:pt x="23" y="80"/>
                      <a:pt x="26" y="82"/>
                      <a:pt x="30" y="83"/>
                    </a:cubicBezTo>
                    <a:cubicBezTo>
                      <a:pt x="30" y="83"/>
                      <a:pt x="31" y="83"/>
                      <a:pt x="31" y="83"/>
                    </a:cubicBezTo>
                    <a:cubicBezTo>
                      <a:pt x="33" y="83"/>
                      <a:pt x="34" y="82"/>
                      <a:pt x="35" y="81"/>
                    </a:cubicBezTo>
                    <a:cubicBezTo>
                      <a:pt x="39" y="77"/>
                      <a:pt x="39" y="77"/>
                      <a:pt x="39" y="77"/>
                    </a:cubicBezTo>
                    <a:cubicBezTo>
                      <a:pt x="41" y="77"/>
                      <a:pt x="42" y="77"/>
                      <a:pt x="43" y="77"/>
                    </a:cubicBezTo>
                    <a:cubicBezTo>
                      <a:pt x="44" y="77"/>
                      <a:pt x="45" y="77"/>
                      <a:pt x="46" y="77"/>
                    </a:cubicBezTo>
                    <a:cubicBezTo>
                      <a:pt x="50" y="81"/>
                      <a:pt x="50" y="81"/>
                      <a:pt x="50" y="81"/>
                    </a:cubicBezTo>
                    <a:cubicBezTo>
                      <a:pt x="51" y="82"/>
                      <a:pt x="53" y="83"/>
                      <a:pt x="54" y="83"/>
                    </a:cubicBezTo>
                    <a:cubicBezTo>
                      <a:pt x="55" y="83"/>
                      <a:pt x="55" y="83"/>
                      <a:pt x="56" y="83"/>
                    </a:cubicBezTo>
                    <a:cubicBezTo>
                      <a:pt x="59" y="82"/>
                      <a:pt x="63" y="80"/>
                      <a:pt x="66" y="78"/>
                    </a:cubicBezTo>
                    <a:cubicBezTo>
                      <a:pt x="68" y="77"/>
                      <a:pt x="69" y="75"/>
                      <a:pt x="68" y="73"/>
                    </a:cubicBezTo>
                    <a:cubicBezTo>
                      <a:pt x="67" y="67"/>
                      <a:pt x="67" y="67"/>
                      <a:pt x="67" y="67"/>
                    </a:cubicBezTo>
                    <a:cubicBezTo>
                      <a:pt x="69" y="65"/>
                      <a:pt x="70" y="63"/>
                      <a:pt x="72" y="61"/>
                    </a:cubicBezTo>
                    <a:cubicBezTo>
                      <a:pt x="78" y="61"/>
                      <a:pt x="78" y="61"/>
                      <a:pt x="78" y="61"/>
                    </a:cubicBezTo>
                    <a:cubicBezTo>
                      <a:pt x="80" y="61"/>
                      <a:pt x="82" y="60"/>
                      <a:pt x="83" y="58"/>
                    </a:cubicBezTo>
                    <a:cubicBezTo>
                      <a:pt x="84" y="54"/>
                      <a:pt x="85" y="51"/>
                      <a:pt x="85" y="47"/>
                    </a:cubicBezTo>
                    <a:cubicBezTo>
                      <a:pt x="85" y="45"/>
                      <a:pt x="84" y="43"/>
                      <a:pt x="82" y="42"/>
                    </a:cubicBezTo>
                    <a:close/>
                    <a:moveTo>
                      <a:pt x="61" y="20"/>
                    </a:moveTo>
                    <a:cubicBezTo>
                      <a:pt x="70" y="16"/>
                      <a:pt x="70" y="16"/>
                      <a:pt x="70" y="16"/>
                    </a:cubicBezTo>
                    <a:cubicBezTo>
                      <a:pt x="72" y="18"/>
                      <a:pt x="73" y="21"/>
                      <a:pt x="75" y="23"/>
                    </a:cubicBezTo>
                    <a:cubicBezTo>
                      <a:pt x="72" y="28"/>
                      <a:pt x="72" y="28"/>
                      <a:pt x="72" y="28"/>
                    </a:cubicBezTo>
                    <a:cubicBezTo>
                      <a:pt x="71" y="27"/>
                      <a:pt x="71" y="26"/>
                      <a:pt x="71" y="26"/>
                    </a:cubicBezTo>
                    <a:cubicBezTo>
                      <a:pt x="70" y="25"/>
                      <a:pt x="69" y="24"/>
                      <a:pt x="68" y="25"/>
                    </a:cubicBezTo>
                    <a:cubicBezTo>
                      <a:pt x="67" y="25"/>
                      <a:pt x="67" y="27"/>
                      <a:pt x="68" y="27"/>
                    </a:cubicBezTo>
                    <a:cubicBezTo>
                      <a:pt x="70" y="31"/>
                      <a:pt x="71" y="35"/>
                      <a:pt x="72" y="39"/>
                    </a:cubicBezTo>
                    <a:cubicBezTo>
                      <a:pt x="73" y="55"/>
                      <a:pt x="62" y="69"/>
                      <a:pt x="46" y="71"/>
                    </a:cubicBezTo>
                    <a:cubicBezTo>
                      <a:pt x="38" y="72"/>
                      <a:pt x="31" y="70"/>
                      <a:pt x="25" y="65"/>
                    </a:cubicBezTo>
                    <a:cubicBezTo>
                      <a:pt x="19" y="60"/>
                      <a:pt x="15" y="53"/>
                      <a:pt x="14" y="46"/>
                    </a:cubicBezTo>
                    <a:cubicBezTo>
                      <a:pt x="13" y="38"/>
                      <a:pt x="15" y="30"/>
                      <a:pt x="20" y="24"/>
                    </a:cubicBezTo>
                    <a:cubicBezTo>
                      <a:pt x="22" y="22"/>
                      <a:pt x="23" y="21"/>
                      <a:pt x="25" y="19"/>
                    </a:cubicBezTo>
                    <a:cubicBezTo>
                      <a:pt x="25" y="19"/>
                      <a:pt x="25" y="19"/>
                      <a:pt x="25" y="19"/>
                    </a:cubicBezTo>
                    <a:cubicBezTo>
                      <a:pt x="26" y="19"/>
                      <a:pt x="26" y="19"/>
                      <a:pt x="26" y="19"/>
                    </a:cubicBezTo>
                    <a:cubicBezTo>
                      <a:pt x="29" y="17"/>
                      <a:pt x="32" y="15"/>
                      <a:pt x="36" y="14"/>
                    </a:cubicBezTo>
                    <a:cubicBezTo>
                      <a:pt x="36" y="14"/>
                      <a:pt x="36" y="14"/>
                      <a:pt x="36" y="14"/>
                    </a:cubicBezTo>
                    <a:cubicBezTo>
                      <a:pt x="37" y="14"/>
                      <a:pt x="38" y="14"/>
                      <a:pt x="40" y="14"/>
                    </a:cubicBezTo>
                    <a:cubicBezTo>
                      <a:pt x="43" y="13"/>
                      <a:pt x="46" y="13"/>
                      <a:pt x="49" y="14"/>
                    </a:cubicBezTo>
                    <a:cubicBezTo>
                      <a:pt x="49" y="14"/>
                      <a:pt x="49" y="14"/>
                      <a:pt x="49" y="14"/>
                    </a:cubicBezTo>
                    <a:cubicBezTo>
                      <a:pt x="54" y="15"/>
                      <a:pt x="58" y="17"/>
                      <a:pt x="61" y="20"/>
                    </a:cubicBezTo>
                    <a:close/>
                    <a:moveTo>
                      <a:pt x="38" y="5"/>
                    </a:moveTo>
                    <a:cubicBezTo>
                      <a:pt x="40" y="5"/>
                      <a:pt x="41" y="5"/>
                      <a:pt x="43" y="5"/>
                    </a:cubicBezTo>
                    <a:cubicBezTo>
                      <a:pt x="44" y="5"/>
                      <a:pt x="46" y="5"/>
                      <a:pt x="47" y="5"/>
                    </a:cubicBezTo>
                    <a:cubicBezTo>
                      <a:pt x="48" y="10"/>
                      <a:pt x="48" y="10"/>
                      <a:pt x="48" y="10"/>
                    </a:cubicBezTo>
                    <a:cubicBezTo>
                      <a:pt x="45" y="10"/>
                      <a:pt x="42" y="10"/>
                      <a:pt x="39" y="10"/>
                    </a:cubicBezTo>
                    <a:cubicBezTo>
                      <a:pt x="39" y="10"/>
                      <a:pt x="38" y="10"/>
                      <a:pt x="37" y="10"/>
                    </a:cubicBezTo>
                    <a:lnTo>
                      <a:pt x="38" y="5"/>
                    </a:lnTo>
                    <a:close/>
                    <a:moveTo>
                      <a:pt x="16" y="16"/>
                    </a:moveTo>
                    <a:cubicBezTo>
                      <a:pt x="21" y="18"/>
                      <a:pt x="21" y="18"/>
                      <a:pt x="21" y="18"/>
                    </a:cubicBezTo>
                    <a:cubicBezTo>
                      <a:pt x="20" y="19"/>
                      <a:pt x="18" y="21"/>
                      <a:pt x="17" y="22"/>
                    </a:cubicBezTo>
                    <a:cubicBezTo>
                      <a:pt x="16" y="24"/>
                      <a:pt x="15" y="26"/>
                      <a:pt x="14" y="28"/>
                    </a:cubicBezTo>
                    <a:cubicBezTo>
                      <a:pt x="11" y="23"/>
                      <a:pt x="11" y="23"/>
                      <a:pt x="11" y="23"/>
                    </a:cubicBezTo>
                    <a:cubicBezTo>
                      <a:pt x="12" y="21"/>
                      <a:pt x="14" y="18"/>
                      <a:pt x="16" y="16"/>
                    </a:cubicBezTo>
                    <a:close/>
                    <a:moveTo>
                      <a:pt x="6" y="47"/>
                    </a:moveTo>
                    <a:cubicBezTo>
                      <a:pt x="10" y="44"/>
                      <a:pt x="10" y="44"/>
                      <a:pt x="10" y="44"/>
                    </a:cubicBezTo>
                    <a:cubicBezTo>
                      <a:pt x="10" y="45"/>
                      <a:pt x="11" y="45"/>
                      <a:pt x="11" y="46"/>
                    </a:cubicBezTo>
                    <a:cubicBezTo>
                      <a:pt x="11" y="49"/>
                      <a:pt x="12" y="53"/>
                      <a:pt x="13" y="56"/>
                    </a:cubicBezTo>
                    <a:cubicBezTo>
                      <a:pt x="8" y="56"/>
                      <a:pt x="8" y="56"/>
                      <a:pt x="8" y="56"/>
                    </a:cubicBezTo>
                    <a:cubicBezTo>
                      <a:pt x="7" y="53"/>
                      <a:pt x="6" y="50"/>
                      <a:pt x="6" y="47"/>
                    </a:cubicBezTo>
                    <a:close/>
                    <a:moveTo>
                      <a:pt x="23" y="74"/>
                    </a:moveTo>
                    <a:cubicBezTo>
                      <a:pt x="24" y="69"/>
                      <a:pt x="24" y="69"/>
                      <a:pt x="24" y="69"/>
                    </a:cubicBezTo>
                    <a:cubicBezTo>
                      <a:pt x="27" y="71"/>
                      <a:pt x="31" y="73"/>
                      <a:pt x="35" y="74"/>
                    </a:cubicBezTo>
                    <a:cubicBezTo>
                      <a:pt x="31" y="78"/>
                      <a:pt x="31" y="78"/>
                      <a:pt x="31" y="78"/>
                    </a:cubicBezTo>
                    <a:cubicBezTo>
                      <a:pt x="28" y="77"/>
                      <a:pt x="25" y="75"/>
                      <a:pt x="23" y="74"/>
                    </a:cubicBezTo>
                    <a:close/>
                    <a:moveTo>
                      <a:pt x="54" y="78"/>
                    </a:moveTo>
                    <a:cubicBezTo>
                      <a:pt x="51" y="74"/>
                      <a:pt x="51" y="74"/>
                      <a:pt x="51" y="74"/>
                    </a:cubicBezTo>
                    <a:cubicBezTo>
                      <a:pt x="55" y="73"/>
                      <a:pt x="59" y="71"/>
                      <a:pt x="62" y="69"/>
                    </a:cubicBezTo>
                    <a:cubicBezTo>
                      <a:pt x="63" y="74"/>
                      <a:pt x="63" y="74"/>
                      <a:pt x="63" y="74"/>
                    </a:cubicBezTo>
                    <a:cubicBezTo>
                      <a:pt x="60" y="75"/>
                      <a:pt x="57" y="77"/>
                      <a:pt x="54" y="78"/>
                    </a:cubicBezTo>
                    <a:close/>
                    <a:moveTo>
                      <a:pt x="78" y="56"/>
                    </a:moveTo>
                    <a:cubicBezTo>
                      <a:pt x="72" y="56"/>
                      <a:pt x="72" y="56"/>
                      <a:pt x="72" y="56"/>
                    </a:cubicBezTo>
                    <a:cubicBezTo>
                      <a:pt x="74" y="52"/>
                      <a:pt x="75" y="48"/>
                      <a:pt x="75" y="44"/>
                    </a:cubicBezTo>
                    <a:cubicBezTo>
                      <a:pt x="80" y="47"/>
                      <a:pt x="80" y="47"/>
                      <a:pt x="80" y="47"/>
                    </a:cubicBezTo>
                    <a:cubicBezTo>
                      <a:pt x="80" y="50"/>
                      <a:pt x="79" y="53"/>
                      <a:pt x="78" y="56"/>
                    </a:cubicBezTo>
                    <a:close/>
                  </a:path>
                </a:pathLst>
              </a:custGeom>
              <a:solidFill>
                <a:schemeClr val="bg1"/>
              </a:solidFill>
              <a:ln w="9525">
                <a:noFill/>
                <a:round/>
                <a:headEnd/>
                <a:tailEnd/>
              </a:ln>
            </p:spPr>
            <p:txBody>
              <a:bodyPr anchor="ctr"/>
              <a:lstStyle/>
              <a:p>
                <a:pPr algn="ctr"/>
                <a:endParaRPr>
                  <a:solidFill>
                    <a:schemeClr val="bg1"/>
                  </a:solidFill>
                  <a:cs typeface="+mn-ea"/>
                  <a:sym typeface="+mn-lt"/>
                </a:endParaRPr>
              </a:p>
            </p:txBody>
          </p:sp>
          <p:sp>
            <p:nvSpPr>
              <p:cNvPr id="76" name="ïšḻïďê-Freeform: Shape 110">
                <a:extLst>
                  <a:ext uri="{FF2B5EF4-FFF2-40B4-BE49-F238E27FC236}">
                    <a16:creationId xmlns:a16="http://schemas.microsoft.com/office/drawing/2014/main" id="{DC37B8F5-4796-412F-AB3E-03F79BA38EB2}"/>
                  </a:ext>
                </a:extLst>
              </p:cNvPr>
              <p:cNvSpPr>
                <a:spLocks/>
              </p:cNvSpPr>
              <p:nvPr/>
            </p:nvSpPr>
            <p:spPr bwMode="auto">
              <a:xfrm>
                <a:off x="4395858" y="3330860"/>
                <a:ext cx="124323" cy="144667"/>
              </a:xfrm>
              <a:custGeom>
                <a:avLst/>
                <a:gdLst/>
                <a:ahLst/>
                <a:cxnLst>
                  <a:cxn ang="0">
                    <a:pos x="0" y="24"/>
                  </a:cxn>
                  <a:cxn ang="0">
                    <a:pos x="5" y="40"/>
                  </a:cxn>
                  <a:cxn ang="0">
                    <a:pos x="7" y="40"/>
                  </a:cxn>
                  <a:cxn ang="0">
                    <a:pos x="8" y="40"/>
                  </a:cxn>
                  <a:cxn ang="0">
                    <a:pos x="8" y="37"/>
                  </a:cxn>
                  <a:cxn ang="0">
                    <a:pos x="4" y="24"/>
                  </a:cxn>
                  <a:cxn ang="0">
                    <a:pos x="25" y="3"/>
                  </a:cxn>
                  <a:cxn ang="0">
                    <a:pos x="31" y="4"/>
                  </a:cxn>
                  <a:cxn ang="0">
                    <a:pos x="34" y="3"/>
                  </a:cxn>
                  <a:cxn ang="0">
                    <a:pos x="33" y="1"/>
                  </a:cxn>
                  <a:cxn ang="0">
                    <a:pos x="25" y="0"/>
                  </a:cxn>
                  <a:cxn ang="0">
                    <a:pos x="0" y="24"/>
                  </a:cxn>
                </a:cxnLst>
                <a:rect l="0" t="0" r="r" b="b"/>
                <a:pathLst>
                  <a:path w="34" h="40">
                    <a:moveTo>
                      <a:pt x="0" y="24"/>
                    </a:moveTo>
                    <a:cubicBezTo>
                      <a:pt x="0" y="30"/>
                      <a:pt x="2" y="35"/>
                      <a:pt x="5" y="40"/>
                    </a:cubicBezTo>
                    <a:cubicBezTo>
                      <a:pt x="6" y="40"/>
                      <a:pt x="6" y="40"/>
                      <a:pt x="7" y="40"/>
                    </a:cubicBezTo>
                    <a:cubicBezTo>
                      <a:pt x="7" y="40"/>
                      <a:pt x="8" y="40"/>
                      <a:pt x="8" y="40"/>
                    </a:cubicBezTo>
                    <a:cubicBezTo>
                      <a:pt x="9" y="39"/>
                      <a:pt x="9" y="38"/>
                      <a:pt x="8" y="37"/>
                    </a:cubicBezTo>
                    <a:cubicBezTo>
                      <a:pt x="5" y="34"/>
                      <a:pt x="4" y="29"/>
                      <a:pt x="4" y="24"/>
                    </a:cubicBezTo>
                    <a:cubicBezTo>
                      <a:pt x="4" y="13"/>
                      <a:pt x="13" y="3"/>
                      <a:pt x="25" y="3"/>
                    </a:cubicBezTo>
                    <a:cubicBezTo>
                      <a:pt x="27" y="3"/>
                      <a:pt x="29" y="3"/>
                      <a:pt x="31" y="4"/>
                    </a:cubicBezTo>
                    <a:cubicBezTo>
                      <a:pt x="32" y="4"/>
                      <a:pt x="33" y="4"/>
                      <a:pt x="34" y="3"/>
                    </a:cubicBezTo>
                    <a:cubicBezTo>
                      <a:pt x="34" y="2"/>
                      <a:pt x="33" y="1"/>
                      <a:pt x="33" y="1"/>
                    </a:cubicBezTo>
                    <a:cubicBezTo>
                      <a:pt x="30" y="0"/>
                      <a:pt x="27" y="0"/>
                      <a:pt x="25" y="0"/>
                    </a:cubicBezTo>
                    <a:cubicBezTo>
                      <a:pt x="11" y="0"/>
                      <a:pt x="0" y="11"/>
                      <a:pt x="0" y="24"/>
                    </a:cubicBezTo>
                    <a:close/>
                  </a:path>
                </a:pathLst>
              </a:custGeom>
              <a:solidFill>
                <a:schemeClr val="bg1"/>
              </a:solidFill>
              <a:ln w="9525">
                <a:noFill/>
                <a:round/>
                <a:headEnd/>
                <a:tailEnd/>
              </a:ln>
            </p:spPr>
            <p:txBody>
              <a:bodyPr anchor="ctr"/>
              <a:lstStyle/>
              <a:p>
                <a:pPr algn="ctr"/>
                <a:endParaRPr>
                  <a:solidFill>
                    <a:schemeClr val="bg1"/>
                  </a:solidFill>
                  <a:cs typeface="+mn-ea"/>
                  <a:sym typeface="+mn-lt"/>
                </a:endParaRPr>
              </a:p>
            </p:txBody>
          </p:sp>
          <p:sp>
            <p:nvSpPr>
              <p:cNvPr id="77" name="ïšḻïďê-Freeform: Shape 111">
                <a:extLst>
                  <a:ext uri="{FF2B5EF4-FFF2-40B4-BE49-F238E27FC236}">
                    <a16:creationId xmlns:a16="http://schemas.microsoft.com/office/drawing/2014/main" id="{44430A8E-F353-4A24-83B9-1CD50699C80C}"/>
                  </a:ext>
                </a:extLst>
              </p:cNvPr>
              <p:cNvSpPr>
                <a:spLocks/>
              </p:cNvSpPr>
              <p:nvPr/>
            </p:nvSpPr>
            <p:spPr bwMode="auto">
              <a:xfrm>
                <a:off x="4441067" y="3355723"/>
                <a:ext cx="137886" cy="153708"/>
              </a:xfrm>
              <a:custGeom>
                <a:avLst/>
                <a:gdLst/>
                <a:ahLst/>
                <a:cxnLst>
                  <a:cxn ang="0">
                    <a:pos x="34" y="17"/>
                  </a:cxn>
                  <a:cxn ang="0">
                    <a:pos x="13" y="38"/>
                  </a:cxn>
                  <a:cxn ang="0">
                    <a:pos x="3" y="36"/>
                  </a:cxn>
                  <a:cxn ang="0">
                    <a:pos x="1" y="37"/>
                  </a:cxn>
                  <a:cxn ang="0">
                    <a:pos x="2" y="39"/>
                  </a:cxn>
                  <a:cxn ang="0">
                    <a:pos x="13" y="42"/>
                  </a:cxn>
                  <a:cxn ang="0">
                    <a:pos x="38" y="17"/>
                  </a:cxn>
                  <a:cxn ang="0">
                    <a:pos x="31" y="1"/>
                  </a:cxn>
                  <a:cxn ang="0">
                    <a:pos x="29" y="1"/>
                  </a:cxn>
                  <a:cxn ang="0">
                    <a:pos x="29" y="3"/>
                  </a:cxn>
                  <a:cxn ang="0">
                    <a:pos x="34" y="17"/>
                  </a:cxn>
                </a:cxnLst>
                <a:rect l="0" t="0" r="r" b="b"/>
                <a:pathLst>
                  <a:path w="38" h="42">
                    <a:moveTo>
                      <a:pt x="34" y="17"/>
                    </a:moveTo>
                    <a:cubicBezTo>
                      <a:pt x="34" y="29"/>
                      <a:pt x="25" y="38"/>
                      <a:pt x="13" y="38"/>
                    </a:cubicBezTo>
                    <a:cubicBezTo>
                      <a:pt x="9" y="38"/>
                      <a:pt x="6" y="38"/>
                      <a:pt x="3" y="36"/>
                    </a:cubicBezTo>
                    <a:cubicBezTo>
                      <a:pt x="2" y="36"/>
                      <a:pt x="1" y="36"/>
                      <a:pt x="1" y="37"/>
                    </a:cubicBezTo>
                    <a:cubicBezTo>
                      <a:pt x="0" y="38"/>
                      <a:pt x="1" y="39"/>
                      <a:pt x="2" y="39"/>
                    </a:cubicBezTo>
                    <a:cubicBezTo>
                      <a:pt x="5" y="41"/>
                      <a:pt x="9" y="42"/>
                      <a:pt x="13" y="42"/>
                    </a:cubicBezTo>
                    <a:cubicBezTo>
                      <a:pt x="26" y="42"/>
                      <a:pt x="38" y="31"/>
                      <a:pt x="38" y="17"/>
                    </a:cubicBezTo>
                    <a:cubicBezTo>
                      <a:pt x="38" y="11"/>
                      <a:pt x="35" y="5"/>
                      <a:pt x="31" y="1"/>
                    </a:cubicBezTo>
                    <a:cubicBezTo>
                      <a:pt x="31" y="0"/>
                      <a:pt x="30" y="0"/>
                      <a:pt x="29" y="1"/>
                    </a:cubicBezTo>
                    <a:cubicBezTo>
                      <a:pt x="28" y="1"/>
                      <a:pt x="28" y="3"/>
                      <a:pt x="29" y="3"/>
                    </a:cubicBezTo>
                    <a:cubicBezTo>
                      <a:pt x="32" y="7"/>
                      <a:pt x="34" y="12"/>
                      <a:pt x="34" y="17"/>
                    </a:cubicBezTo>
                    <a:close/>
                  </a:path>
                </a:pathLst>
              </a:custGeom>
              <a:solidFill>
                <a:schemeClr val="bg1"/>
              </a:solidFill>
              <a:ln w="9525">
                <a:noFill/>
                <a:round/>
                <a:headEnd/>
                <a:tailEnd/>
              </a:ln>
            </p:spPr>
            <p:txBody>
              <a:bodyPr anchor="ctr"/>
              <a:lstStyle/>
              <a:p>
                <a:pPr algn="ctr"/>
                <a:endParaRPr>
                  <a:solidFill>
                    <a:schemeClr val="bg1"/>
                  </a:solidFill>
                  <a:cs typeface="+mn-ea"/>
                  <a:sym typeface="+mn-lt"/>
                </a:endParaRPr>
              </a:p>
            </p:txBody>
          </p:sp>
        </p:grpSp>
      </p:grpSp>
      <p:sp>
        <p:nvSpPr>
          <p:cNvPr id="78" name="文本框 77">
            <a:extLst>
              <a:ext uri="{FF2B5EF4-FFF2-40B4-BE49-F238E27FC236}">
                <a16:creationId xmlns:a16="http://schemas.microsoft.com/office/drawing/2014/main" id="{4C138483-67B1-4109-8309-528CDC1A9530}"/>
              </a:ext>
            </a:extLst>
          </p:cNvPr>
          <p:cNvSpPr txBox="1"/>
          <p:nvPr/>
        </p:nvSpPr>
        <p:spPr>
          <a:xfrm>
            <a:off x="2559644" y="2629193"/>
            <a:ext cx="2665225" cy="526811"/>
          </a:xfrm>
          <a:prstGeom prst="rect">
            <a:avLst/>
          </a:prstGeom>
          <a:noFill/>
        </p:spPr>
        <p:txBody>
          <a:bodyPr wrap="square" rtlCol="0">
            <a:spAutoFit/>
          </a:bodyPr>
          <a:lstStyle/>
          <a:p>
            <a:pPr>
              <a:lnSpc>
                <a:spcPct val="150000"/>
              </a:lnSpc>
            </a:pPr>
            <a:r>
              <a:rPr lang="zh-CN" altLang="en-US" sz="1000" dirty="0">
                <a:solidFill>
                  <a:schemeClr val="tx1">
                    <a:lumMod val="75000"/>
                    <a:lumOff val="25000"/>
                  </a:schemeClr>
                </a:solidFill>
                <a:cs typeface="+mn-ea"/>
                <a:sym typeface="+mn-lt"/>
              </a:rPr>
              <a:t>Click here to replace the text, the suggested content description is clear, concise, express the main features of the project content.</a:t>
            </a:r>
          </a:p>
        </p:txBody>
      </p:sp>
      <p:sp>
        <p:nvSpPr>
          <p:cNvPr id="79" name="文本框 78">
            <a:extLst>
              <a:ext uri="{FF2B5EF4-FFF2-40B4-BE49-F238E27FC236}">
                <a16:creationId xmlns:a16="http://schemas.microsoft.com/office/drawing/2014/main" id="{21394897-E2F6-4DF0-8F5A-67253104F875}"/>
              </a:ext>
            </a:extLst>
          </p:cNvPr>
          <p:cNvSpPr txBox="1"/>
          <p:nvPr/>
        </p:nvSpPr>
        <p:spPr>
          <a:xfrm>
            <a:off x="2559644" y="3897500"/>
            <a:ext cx="2665225" cy="526811"/>
          </a:xfrm>
          <a:prstGeom prst="rect">
            <a:avLst/>
          </a:prstGeom>
          <a:noFill/>
        </p:spPr>
        <p:txBody>
          <a:bodyPr wrap="square" rtlCol="0">
            <a:spAutoFit/>
          </a:bodyPr>
          <a:lstStyle/>
          <a:p>
            <a:pPr>
              <a:lnSpc>
                <a:spcPct val="150000"/>
              </a:lnSpc>
            </a:pPr>
            <a:r>
              <a:rPr lang="zh-CN" altLang="en-US" sz="1000" dirty="0">
                <a:solidFill>
                  <a:schemeClr val="tx1">
                    <a:lumMod val="75000"/>
                    <a:lumOff val="25000"/>
                  </a:schemeClr>
                </a:solidFill>
                <a:cs typeface="+mn-ea"/>
                <a:sym typeface="+mn-lt"/>
              </a:rPr>
              <a:t>Click here to replace the text, the suggested content description is clear, concise, express the main features of the project content.</a:t>
            </a:r>
          </a:p>
        </p:txBody>
      </p:sp>
      <p:sp>
        <p:nvSpPr>
          <p:cNvPr id="80" name="文本框 79">
            <a:extLst>
              <a:ext uri="{FF2B5EF4-FFF2-40B4-BE49-F238E27FC236}">
                <a16:creationId xmlns:a16="http://schemas.microsoft.com/office/drawing/2014/main" id="{E7D9A070-46D2-4632-AB72-CC15947B1C4A}"/>
              </a:ext>
            </a:extLst>
          </p:cNvPr>
          <p:cNvSpPr txBox="1"/>
          <p:nvPr/>
        </p:nvSpPr>
        <p:spPr>
          <a:xfrm>
            <a:off x="2559644" y="5165807"/>
            <a:ext cx="2665225" cy="526811"/>
          </a:xfrm>
          <a:prstGeom prst="rect">
            <a:avLst/>
          </a:prstGeom>
          <a:noFill/>
        </p:spPr>
        <p:txBody>
          <a:bodyPr wrap="square" rtlCol="0">
            <a:spAutoFit/>
          </a:bodyPr>
          <a:lstStyle/>
          <a:p>
            <a:pPr>
              <a:lnSpc>
                <a:spcPct val="150000"/>
              </a:lnSpc>
            </a:pPr>
            <a:r>
              <a:rPr lang="zh-CN" altLang="en-US" sz="1000" dirty="0">
                <a:solidFill>
                  <a:schemeClr val="tx1">
                    <a:lumMod val="75000"/>
                    <a:lumOff val="25000"/>
                  </a:schemeClr>
                </a:solidFill>
                <a:cs typeface="+mn-ea"/>
                <a:sym typeface="+mn-lt"/>
              </a:rPr>
              <a:t>Click here to replace the text, the suggested content description is clear, concise, express the main features of the project content.</a:t>
            </a:r>
          </a:p>
        </p:txBody>
      </p:sp>
      <p:grpSp>
        <p:nvGrpSpPr>
          <p:cNvPr id="84" name="组合 83">
            <a:extLst>
              <a:ext uri="{FF2B5EF4-FFF2-40B4-BE49-F238E27FC236}">
                <a16:creationId xmlns:a16="http://schemas.microsoft.com/office/drawing/2014/main" id="{02D9B5A6-3AB0-4F4F-B82A-40E01BFC5878}"/>
              </a:ext>
            </a:extLst>
          </p:cNvPr>
          <p:cNvGrpSpPr/>
          <p:nvPr/>
        </p:nvGrpSpPr>
        <p:grpSpPr>
          <a:xfrm>
            <a:off x="961512" y="795243"/>
            <a:ext cx="3920950" cy="1192972"/>
            <a:chOff x="3390441" y="501715"/>
            <a:chExt cx="3920950" cy="1192972"/>
          </a:xfrm>
        </p:grpSpPr>
        <p:sp>
          <p:nvSpPr>
            <p:cNvPr id="85" name="文本框 84">
              <a:extLst>
                <a:ext uri="{FF2B5EF4-FFF2-40B4-BE49-F238E27FC236}">
                  <a16:creationId xmlns:a16="http://schemas.microsoft.com/office/drawing/2014/main" id="{CB025005-BDE1-4467-B0E5-430986AFD1DA}"/>
                </a:ext>
              </a:extLst>
            </p:cNvPr>
            <p:cNvSpPr txBox="1"/>
            <p:nvPr/>
          </p:nvSpPr>
          <p:spPr>
            <a:xfrm>
              <a:off x="3390441" y="501715"/>
              <a:ext cx="1826141"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dirty="0">
                  <a:gradFill>
                    <a:gsLst>
                      <a:gs pos="0">
                        <a:srgbClr val="42A6E2"/>
                      </a:gs>
                      <a:gs pos="100000">
                        <a:srgbClr val="2BC2BD"/>
                      </a:gs>
                    </a:gsLst>
                    <a:lin ang="13500000" scaled="1"/>
                  </a:gradFill>
                  <a:cs typeface="+mn-ea"/>
                  <a:sym typeface="+mn-lt"/>
                </a:rPr>
                <a:t>Product management</a:t>
              </a:r>
            </a:p>
          </p:txBody>
        </p:sp>
        <p:sp>
          <p:nvSpPr>
            <p:cNvPr id="86" name="文本框 85">
              <a:extLst>
                <a:ext uri="{FF2B5EF4-FFF2-40B4-BE49-F238E27FC236}">
                  <a16:creationId xmlns:a16="http://schemas.microsoft.com/office/drawing/2014/main" id="{A984B9B8-76CF-48C6-965A-B63DF1BCECF8}"/>
                </a:ext>
              </a:extLst>
            </p:cNvPr>
            <p:cNvSpPr txBox="1"/>
            <p:nvPr/>
          </p:nvSpPr>
          <p:spPr>
            <a:xfrm>
              <a:off x="3390898" y="996419"/>
              <a:ext cx="3920493" cy="698268"/>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5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bg1">
                      <a:lumMod val="65000"/>
                    </a:schemeClr>
                  </a:solidFill>
                  <a:effectLst/>
                  <a:uLnTx/>
                  <a:uFillTx/>
                  <a:cs typeface="+mn-ea"/>
                  <a:sym typeface="+mn-lt"/>
                </a:rPr>
                <a:t>The user can demonstrate on a projector or computer, or print the presentation and make it into a film to be used in a wider field</a:t>
              </a:r>
            </a:p>
          </p:txBody>
        </p:sp>
      </p:grpSp>
      <p:sp>
        <p:nvSpPr>
          <p:cNvPr id="87" name="Freeform 11">
            <a:extLst>
              <a:ext uri="{FF2B5EF4-FFF2-40B4-BE49-F238E27FC236}">
                <a16:creationId xmlns:a16="http://schemas.microsoft.com/office/drawing/2014/main" id="{4031C154-C13E-490B-A9AB-9C248A97B86F}"/>
              </a:ext>
            </a:extLst>
          </p:cNvPr>
          <p:cNvSpPr/>
          <p:nvPr/>
        </p:nvSpPr>
        <p:spPr>
          <a:xfrm rot="18900000">
            <a:off x="10656515" y="1355400"/>
            <a:ext cx="462879" cy="462879"/>
          </a:xfrm>
          <a:custGeom>
            <a:avLst/>
            <a:gdLst>
              <a:gd name="connsiteX0" fmla="*/ 0 w 1557038"/>
              <a:gd name="connsiteY0" fmla="*/ 778518 h 1557038"/>
              <a:gd name="connsiteX1" fmla="*/ 0 w 1557038"/>
              <a:gd name="connsiteY1" fmla="*/ 778518 h 1557038"/>
              <a:gd name="connsiteX2" fmla="*/ 0 w 1557038"/>
              <a:gd name="connsiteY2" fmla="*/ 778519 h 1557038"/>
              <a:gd name="connsiteX3" fmla="*/ 778519 w 1557038"/>
              <a:gd name="connsiteY3" fmla="*/ 0 h 1557038"/>
              <a:gd name="connsiteX4" fmla="*/ 778518 w 1557038"/>
              <a:gd name="connsiteY4" fmla="*/ 0 h 1557038"/>
              <a:gd name="connsiteX5" fmla="*/ 778518 w 1557038"/>
              <a:gd name="connsiteY5" fmla="*/ 0 h 1557038"/>
              <a:gd name="connsiteX6" fmla="*/ 1503899 w 1557038"/>
              <a:gd name="connsiteY6" fmla="*/ 650229 h 1557038"/>
              <a:gd name="connsiteX7" fmla="*/ 1557038 w 1557038"/>
              <a:gd name="connsiteY7" fmla="*/ 778519 h 1557038"/>
              <a:gd name="connsiteX8" fmla="*/ 1557037 w 1557038"/>
              <a:gd name="connsiteY8" fmla="*/ 778519 h 1557038"/>
              <a:gd name="connsiteX9" fmla="*/ 1375608 w 1557038"/>
              <a:gd name="connsiteY9" fmla="*/ 959948 h 1557038"/>
              <a:gd name="connsiteX10" fmla="*/ 959947 w 1557038"/>
              <a:gd name="connsiteY10" fmla="*/ 959948 h 1557038"/>
              <a:gd name="connsiteX11" fmla="*/ 959947 w 1557038"/>
              <a:gd name="connsiteY11" fmla="*/ 1375609 h 1557038"/>
              <a:gd name="connsiteX12" fmla="*/ 778518 w 1557038"/>
              <a:gd name="connsiteY12" fmla="*/ 1557038 h 1557038"/>
              <a:gd name="connsiteX13" fmla="*/ 778518 w 1557038"/>
              <a:gd name="connsiteY13" fmla="*/ 1557037 h 1557038"/>
              <a:gd name="connsiteX14" fmla="*/ 597089 w 1557038"/>
              <a:gd name="connsiteY14" fmla="*/ 1375608 h 1557038"/>
              <a:gd name="connsiteX15" fmla="*/ 597089 w 1557038"/>
              <a:gd name="connsiteY15" fmla="*/ 959948 h 1557038"/>
              <a:gd name="connsiteX16" fmla="*/ 181429 w 1557038"/>
              <a:gd name="connsiteY16" fmla="*/ 959947 h 1557038"/>
              <a:gd name="connsiteX17" fmla="*/ 14258 w 1557038"/>
              <a:gd name="connsiteY17" fmla="*/ 849138 h 1557038"/>
              <a:gd name="connsiteX18" fmla="*/ 0 w 1557038"/>
              <a:gd name="connsiteY18" fmla="*/ 778518 h 1557038"/>
              <a:gd name="connsiteX19" fmla="*/ 14258 w 1557038"/>
              <a:gd name="connsiteY19" fmla="*/ 707899 h 1557038"/>
              <a:gd name="connsiteX20" fmla="*/ 181429 w 1557038"/>
              <a:gd name="connsiteY20" fmla="*/ 597090 h 1557038"/>
              <a:gd name="connsiteX21" fmla="*/ 597090 w 1557038"/>
              <a:gd name="connsiteY21" fmla="*/ 597090 h 1557038"/>
              <a:gd name="connsiteX22" fmla="*/ 597090 w 1557038"/>
              <a:gd name="connsiteY22" fmla="*/ 181429 h 1557038"/>
              <a:gd name="connsiteX23" fmla="*/ 707899 w 1557038"/>
              <a:gd name="connsiteY23" fmla="*/ 14258 h 1557038"/>
              <a:gd name="connsiteX24" fmla="*/ 778518 w 1557038"/>
              <a:gd name="connsiteY24" fmla="*/ 0 h 1557038"/>
              <a:gd name="connsiteX25" fmla="*/ 849138 w 1557038"/>
              <a:gd name="connsiteY25" fmla="*/ 14258 h 1557038"/>
              <a:gd name="connsiteX26" fmla="*/ 959947 w 1557038"/>
              <a:gd name="connsiteY26" fmla="*/ 181429 h 1557038"/>
              <a:gd name="connsiteX27" fmla="*/ 959947 w 1557038"/>
              <a:gd name="connsiteY27" fmla="*/ 597090 h 1557038"/>
              <a:gd name="connsiteX28" fmla="*/ 1375609 w 1557038"/>
              <a:gd name="connsiteY28" fmla="*/ 597090 h 1557038"/>
              <a:gd name="connsiteX29" fmla="*/ 1503899 w 1557038"/>
              <a:gd name="connsiteY29" fmla="*/ 650229 h 155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57038" h="1557038">
                <a:moveTo>
                  <a:pt x="0" y="778518"/>
                </a:moveTo>
                <a:lnTo>
                  <a:pt x="0" y="778518"/>
                </a:lnTo>
                <a:lnTo>
                  <a:pt x="0" y="778519"/>
                </a:lnTo>
                <a:close/>
                <a:moveTo>
                  <a:pt x="778519" y="0"/>
                </a:moveTo>
                <a:lnTo>
                  <a:pt x="778518" y="0"/>
                </a:lnTo>
                <a:lnTo>
                  <a:pt x="778518" y="0"/>
                </a:lnTo>
                <a:close/>
                <a:moveTo>
                  <a:pt x="1503899" y="650229"/>
                </a:moveTo>
                <a:cubicBezTo>
                  <a:pt x="1536731" y="683062"/>
                  <a:pt x="1557038" y="728419"/>
                  <a:pt x="1557038" y="778519"/>
                </a:cubicBezTo>
                <a:lnTo>
                  <a:pt x="1557037" y="778519"/>
                </a:lnTo>
                <a:cubicBezTo>
                  <a:pt x="1557037" y="878719"/>
                  <a:pt x="1475808" y="959948"/>
                  <a:pt x="1375608" y="959948"/>
                </a:cubicBezTo>
                <a:lnTo>
                  <a:pt x="959947" y="959948"/>
                </a:lnTo>
                <a:lnTo>
                  <a:pt x="959947" y="1375609"/>
                </a:lnTo>
                <a:cubicBezTo>
                  <a:pt x="959947" y="1475809"/>
                  <a:pt x="878718" y="1557038"/>
                  <a:pt x="778518" y="1557038"/>
                </a:cubicBezTo>
                <a:lnTo>
                  <a:pt x="778518" y="1557037"/>
                </a:lnTo>
                <a:cubicBezTo>
                  <a:pt x="678318" y="1557037"/>
                  <a:pt x="597089" y="1475808"/>
                  <a:pt x="597089" y="1375608"/>
                </a:cubicBezTo>
                <a:lnTo>
                  <a:pt x="597089" y="959948"/>
                </a:lnTo>
                <a:lnTo>
                  <a:pt x="181429" y="959947"/>
                </a:lnTo>
                <a:cubicBezTo>
                  <a:pt x="106279" y="959947"/>
                  <a:pt x="41800" y="914256"/>
                  <a:pt x="14258" y="849138"/>
                </a:cubicBezTo>
                <a:lnTo>
                  <a:pt x="0" y="778518"/>
                </a:lnTo>
                <a:lnTo>
                  <a:pt x="14258" y="707899"/>
                </a:lnTo>
                <a:cubicBezTo>
                  <a:pt x="41800" y="642781"/>
                  <a:pt x="106279" y="597090"/>
                  <a:pt x="181429" y="597090"/>
                </a:cubicBezTo>
                <a:lnTo>
                  <a:pt x="597090" y="597090"/>
                </a:lnTo>
                <a:lnTo>
                  <a:pt x="597090" y="181429"/>
                </a:lnTo>
                <a:cubicBezTo>
                  <a:pt x="597090" y="106279"/>
                  <a:pt x="642781" y="41800"/>
                  <a:pt x="707899" y="14258"/>
                </a:cubicBezTo>
                <a:lnTo>
                  <a:pt x="778518" y="0"/>
                </a:lnTo>
                <a:lnTo>
                  <a:pt x="849138" y="14258"/>
                </a:lnTo>
                <a:cubicBezTo>
                  <a:pt x="914256" y="41800"/>
                  <a:pt x="959947" y="106279"/>
                  <a:pt x="959947" y="181429"/>
                </a:cubicBezTo>
                <a:lnTo>
                  <a:pt x="959947" y="597090"/>
                </a:lnTo>
                <a:lnTo>
                  <a:pt x="1375609" y="597090"/>
                </a:lnTo>
                <a:cubicBezTo>
                  <a:pt x="1425709" y="597090"/>
                  <a:pt x="1471066" y="617397"/>
                  <a:pt x="1503899" y="650229"/>
                </a:cubicBezTo>
                <a:close/>
              </a:path>
            </a:pathLst>
          </a:custGeom>
          <a:solidFill>
            <a:srgbClr val="00BCD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2718916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1000" fill="hold"/>
                                        <p:tgtEl>
                                          <p:spTgt spid="84"/>
                                        </p:tgtEl>
                                        <p:attrNameLst>
                                          <p:attrName>ppt_w</p:attrName>
                                        </p:attrNameLst>
                                      </p:cBhvr>
                                      <p:tavLst>
                                        <p:tav tm="0">
                                          <p:val>
                                            <p:strVal val="#ppt_w*0.70"/>
                                          </p:val>
                                        </p:tav>
                                        <p:tav tm="100000">
                                          <p:val>
                                            <p:strVal val="#ppt_w"/>
                                          </p:val>
                                        </p:tav>
                                      </p:tavLst>
                                    </p:anim>
                                    <p:anim calcmode="lin" valueType="num">
                                      <p:cBhvr>
                                        <p:cTn id="8" dur="1000" fill="hold"/>
                                        <p:tgtEl>
                                          <p:spTgt spid="84"/>
                                        </p:tgtEl>
                                        <p:attrNameLst>
                                          <p:attrName>ppt_h</p:attrName>
                                        </p:attrNameLst>
                                      </p:cBhvr>
                                      <p:tavLst>
                                        <p:tav tm="0">
                                          <p:val>
                                            <p:strVal val="#ppt_h"/>
                                          </p:val>
                                        </p:tav>
                                        <p:tav tm="100000">
                                          <p:val>
                                            <p:strVal val="#ppt_h"/>
                                          </p:val>
                                        </p:tav>
                                      </p:tavLst>
                                    </p:anim>
                                    <p:animEffect transition="in" filter="fade">
                                      <p:cBhvr>
                                        <p:cTn id="9" dur="1000"/>
                                        <p:tgtEl>
                                          <p:spTgt spid="84"/>
                                        </p:tgtEl>
                                      </p:cBhvr>
                                    </p:animEffect>
                                  </p:childTnLst>
                                </p:cTn>
                              </p:par>
                              <p:par>
                                <p:cTn id="10" presetID="2" presetClass="entr" presetSubtype="4" accel="50000" decel="5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ppt_x"/>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accel="50000" decel="50000" fill="hold" nodeType="withEffect">
                                  <p:stCondLst>
                                    <p:cond delay="30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2000" fill="hold"/>
                                        <p:tgtEl>
                                          <p:spTgt spid="9"/>
                                        </p:tgtEl>
                                        <p:attrNameLst>
                                          <p:attrName>ppt_x</p:attrName>
                                        </p:attrNameLst>
                                      </p:cBhvr>
                                      <p:tavLst>
                                        <p:tav tm="0">
                                          <p:val>
                                            <p:strVal val="#ppt_x"/>
                                          </p:val>
                                        </p:tav>
                                        <p:tav tm="100000">
                                          <p:val>
                                            <p:strVal val="#ppt_x"/>
                                          </p:val>
                                        </p:tav>
                                      </p:tavLst>
                                    </p:anim>
                                    <p:anim calcmode="lin" valueType="num">
                                      <p:cBhvr additive="base">
                                        <p:cTn id="17" dur="20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accel="50000" decel="50000" fill="hold" nodeType="withEffect">
                                  <p:stCondLst>
                                    <p:cond delay="60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2000" fill="hold"/>
                                        <p:tgtEl>
                                          <p:spTgt spid="15"/>
                                        </p:tgtEl>
                                        <p:attrNameLst>
                                          <p:attrName>ppt_x</p:attrName>
                                        </p:attrNameLst>
                                      </p:cBhvr>
                                      <p:tavLst>
                                        <p:tav tm="0">
                                          <p:val>
                                            <p:strVal val="#ppt_x"/>
                                          </p:val>
                                        </p:tav>
                                        <p:tav tm="100000">
                                          <p:val>
                                            <p:strVal val="#ppt_x"/>
                                          </p:val>
                                        </p:tav>
                                      </p:tavLst>
                                    </p:anim>
                                    <p:anim calcmode="lin" valueType="num">
                                      <p:cBhvr additive="base">
                                        <p:cTn id="21" dur="2000" fill="hold"/>
                                        <p:tgtEl>
                                          <p:spTgt spid="15"/>
                                        </p:tgtEl>
                                        <p:attrNameLst>
                                          <p:attrName>ppt_y</p:attrName>
                                        </p:attrNameLst>
                                      </p:cBhvr>
                                      <p:tavLst>
                                        <p:tav tm="0">
                                          <p:val>
                                            <p:strVal val="1+#ppt_h/2"/>
                                          </p:val>
                                        </p:tav>
                                        <p:tav tm="100000">
                                          <p:val>
                                            <p:strVal val="#ppt_y"/>
                                          </p:val>
                                        </p:tav>
                                      </p:tavLst>
                                    </p:anim>
                                  </p:childTnLst>
                                </p:cTn>
                              </p:par>
                              <p:par>
                                <p:cTn id="22" presetID="22" presetClass="entr" presetSubtype="4" fill="hold" grpId="0" nodeType="withEffect">
                                  <p:stCondLst>
                                    <p:cond delay="100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grpId="0" nodeType="withEffect">
                                  <p:stCondLst>
                                    <p:cond delay="13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grpId="0" nodeType="withEffect">
                                  <p:stCondLst>
                                    <p:cond delay="160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par>
                          <p:cTn id="31" fill="hold">
                            <p:stCondLst>
                              <p:cond delay="3100"/>
                            </p:stCondLst>
                            <p:childTnLst>
                              <p:par>
                                <p:cTn id="32" presetID="53" presetClass="entr" presetSubtype="16"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 calcmode="lin" valueType="num">
                                      <p:cBhvr>
                                        <p:cTn id="34" dur="500" fill="hold"/>
                                        <p:tgtEl>
                                          <p:spTgt spid="58"/>
                                        </p:tgtEl>
                                        <p:attrNameLst>
                                          <p:attrName>ppt_w</p:attrName>
                                        </p:attrNameLst>
                                      </p:cBhvr>
                                      <p:tavLst>
                                        <p:tav tm="0">
                                          <p:val>
                                            <p:fltVal val="0"/>
                                          </p:val>
                                        </p:tav>
                                        <p:tav tm="100000">
                                          <p:val>
                                            <p:strVal val="#ppt_w"/>
                                          </p:val>
                                        </p:tav>
                                      </p:tavLst>
                                    </p:anim>
                                    <p:anim calcmode="lin" valueType="num">
                                      <p:cBhvr>
                                        <p:cTn id="35" dur="500" fill="hold"/>
                                        <p:tgtEl>
                                          <p:spTgt spid="58"/>
                                        </p:tgtEl>
                                        <p:attrNameLst>
                                          <p:attrName>ppt_h</p:attrName>
                                        </p:attrNameLst>
                                      </p:cBhvr>
                                      <p:tavLst>
                                        <p:tav tm="0">
                                          <p:val>
                                            <p:fltVal val="0"/>
                                          </p:val>
                                        </p:tav>
                                        <p:tav tm="100000">
                                          <p:val>
                                            <p:strVal val="#ppt_h"/>
                                          </p:val>
                                        </p:tav>
                                      </p:tavLst>
                                    </p:anim>
                                    <p:animEffect transition="in" filter="fade">
                                      <p:cBhvr>
                                        <p:cTn id="36" dur="500"/>
                                        <p:tgtEl>
                                          <p:spTgt spid="58"/>
                                        </p:tgtEl>
                                      </p:cBhvr>
                                    </p:animEffect>
                                  </p:childTnLst>
                                </p:cTn>
                              </p:par>
                            </p:childTnLst>
                          </p:cTn>
                        </p:par>
                        <p:par>
                          <p:cTn id="37" fill="hold">
                            <p:stCondLst>
                              <p:cond delay="3600"/>
                            </p:stCondLst>
                            <p:childTnLst>
                              <p:par>
                                <p:cTn id="38" presetID="14" presetClass="entr" presetSubtype="10" fill="hold" grpId="0" nodeType="after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randombar(horizontal)">
                                      <p:cBhvr>
                                        <p:cTn id="40" dur="500"/>
                                        <p:tgtEl>
                                          <p:spTgt spid="78"/>
                                        </p:tgtEl>
                                      </p:cBhvr>
                                    </p:animEffect>
                                  </p:childTnLst>
                                </p:cTn>
                              </p:par>
                            </p:childTnLst>
                          </p:cTn>
                        </p:par>
                        <p:par>
                          <p:cTn id="41" fill="hold">
                            <p:stCondLst>
                              <p:cond delay="4100"/>
                            </p:stCondLst>
                            <p:childTnLst>
                              <p:par>
                                <p:cTn id="42" presetID="53" presetClass="entr" presetSubtype="16" fill="hold" nodeType="afterEffect">
                                  <p:stCondLst>
                                    <p:cond delay="0"/>
                                  </p:stCondLst>
                                  <p:childTnLst>
                                    <p:set>
                                      <p:cBhvr>
                                        <p:cTn id="43" dur="1" fill="hold">
                                          <p:stCondLst>
                                            <p:cond delay="0"/>
                                          </p:stCondLst>
                                        </p:cTn>
                                        <p:tgtEl>
                                          <p:spTgt spid="71"/>
                                        </p:tgtEl>
                                        <p:attrNameLst>
                                          <p:attrName>style.visibility</p:attrName>
                                        </p:attrNameLst>
                                      </p:cBhvr>
                                      <p:to>
                                        <p:strVal val="visible"/>
                                      </p:to>
                                    </p:set>
                                    <p:anim calcmode="lin" valueType="num">
                                      <p:cBhvr>
                                        <p:cTn id="44" dur="500" fill="hold"/>
                                        <p:tgtEl>
                                          <p:spTgt spid="71"/>
                                        </p:tgtEl>
                                        <p:attrNameLst>
                                          <p:attrName>ppt_w</p:attrName>
                                        </p:attrNameLst>
                                      </p:cBhvr>
                                      <p:tavLst>
                                        <p:tav tm="0">
                                          <p:val>
                                            <p:fltVal val="0"/>
                                          </p:val>
                                        </p:tav>
                                        <p:tav tm="100000">
                                          <p:val>
                                            <p:strVal val="#ppt_w"/>
                                          </p:val>
                                        </p:tav>
                                      </p:tavLst>
                                    </p:anim>
                                    <p:anim calcmode="lin" valueType="num">
                                      <p:cBhvr>
                                        <p:cTn id="45" dur="500" fill="hold"/>
                                        <p:tgtEl>
                                          <p:spTgt spid="71"/>
                                        </p:tgtEl>
                                        <p:attrNameLst>
                                          <p:attrName>ppt_h</p:attrName>
                                        </p:attrNameLst>
                                      </p:cBhvr>
                                      <p:tavLst>
                                        <p:tav tm="0">
                                          <p:val>
                                            <p:fltVal val="0"/>
                                          </p:val>
                                        </p:tav>
                                        <p:tav tm="100000">
                                          <p:val>
                                            <p:strVal val="#ppt_h"/>
                                          </p:val>
                                        </p:tav>
                                      </p:tavLst>
                                    </p:anim>
                                    <p:animEffect transition="in" filter="fade">
                                      <p:cBhvr>
                                        <p:cTn id="46" dur="500"/>
                                        <p:tgtEl>
                                          <p:spTgt spid="71"/>
                                        </p:tgtEl>
                                      </p:cBhvr>
                                    </p:animEffect>
                                  </p:childTnLst>
                                </p:cTn>
                              </p:par>
                            </p:childTnLst>
                          </p:cTn>
                        </p:par>
                        <p:par>
                          <p:cTn id="47" fill="hold">
                            <p:stCondLst>
                              <p:cond delay="4600"/>
                            </p:stCondLst>
                            <p:childTnLst>
                              <p:par>
                                <p:cTn id="48" presetID="14" presetClass="entr" presetSubtype="10" fill="hold" grpId="0" nodeType="after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randombar(horizontal)">
                                      <p:cBhvr>
                                        <p:cTn id="50" dur="500"/>
                                        <p:tgtEl>
                                          <p:spTgt spid="79"/>
                                        </p:tgtEl>
                                      </p:cBhvr>
                                    </p:animEffect>
                                  </p:childTnLst>
                                </p:cTn>
                              </p:par>
                            </p:childTnLst>
                          </p:cTn>
                        </p:par>
                        <p:par>
                          <p:cTn id="51" fill="hold">
                            <p:stCondLst>
                              <p:cond delay="5100"/>
                            </p:stCondLst>
                            <p:childTnLst>
                              <p:par>
                                <p:cTn id="52" presetID="53" presetClass="entr" presetSubtype="16"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 calcmode="lin" valueType="num">
                                      <p:cBhvr>
                                        <p:cTn id="54" dur="500" fill="hold"/>
                                        <p:tgtEl>
                                          <p:spTgt spid="66"/>
                                        </p:tgtEl>
                                        <p:attrNameLst>
                                          <p:attrName>ppt_w</p:attrName>
                                        </p:attrNameLst>
                                      </p:cBhvr>
                                      <p:tavLst>
                                        <p:tav tm="0">
                                          <p:val>
                                            <p:fltVal val="0"/>
                                          </p:val>
                                        </p:tav>
                                        <p:tav tm="100000">
                                          <p:val>
                                            <p:strVal val="#ppt_w"/>
                                          </p:val>
                                        </p:tav>
                                      </p:tavLst>
                                    </p:anim>
                                    <p:anim calcmode="lin" valueType="num">
                                      <p:cBhvr>
                                        <p:cTn id="55" dur="500" fill="hold"/>
                                        <p:tgtEl>
                                          <p:spTgt spid="66"/>
                                        </p:tgtEl>
                                        <p:attrNameLst>
                                          <p:attrName>ppt_h</p:attrName>
                                        </p:attrNameLst>
                                      </p:cBhvr>
                                      <p:tavLst>
                                        <p:tav tm="0">
                                          <p:val>
                                            <p:fltVal val="0"/>
                                          </p:val>
                                        </p:tav>
                                        <p:tav tm="100000">
                                          <p:val>
                                            <p:strVal val="#ppt_h"/>
                                          </p:val>
                                        </p:tav>
                                      </p:tavLst>
                                    </p:anim>
                                    <p:animEffect transition="in" filter="fade">
                                      <p:cBhvr>
                                        <p:cTn id="56" dur="500"/>
                                        <p:tgtEl>
                                          <p:spTgt spid="66"/>
                                        </p:tgtEl>
                                      </p:cBhvr>
                                    </p:animEffect>
                                  </p:childTnLst>
                                </p:cTn>
                              </p:par>
                            </p:childTnLst>
                          </p:cTn>
                        </p:par>
                        <p:par>
                          <p:cTn id="57" fill="hold">
                            <p:stCondLst>
                              <p:cond delay="5600"/>
                            </p:stCondLst>
                            <p:childTnLst>
                              <p:par>
                                <p:cTn id="58" presetID="14" presetClass="entr" presetSubtype="10"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Effect transition="in" filter="randombar(horizontal)">
                                      <p:cBhvr>
                                        <p:cTn id="60" dur="500"/>
                                        <p:tgtEl>
                                          <p:spTgt spid="80"/>
                                        </p:tgtEl>
                                      </p:cBhvr>
                                    </p:animEffect>
                                  </p:childTnLst>
                                </p:cTn>
                              </p:par>
                            </p:childTnLst>
                          </p:cTn>
                        </p:par>
                        <p:par>
                          <p:cTn id="61" fill="hold">
                            <p:stCondLst>
                              <p:cond delay="6100"/>
                            </p:stCondLst>
                            <p:childTnLst>
                              <p:par>
                                <p:cTn id="62" presetID="49" presetClass="entr" presetSubtype="0" decel="100000" fill="hold" grpId="0" nodeType="afterEffect">
                                  <p:stCondLst>
                                    <p:cond delay="0"/>
                                  </p:stCondLst>
                                  <p:childTnLst>
                                    <p:set>
                                      <p:cBhvr>
                                        <p:cTn id="63" dur="1" fill="hold">
                                          <p:stCondLst>
                                            <p:cond delay="0"/>
                                          </p:stCondLst>
                                        </p:cTn>
                                        <p:tgtEl>
                                          <p:spTgt spid="87"/>
                                        </p:tgtEl>
                                        <p:attrNameLst>
                                          <p:attrName>style.visibility</p:attrName>
                                        </p:attrNameLst>
                                      </p:cBhvr>
                                      <p:to>
                                        <p:strVal val="visible"/>
                                      </p:to>
                                    </p:set>
                                    <p:anim calcmode="lin" valueType="num">
                                      <p:cBhvr>
                                        <p:cTn id="64" dur="500" fill="hold"/>
                                        <p:tgtEl>
                                          <p:spTgt spid="87"/>
                                        </p:tgtEl>
                                        <p:attrNameLst>
                                          <p:attrName>ppt_w</p:attrName>
                                        </p:attrNameLst>
                                      </p:cBhvr>
                                      <p:tavLst>
                                        <p:tav tm="0">
                                          <p:val>
                                            <p:fltVal val="0"/>
                                          </p:val>
                                        </p:tav>
                                        <p:tav tm="100000">
                                          <p:val>
                                            <p:strVal val="#ppt_w"/>
                                          </p:val>
                                        </p:tav>
                                      </p:tavLst>
                                    </p:anim>
                                    <p:anim calcmode="lin" valueType="num">
                                      <p:cBhvr>
                                        <p:cTn id="65" dur="500" fill="hold"/>
                                        <p:tgtEl>
                                          <p:spTgt spid="87"/>
                                        </p:tgtEl>
                                        <p:attrNameLst>
                                          <p:attrName>ppt_h</p:attrName>
                                        </p:attrNameLst>
                                      </p:cBhvr>
                                      <p:tavLst>
                                        <p:tav tm="0">
                                          <p:val>
                                            <p:fltVal val="0"/>
                                          </p:val>
                                        </p:tav>
                                        <p:tav tm="100000">
                                          <p:val>
                                            <p:strVal val="#ppt_h"/>
                                          </p:val>
                                        </p:tav>
                                      </p:tavLst>
                                    </p:anim>
                                    <p:anim calcmode="lin" valueType="num">
                                      <p:cBhvr>
                                        <p:cTn id="66" dur="500" fill="hold"/>
                                        <p:tgtEl>
                                          <p:spTgt spid="87"/>
                                        </p:tgtEl>
                                        <p:attrNameLst>
                                          <p:attrName>style.rotation</p:attrName>
                                        </p:attrNameLst>
                                      </p:cBhvr>
                                      <p:tavLst>
                                        <p:tav tm="0">
                                          <p:val>
                                            <p:fltVal val="360"/>
                                          </p:val>
                                        </p:tav>
                                        <p:tav tm="100000">
                                          <p:val>
                                            <p:fltVal val="0"/>
                                          </p:val>
                                        </p:tav>
                                      </p:tavLst>
                                    </p:anim>
                                    <p:animEffect transition="in" filter="fade">
                                      <p:cBhvr>
                                        <p:cTn id="6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9" grpId="0"/>
      <p:bldP spid="78" grpId="0"/>
      <p:bldP spid="79" grpId="0"/>
      <p:bldP spid="80" grpId="0"/>
      <p:bldP spid="8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a:extLst>
              <a:ext uri="{FF2B5EF4-FFF2-40B4-BE49-F238E27FC236}">
                <a16:creationId xmlns:a16="http://schemas.microsoft.com/office/drawing/2014/main" id="{4BF63EEF-3A65-4CA7-B81E-89D808D90512}"/>
              </a:ext>
            </a:extLst>
          </p:cNvPr>
          <p:cNvSpPr txBox="1"/>
          <p:nvPr/>
        </p:nvSpPr>
        <p:spPr>
          <a:xfrm>
            <a:off x="6821007" y="1066084"/>
            <a:ext cx="4921540" cy="2308324"/>
          </a:xfrm>
          <a:prstGeom prst="rect">
            <a:avLst/>
          </a:prstGeom>
          <a:noFill/>
        </p:spPr>
        <p:txBody>
          <a:bodyPr wrap="none" rtlCol="0">
            <a:spAutoFit/>
          </a:bodyPr>
          <a:lstStyle/>
          <a:p>
            <a:pPr algn="ctr">
              <a:lnSpc>
                <a:spcPct val="150000"/>
              </a:lnSpc>
            </a:pPr>
            <a:r>
              <a:rPr lang="en-US" sz="3200" b="1" spc="10000" dirty="0">
                <a:solidFill>
                  <a:schemeClr val="tx1">
                    <a:lumMod val="75000"/>
                    <a:lumOff val="25000"/>
                  </a:schemeClr>
                </a:solidFill>
                <a:cs typeface="+mn-ea"/>
                <a:sym typeface="+mn-lt"/>
              </a:rPr>
              <a:t>PRO</a:t>
            </a:r>
          </a:p>
          <a:p>
            <a:pPr algn="ctr">
              <a:lnSpc>
                <a:spcPct val="150000"/>
              </a:lnSpc>
            </a:pPr>
            <a:r>
              <a:rPr lang="en-US" sz="3200" b="1" spc="10000" dirty="0">
                <a:solidFill>
                  <a:schemeClr val="tx1">
                    <a:lumMod val="75000"/>
                    <a:lumOff val="25000"/>
                  </a:schemeClr>
                </a:solidFill>
                <a:cs typeface="+mn-ea"/>
                <a:sym typeface="+mn-lt"/>
              </a:rPr>
              <a:t>-J-</a:t>
            </a:r>
          </a:p>
          <a:p>
            <a:pPr algn="ctr">
              <a:lnSpc>
                <a:spcPct val="150000"/>
              </a:lnSpc>
            </a:pPr>
            <a:r>
              <a:rPr lang="en-US" sz="3200" b="1" spc="10000" dirty="0">
                <a:solidFill>
                  <a:schemeClr val="tx1">
                    <a:lumMod val="75000"/>
                    <a:lumOff val="25000"/>
                  </a:schemeClr>
                </a:solidFill>
                <a:cs typeface="+mn-ea"/>
                <a:sym typeface="+mn-lt"/>
              </a:rPr>
              <a:t>ECT</a:t>
            </a:r>
          </a:p>
        </p:txBody>
      </p:sp>
      <p:sp>
        <p:nvSpPr>
          <p:cNvPr id="16" name="TextBox 7">
            <a:extLst>
              <a:ext uri="{FF2B5EF4-FFF2-40B4-BE49-F238E27FC236}">
                <a16:creationId xmlns:a16="http://schemas.microsoft.com/office/drawing/2014/main" id="{C863857B-EEBA-45D9-A3FB-9728F41F39F0}"/>
              </a:ext>
            </a:extLst>
          </p:cNvPr>
          <p:cNvSpPr txBox="1"/>
          <p:nvPr/>
        </p:nvSpPr>
        <p:spPr>
          <a:xfrm>
            <a:off x="5365098" y="4675905"/>
            <a:ext cx="6093782" cy="681210"/>
          </a:xfrm>
          <a:prstGeom prst="rect">
            <a:avLst/>
          </a:prstGeom>
          <a:noFill/>
        </p:spPr>
        <p:txBody>
          <a:bodyPr wrap="none" lIns="65023" tIns="32511" rIns="65023" bIns="32511" rtlCol="0">
            <a:spAutoFit/>
          </a:bodyPr>
          <a:lstStyle/>
          <a:p>
            <a:pPr marL="0" lvl="1" algn="ctr"/>
            <a:r>
              <a:rPr lang="zh-CN" altLang="en-US" sz="4000" b="1" dirty="0">
                <a:solidFill>
                  <a:srgbClr val="00BCD4"/>
                </a:solidFill>
                <a:cs typeface="+mn-ea"/>
                <a:sym typeface="+mn-lt"/>
              </a:rPr>
              <a:t>Cooperation objectives</a:t>
            </a:r>
          </a:p>
        </p:txBody>
      </p:sp>
      <p:sp>
        <p:nvSpPr>
          <p:cNvPr id="17" name="文本框 16">
            <a:extLst>
              <a:ext uri="{FF2B5EF4-FFF2-40B4-BE49-F238E27FC236}">
                <a16:creationId xmlns:a16="http://schemas.microsoft.com/office/drawing/2014/main" id="{2B22100C-698A-4A54-8763-4957EA046FA2}"/>
              </a:ext>
            </a:extLst>
          </p:cNvPr>
          <p:cNvSpPr txBox="1"/>
          <p:nvPr/>
        </p:nvSpPr>
        <p:spPr>
          <a:xfrm>
            <a:off x="6904780" y="5538587"/>
            <a:ext cx="3014419" cy="3965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dirty="0">
                <a:cs typeface="+mn-ea"/>
                <a:sym typeface="+mn-lt"/>
              </a:rPr>
              <a:t>Cooperative target</a:t>
            </a:r>
          </a:p>
        </p:txBody>
      </p:sp>
      <p:grpSp>
        <p:nvGrpSpPr>
          <p:cNvPr id="18" name="组合 17">
            <a:extLst>
              <a:ext uri="{FF2B5EF4-FFF2-40B4-BE49-F238E27FC236}">
                <a16:creationId xmlns:a16="http://schemas.microsoft.com/office/drawing/2014/main" id="{38B02CAE-CBEB-4104-9400-56663070A7D9}"/>
              </a:ext>
            </a:extLst>
          </p:cNvPr>
          <p:cNvGrpSpPr/>
          <p:nvPr/>
        </p:nvGrpSpPr>
        <p:grpSpPr>
          <a:xfrm>
            <a:off x="8231967" y="5970711"/>
            <a:ext cx="360045" cy="76200"/>
            <a:chOff x="3219" y="7082"/>
            <a:chExt cx="567" cy="120"/>
          </a:xfrm>
        </p:grpSpPr>
        <p:sp>
          <p:nvSpPr>
            <p:cNvPr id="19" name="椭圆 18">
              <a:extLst>
                <a:ext uri="{FF2B5EF4-FFF2-40B4-BE49-F238E27FC236}">
                  <a16:creationId xmlns:a16="http://schemas.microsoft.com/office/drawing/2014/main" id="{8BCC84AE-1A8E-489C-96CF-5885AACEFA79}"/>
                </a:ext>
              </a:extLst>
            </p:cNvPr>
            <p:cNvSpPr/>
            <p:nvPr/>
          </p:nvSpPr>
          <p:spPr>
            <a:xfrm>
              <a:off x="3219" y="7082"/>
              <a:ext cx="120" cy="1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431CBA31-EB45-4E28-BF42-B89CA9F1CA45}"/>
                </a:ext>
              </a:extLst>
            </p:cNvPr>
            <p:cNvSpPr/>
            <p:nvPr/>
          </p:nvSpPr>
          <p:spPr>
            <a:xfrm>
              <a:off x="3436" y="7082"/>
              <a:ext cx="120" cy="12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0DB7C010-B25B-4E13-9E8D-793F722D9A7A}"/>
                </a:ext>
              </a:extLst>
            </p:cNvPr>
            <p:cNvSpPr/>
            <p:nvPr/>
          </p:nvSpPr>
          <p:spPr>
            <a:xfrm>
              <a:off x="3666" y="7082"/>
              <a:ext cx="120" cy="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TextBox 7">
            <a:extLst>
              <a:ext uri="{FF2B5EF4-FFF2-40B4-BE49-F238E27FC236}">
                <a16:creationId xmlns:a16="http://schemas.microsoft.com/office/drawing/2014/main" id="{D500B4A6-F1CA-4CA4-B4B1-5679BA79AE08}"/>
              </a:ext>
            </a:extLst>
          </p:cNvPr>
          <p:cNvSpPr txBox="1"/>
          <p:nvPr/>
        </p:nvSpPr>
        <p:spPr>
          <a:xfrm>
            <a:off x="7985657" y="3879174"/>
            <a:ext cx="852667" cy="804321"/>
          </a:xfrm>
          <a:prstGeom prst="rect">
            <a:avLst/>
          </a:prstGeom>
          <a:noFill/>
        </p:spPr>
        <p:txBody>
          <a:bodyPr wrap="none" lIns="65023" tIns="32511" rIns="65023" bIns="32511" rtlCol="0">
            <a:spAutoFit/>
          </a:bodyPr>
          <a:lstStyle/>
          <a:p>
            <a:pPr marL="0" lvl="1" algn="ctr"/>
            <a:r>
              <a:rPr lang="en-US" altLang="zh-CN" sz="4800" dirty="0">
                <a:solidFill>
                  <a:srgbClr val="00BCD4"/>
                </a:solidFill>
                <a:effectLst>
                  <a:outerShdw blurRad="50800" dist="38100" dir="8100000" algn="tr" rotWithShape="0">
                    <a:prstClr val="black">
                      <a:alpha val="40000"/>
                    </a:prstClr>
                  </a:outerShdw>
                </a:effectLst>
                <a:cs typeface="+mn-ea"/>
                <a:sym typeface="+mn-lt"/>
              </a:rPr>
              <a:t>04</a:t>
            </a:r>
            <a:endParaRPr lang="zh-CN" altLang="en-US" sz="4800" dirty="0">
              <a:solidFill>
                <a:srgbClr val="00BCD4"/>
              </a:solidFill>
              <a:effectLst>
                <a:outerShdw blurRad="50800" dist="38100" dir="8100000" algn="tr" rotWithShape="0">
                  <a:prstClr val="black">
                    <a:alpha val="40000"/>
                  </a:prstClr>
                </a:outerShdw>
              </a:effectLst>
              <a:cs typeface="+mn-ea"/>
              <a:sym typeface="+mn-lt"/>
            </a:endParaRPr>
          </a:p>
        </p:txBody>
      </p:sp>
      <p:sp>
        <p:nvSpPr>
          <p:cNvPr id="24" name="Cross 3">
            <a:extLst>
              <a:ext uri="{FF2B5EF4-FFF2-40B4-BE49-F238E27FC236}">
                <a16:creationId xmlns:a16="http://schemas.microsoft.com/office/drawing/2014/main" id="{DFE3DF91-842D-4ADA-A282-4D376F4D32DF}"/>
              </a:ext>
            </a:extLst>
          </p:cNvPr>
          <p:cNvSpPr/>
          <p:nvPr/>
        </p:nvSpPr>
        <p:spPr>
          <a:xfrm>
            <a:off x="10960443" y="555812"/>
            <a:ext cx="242047" cy="242047"/>
          </a:xfrm>
          <a:prstGeom prst="plus">
            <a:avLst>
              <a:gd name="adj" fmla="val 43628"/>
            </a:avLst>
          </a:prstGeom>
          <a:solidFill>
            <a:srgbClr val="D5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Tree>
    <p:extLst>
      <p:ext uri="{BB962C8B-B14F-4D97-AF65-F5344CB8AC3E}">
        <p14:creationId xmlns:p14="http://schemas.microsoft.com/office/powerpoint/2010/main" val="602449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p14="http://schemas.microsoft.com/office/powerpoint/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900"/>
                            </p:stCondLst>
                            <p:childTnLst>
                              <p:par>
                                <p:cTn id="13" presetID="1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p:tgtEl>
                                          <p:spTgt spid="22"/>
                                        </p:tgtEl>
                                        <p:attrNameLst>
                                          <p:attrName>ppt_x</p:attrName>
                                        </p:attrNameLst>
                                      </p:cBhvr>
                                      <p:tavLst>
                                        <p:tav tm="0">
                                          <p:val>
                                            <p:strVal val="#ppt_x-#ppt_w*1.125000"/>
                                          </p:val>
                                        </p:tav>
                                        <p:tav tm="100000">
                                          <p:val>
                                            <p:strVal val="#ppt_x"/>
                                          </p:val>
                                        </p:tav>
                                      </p:tavLst>
                                    </p:anim>
                                    <p:animEffect transition="in" filter="wipe(right)">
                                      <p:cBhvr>
                                        <p:cTn id="16" dur="500"/>
                                        <p:tgtEl>
                                          <p:spTgt spid="22"/>
                                        </p:tgtEl>
                                      </p:cBhvr>
                                    </p:animEffect>
                                  </p:childTnLst>
                                </p:cTn>
                              </p:par>
                            </p:childTnLst>
                          </p:cTn>
                        </p:par>
                        <p:par>
                          <p:cTn id="17" fill="hold">
                            <p:stCondLst>
                              <p:cond delay="1400"/>
                            </p:stCondLst>
                            <p:childTnLst>
                              <p:par>
                                <p:cTn id="18" presetID="55"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strVal val="#ppt_w*0.70"/>
                                          </p:val>
                                        </p:tav>
                                        <p:tav tm="100000">
                                          <p:val>
                                            <p:strVal val="#ppt_w"/>
                                          </p:val>
                                        </p:tav>
                                      </p:tavLst>
                                    </p:anim>
                                    <p:anim calcmode="lin" valueType="num">
                                      <p:cBhvr>
                                        <p:cTn id="21" dur="1000" fill="hold"/>
                                        <p:tgtEl>
                                          <p:spTgt spid="16"/>
                                        </p:tgtEl>
                                        <p:attrNameLst>
                                          <p:attrName>ppt_h</p:attrName>
                                        </p:attrNameLst>
                                      </p:cBhvr>
                                      <p:tavLst>
                                        <p:tav tm="0">
                                          <p:val>
                                            <p:strVal val="#ppt_h"/>
                                          </p:val>
                                        </p:tav>
                                        <p:tav tm="100000">
                                          <p:val>
                                            <p:strVal val="#ppt_h"/>
                                          </p:val>
                                        </p:tav>
                                      </p:tavLst>
                                    </p:anim>
                                    <p:animEffect transition="in" filter="fade">
                                      <p:cBhvr>
                                        <p:cTn id="22" dur="1000"/>
                                        <p:tgtEl>
                                          <p:spTgt spid="16"/>
                                        </p:tgtEl>
                                      </p:cBhvr>
                                    </p:animEffect>
                                  </p:childTnLst>
                                </p:cTn>
                              </p:par>
                            </p:childTnLst>
                          </p:cTn>
                        </p:par>
                        <p:par>
                          <p:cTn id="23" fill="hold">
                            <p:stCondLst>
                              <p:cond delay="2400"/>
                            </p:stCondLst>
                            <p:childTnLst>
                              <p:par>
                                <p:cTn id="24" presetID="2" presetClass="entr" presetSubtype="4" fill="hold" grpId="0" nodeType="afterEffect">
                                  <p:stCondLst>
                                    <p:cond delay="0"/>
                                  </p:stCondLst>
                                  <p:iterate type="lt">
                                    <p:tmPct val="10000"/>
                                  </p:iterate>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ppt_x</p:attrName>
                                        </p:attrNameLst>
                                      </p:cBhvr>
                                      <p:tavLst>
                                        <p:tav tm="0">
                                          <p:val>
                                            <p:strVal val="#ppt_x"/>
                                          </p:val>
                                        </p:tav>
                                        <p:tav tm="100000">
                                          <p:val>
                                            <p:strVal val="#ppt_x"/>
                                          </p:val>
                                        </p:tav>
                                      </p:tavLst>
                                    </p:anim>
                                    <p:anim calcmode="lin" valueType="num">
                                      <p:cBhvr>
                                        <p:cTn id="27" dur="500" fill="hold"/>
                                        <p:tgtEl>
                                          <p:spTgt spid="17"/>
                                        </p:tgtEl>
                                        <p:attrNameLst>
                                          <p:attrName>ppt_y</p:attrName>
                                        </p:attrNameLst>
                                      </p:cBhvr>
                                      <p:tavLst>
                                        <p:tav tm="0">
                                          <p:val>
                                            <p:strVal val="1+#ppt_h/2"/>
                                          </p:val>
                                        </p:tav>
                                        <p:tav tm="100000">
                                          <p:val>
                                            <p:strVal val="#ppt_y"/>
                                          </p:val>
                                        </p:tav>
                                      </p:tavLst>
                                    </p:anim>
                                  </p:childTnLst>
                                </p:cTn>
                              </p:par>
                            </p:childTnLst>
                          </p:cTn>
                        </p:par>
                        <p:par>
                          <p:cTn id="28" fill="hold">
                            <p:stCondLst>
                              <p:cond delay="3700"/>
                            </p:stCondLst>
                            <p:childTnLst>
                              <p:par>
                                <p:cTn id="29" presetID="26" presetClass="emph" presetSubtype="0" fill="hold" grpId="1" nodeType="afterEffect">
                                  <p:stCondLst>
                                    <p:cond delay="0"/>
                                  </p:stCondLst>
                                  <p:iterate type="lt">
                                    <p:tmPct val="10000"/>
                                  </p:iterate>
                                  <p:childTnLst>
                                    <p:animEffect transition="out" filter="fade">
                                      <p:cBhvr>
                                        <p:cTn id="30" dur="500" tmFilter="0, 0; .2, .5; .8, .5; 1, 0"/>
                                        <p:tgtEl>
                                          <p:spTgt spid="17"/>
                                        </p:tgtEl>
                                      </p:cBhvr>
                                    </p:animEffect>
                                    <p:animScale>
                                      <p:cBhvr>
                                        <p:cTn id="31" dur="250" autoRev="1" fill="hold"/>
                                        <p:tgtEl>
                                          <p:spTgt spid="17"/>
                                        </p:tgtEl>
                                      </p:cBhvr>
                                      <p:by x="105000" y="105000"/>
                                    </p:animScale>
                                  </p:childTnLst>
                                </p:cTn>
                              </p:par>
                              <p:par>
                                <p:cTn id="32" presetID="10" presetClass="entr" presetSubtype="0" fill="hold" nodeType="withEffect">
                                  <p:stCondLst>
                                    <p:cond delay="50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5000"/>
                            </p:stCondLst>
                            <p:childTnLst>
                              <p:par>
                                <p:cTn id="36" presetID="49" presetClass="entr" presetSubtype="0" decel="10000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 calcmode="lin" valueType="num">
                                      <p:cBhvr>
                                        <p:cTn id="40" dur="500" fill="hold"/>
                                        <p:tgtEl>
                                          <p:spTgt spid="24"/>
                                        </p:tgtEl>
                                        <p:attrNameLst>
                                          <p:attrName>style.rotation</p:attrName>
                                        </p:attrNameLst>
                                      </p:cBhvr>
                                      <p:tavLst>
                                        <p:tav tm="0">
                                          <p:val>
                                            <p:fltVal val="360"/>
                                          </p:val>
                                        </p:tav>
                                        <p:tav tm="100000">
                                          <p:val>
                                            <p:fltVal val="0"/>
                                          </p:val>
                                        </p:tav>
                                      </p:tavLst>
                                    </p:anim>
                                    <p:animEffect transition="in" filter="fade">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7" grpId="1"/>
      <p:bldP spid="22" grpId="0"/>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7">
            <a:extLst>
              <a:ext uri="{FF2B5EF4-FFF2-40B4-BE49-F238E27FC236}">
                <a16:creationId xmlns:a16="http://schemas.microsoft.com/office/drawing/2014/main" id="{403B7817-75F0-4BBB-A3DE-1438888553EE}"/>
              </a:ext>
            </a:extLst>
          </p:cNvPr>
          <p:cNvGrpSpPr/>
          <p:nvPr/>
        </p:nvGrpSpPr>
        <p:grpSpPr>
          <a:xfrm>
            <a:off x="4524618" y="794334"/>
            <a:ext cx="8806414" cy="5917014"/>
            <a:chOff x="4102506" y="749921"/>
            <a:chExt cx="8806414" cy="5917014"/>
          </a:xfrm>
        </p:grpSpPr>
        <p:pic>
          <p:nvPicPr>
            <p:cNvPr id="16" name="Picture 11">
              <a:extLst>
                <a:ext uri="{FF2B5EF4-FFF2-40B4-BE49-F238E27FC236}">
                  <a16:creationId xmlns:a16="http://schemas.microsoft.com/office/drawing/2014/main" id="{02CB24EC-B733-4555-A33C-E66B2BFCEE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02506" y="4761935"/>
              <a:ext cx="8806414" cy="1905000"/>
            </a:xfrm>
            <a:prstGeom prst="rect">
              <a:avLst/>
            </a:prstGeom>
          </p:spPr>
        </p:pic>
        <p:sp>
          <p:nvSpPr>
            <p:cNvPr id="17" name="Oval 34">
              <a:extLst>
                <a:ext uri="{FF2B5EF4-FFF2-40B4-BE49-F238E27FC236}">
                  <a16:creationId xmlns:a16="http://schemas.microsoft.com/office/drawing/2014/main" id="{A1E2321D-84E9-408D-A9FC-4AB7D1D4C650}"/>
                </a:ext>
              </a:extLst>
            </p:cNvPr>
            <p:cNvSpPr>
              <a:spLocks noChangeArrowheads="1"/>
            </p:cNvSpPr>
            <p:nvPr/>
          </p:nvSpPr>
          <p:spPr bwMode="auto">
            <a:xfrm>
              <a:off x="5847242" y="749921"/>
              <a:ext cx="5316944" cy="5320051"/>
            </a:xfrm>
            <a:prstGeom prst="ellipse">
              <a:avLst/>
            </a:prstGeom>
            <a:gradFill flip="none" rotWithShape="1">
              <a:gsLst>
                <a:gs pos="0">
                  <a:srgbClr val="00BCD4"/>
                </a:gs>
                <a:gs pos="100000">
                  <a:srgbClr val="3488C6"/>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18" name="Oval 35">
              <a:extLst>
                <a:ext uri="{FF2B5EF4-FFF2-40B4-BE49-F238E27FC236}">
                  <a16:creationId xmlns:a16="http://schemas.microsoft.com/office/drawing/2014/main" id="{800E8CC4-6C12-4DBB-B853-E38922057D50}"/>
                </a:ext>
              </a:extLst>
            </p:cNvPr>
            <p:cNvSpPr>
              <a:spLocks noChangeArrowheads="1"/>
            </p:cNvSpPr>
            <p:nvPr/>
          </p:nvSpPr>
          <p:spPr bwMode="auto">
            <a:xfrm>
              <a:off x="6443535" y="1349320"/>
              <a:ext cx="4124358" cy="4124359"/>
            </a:xfrm>
            <a:prstGeom prst="ellipse">
              <a:avLst/>
            </a:pr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19" name="Oval 36">
              <a:extLst>
                <a:ext uri="{FF2B5EF4-FFF2-40B4-BE49-F238E27FC236}">
                  <a16:creationId xmlns:a16="http://schemas.microsoft.com/office/drawing/2014/main" id="{BFE88236-5F10-4144-BEA3-612C07974C05}"/>
                </a:ext>
              </a:extLst>
            </p:cNvPr>
            <p:cNvSpPr>
              <a:spLocks noChangeArrowheads="1"/>
            </p:cNvSpPr>
            <p:nvPr/>
          </p:nvSpPr>
          <p:spPr bwMode="auto">
            <a:xfrm>
              <a:off x="6980819" y="1886604"/>
              <a:ext cx="3049789" cy="3049790"/>
            </a:xfrm>
            <a:prstGeom prst="ellipse">
              <a:avLst/>
            </a:prstGeom>
            <a:gradFill flip="none" rotWithShape="1">
              <a:gsLst>
                <a:gs pos="0">
                  <a:srgbClr val="00BCD4"/>
                </a:gs>
                <a:gs pos="100000">
                  <a:srgbClr val="3488C6"/>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20" name="Oval 37">
              <a:extLst>
                <a:ext uri="{FF2B5EF4-FFF2-40B4-BE49-F238E27FC236}">
                  <a16:creationId xmlns:a16="http://schemas.microsoft.com/office/drawing/2014/main" id="{66C85917-36B6-49AC-9FCC-6D877982AC96}"/>
                </a:ext>
              </a:extLst>
            </p:cNvPr>
            <p:cNvSpPr>
              <a:spLocks noChangeArrowheads="1"/>
            </p:cNvSpPr>
            <p:nvPr/>
          </p:nvSpPr>
          <p:spPr bwMode="auto">
            <a:xfrm>
              <a:off x="7521210" y="2423889"/>
              <a:ext cx="1972114" cy="1975220"/>
            </a:xfrm>
            <a:prstGeom prst="ellipse">
              <a:avLst/>
            </a:pr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21" name="Oval 38">
              <a:extLst>
                <a:ext uri="{FF2B5EF4-FFF2-40B4-BE49-F238E27FC236}">
                  <a16:creationId xmlns:a16="http://schemas.microsoft.com/office/drawing/2014/main" id="{A6655211-E4E3-478F-8244-9D97560D39C0}"/>
                </a:ext>
              </a:extLst>
            </p:cNvPr>
            <p:cNvSpPr>
              <a:spLocks noChangeArrowheads="1"/>
            </p:cNvSpPr>
            <p:nvPr/>
          </p:nvSpPr>
          <p:spPr bwMode="auto">
            <a:xfrm>
              <a:off x="8058494" y="2961174"/>
              <a:ext cx="897545" cy="897545"/>
            </a:xfrm>
            <a:prstGeom prst="ellipse">
              <a:avLst/>
            </a:prstGeom>
            <a:solidFill>
              <a:srgbClr val="FFFFFF">
                <a:lumMod val="75000"/>
                <a:lumOff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pic>
          <p:nvPicPr>
            <p:cNvPr id="22" name="Picture 10">
              <a:extLst>
                <a:ext uri="{FF2B5EF4-FFF2-40B4-BE49-F238E27FC236}">
                  <a16:creationId xmlns:a16="http://schemas.microsoft.com/office/drawing/2014/main" id="{FF97AA7F-9BB7-4019-A710-C788C6BA599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2948753">
              <a:off x="7138519" y="1718505"/>
              <a:ext cx="3866010" cy="2421537"/>
            </a:xfrm>
            <a:prstGeom prst="rect">
              <a:avLst/>
            </a:prstGeom>
          </p:spPr>
        </p:pic>
        <p:grpSp>
          <p:nvGrpSpPr>
            <p:cNvPr id="23" name="Group 9">
              <a:extLst>
                <a:ext uri="{FF2B5EF4-FFF2-40B4-BE49-F238E27FC236}">
                  <a16:creationId xmlns:a16="http://schemas.microsoft.com/office/drawing/2014/main" id="{C98E4A1E-403E-43CD-A970-D833FEAE04AA}"/>
                </a:ext>
              </a:extLst>
            </p:cNvPr>
            <p:cNvGrpSpPr/>
            <p:nvPr/>
          </p:nvGrpSpPr>
          <p:grpSpPr>
            <a:xfrm>
              <a:off x="8505714" y="1280994"/>
              <a:ext cx="2164667" cy="2167773"/>
              <a:chOff x="8505714" y="1280994"/>
              <a:chExt cx="2164667" cy="2167773"/>
            </a:xfrm>
          </p:grpSpPr>
          <p:sp>
            <p:nvSpPr>
              <p:cNvPr id="24" name="Freeform 39">
                <a:extLst>
                  <a:ext uri="{FF2B5EF4-FFF2-40B4-BE49-F238E27FC236}">
                    <a16:creationId xmlns:a16="http://schemas.microsoft.com/office/drawing/2014/main" id="{72F9171F-38C2-48E8-9799-1B9B9FEACCDB}"/>
                  </a:ext>
                </a:extLst>
              </p:cNvPr>
              <p:cNvSpPr>
                <a:spLocks/>
              </p:cNvSpPr>
              <p:nvPr/>
            </p:nvSpPr>
            <p:spPr bwMode="auto">
              <a:xfrm>
                <a:off x="8505714" y="1280994"/>
                <a:ext cx="2164667" cy="2167773"/>
              </a:xfrm>
              <a:custGeom>
                <a:avLst/>
                <a:gdLst>
                  <a:gd name="T0" fmla="*/ 593 w 697"/>
                  <a:gd name="T1" fmla="*/ 254 h 698"/>
                  <a:gd name="T2" fmla="*/ 697 w 697"/>
                  <a:gd name="T3" fmla="*/ 150 h 698"/>
                  <a:gd name="T4" fmla="*/ 581 w 697"/>
                  <a:gd name="T5" fmla="*/ 119 h 698"/>
                  <a:gd name="T6" fmla="*/ 548 w 697"/>
                  <a:gd name="T7" fmla="*/ 0 h 698"/>
                  <a:gd name="T8" fmla="*/ 444 w 697"/>
                  <a:gd name="T9" fmla="*/ 105 h 698"/>
                  <a:gd name="T10" fmla="*/ 470 w 697"/>
                  <a:gd name="T11" fmla="*/ 202 h 698"/>
                  <a:gd name="T12" fmla="*/ 116 w 697"/>
                  <a:gd name="T13" fmla="*/ 555 h 698"/>
                  <a:gd name="T14" fmla="*/ 67 w 697"/>
                  <a:gd name="T15" fmla="*/ 456 h 698"/>
                  <a:gd name="T16" fmla="*/ 33 w 697"/>
                  <a:gd name="T17" fmla="*/ 577 h 698"/>
                  <a:gd name="T18" fmla="*/ 0 w 697"/>
                  <a:gd name="T19" fmla="*/ 698 h 698"/>
                  <a:gd name="T20" fmla="*/ 124 w 697"/>
                  <a:gd name="T21" fmla="*/ 667 h 698"/>
                  <a:gd name="T22" fmla="*/ 244 w 697"/>
                  <a:gd name="T23" fmla="*/ 634 h 698"/>
                  <a:gd name="T24" fmla="*/ 145 w 697"/>
                  <a:gd name="T25" fmla="*/ 584 h 698"/>
                  <a:gd name="T26" fmla="*/ 498 w 697"/>
                  <a:gd name="T27" fmla="*/ 228 h 698"/>
                  <a:gd name="T28" fmla="*/ 593 w 697"/>
                  <a:gd name="T29" fmla="*/ 25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7" h="698">
                    <a:moveTo>
                      <a:pt x="593" y="254"/>
                    </a:moveTo>
                    <a:lnTo>
                      <a:pt x="697" y="150"/>
                    </a:lnTo>
                    <a:lnTo>
                      <a:pt x="581" y="119"/>
                    </a:lnTo>
                    <a:lnTo>
                      <a:pt x="548" y="0"/>
                    </a:lnTo>
                    <a:lnTo>
                      <a:pt x="444" y="105"/>
                    </a:lnTo>
                    <a:lnTo>
                      <a:pt x="470" y="202"/>
                    </a:lnTo>
                    <a:lnTo>
                      <a:pt x="116" y="555"/>
                    </a:lnTo>
                    <a:lnTo>
                      <a:pt x="67" y="456"/>
                    </a:lnTo>
                    <a:lnTo>
                      <a:pt x="33" y="577"/>
                    </a:lnTo>
                    <a:lnTo>
                      <a:pt x="0" y="698"/>
                    </a:lnTo>
                    <a:lnTo>
                      <a:pt x="124" y="667"/>
                    </a:lnTo>
                    <a:lnTo>
                      <a:pt x="244" y="634"/>
                    </a:lnTo>
                    <a:lnTo>
                      <a:pt x="145" y="584"/>
                    </a:lnTo>
                    <a:lnTo>
                      <a:pt x="498" y="228"/>
                    </a:lnTo>
                    <a:lnTo>
                      <a:pt x="593" y="254"/>
                    </a:lnTo>
                    <a:close/>
                  </a:path>
                </a:pathLst>
              </a:custGeom>
              <a:solidFill>
                <a:srgbClr val="0187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25" name="Freeform 40">
                <a:extLst>
                  <a:ext uri="{FF2B5EF4-FFF2-40B4-BE49-F238E27FC236}">
                    <a16:creationId xmlns:a16="http://schemas.microsoft.com/office/drawing/2014/main" id="{893231EE-8617-4EA3-9714-4F37B6BFDBC0}"/>
                  </a:ext>
                </a:extLst>
              </p:cNvPr>
              <p:cNvSpPr>
                <a:spLocks/>
              </p:cNvSpPr>
              <p:nvPr/>
            </p:nvSpPr>
            <p:spPr bwMode="auto">
              <a:xfrm>
                <a:off x="8505714" y="1280994"/>
                <a:ext cx="1804407" cy="2167773"/>
              </a:xfrm>
              <a:custGeom>
                <a:avLst/>
                <a:gdLst>
                  <a:gd name="T0" fmla="*/ 581 w 581"/>
                  <a:gd name="T1" fmla="*/ 119 h 698"/>
                  <a:gd name="T2" fmla="*/ 548 w 581"/>
                  <a:gd name="T3" fmla="*/ 0 h 698"/>
                  <a:gd name="T4" fmla="*/ 444 w 581"/>
                  <a:gd name="T5" fmla="*/ 105 h 698"/>
                  <a:gd name="T6" fmla="*/ 470 w 581"/>
                  <a:gd name="T7" fmla="*/ 202 h 698"/>
                  <a:gd name="T8" fmla="*/ 116 w 581"/>
                  <a:gd name="T9" fmla="*/ 555 h 698"/>
                  <a:gd name="T10" fmla="*/ 67 w 581"/>
                  <a:gd name="T11" fmla="*/ 456 h 698"/>
                  <a:gd name="T12" fmla="*/ 33 w 581"/>
                  <a:gd name="T13" fmla="*/ 577 h 698"/>
                  <a:gd name="T14" fmla="*/ 0 w 581"/>
                  <a:gd name="T15" fmla="*/ 698 h 698"/>
                  <a:gd name="T16" fmla="*/ 581 w 581"/>
                  <a:gd name="T17" fmla="*/ 11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 h="698">
                    <a:moveTo>
                      <a:pt x="581" y="119"/>
                    </a:moveTo>
                    <a:lnTo>
                      <a:pt x="548" y="0"/>
                    </a:lnTo>
                    <a:lnTo>
                      <a:pt x="444" y="105"/>
                    </a:lnTo>
                    <a:lnTo>
                      <a:pt x="470" y="202"/>
                    </a:lnTo>
                    <a:lnTo>
                      <a:pt x="116" y="555"/>
                    </a:lnTo>
                    <a:lnTo>
                      <a:pt x="67" y="456"/>
                    </a:lnTo>
                    <a:lnTo>
                      <a:pt x="33" y="577"/>
                    </a:lnTo>
                    <a:lnTo>
                      <a:pt x="0" y="698"/>
                    </a:lnTo>
                    <a:lnTo>
                      <a:pt x="581" y="119"/>
                    </a:lnTo>
                    <a:close/>
                  </a:path>
                </a:pathLst>
              </a:custGeom>
              <a:solidFill>
                <a:srgbClr val="0187AC">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grpSp>
      </p:grpSp>
      <p:grpSp>
        <p:nvGrpSpPr>
          <p:cNvPr id="13" name="组合 12">
            <a:extLst>
              <a:ext uri="{FF2B5EF4-FFF2-40B4-BE49-F238E27FC236}">
                <a16:creationId xmlns:a16="http://schemas.microsoft.com/office/drawing/2014/main" id="{103CE33D-9C34-4192-A10D-F2C09D95D105}"/>
              </a:ext>
            </a:extLst>
          </p:cNvPr>
          <p:cNvGrpSpPr/>
          <p:nvPr/>
        </p:nvGrpSpPr>
        <p:grpSpPr>
          <a:xfrm>
            <a:off x="961512" y="795243"/>
            <a:ext cx="3920950" cy="1192972"/>
            <a:chOff x="3390441" y="501715"/>
            <a:chExt cx="3920950" cy="1192972"/>
          </a:xfrm>
        </p:grpSpPr>
        <p:sp>
          <p:nvSpPr>
            <p:cNvPr id="14" name="文本框 13">
              <a:extLst>
                <a:ext uri="{FF2B5EF4-FFF2-40B4-BE49-F238E27FC236}">
                  <a16:creationId xmlns:a16="http://schemas.microsoft.com/office/drawing/2014/main" id="{FEE18A6F-EF3D-46FA-A9D2-E3B5EADBBFE5}"/>
                </a:ext>
              </a:extLst>
            </p:cNvPr>
            <p:cNvSpPr txBox="1"/>
            <p:nvPr/>
          </p:nvSpPr>
          <p:spPr>
            <a:xfrm>
              <a:off x="3390441" y="501715"/>
              <a:ext cx="1826141"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dirty="0">
                  <a:gradFill>
                    <a:gsLst>
                      <a:gs pos="0">
                        <a:srgbClr val="42A6E2"/>
                      </a:gs>
                      <a:gs pos="100000">
                        <a:srgbClr val="2BC2BD"/>
                      </a:gs>
                    </a:gsLst>
                    <a:lin ang="13500000" scaled="1"/>
                  </a:gradFill>
                  <a:cs typeface="+mn-ea"/>
                  <a:sym typeface="+mn-lt"/>
                </a:rPr>
                <a:t>Cooperation objectives</a:t>
              </a:r>
            </a:p>
          </p:txBody>
        </p:sp>
        <p:sp>
          <p:nvSpPr>
            <p:cNvPr id="26" name="文本框 25">
              <a:extLst>
                <a:ext uri="{FF2B5EF4-FFF2-40B4-BE49-F238E27FC236}">
                  <a16:creationId xmlns:a16="http://schemas.microsoft.com/office/drawing/2014/main" id="{C7111078-4131-4EA7-9EA5-D4384DEABEB1}"/>
                </a:ext>
              </a:extLst>
            </p:cNvPr>
            <p:cNvSpPr txBox="1"/>
            <p:nvPr/>
          </p:nvSpPr>
          <p:spPr>
            <a:xfrm>
              <a:off x="3390898" y="996419"/>
              <a:ext cx="3920493" cy="698268"/>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5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bg1">
                      <a:lumMod val="65000"/>
                    </a:schemeClr>
                  </a:solidFill>
                  <a:effectLst/>
                  <a:uLnTx/>
                  <a:uFillTx/>
                  <a:cs typeface="+mn-ea"/>
                  <a:sym typeface="+mn-lt"/>
                </a:rPr>
                <a:t>The user can demonstrate on a projector or computer, or print the presentation and make it into a film to be used in a wider field</a:t>
              </a:r>
            </a:p>
          </p:txBody>
        </p:sp>
      </p:grpSp>
      <p:graphicFrame>
        <p:nvGraphicFramePr>
          <p:cNvPr id="44" name="图表 43">
            <a:extLst>
              <a:ext uri="{FF2B5EF4-FFF2-40B4-BE49-F238E27FC236}">
                <a16:creationId xmlns:a16="http://schemas.microsoft.com/office/drawing/2014/main" id="{09F8DAB7-5A6C-41D9-AA51-1F086ECB254A}"/>
              </a:ext>
            </a:extLst>
          </p:cNvPr>
          <p:cNvGraphicFramePr/>
          <p:nvPr>
            <p:extLst>
              <p:ext uri="{D42A27DB-BD31-4B8C-83A1-F6EECF244321}">
                <p14:modId xmlns:p14="http://schemas.microsoft.com/office/powerpoint/2010/main" val="2085569965"/>
              </p:ext>
            </p:extLst>
          </p:nvPr>
        </p:nvGraphicFramePr>
        <p:xfrm>
          <a:off x="720249" y="3884159"/>
          <a:ext cx="1889428" cy="1589520"/>
        </p:xfrm>
        <a:graphic>
          <a:graphicData uri="http://schemas.openxmlformats.org/drawingml/2006/chart">
            <c:chart xmlns:c="http://schemas.openxmlformats.org/drawingml/2006/chart" xmlns:r="http://schemas.openxmlformats.org/officeDocument/2006/relationships" r:id="rId5"/>
          </a:graphicData>
        </a:graphic>
      </p:graphicFrame>
      <p:sp>
        <p:nvSpPr>
          <p:cNvPr id="45" name="文本框 44">
            <a:extLst>
              <a:ext uri="{FF2B5EF4-FFF2-40B4-BE49-F238E27FC236}">
                <a16:creationId xmlns:a16="http://schemas.microsoft.com/office/drawing/2014/main" id="{0A60D8CA-632E-49EA-8FA1-2882851FE285}"/>
              </a:ext>
            </a:extLst>
          </p:cNvPr>
          <p:cNvSpPr txBox="1"/>
          <p:nvPr/>
        </p:nvSpPr>
        <p:spPr>
          <a:xfrm>
            <a:off x="1122975" y="4390195"/>
            <a:ext cx="1083976" cy="584775"/>
          </a:xfrm>
          <a:prstGeom prst="rect">
            <a:avLst/>
          </a:prstGeom>
          <a:noFill/>
        </p:spPr>
        <p:txBody>
          <a:bodyPr wrap="square" rtlCol="0">
            <a:spAutoFit/>
          </a:bodyPr>
          <a:lstStyle/>
          <a:p>
            <a:pPr algn="ctr"/>
            <a:r>
              <a:rPr lang="en-US" altLang="zh-CN" sz="3200" dirty="0">
                <a:solidFill>
                  <a:schemeClr val="bg1">
                    <a:lumMod val="85000"/>
                  </a:schemeClr>
                </a:solidFill>
                <a:cs typeface="+mn-ea"/>
                <a:sym typeface="+mn-lt"/>
              </a:rPr>
              <a:t>85</a:t>
            </a:r>
            <a:r>
              <a:rPr lang="en-US" altLang="zh-CN" sz="2000" dirty="0">
                <a:solidFill>
                  <a:schemeClr val="bg1">
                    <a:lumMod val="85000"/>
                  </a:schemeClr>
                </a:solidFill>
                <a:cs typeface="+mn-ea"/>
                <a:sym typeface="+mn-lt"/>
              </a:rPr>
              <a:t>%</a:t>
            </a:r>
            <a:endParaRPr lang="zh-CN" altLang="en-US" sz="2000" dirty="0">
              <a:solidFill>
                <a:schemeClr val="bg1">
                  <a:lumMod val="85000"/>
                </a:schemeClr>
              </a:solidFill>
              <a:cs typeface="+mn-ea"/>
              <a:sym typeface="+mn-lt"/>
            </a:endParaRPr>
          </a:p>
        </p:txBody>
      </p:sp>
      <p:graphicFrame>
        <p:nvGraphicFramePr>
          <p:cNvPr id="46" name="图表 45">
            <a:extLst>
              <a:ext uri="{FF2B5EF4-FFF2-40B4-BE49-F238E27FC236}">
                <a16:creationId xmlns:a16="http://schemas.microsoft.com/office/drawing/2014/main" id="{8F4D9A7F-2C65-495B-8AF2-9919116BBA17}"/>
              </a:ext>
            </a:extLst>
          </p:cNvPr>
          <p:cNvGraphicFramePr/>
          <p:nvPr>
            <p:extLst>
              <p:ext uri="{D42A27DB-BD31-4B8C-83A1-F6EECF244321}">
                <p14:modId xmlns:p14="http://schemas.microsoft.com/office/powerpoint/2010/main" val="3602682509"/>
              </p:ext>
            </p:extLst>
          </p:nvPr>
        </p:nvGraphicFramePr>
        <p:xfrm>
          <a:off x="2428020" y="3884159"/>
          <a:ext cx="1889428" cy="1589520"/>
        </p:xfrm>
        <a:graphic>
          <a:graphicData uri="http://schemas.openxmlformats.org/drawingml/2006/chart">
            <c:chart xmlns:c="http://schemas.openxmlformats.org/drawingml/2006/chart" xmlns:r="http://schemas.openxmlformats.org/officeDocument/2006/relationships" r:id="rId6"/>
          </a:graphicData>
        </a:graphic>
      </p:graphicFrame>
      <p:sp>
        <p:nvSpPr>
          <p:cNvPr id="47" name="文本框 46">
            <a:extLst>
              <a:ext uri="{FF2B5EF4-FFF2-40B4-BE49-F238E27FC236}">
                <a16:creationId xmlns:a16="http://schemas.microsoft.com/office/drawing/2014/main" id="{A0C13BD5-FEC6-4FEA-8DE7-D5794F82A58E}"/>
              </a:ext>
            </a:extLst>
          </p:cNvPr>
          <p:cNvSpPr txBox="1"/>
          <p:nvPr/>
        </p:nvSpPr>
        <p:spPr>
          <a:xfrm>
            <a:off x="2830746" y="4390195"/>
            <a:ext cx="1083976" cy="584775"/>
          </a:xfrm>
          <a:prstGeom prst="rect">
            <a:avLst/>
          </a:prstGeom>
          <a:noFill/>
        </p:spPr>
        <p:txBody>
          <a:bodyPr wrap="square" rtlCol="0">
            <a:spAutoFit/>
          </a:bodyPr>
          <a:lstStyle/>
          <a:p>
            <a:pPr algn="ctr"/>
            <a:r>
              <a:rPr lang="en-US" altLang="zh-CN" sz="3200" dirty="0">
                <a:solidFill>
                  <a:schemeClr val="bg1">
                    <a:lumMod val="85000"/>
                  </a:schemeClr>
                </a:solidFill>
                <a:cs typeface="+mn-ea"/>
                <a:sym typeface="+mn-lt"/>
              </a:rPr>
              <a:t>65</a:t>
            </a:r>
            <a:r>
              <a:rPr lang="en-US" altLang="zh-CN" sz="2000" dirty="0">
                <a:solidFill>
                  <a:schemeClr val="bg1">
                    <a:lumMod val="85000"/>
                  </a:schemeClr>
                </a:solidFill>
                <a:cs typeface="+mn-ea"/>
                <a:sym typeface="+mn-lt"/>
              </a:rPr>
              <a:t>%</a:t>
            </a:r>
            <a:endParaRPr lang="zh-CN" altLang="en-US" sz="2000" dirty="0">
              <a:solidFill>
                <a:schemeClr val="bg1">
                  <a:lumMod val="85000"/>
                </a:schemeClr>
              </a:solidFill>
              <a:cs typeface="+mn-ea"/>
              <a:sym typeface="+mn-lt"/>
            </a:endParaRPr>
          </a:p>
        </p:txBody>
      </p:sp>
      <p:graphicFrame>
        <p:nvGraphicFramePr>
          <p:cNvPr id="48" name="图表 47">
            <a:extLst>
              <a:ext uri="{FF2B5EF4-FFF2-40B4-BE49-F238E27FC236}">
                <a16:creationId xmlns:a16="http://schemas.microsoft.com/office/drawing/2014/main" id="{C4C96E12-FA2D-4AE5-8F83-1556B273F040}"/>
              </a:ext>
            </a:extLst>
          </p:cNvPr>
          <p:cNvGraphicFramePr/>
          <p:nvPr>
            <p:extLst>
              <p:ext uri="{D42A27DB-BD31-4B8C-83A1-F6EECF244321}">
                <p14:modId xmlns:p14="http://schemas.microsoft.com/office/powerpoint/2010/main" val="3256124144"/>
              </p:ext>
            </p:extLst>
          </p:nvPr>
        </p:nvGraphicFramePr>
        <p:xfrm>
          <a:off x="4135791" y="3884159"/>
          <a:ext cx="1889428" cy="1589520"/>
        </p:xfrm>
        <a:graphic>
          <a:graphicData uri="http://schemas.openxmlformats.org/drawingml/2006/chart">
            <c:chart xmlns:c="http://schemas.openxmlformats.org/drawingml/2006/chart" xmlns:r="http://schemas.openxmlformats.org/officeDocument/2006/relationships" r:id="rId7"/>
          </a:graphicData>
        </a:graphic>
      </p:graphicFrame>
      <p:sp>
        <p:nvSpPr>
          <p:cNvPr id="49" name="文本框 48">
            <a:extLst>
              <a:ext uri="{FF2B5EF4-FFF2-40B4-BE49-F238E27FC236}">
                <a16:creationId xmlns:a16="http://schemas.microsoft.com/office/drawing/2014/main" id="{AFD88307-8DCF-45F9-8A42-C96F110223AA}"/>
              </a:ext>
            </a:extLst>
          </p:cNvPr>
          <p:cNvSpPr txBox="1"/>
          <p:nvPr/>
        </p:nvSpPr>
        <p:spPr>
          <a:xfrm>
            <a:off x="4538517" y="4390195"/>
            <a:ext cx="1083976" cy="584775"/>
          </a:xfrm>
          <a:prstGeom prst="rect">
            <a:avLst/>
          </a:prstGeom>
          <a:noFill/>
        </p:spPr>
        <p:txBody>
          <a:bodyPr wrap="square" rtlCol="0">
            <a:spAutoFit/>
          </a:bodyPr>
          <a:lstStyle/>
          <a:p>
            <a:pPr algn="ctr"/>
            <a:r>
              <a:rPr lang="en-US" altLang="zh-CN" sz="3200" dirty="0">
                <a:solidFill>
                  <a:schemeClr val="bg1">
                    <a:lumMod val="85000"/>
                  </a:schemeClr>
                </a:solidFill>
                <a:cs typeface="+mn-ea"/>
                <a:sym typeface="+mn-lt"/>
              </a:rPr>
              <a:t>95</a:t>
            </a:r>
            <a:r>
              <a:rPr lang="en-US" altLang="zh-CN" sz="2000" dirty="0">
                <a:solidFill>
                  <a:schemeClr val="bg1">
                    <a:lumMod val="85000"/>
                  </a:schemeClr>
                </a:solidFill>
                <a:cs typeface="+mn-ea"/>
                <a:sym typeface="+mn-lt"/>
              </a:rPr>
              <a:t>%</a:t>
            </a:r>
            <a:endParaRPr lang="zh-CN" altLang="en-US" sz="2000" dirty="0">
              <a:solidFill>
                <a:schemeClr val="bg1">
                  <a:lumMod val="85000"/>
                </a:schemeClr>
              </a:solidFill>
              <a:cs typeface="+mn-ea"/>
              <a:sym typeface="+mn-lt"/>
            </a:endParaRPr>
          </a:p>
        </p:txBody>
      </p:sp>
      <p:sp>
        <p:nvSpPr>
          <p:cNvPr id="50" name="文本框 49">
            <a:extLst>
              <a:ext uri="{FF2B5EF4-FFF2-40B4-BE49-F238E27FC236}">
                <a16:creationId xmlns:a16="http://schemas.microsoft.com/office/drawing/2014/main" id="{5C337834-F6C4-4FA2-AE41-56E9624D6571}"/>
              </a:ext>
            </a:extLst>
          </p:cNvPr>
          <p:cNvSpPr txBox="1"/>
          <p:nvPr/>
        </p:nvSpPr>
        <p:spPr>
          <a:xfrm>
            <a:off x="975136" y="5481006"/>
            <a:ext cx="1429128" cy="307777"/>
          </a:xfrm>
          <a:prstGeom prst="rect">
            <a:avLst/>
          </a:prstGeom>
          <a:noFill/>
        </p:spPr>
        <p:txBody>
          <a:bodyPr wrap="square" rtlCol="0">
            <a:spAutoFit/>
          </a:bodyPr>
          <a:lstStyle/>
          <a:p>
            <a:pPr algn="ctr"/>
            <a:r>
              <a:rPr lang="zh-CN" altLang="en-US" sz="1400" dirty="0">
                <a:effectLst>
                  <a:outerShdw blurRad="50800" dist="38100" dir="8100000" algn="tr" rotWithShape="0">
                    <a:prstClr val="black">
                      <a:alpha val="40000"/>
                    </a:prstClr>
                  </a:outerShdw>
                </a:effectLst>
                <a:cs typeface="+mn-ea"/>
                <a:sym typeface="+mn-lt"/>
              </a:rPr>
              <a:t>Add a title</a:t>
            </a:r>
          </a:p>
        </p:txBody>
      </p:sp>
      <p:sp>
        <p:nvSpPr>
          <p:cNvPr id="51" name="文本框 50">
            <a:extLst>
              <a:ext uri="{FF2B5EF4-FFF2-40B4-BE49-F238E27FC236}">
                <a16:creationId xmlns:a16="http://schemas.microsoft.com/office/drawing/2014/main" id="{2D115693-39C3-4421-BC56-3DB3B2A5372E}"/>
              </a:ext>
            </a:extLst>
          </p:cNvPr>
          <p:cNvSpPr txBox="1"/>
          <p:nvPr/>
        </p:nvSpPr>
        <p:spPr>
          <a:xfrm>
            <a:off x="829811" y="5783905"/>
            <a:ext cx="1779866" cy="507831"/>
          </a:xfrm>
          <a:prstGeom prst="rect">
            <a:avLst/>
          </a:prstGeom>
          <a:noFill/>
        </p:spPr>
        <p:txBody>
          <a:bodyPr wrap="square" rtlCol="0">
            <a:spAutoFit/>
          </a:bodyPr>
          <a:lstStyle/>
          <a:p>
            <a:pPr algn="ctr"/>
            <a:r>
              <a:rPr lang="zh-CN" altLang="en-US" sz="900" dirty="0">
                <a:solidFill>
                  <a:schemeClr val="bg1">
                    <a:lumMod val="65000"/>
                  </a:schemeClr>
                </a:solidFill>
                <a:cs typeface="+mn-ea"/>
                <a:sym typeface="+mn-lt"/>
              </a:rPr>
              <a:t>Click here to enter your content or copy and paste your text Click here to enter your content</a:t>
            </a:r>
          </a:p>
        </p:txBody>
      </p:sp>
      <p:sp>
        <p:nvSpPr>
          <p:cNvPr id="52" name="文本框 51">
            <a:extLst>
              <a:ext uri="{FF2B5EF4-FFF2-40B4-BE49-F238E27FC236}">
                <a16:creationId xmlns:a16="http://schemas.microsoft.com/office/drawing/2014/main" id="{9F37C0A2-1E99-4832-840F-045D276BA310}"/>
              </a:ext>
            </a:extLst>
          </p:cNvPr>
          <p:cNvSpPr txBox="1"/>
          <p:nvPr/>
        </p:nvSpPr>
        <p:spPr>
          <a:xfrm>
            <a:off x="2646008" y="5481006"/>
            <a:ext cx="1429128" cy="307777"/>
          </a:xfrm>
          <a:prstGeom prst="rect">
            <a:avLst/>
          </a:prstGeom>
          <a:noFill/>
        </p:spPr>
        <p:txBody>
          <a:bodyPr wrap="square" rtlCol="0">
            <a:spAutoFit/>
          </a:bodyPr>
          <a:lstStyle/>
          <a:p>
            <a:pPr algn="ctr"/>
            <a:r>
              <a:rPr lang="zh-CN" altLang="en-US" sz="1400" dirty="0">
                <a:effectLst>
                  <a:outerShdw blurRad="50800" dist="38100" dir="8100000" algn="tr" rotWithShape="0">
                    <a:prstClr val="black">
                      <a:alpha val="40000"/>
                    </a:prstClr>
                  </a:outerShdw>
                </a:effectLst>
                <a:cs typeface="+mn-ea"/>
                <a:sym typeface="+mn-lt"/>
              </a:rPr>
              <a:t>Add a title</a:t>
            </a:r>
          </a:p>
        </p:txBody>
      </p:sp>
      <p:sp>
        <p:nvSpPr>
          <p:cNvPr id="53" name="文本框 52">
            <a:extLst>
              <a:ext uri="{FF2B5EF4-FFF2-40B4-BE49-F238E27FC236}">
                <a16:creationId xmlns:a16="http://schemas.microsoft.com/office/drawing/2014/main" id="{BBF0C401-E356-40BE-8AAA-83AB54324997}"/>
              </a:ext>
            </a:extLst>
          </p:cNvPr>
          <p:cNvSpPr txBox="1"/>
          <p:nvPr/>
        </p:nvSpPr>
        <p:spPr>
          <a:xfrm>
            <a:off x="2500683" y="5783905"/>
            <a:ext cx="1779866" cy="507831"/>
          </a:xfrm>
          <a:prstGeom prst="rect">
            <a:avLst/>
          </a:prstGeom>
          <a:noFill/>
        </p:spPr>
        <p:txBody>
          <a:bodyPr wrap="square" rtlCol="0">
            <a:spAutoFit/>
          </a:bodyPr>
          <a:lstStyle/>
          <a:p>
            <a:pPr algn="ctr"/>
            <a:r>
              <a:rPr lang="zh-CN" altLang="en-US" sz="900" dirty="0">
                <a:solidFill>
                  <a:schemeClr val="bg1">
                    <a:lumMod val="65000"/>
                  </a:schemeClr>
                </a:solidFill>
                <a:cs typeface="+mn-ea"/>
                <a:sym typeface="+mn-lt"/>
              </a:rPr>
              <a:t>Click here to enter your content or copy and paste your text Click here to enter your content</a:t>
            </a:r>
          </a:p>
        </p:txBody>
      </p:sp>
      <p:sp>
        <p:nvSpPr>
          <p:cNvPr id="54" name="文本框 53">
            <a:extLst>
              <a:ext uri="{FF2B5EF4-FFF2-40B4-BE49-F238E27FC236}">
                <a16:creationId xmlns:a16="http://schemas.microsoft.com/office/drawing/2014/main" id="{B9177BDA-A096-4D38-8CD4-7450B44EC151}"/>
              </a:ext>
            </a:extLst>
          </p:cNvPr>
          <p:cNvSpPr txBox="1"/>
          <p:nvPr/>
        </p:nvSpPr>
        <p:spPr>
          <a:xfrm>
            <a:off x="4360630" y="5481006"/>
            <a:ext cx="1429128" cy="307777"/>
          </a:xfrm>
          <a:prstGeom prst="rect">
            <a:avLst/>
          </a:prstGeom>
          <a:noFill/>
        </p:spPr>
        <p:txBody>
          <a:bodyPr wrap="square" rtlCol="0">
            <a:spAutoFit/>
          </a:bodyPr>
          <a:lstStyle/>
          <a:p>
            <a:pPr algn="ctr"/>
            <a:r>
              <a:rPr lang="zh-CN" altLang="en-US" sz="1400" dirty="0">
                <a:effectLst>
                  <a:outerShdw blurRad="50800" dist="38100" dir="8100000" algn="tr" rotWithShape="0">
                    <a:prstClr val="black">
                      <a:alpha val="40000"/>
                    </a:prstClr>
                  </a:outerShdw>
                </a:effectLst>
                <a:cs typeface="+mn-ea"/>
                <a:sym typeface="+mn-lt"/>
              </a:rPr>
              <a:t>Add a title</a:t>
            </a:r>
          </a:p>
        </p:txBody>
      </p:sp>
      <p:sp>
        <p:nvSpPr>
          <p:cNvPr id="55" name="文本框 54">
            <a:extLst>
              <a:ext uri="{FF2B5EF4-FFF2-40B4-BE49-F238E27FC236}">
                <a16:creationId xmlns:a16="http://schemas.microsoft.com/office/drawing/2014/main" id="{CF6102BF-CA8D-4F21-A681-90DBCA3A3016}"/>
              </a:ext>
            </a:extLst>
          </p:cNvPr>
          <p:cNvSpPr txBox="1"/>
          <p:nvPr/>
        </p:nvSpPr>
        <p:spPr>
          <a:xfrm>
            <a:off x="4215305" y="5783905"/>
            <a:ext cx="1779866" cy="507831"/>
          </a:xfrm>
          <a:prstGeom prst="rect">
            <a:avLst/>
          </a:prstGeom>
          <a:noFill/>
        </p:spPr>
        <p:txBody>
          <a:bodyPr wrap="square" rtlCol="0">
            <a:spAutoFit/>
          </a:bodyPr>
          <a:lstStyle/>
          <a:p>
            <a:pPr algn="ctr"/>
            <a:r>
              <a:rPr lang="zh-CN" altLang="en-US" sz="900" dirty="0">
                <a:solidFill>
                  <a:schemeClr val="bg1">
                    <a:lumMod val="65000"/>
                  </a:schemeClr>
                </a:solidFill>
                <a:cs typeface="+mn-ea"/>
                <a:sym typeface="+mn-lt"/>
              </a:rPr>
              <a:t>Click here to enter your content or copy and paste your text Click here to enter your content</a:t>
            </a:r>
          </a:p>
        </p:txBody>
      </p:sp>
      <p:grpSp>
        <p:nvGrpSpPr>
          <p:cNvPr id="56" name="Group 105">
            <a:extLst>
              <a:ext uri="{FF2B5EF4-FFF2-40B4-BE49-F238E27FC236}">
                <a16:creationId xmlns:a16="http://schemas.microsoft.com/office/drawing/2014/main" id="{FFC9E008-21A4-432C-97A2-94F95AE6AB87}"/>
              </a:ext>
            </a:extLst>
          </p:cNvPr>
          <p:cNvGrpSpPr/>
          <p:nvPr/>
        </p:nvGrpSpPr>
        <p:grpSpPr>
          <a:xfrm>
            <a:off x="1025643" y="2426475"/>
            <a:ext cx="2414345" cy="638749"/>
            <a:chOff x="4460619" y="3143254"/>
            <a:chExt cx="2989968" cy="791038"/>
          </a:xfrm>
        </p:grpSpPr>
        <p:sp>
          <p:nvSpPr>
            <p:cNvPr id="57" name="Rectangle 16">
              <a:extLst>
                <a:ext uri="{FF2B5EF4-FFF2-40B4-BE49-F238E27FC236}">
                  <a16:creationId xmlns:a16="http://schemas.microsoft.com/office/drawing/2014/main" id="{473F1326-A530-4625-9F92-6BAB48B685CE}"/>
                </a:ext>
              </a:extLst>
            </p:cNvPr>
            <p:cNvSpPr/>
            <p:nvPr/>
          </p:nvSpPr>
          <p:spPr>
            <a:xfrm>
              <a:off x="5807512" y="3210096"/>
              <a:ext cx="1643075" cy="724196"/>
            </a:xfrm>
            <a:prstGeom prst="rect">
              <a:avLst/>
            </a:prstGeom>
          </p:spPr>
          <p:txBody>
            <a:bodyPr wrap="square">
              <a:spAutoFit/>
            </a:bodyPr>
            <a:lstStyle/>
            <a:p>
              <a:r>
                <a:rPr lang="ms-MY" sz="800" dirty="0">
                  <a:solidFill>
                    <a:schemeClr val="bg1">
                      <a:lumMod val="50000"/>
                    </a:schemeClr>
                  </a:solidFill>
                  <a:cs typeface="+mn-ea"/>
                  <a:sym typeface="+mn-lt"/>
                </a:rPr>
                <a:t>Praesent sodales odio sit amet odio tristi Praesent sodales odio sit amet</a:t>
              </a:r>
              <a:endParaRPr lang="en-US" sz="800" dirty="0">
                <a:solidFill>
                  <a:schemeClr val="bg1">
                    <a:lumMod val="50000"/>
                  </a:schemeClr>
                </a:solidFill>
                <a:cs typeface="+mn-ea"/>
                <a:sym typeface="+mn-lt"/>
              </a:endParaRPr>
            </a:p>
          </p:txBody>
        </p:sp>
        <p:sp>
          <p:nvSpPr>
            <p:cNvPr id="58" name="Rectangle 92">
              <a:extLst>
                <a:ext uri="{FF2B5EF4-FFF2-40B4-BE49-F238E27FC236}">
                  <a16:creationId xmlns:a16="http://schemas.microsoft.com/office/drawing/2014/main" id="{856F9F81-E907-4B56-955E-C80AA5A9744B}"/>
                </a:ext>
              </a:extLst>
            </p:cNvPr>
            <p:cNvSpPr/>
            <p:nvPr/>
          </p:nvSpPr>
          <p:spPr>
            <a:xfrm>
              <a:off x="4460619" y="3143254"/>
              <a:ext cx="1417419" cy="724196"/>
            </a:xfrm>
            <a:prstGeom prst="rect">
              <a:avLst/>
            </a:prstGeom>
          </p:spPr>
          <p:txBody>
            <a:bodyPr wrap="square">
              <a:spAutoFit/>
            </a:bodyPr>
            <a:lstStyle/>
            <a:p>
              <a:r>
                <a:rPr lang="en-US" sz="3200" b="1" dirty="0">
                  <a:solidFill>
                    <a:schemeClr val="tx1">
                      <a:lumMod val="85000"/>
                      <a:lumOff val="15000"/>
                    </a:schemeClr>
                  </a:solidFill>
                  <a:cs typeface="+mn-ea"/>
                  <a:sym typeface="+mn-lt"/>
                </a:rPr>
                <a:t>89%</a:t>
              </a:r>
            </a:p>
          </p:txBody>
        </p:sp>
      </p:grpSp>
      <p:grpSp>
        <p:nvGrpSpPr>
          <p:cNvPr id="59" name="Group 105">
            <a:extLst>
              <a:ext uri="{FF2B5EF4-FFF2-40B4-BE49-F238E27FC236}">
                <a16:creationId xmlns:a16="http://schemas.microsoft.com/office/drawing/2014/main" id="{620040EB-B30A-412A-BE91-96995A5AD37A}"/>
              </a:ext>
            </a:extLst>
          </p:cNvPr>
          <p:cNvGrpSpPr/>
          <p:nvPr/>
        </p:nvGrpSpPr>
        <p:grpSpPr>
          <a:xfrm>
            <a:off x="1113226" y="3168065"/>
            <a:ext cx="2326762" cy="646128"/>
            <a:chOff x="4572000" y="3143254"/>
            <a:chExt cx="2881503" cy="800177"/>
          </a:xfrm>
        </p:grpSpPr>
        <p:sp>
          <p:nvSpPr>
            <p:cNvPr id="60" name="Rectangle 16">
              <a:extLst>
                <a:ext uri="{FF2B5EF4-FFF2-40B4-BE49-F238E27FC236}">
                  <a16:creationId xmlns:a16="http://schemas.microsoft.com/office/drawing/2014/main" id="{C63EF850-A0BC-496C-ACA7-F7F57AE47D05}"/>
                </a:ext>
              </a:extLst>
            </p:cNvPr>
            <p:cNvSpPr/>
            <p:nvPr/>
          </p:nvSpPr>
          <p:spPr>
            <a:xfrm>
              <a:off x="5810429" y="3219235"/>
              <a:ext cx="1643074" cy="724196"/>
            </a:xfrm>
            <a:prstGeom prst="rect">
              <a:avLst/>
            </a:prstGeom>
          </p:spPr>
          <p:txBody>
            <a:bodyPr wrap="square">
              <a:spAutoFit/>
            </a:bodyPr>
            <a:lstStyle/>
            <a:p>
              <a:r>
                <a:rPr lang="ms-MY" sz="800" dirty="0">
                  <a:solidFill>
                    <a:schemeClr val="bg1">
                      <a:lumMod val="50000"/>
                    </a:schemeClr>
                  </a:solidFill>
                  <a:cs typeface="+mn-ea"/>
                  <a:sym typeface="+mn-lt"/>
                </a:rPr>
                <a:t>Praesent sodales odio sit amet odio tristi Praesent sodales odio sit amet</a:t>
              </a:r>
              <a:endParaRPr lang="en-US" sz="800" dirty="0">
                <a:solidFill>
                  <a:schemeClr val="bg1">
                    <a:lumMod val="50000"/>
                  </a:schemeClr>
                </a:solidFill>
                <a:cs typeface="+mn-ea"/>
                <a:sym typeface="+mn-lt"/>
              </a:endParaRPr>
            </a:p>
          </p:txBody>
        </p:sp>
        <p:sp>
          <p:nvSpPr>
            <p:cNvPr id="61" name="Rectangle 92">
              <a:extLst>
                <a:ext uri="{FF2B5EF4-FFF2-40B4-BE49-F238E27FC236}">
                  <a16:creationId xmlns:a16="http://schemas.microsoft.com/office/drawing/2014/main" id="{1B9B15F8-5A34-4132-BF62-03DDFE71022A}"/>
                </a:ext>
              </a:extLst>
            </p:cNvPr>
            <p:cNvSpPr/>
            <p:nvPr/>
          </p:nvSpPr>
          <p:spPr>
            <a:xfrm>
              <a:off x="4572000" y="3143254"/>
              <a:ext cx="1353418" cy="724196"/>
            </a:xfrm>
            <a:prstGeom prst="rect">
              <a:avLst/>
            </a:prstGeom>
          </p:spPr>
          <p:txBody>
            <a:bodyPr wrap="square">
              <a:spAutoFit/>
            </a:bodyPr>
            <a:lstStyle/>
            <a:p>
              <a:r>
                <a:rPr lang="en-US" altLang="zh-CN" sz="3200" b="1" dirty="0">
                  <a:solidFill>
                    <a:schemeClr val="tx1">
                      <a:lumMod val="85000"/>
                      <a:lumOff val="15000"/>
                    </a:schemeClr>
                  </a:solidFill>
                  <a:cs typeface="+mn-ea"/>
                  <a:sym typeface="+mn-lt"/>
                </a:rPr>
                <a:t>60</a:t>
              </a:r>
              <a:r>
                <a:rPr lang="en-US" sz="3200" b="1" dirty="0">
                  <a:solidFill>
                    <a:schemeClr val="tx1">
                      <a:lumMod val="85000"/>
                      <a:lumOff val="15000"/>
                    </a:schemeClr>
                  </a:solidFill>
                  <a:cs typeface="+mn-ea"/>
                  <a:sym typeface="+mn-lt"/>
                </a:rPr>
                <a:t>%</a:t>
              </a:r>
            </a:p>
          </p:txBody>
        </p:sp>
      </p:grpSp>
    </p:spTree>
    <p:extLst>
      <p:ext uri="{BB962C8B-B14F-4D97-AF65-F5344CB8AC3E}">
        <p14:creationId xmlns:p14="http://schemas.microsoft.com/office/powerpoint/2010/main" val="742469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c="http://schemas.openxmlformats.org/drawingml/2006/chart"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1+#ppt_w/2"/>
                                          </p:val>
                                        </p:tav>
                                        <p:tav tm="100000">
                                          <p:val>
                                            <p:strVal val="#ppt_x"/>
                                          </p:val>
                                        </p:tav>
                                      </p:tavLst>
                                    </p:anim>
                                    <p:anim calcmode="lin" valueType="num">
                                      <p:cBhvr additive="base">
                                        <p:cTn id="8" dur="2000" fill="hold"/>
                                        <p:tgtEl>
                                          <p:spTgt spid="15"/>
                                        </p:tgtEl>
                                        <p:attrNameLst>
                                          <p:attrName>ppt_y</p:attrName>
                                        </p:attrNameLst>
                                      </p:cBhvr>
                                      <p:tavLst>
                                        <p:tav tm="0">
                                          <p:val>
                                            <p:strVal val="#ppt_y"/>
                                          </p:val>
                                        </p:tav>
                                        <p:tav tm="100000">
                                          <p:val>
                                            <p:strVal val="#ppt_y"/>
                                          </p:val>
                                        </p:tav>
                                      </p:tavLst>
                                    </p:anim>
                                  </p:childTnLst>
                                </p:cTn>
                              </p:par>
                              <p:par>
                                <p:cTn id="9" presetID="55"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strVal val="#ppt_w*0.70"/>
                                          </p:val>
                                        </p:tav>
                                        <p:tav tm="100000">
                                          <p:val>
                                            <p:strVal val="#ppt_w"/>
                                          </p:val>
                                        </p:tav>
                                      </p:tavLst>
                                    </p:anim>
                                    <p:anim calcmode="lin" valueType="num">
                                      <p:cBhvr>
                                        <p:cTn id="12" dur="1000" fill="hold"/>
                                        <p:tgtEl>
                                          <p:spTgt spid="13"/>
                                        </p:tgtEl>
                                        <p:attrNameLst>
                                          <p:attrName>ppt_h</p:attrName>
                                        </p:attrNameLst>
                                      </p:cBhvr>
                                      <p:tavLst>
                                        <p:tav tm="0">
                                          <p:val>
                                            <p:strVal val="#ppt_h"/>
                                          </p:val>
                                        </p:tav>
                                        <p:tav tm="100000">
                                          <p:val>
                                            <p:strVal val="#ppt_h"/>
                                          </p:val>
                                        </p:tav>
                                      </p:tavLst>
                                    </p:anim>
                                    <p:animEffect transition="in" filter="fade">
                                      <p:cBhvr>
                                        <p:cTn id="13" dur="1000"/>
                                        <p:tgtEl>
                                          <p:spTgt spid="13"/>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1000"/>
                                        <p:tgtEl>
                                          <p:spTgt spid="56"/>
                                        </p:tgtEl>
                                      </p:cBhvr>
                                    </p:animEffect>
                                    <p:anim calcmode="lin" valueType="num">
                                      <p:cBhvr>
                                        <p:cTn id="18" dur="1000" fill="hold"/>
                                        <p:tgtEl>
                                          <p:spTgt spid="56"/>
                                        </p:tgtEl>
                                        <p:attrNameLst>
                                          <p:attrName>ppt_x</p:attrName>
                                        </p:attrNameLst>
                                      </p:cBhvr>
                                      <p:tavLst>
                                        <p:tav tm="0">
                                          <p:val>
                                            <p:strVal val="#ppt_x"/>
                                          </p:val>
                                        </p:tav>
                                        <p:tav tm="100000">
                                          <p:val>
                                            <p:strVal val="#ppt_x"/>
                                          </p:val>
                                        </p:tav>
                                      </p:tavLst>
                                    </p:anim>
                                    <p:anim calcmode="lin" valueType="num">
                                      <p:cBhvr>
                                        <p:cTn id="19" dur="1000" fill="hold"/>
                                        <p:tgtEl>
                                          <p:spTgt spid="56"/>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1000"/>
                                        <p:tgtEl>
                                          <p:spTgt spid="59"/>
                                        </p:tgtEl>
                                      </p:cBhvr>
                                    </p:animEffect>
                                    <p:anim calcmode="lin" valueType="num">
                                      <p:cBhvr>
                                        <p:cTn id="24" dur="1000" fill="hold"/>
                                        <p:tgtEl>
                                          <p:spTgt spid="59"/>
                                        </p:tgtEl>
                                        <p:attrNameLst>
                                          <p:attrName>ppt_x</p:attrName>
                                        </p:attrNameLst>
                                      </p:cBhvr>
                                      <p:tavLst>
                                        <p:tav tm="0">
                                          <p:val>
                                            <p:strVal val="#ppt_x"/>
                                          </p:val>
                                        </p:tav>
                                        <p:tav tm="100000">
                                          <p:val>
                                            <p:strVal val="#ppt_x"/>
                                          </p:val>
                                        </p:tav>
                                      </p:tavLst>
                                    </p:anim>
                                    <p:anim calcmode="lin" valueType="num">
                                      <p:cBhvr>
                                        <p:cTn id="25" dur="1000" fill="hold"/>
                                        <p:tgtEl>
                                          <p:spTgt spid="59"/>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1" presetClass="entr" presetSubtype="1"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heel(1)">
                                      <p:cBhvr>
                                        <p:cTn id="29" dur="750"/>
                                        <p:tgtEl>
                                          <p:spTgt spid="44"/>
                                        </p:tgtEl>
                                      </p:cBhvr>
                                    </p:animEffect>
                                  </p:childTnLst>
                                </p:cTn>
                              </p:par>
                              <p:par>
                                <p:cTn id="30" presetID="53" presetClass="entr" presetSubtype="16" fill="hold" grpId="0" nodeType="withEffect">
                                  <p:stCondLst>
                                    <p:cond delay="70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5200"/>
                            </p:stCondLst>
                            <p:childTnLst>
                              <p:par>
                                <p:cTn id="36" presetID="21" presetClass="entr" presetSubtype="1"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heel(1)">
                                      <p:cBhvr>
                                        <p:cTn id="38" dur="750"/>
                                        <p:tgtEl>
                                          <p:spTgt spid="46"/>
                                        </p:tgtEl>
                                      </p:cBhvr>
                                    </p:animEffect>
                                  </p:childTnLst>
                                </p:cTn>
                              </p:par>
                              <p:par>
                                <p:cTn id="39" presetID="53" presetClass="entr" presetSubtype="16" fill="hold" grpId="0" nodeType="withEffect">
                                  <p:stCondLst>
                                    <p:cond delay="700"/>
                                  </p:stCondLst>
                                  <p:childTnLst>
                                    <p:set>
                                      <p:cBhvr>
                                        <p:cTn id="40" dur="1" fill="hold">
                                          <p:stCondLst>
                                            <p:cond delay="0"/>
                                          </p:stCondLst>
                                        </p:cTn>
                                        <p:tgtEl>
                                          <p:spTgt spid="47"/>
                                        </p:tgtEl>
                                        <p:attrNameLst>
                                          <p:attrName>style.visibility</p:attrName>
                                        </p:attrNameLst>
                                      </p:cBhvr>
                                      <p:to>
                                        <p:strVal val="visible"/>
                                      </p:to>
                                    </p:set>
                                    <p:anim calcmode="lin" valueType="num">
                                      <p:cBhvr>
                                        <p:cTn id="41" dur="500" fill="hold"/>
                                        <p:tgtEl>
                                          <p:spTgt spid="47"/>
                                        </p:tgtEl>
                                        <p:attrNameLst>
                                          <p:attrName>ppt_w</p:attrName>
                                        </p:attrNameLst>
                                      </p:cBhvr>
                                      <p:tavLst>
                                        <p:tav tm="0">
                                          <p:val>
                                            <p:fltVal val="0"/>
                                          </p:val>
                                        </p:tav>
                                        <p:tav tm="100000">
                                          <p:val>
                                            <p:strVal val="#ppt_w"/>
                                          </p:val>
                                        </p:tav>
                                      </p:tavLst>
                                    </p:anim>
                                    <p:anim calcmode="lin" valueType="num">
                                      <p:cBhvr>
                                        <p:cTn id="42" dur="500" fill="hold"/>
                                        <p:tgtEl>
                                          <p:spTgt spid="47"/>
                                        </p:tgtEl>
                                        <p:attrNameLst>
                                          <p:attrName>ppt_h</p:attrName>
                                        </p:attrNameLst>
                                      </p:cBhvr>
                                      <p:tavLst>
                                        <p:tav tm="0">
                                          <p:val>
                                            <p:fltVal val="0"/>
                                          </p:val>
                                        </p:tav>
                                        <p:tav tm="100000">
                                          <p:val>
                                            <p:strVal val="#ppt_h"/>
                                          </p:val>
                                        </p:tav>
                                      </p:tavLst>
                                    </p:anim>
                                    <p:animEffect transition="in" filter="fade">
                                      <p:cBhvr>
                                        <p:cTn id="43" dur="500"/>
                                        <p:tgtEl>
                                          <p:spTgt spid="47"/>
                                        </p:tgtEl>
                                      </p:cBhvr>
                                    </p:animEffect>
                                  </p:childTnLst>
                                </p:cTn>
                              </p:par>
                            </p:childTnLst>
                          </p:cTn>
                        </p:par>
                        <p:par>
                          <p:cTn id="44" fill="hold">
                            <p:stCondLst>
                              <p:cond delay="6400"/>
                            </p:stCondLst>
                            <p:childTnLst>
                              <p:par>
                                <p:cTn id="45" presetID="21"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heel(1)">
                                      <p:cBhvr>
                                        <p:cTn id="47" dur="750"/>
                                        <p:tgtEl>
                                          <p:spTgt spid="48"/>
                                        </p:tgtEl>
                                      </p:cBhvr>
                                    </p:animEffect>
                                  </p:childTnLst>
                                </p:cTn>
                              </p:par>
                              <p:par>
                                <p:cTn id="48" presetID="53" presetClass="entr" presetSubtype="16" fill="hold" grpId="0" nodeType="withEffect">
                                  <p:stCondLst>
                                    <p:cond delay="50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childTnLst>
                                </p:cTn>
                              </p:par>
                            </p:childTnLst>
                          </p:cTn>
                        </p:par>
                        <p:par>
                          <p:cTn id="53" fill="hold">
                            <p:stCondLst>
                              <p:cond delay="7400"/>
                            </p:stCondLst>
                            <p:childTnLst>
                              <p:par>
                                <p:cTn id="54" presetID="53" presetClass="entr" presetSubtype="16" fill="hold" grpId="0" nodeType="afterEffect">
                                  <p:stCondLst>
                                    <p:cond delay="0"/>
                                  </p:stCondLst>
                                  <p:iterate type="lt">
                                    <p:tmPct val="7000"/>
                                  </p:iterate>
                                  <p:childTnLst>
                                    <p:set>
                                      <p:cBhvr>
                                        <p:cTn id="55" dur="1" fill="hold">
                                          <p:stCondLst>
                                            <p:cond delay="0"/>
                                          </p:stCondLst>
                                        </p:cTn>
                                        <p:tgtEl>
                                          <p:spTgt spid="50"/>
                                        </p:tgtEl>
                                        <p:attrNameLst>
                                          <p:attrName>style.visibility</p:attrName>
                                        </p:attrNameLst>
                                      </p:cBhvr>
                                      <p:to>
                                        <p:strVal val="visible"/>
                                      </p:to>
                                    </p:set>
                                    <p:anim calcmode="lin" valueType="num">
                                      <p:cBhvr>
                                        <p:cTn id="56" dur="500" fill="hold"/>
                                        <p:tgtEl>
                                          <p:spTgt spid="50"/>
                                        </p:tgtEl>
                                        <p:attrNameLst>
                                          <p:attrName>ppt_w</p:attrName>
                                        </p:attrNameLst>
                                      </p:cBhvr>
                                      <p:tavLst>
                                        <p:tav tm="0">
                                          <p:val>
                                            <p:fltVal val="0"/>
                                          </p:val>
                                        </p:tav>
                                        <p:tav tm="100000">
                                          <p:val>
                                            <p:strVal val="#ppt_w"/>
                                          </p:val>
                                        </p:tav>
                                      </p:tavLst>
                                    </p:anim>
                                    <p:anim calcmode="lin" valueType="num">
                                      <p:cBhvr>
                                        <p:cTn id="57" dur="500" fill="hold"/>
                                        <p:tgtEl>
                                          <p:spTgt spid="50"/>
                                        </p:tgtEl>
                                        <p:attrNameLst>
                                          <p:attrName>ppt_h</p:attrName>
                                        </p:attrNameLst>
                                      </p:cBhvr>
                                      <p:tavLst>
                                        <p:tav tm="0">
                                          <p:val>
                                            <p:fltVal val="0"/>
                                          </p:val>
                                        </p:tav>
                                        <p:tav tm="100000">
                                          <p:val>
                                            <p:strVal val="#ppt_h"/>
                                          </p:val>
                                        </p:tav>
                                      </p:tavLst>
                                    </p:anim>
                                    <p:animEffect transition="in" filter="fade">
                                      <p:cBhvr>
                                        <p:cTn id="58" dur="500"/>
                                        <p:tgtEl>
                                          <p:spTgt spid="50"/>
                                        </p:tgtEl>
                                      </p:cBhvr>
                                    </p:animEffect>
                                  </p:childTnLst>
                                </p:cTn>
                              </p:par>
                              <p:par>
                                <p:cTn id="59" presetID="53" presetClass="entr" presetSubtype="16" fill="hold" grpId="0" nodeType="withEffect">
                                  <p:stCondLst>
                                    <p:cond delay="600"/>
                                  </p:stCondLst>
                                  <p:iterate type="wd">
                                    <p:tmPct val="7000"/>
                                  </p:iterate>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childTnLst>
                          </p:cTn>
                        </p:par>
                        <p:par>
                          <p:cTn id="64" fill="hold">
                            <p:stCondLst>
                              <p:cond delay="9235"/>
                            </p:stCondLst>
                            <p:childTnLst>
                              <p:par>
                                <p:cTn id="65" presetID="53" presetClass="entr" presetSubtype="16" fill="hold" grpId="0" nodeType="afterEffect">
                                  <p:stCondLst>
                                    <p:cond delay="0"/>
                                  </p:stCondLst>
                                  <p:iterate type="lt">
                                    <p:tmPct val="7000"/>
                                  </p:iterate>
                                  <p:childTnLst>
                                    <p:set>
                                      <p:cBhvr>
                                        <p:cTn id="66" dur="1" fill="hold">
                                          <p:stCondLst>
                                            <p:cond delay="0"/>
                                          </p:stCondLst>
                                        </p:cTn>
                                        <p:tgtEl>
                                          <p:spTgt spid="52"/>
                                        </p:tgtEl>
                                        <p:attrNameLst>
                                          <p:attrName>style.visibility</p:attrName>
                                        </p:attrNameLst>
                                      </p:cBhvr>
                                      <p:to>
                                        <p:strVal val="visible"/>
                                      </p:to>
                                    </p:set>
                                    <p:anim calcmode="lin" valueType="num">
                                      <p:cBhvr>
                                        <p:cTn id="67" dur="500" fill="hold"/>
                                        <p:tgtEl>
                                          <p:spTgt spid="52"/>
                                        </p:tgtEl>
                                        <p:attrNameLst>
                                          <p:attrName>ppt_w</p:attrName>
                                        </p:attrNameLst>
                                      </p:cBhvr>
                                      <p:tavLst>
                                        <p:tav tm="0">
                                          <p:val>
                                            <p:fltVal val="0"/>
                                          </p:val>
                                        </p:tav>
                                        <p:tav tm="100000">
                                          <p:val>
                                            <p:strVal val="#ppt_w"/>
                                          </p:val>
                                        </p:tav>
                                      </p:tavLst>
                                    </p:anim>
                                    <p:anim calcmode="lin" valueType="num">
                                      <p:cBhvr>
                                        <p:cTn id="68" dur="500" fill="hold"/>
                                        <p:tgtEl>
                                          <p:spTgt spid="52"/>
                                        </p:tgtEl>
                                        <p:attrNameLst>
                                          <p:attrName>ppt_h</p:attrName>
                                        </p:attrNameLst>
                                      </p:cBhvr>
                                      <p:tavLst>
                                        <p:tav tm="0">
                                          <p:val>
                                            <p:fltVal val="0"/>
                                          </p:val>
                                        </p:tav>
                                        <p:tav tm="100000">
                                          <p:val>
                                            <p:strVal val="#ppt_h"/>
                                          </p:val>
                                        </p:tav>
                                      </p:tavLst>
                                    </p:anim>
                                    <p:animEffect transition="in" filter="fade">
                                      <p:cBhvr>
                                        <p:cTn id="69" dur="500"/>
                                        <p:tgtEl>
                                          <p:spTgt spid="52"/>
                                        </p:tgtEl>
                                      </p:cBhvr>
                                    </p:animEffect>
                                  </p:childTnLst>
                                </p:cTn>
                              </p:par>
                              <p:par>
                                <p:cTn id="70" presetID="53" presetClass="entr" presetSubtype="16" fill="hold" grpId="0" nodeType="withEffect">
                                  <p:stCondLst>
                                    <p:cond delay="600"/>
                                  </p:stCondLst>
                                  <p:iterate type="wd">
                                    <p:tmPct val="7000"/>
                                  </p:iterate>
                                  <p:childTnLst>
                                    <p:set>
                                      <p:cBhvr>
                                        <p:cTn id="71" dur="1" fill="hold">
                                          <p:stCondLst>
                                            <p:cond delay="0"/>
                                          </p:stCondLst>
                                        </p:cTn>
                                        <p:tgtEl>
                                          <p:spTgt spid="53"/>
                                        </p:tgtEl>
                                        <p:attrNameLst>
                                          <p:attrName>style.visibility</p:attrName>
                                        </p:attrNameLst>
                                      </p:cBhvr>
                                      <p:to>
                                        <p:strVal val="visible"/>
                                      </p:to>
                                    </p:set>
                                    <p:anim calcmode="lin" valueType="num">
                                      <p:cBhvr>
                                        <p:cTn id="72" dur="500" fill="hold"/>
                                        <p:tgtEl>
                                          <p:spTgt spid="53"/>
                                        </p:tgtEl>
                                        <p:attrNameLst>
                                          <p:attrName>ppt_w</p:attrName>
                                        </p:attrNameLst>
                                      </p:cBhvr>
                                      <p:tavLst>
                                        <p:tav tm="0">
                                          <p:val>
                                            <p:fltVal val="0"/>
                                          </p:val>
                                        </p:tav>
                                        <p:tav tm="100000">
                                          <p:val>
                                            <p:strVal val="#ppt_w"/>
                                          </p:val>
                                        </p:tav>
                                      </p:tavLst>
                                    </p:anim>
                                    <p:anim calcmode="lin" valueType="num">
                                      <p:cBhvr>
                                        <p:cTn id="73" dur="500" fill="hold"/>
                                        <p:tgtEl>
                                          <p:spTgt spid="53"/>
                                        </p:tgtEl>
                                        <p:attrNameLst>
                                          <p:attrName>ppt_h</p:attrName>
                                        </p:attrNameLst>
                                      </p:cBhvr>
                                      <p:tavLst>
                                        <p:tav tm="0">
                                          <p:val>
                                            <p:fltVal val="0"/>
                                          </p:val>
                                        </p:tav>
                                        <p:tav tm="100000">
                                          <p:val>
                                            <p:strVal val="#ppt_h"/>
                                          </p:val>
                                        </p:tav>
                                      </p:tavLst>
                                    </p:anim>
                                    <p:animEffect transition="in" filter="fade">
                                      <p:cBhvr>
                                        <p:cTn id="74" dur="500"/>
                                        <p:tgtEl>
                                          <p:spTgt spid="53"/>
                                        </p:tgtEl>
                                      </p:cBhvr>
                                    </p:animEffect>
                                  </p:childTnLst>
                                </p:cTn>
                              </p:par>
                            </p:childTnLst>
                          </p:cTn>
                        </p:par>
                        <p:par>
                          <p:cTn id="75" fill="hold">
                            <p:stCondLst>
                              <p:cond delay="11070"/>
                            </p:stCondLst>
                            <p:childTnLst>
                              <p:par>
                                <p:cTn id="76" presetID="53" presetClass="entr" presetSubtype="16" fill="hold" grpId="0" nodeType="afterEffect">
                                  <p:stCondLst>
                                    <p:cond delay="0"/>
                                  </p:stCondLst>
                                  <p:iterate type="lt">
                                    <p:tmPct val="7000"/>
                                  </p:iterate>
                                  <p:childTnLst>
                                    <p:set>
                                      <p:cBhvr>
                                        <p:cTn id="77" dur="1" fill="hold">
                                          <p:stCondLst>
                                            <p:cond delay="0"/>
                                          </p:stCondLst>
                                        </p:cTn>
                                        <p:tgtEl>
                                          <p:spTgt spid="54"/>
                                        </p:tgtEl>
                                        <p:attrNameLst>
                                          <p:attrName>style.visibility</p:attrName>
                                        </p:attrNameLst>
                                      </p:cBhvr>
                                      <p:to>
                                        <p:strVal val="visible"/>
                                      </p:to>
                                    </p:set>
                                    <p:anim calcmode="lin" valueType="num">
                                      <p:cBhvr>
                                        <p:cTn id="78" dur="500" fill="hold"/>
                                        <p:tgtEl>
                                          <p:spTgt spid="54"/>
                                        </p:tgtEl>
                                        <p:attrNameLst>
                                          <p:attrName>ppt_w</p:attrName>
                                        </p:attrNameLst>
                                      </p:cBhvr>
                                      <p:tavLst>
                                        <p:tav tm="0">
                                          <p:val>
                                            <p:fltVal val="0"/>
                                          </p:val>
                                        </p:tav>
                                        <p:tav tm="100000">
                                          <p:val>
                                            <p:strVal val="#ppt_w"/>
                                          </p:val>
                                        </p:tav>
                                      </p:tavLst>
                                    </p:anim>
                                    <p:anim calcmode="lin" valueType="num">
                                      <p:cBhvr>
                                        <p:cTn id="79" dur="500" fill="hold"/>
                                        <p:tgtEl>
                                          <p:spTgt spid="54"/>
                                        </p:tgtEl>
                                        <p:attrNameLst>
                                          <p:attrName>ppt_h</p:attrName>
                                        </p:attrNameLst>
                                      </p:cBhvr>
                                      <p:tavLst>
                                        <p:tav tm="0">
                                          <p:val>
                                            <p:fltVal val="0"/>
                                          </p:val>
                                        </p:tav>
                                        <p:tav tm="100000">
                                          <p:val>
                                            <p:strVal val="#ppt_h"/>
                                          </p:val>
                                        </p:tav>
                                      </p:tavLst>
                                    </p:anim>
                                    <p:animEffect transition="in" filter="fade">
                                      <p:cBhvr>
                                        <p:cTn id="80" dur="500"/>
                                        <p:tgtEl>
                                          <p:spTgt spid="54"/>
                                        </p:tgtEl>
                                      </p:cBhvr>
                                    </p:animEffect>
                                  </p:childTnLst>
                                </p:cTn>
                              </p:par>
                              <p:par>
                                <p:cTn id="81" presetID="53" presetClass="entr" presetSubtype="16" fill="hold" grpId="0" nodeType="withEffect">
                                  <p:stCondLst>
                                    <p:cond delay="600"/>
                                  </p:stCondLst>
                                  <p:iterate type="wd">
                                    <p:tmPct val="7000"/>
                                  </p:iterate>
                                  <p:childTnLst>
                                    <p:set>
                                      <p:cBhvr>
                                        <p:cTn id="82" dur="1" fill="hold">
                                          <p:stCondLst>
                                            <p:cond delay="0"/>
                                          </p:stCondLst>
                                        </p:cTn>
                                        <p:tgtEl>
                                          <p:spTgt spid="55"/>
                                        </p:tgtEl>
                                        <p:attrNameLst>
                                          <p:attrName>style.visibility</p:attrName>
                                        </p:attrNameLst>
                                      </p:cBhvr>
                                      <p:to>
                                        <p:strVal val="visible"/>
                                      </p:to>
                                    </p:set>
                                    <p:anim calcmode="lin" valueType="num">
                                      <p:cBhvr>
                                        <p:cTn id="83" dur="500" fill="hold"/>
                                        <p:tgtEl>
                                          <p:spTgt spid="55"/>
                                        </p:tgtEl>
                                        <p:attrNameLst>
                                          <p:attrName>ppt_w</p:attrName>
                                        </p:attrNameLst>
                                      </p:cBhvr>
                                      <p:tavLst>
                                        <p:tav tm="0">
                                          <p:val>
                                            <p:fltVal val="0"/>
                                          </p:val>
                                        </p:tav>
                                        <p:tav tm="100000">
                                          <p:val>
                                            <p:strVal val="#ppt_w"/>
                                          </p:val>
                                        </p:tav>
                                      </p:tavLst>
                                    </p:anim>
                                    <p:anim calcmode="lin" valueType="num">
                                      <p:cBhvr>
                                        <p:cTn id="84" dur="500" fill="hold"/>
                                        <p:tgtEl>
                                          <p:spTgt spid="55"/>
                                        </p:tgtEl>
                                        <p:attrNameLst>
                                          <p:attrName>ppt_h</p:attrName>
                                        </p:attrNameLst>
                                      </p:cBhvr>
                                      <p:tavLst>
                                        <p:tav tm="0">
                                          <p:val>
                                            <p:fltVal val="0"/>
                                          </p:val>
                                        </p:tav>
                                        <p:tav tm="100000">
                                          <p:val>
                                            <p:strVal val="#ppt_h"/>
                                          </p:val>
                                        </p:tav>
                                      </p:tavLst>
                                    </p:anim>
                                    <p:animEffect transition="in" filter="fade">
                                      <p:cBhvr>
                                        <p:cTn id="8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AsOne/>
      </p:bldGraphic>
      <p:bldP spid="45" grpId="0"/>
      <p:bldGraphic spid="46" grpId="0">
        <p:bldAsOne/>
      </p:bldGraphic>
      <p:bldP spid="47" grpId="0"/>
      <p:bldGraphic spid="48" grpId="0">
        <p:bldAsOne/>
      </p:bldGraphic>
      <p:bldP spid="49" grpId="0"/>
      <p:bldP spid="50" grpId="0"/>
      <p:bldP spid="51" grpId="0"/>
      <p:bldP spid="52" grpId="0"/>
      <p:bldP spid="53" grpId="0"/>
      <p:bldP spid="54" grpId="0"/>
      <p:bldP spid="5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074C7EF4-4604-490B-8051-86D8491F7076}"/>
              </a:ext>
            </a:extLst>
          </p:cNvPr>
          <p:cNvGrpSpPr/>
          <p:nvPr/>
        </p:nvGrpSpPr>
        <p:grpSpPr>
          <a:xfrm>
            <a:off x="1952681" y="2142256"/>
            <a:ext cx="3845691" cy="1174392"/>
            <a:chOff x="1952681" y="2142256"/>
            <a:chExt cx="3845691" cy="1174392"/>
          </a:xfrm>
        </p:grpSpPr>
        <p:grpSp>
          <p:nvGrpSpPr>
            <p:cNvPr id="5" name="Group 52">
              <a:extLst>
                <a:ext uri="{FF2B5EF4-FFF2-40B4-BE49-F238E27FC236}">
                  <a16:creationId xmlns:a16="http://schemas.microsoft.com/office/drawing/2014/main" id="{B648610B-9E7A-46CC-ADD6-1B74F1340EE1}"/>
                </a:ext>
              </a:extLst>
            </p:cNvPr>
            <p:cNvGrpSpPr/>
            <p:nvPr/>
          </p:nvGrpSpPr>
          <p:grpSpPr>
            <a:xfrm>
              <a:off x="1952681" y="2142256"/>
              <a:ext cx="3171807" cy="887046"/>
              <a:chOff x="1656607" y="3415711"/>
              <a:chExt cx="3171807" cy="887046"/>
            </a:xfrm>
          </p:grpSpPr>
          <p:sp>
            <p:nvSpPr>
              <p:cNvPr id="7" name="TextBox 53">
                <a:extLst>
                  <a:ext uri="{FF2B5EF4-FFF2-40B4-BE49-F238E27FC236}">
                    <a16:creationId xmlns:a16="http://schemas.microsoft.com/office/drawing/2014/main" id="{610B33E2-D7E6-4C93-AF16-F355E087D604}"/>
                  </a:ext>
                </a:extLst>
              </p:cNvPr>
              <p:cNvSpPr txBox="1"/>
              <p:nvPr/>
            </p:nvSpPr>
            <p:spPr>
              <a:xfrm>
                <a:off x="4162847" y="3415711"/>
                <a:ext cx="665567"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srgbClr val="0187AC"/>
                    </a:solidFill>
                    <a:effectLst/>
                    <a:uLnTx/>
                    <a:uFillTx/>
                    <a:cs typeface="+mn-ea"/>
                    <a:sym typeface="+mn-lt"/>
                  </a:rPr>
                  <a:t>01</a:t>
                </a:r>
                <a:endParaRPr kumimoji="0" lang="en-US" sz="3200" b="0" i="0" u="none" strike="noStrike" kern="0" cap="none" spc="0" normalizeH="0" baseline="0" noProof="0" dirty="0">
                  <a:ln>
                    <a:noFill/>
                  </a:ln>
                  <a:solidFill>
                    <a:srgbClr val="0187AC"/>
                  </a:solidFill>
                  <a:effectLst/>
                  <a:uLnTx/>
                  <a:uFillTx/>
                  <a:cs typeface="+mn-ea"/>
                  <a:sym typeface="+mn-lt"/>
                </a:endParaRPr>
              </a:p>
            </p:txBody>
          </p:sp>
          <p:sp>
            <p:nvSpPr>
              <p:cNvPr id="8" name="TextBox 54">
                <a:extLst>
                  <a:ext uri="{FF2B5EF4-FFF2-40B4-BE49-F238E27FC236}">
                    <a16:creationId xmlns:a16="http://schemas.microsoft.com/office/drawing/2014/main" id="{4823B75A-C85F-48A1-98D5-765EE0BD5CD4}"/>
                  </a:ext>
                </a:extLst>
              </p:cNvPr>
              <p:cNvSpPr txBox="1"/>
              <p:nvPr/>
            </p:nvSpPr>
            <p:spPr>
              <a:xfrm>
                <a:off x="1656608" y="3767226"/>
                <a:ext cx="2505494" cy="535531"/>
              </a:xfrm>
              <a:prstGeom prst="rect">
                <a:avLst/>
              </a:prstGeom>
              <a:noFill/>
            </p:spPr>
            <p:txBody>
              <a:bodyPr wrap="square" rtlCol="0">
                <a:spAutoFit/>
              </a:bodyPr>
              <a:lstStyle/>
              <a:p>
                <a:pPr marL="0" marR="0" lvl="0" indent="0" algn="r" defTabSz="914400" eaLnBrk="1" fontAlgn="auto" latinLnBrk="0" hangingPunct="1">
                  <a:lnSpc>
                    <a:spcPct val="12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bg1">
                        <a:lumMod val="75000"/>
                      </a:schemeClr>
                    </a:solidFill>
                    <a:effectLst/>
                    <a:uLnTx/>
                    <a:uFillTx/>
                    <a:cs typeface="+mn-ea"/>
                    <a:sym typeface="+mn-lt"/>
                  </a:rPr>
                  <a:t>Lorem</a:t>
                </a:r>
                <a:r>
                  <a:rPr kumimoji="0" lang="en-US" sz="1200" b="0" i="0" u="none" strike="noStrike" kern="0" cap="none" spc="0" normalizeH="0" baseline="0" noProof="0" dirty="0">
                    <a:ln>
                      <a:noFill/>
                    </a:ln>
                    <a:solidFill>
                      <a:schemeClr val="bg1">
                        <a:lumMod val="75000"/>
                      </a:schemeClr>
                    </a:solidFill>
                    <a:effectLst/>
                    <a:uLnTx/>
                    <a:uFillTx/>
                    <a:cs typeface="+mn-ea"/>
                    <a:sym typeface="+mn-lt"/>
                  </a:rPr>
                  <a:t> </a:t>
                </a:r>
                <a:r>
                  <a:rPr kumimoji="0" lang="en-US" sz="1200" b="0" i="0" u="none" strike="noStrike" kern="0" cap="none" spc="0" normalizeH="0" baseline="0" noProof="0" dirty="0" err="1">
                    <a:ln>
                      <a:noFill/>
                    </a:ln>
                    <a:solidFill>
                      <a:schemeClr val="bg1">
                        <a:lumMod val="75000"/>
                      </a:schemeClr>
                    </a:solidFill>
                    <a:effectLst/>
                    <a:uLnTx/>
                    <a:uFillTx/>
                    <a:cs typeface="+mn-ea"/>
                    <a:sym typeface="+mn-lt"/>
                  </a:rPr>
                  <a:t>Ipsum</a:t>
                </a:r>
                <a:r>
                  <a:rPr kumimoji="0" lang="en-US" sz="1200" b="0" i="0" u="none" strike="noStrike" kern="0" cap="none" spc="0" normalizeH="0" baseline="0" noProof="0" dirty="0">
                    <a:ln>
                      <a:noFill/>
                    </a:ln>
                    <a:solidFill>
                      <a:schemeClr val="bg1">
                        <a:lumMod val="75000"/>
                      </a:schemeClr>
                    </a:solidFill>
                    <a:effectLst/>
                    <a:uLnTx/>
                    <a:uFillTx/>
                    <a:cs typeface="+mn-ea"/>
                    <a:sym typeface="+mn-lt"/>
                  </a:rPr>
                  <a:t> is simply dummy text of the printing.</a:t>
                </a:r>
              </a:p>
            </p:txBody>
          </p:sp>
          <p:sp>
            <p:nvSpPr>
              <p:cNvPr id="9" name="Title 4">
                <a:extLst>
                  <a:ext uri="{FF2B5EF4-FFF2-40B4-BE49-F238E27FC236}">
                    <a16:creationId xmlns:a16="http://schemas.microsoft.com/office/drawing/2014/main" id="{1C5A46A8-6B3B-4038-8CED-BA9F12A505EA}"/>
                  </a:ext>
                </a:extLst>
              </p:cNvPr>
              <p:cNvSpPr txBox="1">
                <a:spLocks/>
              </p:cNvSpPr>
              <p:nvPr/>
            </p:nvSpPr>
            <p:spPr>
              <a:xfrm>
                <a:off x="1656607" y="3430810"/>
                <a:ext cx="2505494"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lvl="0" algn="r">
                  <a:defRPr/>
                </a:pPr>
                <a:r>
                  <a:rPr lang="zh-CN" altLang="en-US" sz="1600" dirty="0">
                    <a:effectLst>
                      <a:outerShdw blurRad="50800" dist="38100" dir="8100000" algn="tr" rotWithShape="0">
                        <a:prstClr val="black">
                          <a:alpha val="40000"/>
                        </a:prstClr>
                      </a:outerShdw>
                    </a:effectLst>
                    <a:latin typeface="+mn-lt"/>
                    <a:ea typeface="+mn-ea"/>
                    <a:cs typeface="+mn-ea"/>
                    <a:sym typeface="+mn-lt"/>
                  </a:rPr>
                  <a:t>Add a title</a:t>
                </a:r>
              </a:p>
            </p:txBody>
          </p:sp>
        </p:grpSp>
        <p:cxnSp>
          <p:nvCxnSpPr>
            <p:cNvPr id="6" name="Elbow Connector 60">
              <a:extLst>
                <a:ext uri="{FF2B5EF4-FFF2-40B4-BE49-F238E27FC236}">
                  <a16:creationId xmlns:a16="http://schemas.microsoft.com/office/drawing/2014/main" id="{2AE022DC-568D-41A6-9726-8EFA47B93FDA}"/>
                </a:ext>
              </a:extLst>
            </p:cNvPr>
            <p:cNvCxnSpPr/>
            <p:nvPr/>
          </p:nvCxnSpPr>
          <p:spPr>
            <a:xfrm rot="16200000" flipH="1">
              <a:off x="4982288" y="2500564"/>
              <a:ext cx="937084" cy="695084"/>
            </a:xfrm>
            <a:prstGeom prst="bentConnector3">
              <a:avLst>
                <a:gd name="adj1" fmla="val -512"/>
              </a:avLst>
            </a:prstGeom>
            <a:noFill/>
            <a:ln w="12700" cap="flat" cmpd="sng" algn="ctr">
              <a:solidFill>
                <a:srgbClr val="0187AC"/>
              </a:solidFill>
              <a:prstDash val="solid"/>
              <a:headEnd type="oval"/>
              <a:tailEnd type="oval"/>
            </a:ln>
            <a:effectLst/>
          </p:spPr>
        </p:cxnSp>
      </p:grpSp>
      <p:grpSp>
        <p:nvGrpSpPr>
          <p:cNvPr id="10" name="Group 19">
            <a:extLst>
              <a:ext uri="{FF2B5EF4-FFF2-40B4-BE49-F238E27FC236}">
                <a16:creationId xmlns:a16="http://schemas.microsoft.com/office/drawing/2014/main" id="{95EA0DF2-41CD-4AC9-8CE3-BF20C0EABC11}"/>
              </a:ext>
            </a:extLst>
          </p:cNvPr>
          <p:cNvGrpSpPr/>
          <p:nvPr/>
        </p:nvGrpSpPr>
        <p:grpSpPr>
          <a:xfrm>
            <a:off x="6966311" y="2142256"/>
            <a:ext cx="3211269" cy="1659543"/>
            <a:chOff x="6966311" y="2142256"/>
            <a:chExt cx="3211269" cy="1659543"/>
          </a:xfrm>
        </p:grpSpPr>
        <p:grpSp>
          <p:nvGrpSpPr>
            <p:cNvPr id="11" name="Group 36">
              <a:extLst>
                <a:ext uri="{FF2B5EF4-FFF2-40B4-BE49-F238E27FC236}">
                  <a16:creationId xmlns:a16="http://schemas.microsoft.com/office/drawing/2014/main" id="{CA1E83D0-C117-451C-BA6F-35FAFD1A8C70}"/>
                </a:ext>
              </a:extLst>
            </p:cNvPr>
            <p:cNvGrpSpPr/>
            <p:nvPr/>
          </p:nvGrpSpPr>
          <p:grpSpPr>
            <a:xfrm>
              <a:off x="7141540" y="2142256"/>
              <a:ext cx="3036040" cy="887046"/>
              <a:chOff x="1364176" y="3415711"/>
              <a:chExt cx="3036040" cy="887046"/>
            </a:xfrm>
          </p:grpSpPr>
          <p:sp>
            <p:nvSpPr>
              <p:cNvPr id="13" name="TextBox 37">
                <a:extLst>
                  <a:ext uri="{FF2B5EF4-FFF2-40B4-BE49-F238E27FC236}">
                    <a16:creationId xmlns:a16="http://schemas.microsoft.com/office/drawing/2014/main" id="{567AA6A6-F691-479A-AE2A-2A01B04AB1BD}"/>
                  </a:ext>
                </a:extLst>
              </p:cNvPr>
              <p:cNvSpPr txBox="1"/>
              <p:nvPr/>
            </p:nvSpPr>
            <p:spPr>
              <a:xfrm>
                <a:off x="1364176" y="3415711"/>
                <a:ext cx="665567"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srgbClr val="176490"/>
                    </a:solidFill>
                    <a:effectLst/>
                    <a:uLnTx/>
                    <a:uFillTx/>
                    <a:cs typeface="+mn-ea"/>
                    <a:sym typeface="+mn-lt"/>
                  </a:rPr>
                  <a:t>02</a:t>
                </a:r>
                <a:endParaRPr kumimoji="0" lang="en-US" sz="3200" b="0" i="0" u="none" strike="noStrike" kern="0" cap="none" spc="0" normalizeH="0" baseline="0" noProof="0" dirty="0">
                  <a:ln>
                    <a:noFill/>
                  </a:ln>
                  <a:solidFill>
                    <a:srgbClr val="176490"/>
                  </a:solidFill>
                  <a:effectLst/>
                  <a:uLnTx/>
                  <a:uFillTx/>
                  <a:cs typeface="+mn-ea"/>
                  <a:sym typeface="+mn-lt"/>
                </a:endParaRPr>
              </a:p>
            </p:txBody>
          </p:sp>
          <p:sp>
            <p:nvSpPr>
              <p:cNvPr id="14" name="TextBox 38">
                <a:extLst>
                  <a:ext uri="{FF2B5EF4-FFF2-40B4-BE49-F238E27FC236}">
                    <a16:creationId xmlns:a16="http://schemas.microsoft.com/office/drawing/2014/main" id="{2FD7AE57-2785-45CD-B1A4-8FB1A211996A}"/>
                  </a:ext>
                </a:extLst>
              </p:cNvPr>
              <p:cNvSpPr txBox="1"/>
              <p:nvPr/>
            </p:nvSpPr>
            <p:spPr>
              <a:xfrm>
                <a:off x="1894722" y="3767226"/>
                <a:ext cx="2505494" cy="535531"/>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bg1">
                        <a:lumMod val="75000"/>
                      </a:schemeClr>
                    </a:solidFill>
                    <a:effectLst/>
                    <a:uLnTx/>
                    <a:uFillTx/>
                    <a:cs typeface="+mn-ea"/>
                    <a:sym typeface="+mn-lt"/>
                  </a:rPr>
                  <a:t>Lorem</a:t>
                </a:r>
                <a:r>
                  <a:rPr kumimoji="0" lang="en-US" sz="1200" b="0" i="0" u="none" strike="noStrike" kern="0" cap="none" spc="0" normalizeH="0" baseline="0" noProof="0" dirty="0">
                    <a:ln>
                      <a:noFill/>
                    </a:ln>
                    <a:solidFill>
                      <a:schemeClr val="bg1">
                        <a:lumMod val="75000"/>
                      </a:schemeClr>
                    </a:solidFill>
                    <a:effectLst/>
                    <a:uLnTx/>
                    <a:uFillTx/>
                    <a:cs typeface="+mn-ea"/>
                    <a:sym typeface="+mn-lt"/>
                  </a:rPr>
                  <a:t> </a:t>
                </a:r>
                <a:r>
                  <a:rPr kumimoji="0" lang="en-US" sz="1200" b="0" i="0" u="none" strike="noStrike" kern="0" cap="none" spc="0" normalizeH="0" baseline="0" noProof="0" dirty="0" err="1">
                    <a:ln>
                      <a:noFill/>
                    </a:ln>
                    <a:solidFill>
                      <a:schemeClr val="bg1">
                        <a:lumMod val="75000"/>
                      </a:schemeClr>
                    </a:solidFill>
                    <a:effectLst/>
                    <a:uLnTx/>
                    <a:uFillTx/>
                    <a:cs typeface="+mn-ea"/>
                    <a:sym typeface="+mn-lt"/>
                  </a:rPr>
                  <a:t>Ipsum</a:t>
                </a:r>
                <a:r>
                  <a:rPr kumimoji="0" lang="en-US" sz="1200" b="0" i="0" u="none" strike="noStrike" kern="0" cap="none" spc="0" normalizeH="0" baseline="0" noProof="0" dirty="0">
                    <a:ln>
                      <a:noFill/>
                    </a:ln>
                    <a:solidFill>
                      <a:schemeClr val="bg1">
                        <a:lumMod val="75000"/>
                      </a:schemeClr>
                    </a:solidFill>
                    <a:effectLst/>
                    <a:uLnTx/>
                    <a:uFillTx/>
                    <a:cs typeface="+mn-ea"/>
                    <a:sym typeface="+mn-lt"/>
                  </a:rPr>
                  <a:t> is simply dummy text of the printing.</a:t>
                </a:r>
              </a:p>
            </p:txBody>
          </p:sp>
          <p:sp>
            <p:nvSpPr>
              <p:cNvPr id="15" name="Title 4">
                <a:extLst>
                  <a:ext uri="{FF2B5EF4-FFF2-40B4-BE49-F238E27FC236}">
                    <a16:creationId xmlns:a16="http://schemas.microsoft.com/office/drawing/2014/main" id="{C7F6DDC4-F529-415B-A786-D1F2D5B6F878}"/>
                  </a:ext>
                </a:extLst>
              </p:cNvPr>
              <p:cNvSpPr txBox="1">
                <a:spLocks/>
              </p:cNvSpPr>
              <p:nvPr/>
            </p:nvSpPr>
            <p:spPr>
              <a:xfrm>
                <a:off x="1894721" y="3430810"/>
                <a:ext cx="2505494"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lvl="0" algn="l">
                  <a:defRPr/>
                </a:pPr>
                <a:r>
                  <a:rPr lang="zh-CN" altLang="en-US" sz="1600" dirty="0">
                    <a:effectLst>
                      <a:outerShdw blurRad="50800" dist="38100" dir="8100000" algn="tr" rotWithShape="0">
                        <a:prstClr val="black">
                          <a:alpha val="40000"/>
                        </a:prstClr>
                      </a:outerShdw>
                    </a:effectLst>
                    <a:latin typeface="+mn-lt"/>
                    <a:ea typeface="+mn-ea"/>
                    <a:cs typeface="+mn-ea"/>
                    <a:sym typeface="+mn-lt"/>
                  </a:rPr>
                  <a:t>Add a title</a:t>
                </a:r>
              </a:p>
            </p:txBody>
          </p:sp>
        </p:grpSp>
        <p:cxnSp>
          <p:nvCxnSpPr>
            <p:cNvPr id="12" name="Elbow Connector 63">
              <a:extLst>
                <a:ext uri="{FF2B5EF4-FFF2-40B4-BE49-F238E27FC236}">
                  <a16:creationId xmlns:a16="http://schemas.microsoft.com/office/drawing/2014/main" id="{76F11251-981E-4484-AD30-20F14ECAA335}"/>
                </a:ext>
              </a:extLst>
            </p:cNvPr>
            <p:cNvCxnSpPr/>
            <p:nvPr/>
          </p:nvCxnSpPr>
          <p:spPr>
            <a:xfrm rot="5400000">
              <a:off x="6354213" y="3046743"/>
              <a:ext cx="1367154" cy="142957"/>
            </a:xfrm>
            <a:prstGeom prst="bentConnector3">
              <a:avLst>
                <a:gd name="adj1" fmla="val -359"/>
              </a:avLst>
            </a:prstGeom>
            <a:noFill/>
            <a:ln w="12700" cap="flat" cmpd="sng" algn="ctr">
              <a:solidFill>
                <a:srgbClr val="176490"/>
              </a:solidFill>
              <a:prstDash val="solid"/>
              <a:headEnd type="oval"/>
              <a:tailEnd type="oval"/>
            </a:ln>
            <a:effectLst/>
          </p:spPr>
        </p:cxnSp>
      </p:grpSp>
      <p:grpSp>
        <p:nvGrpSpPr>
          <p:cNvPr id="16" name="Group 18">
            <a:extLst>
              <a:ext uri="{FF2B5EF4-FFF2-40B4-BE49-F238E27FC236}">
                <a16:creationId xmlns:a16="http://schemas.microsoft.com/office/drawing/2014/main" id="{27C40F32-4DA2-46B2-8313-9B6E6C65847A}"/>
              </a:ext>
            </a:extLst>
          </p:cNvPr>
          <p:cNvGrpSpPr/>
          <p:nvPr/>
        </p:nvGrpSpPr>
        <p:grpSpPr>
          <a:xfrm>
            <a:off x="1102196" y="3416602"/>
            <a:ext cx="3791491" cy="887046"/>
            <a:chOff x="1102196" y="3416602"/>
            <a:chExt cx="3791491" cy="887046"/>
          </a:xfrm>
        </p:grpSpPr>
        <p:grpSp>
          <p:nvGrpSpPr>
            <p:cNvPr id="17" name="Group 56">
              <a:extLst>
                <a:ext uri="{FF2B5EF4-FFF2-40B4-BE49-F238E27FC236}">
                  <a16:creationId xmlns:a16="http://schemas.microsoft.com/office/drawing/2014/main" id="{1264F31F-7D2F-4CC9-8543-6FA41682A252}"/>
                </a:ext>
              </a:extLst>
            </p:cNvPr>
            <p:cNvGrpSpPr/>
            <p:nvPr/>
          </p:nvGrpSpPr>
          <p:grpSpPr>
            <a:xfrm>
              <a:off x="1102196" y="3416602"/>
              <a:ext cx="3171807" cy="887046"/>
              <a:chOff x="1656607" y="3415711"/>
              <a:chExt cx="3171807" cy="887046"/>
            </a:xfrm>
          </p:grpSpPr>
          <p:sp>
            <p:nvSpPr>
              <p:cNvPr id="19" name="TextBox 57">
                <a:extLst>
                  <a:ext uri="{FF2B5EF4-FFF2-40B4-BE49-F238E27FC236}">
                    <a16:creationId xmlns:a16="http://schemas.microsoft.com/office/drawing/2014/main" id="{C653F087-CB50-40AD-808A-DDC843AF565B}"/>
                  </a:ext>
                </a:extLst>
              </p:cNvPr>
              <p:cNvSpPr txBox="1"/>
              <p:nvPr/>
            </p:nvSpPr>
            <p:spPr>
              <a:xfrm>
                <a:off x="4162847" y="3415711"/>
                <a:ext cx="665567"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srgbClr val="1AA4BE"/>
                    </a:solidFill>
                    <a:effectLst/>
                    <a:uLnTx/>
                    <a:uFillTx/>
                    <a:cs typeface="+mn-ea"/>
                    <a:sym typeface="+mn-lt"/>
                  </a:rPr>
                  <a:t>03</a:t>
                </a:r>
                <a:endParaRPr kumimoji="0" lang="en-US" sz="3200" b="0" i="0" u="none" strike="noStrike" kern="0" cap="none" spc="0" normalizeH="0" baseline="0" noProof="0" dirty="0">
                  <a:ln>
                    <a:noFill/>
                  </a:ln>
                  <a:solidFill>
                    <a:srgbClr val="1AA4BE"/>
                  </a:solidFill>
                  <a:effectLst/>
                  <a:uLnTx/>
                  <a:uFillTx/>
                  <a:cs typeface="+mn-ea"/>
                  <a:sym typeface="+mn-lt"/>
                </a:endParaRPr>
              </a:p>
            </p:txBody>
          </p:sp>
          <p:sp>
            <p:nvSpPr>
              <p:cNvPr id="20" name="TextBox 58">
                <a:extLst>
                  <a:ext uri="{FF2B5EF4-FFF2-40B4-BE49-F238E27FC236}">
                    <a16:creationId xmlns:a16="http://schemas.microsoft.com/office/drawing/2014/main" id="{57AEAD91-ACEA-41D7-B2C1-14C319C11898}"/>
                  </a:ext>
                </a:extLst>
              </p:cNvPr>
              <p:cNvSpPr txBox="1"/>
              <p:nvPr/>
            </p:nvSpPr>
            <p:spPr>
              <a:xfrm>
                <a:off x="1656608" y="3767226"/>
                <a:ext cx="2505494" cy="535531"/>
              </a:xfrm>
              <a:prstGeom prst="rect">
                <a:avLst/>
              </a:prstGeom>
              <a:noFill/>
            </p:spPr>
            <p:txBody>
              <a:bodyPr wrap="square" rtlCol="0">
                <a:spAutoFit/>
              </a:bodyPr>
              <a:lstStyle/>
              <a:p>
                <a:pPr marL="0" marR="0" lvl="0" indent="0" algn="r" defTabSz="914400" eaLnBrk="1" fontAlgn="auto" latinLnBrk="0" hangingPunct="1">
                  <a:lnSpc>
                    <a:spcPct val="12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bg1">
                        <a:lumMod val="75000"/>
                      </a:schemeClr>
                    </a:solidFill>
                    <a:effectLst/>
                    <a:uLnTx/>
                    <a:uFillTx/>
                    <a:cs typeface="+mn-ea"/>
                    <a:sym typeface="+mn-lt"/>
                  </a:rPr>
                  <a:t>Lorem</a:t>
                </a:r>
                <a:r>
                  <a:rPr kumimoji="0" lang="en-US" sz="1200" b="0" i="0" u="none" strike="noStrike" kern="0" cap="none" spc="0" normalizeH="0" baseline="0" noProof="0" dirty="0">
                    <a:ln>
                      <a:noFill/>
                    </a:ln>
                    <a:solidFill>
                      <a:schemeClr val="bg1">
                        <a:lumMod val="75000"/>
                      </a:schemeClr>
                    </a:solidFill>
                    <a:effectLst/>
                    <a:uLnTx/>
                    <a:uFillTx/>
                    <a:cs typeface="+mn-ea"/>
                    <a:sym typeface="+mn-lt"/>
                  </a:rPr>
                  <a:t> </a:t>
                </a:r>
                <a:r>
                  <a:rPr kumimoji="0" lang="en-US" sz="1200" b="0" i="0" u="none" strike="noStrike" kern="0" cap="none" spc="0" normalizeH="0" baseline="0" noProof="0" dirty="0" err="1">
                    <a:ln>
                      <a:noFill/>
                    </a:ln>
                    <a:solidFill>
                      <a:schemeClr val="bg1">
                        <a:lumMod val="75000"/>
                      </a:schemeClr>
                    </a:solidFill>
                    <a:effectLst/>
                    <a:uLnTx/>
                    <a:uFillTx/>
                    <a:cs typeface="+mn-ea"/>
                    <a:sym typeface="+mn-lt"/>
                  </a:rPr>
                  <a:t>Ipsum</a:t>
                </a:r>
                <a:r>
                  <a:rPr kumimoji="0" lang="en-US" sz="1200" b="0" i="0" u="none" strike="noStrike" kern="0" cap="none" spc="0" normalizeH="0" baseline="0" noProof="0" dirty="0">
                    <a:ln>
                      <a:noFill/>
                    </a:ln>
                    <a:solidFill>
                      <a:schemeClr val="bg1">
                        <a:lumMod val="75000"/>
                      </a:schemeClr>
                    </a:solidFill>
                    <a:effectLst/>
                    <a:uLnTx/>
                    <a:uFillTx/>
                    <a:cs typeface="+mn-ea"/>
                    <a:sym typeface="+mn-lt"/>
                  </a:rPr>
                  <a:t> is simply dummy text of the printing.</a:t>
                </a:r>
              </a:p>
            </p:txBody>
          </p:sp>
          <p:sp>
            <p:nvSpPr>
              <p:cNvPr id="21" name="Title 4">
                <a:extLst>
                  <a:ext uri="{FF2B5EF4-FFF2-40B4-BE49-F238E27FC236}">
                    <a16:creationId xmlns:a16="http://schemas.microsoft.com/office/drawing/2014/main" id="{2E93F982-1ACA-4C4D-BB84-FAB8E28D2C7F}"/>
                  </a:ext>
                </a:extLst>
              </p:cNvPr>
              <p:cNvSpPr txBox="1">
                <a:spLocks/>
              </p:cNvSpPr>
              <p:nvPr/>
            </p:nvSpPr>
            <p:spPr>
              <a:xfrm>
                <a:off x="1656607" y="3430810"/>
                <a:ext cx="2505494"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lvl="0" algn="r">
                  <a:defRPr/>
                </a:pPr>
                <a:r>
                  <a:rPr lang="zh-CN" altLang="en-US" sz="1600" dirty="0">
                    <a:effectLst>
                      <a:outerShdw blurRad="50800" dist="38100" dir="8100000" algn="tr" rotWithShape="0">
                        <a:prstClr val="black">
                          <a:alpha val="40000"/>
                        </a:prstClr>
                      </a:outerShdw>
                    </a:effectLst>
                    <a:latin typeface="+mn-lt"/>
                    <a:ea typeface="+mn-ea"/>
                    <a:cs typeface="+mn-ea"/>
                    <a:sym typeface="+mn-lt"/>
                  </a:rPr>
                  <a:t>Add a title</a:t>
                </a:r>
              </a:p>
            </p:txBody>
          </p:sp>
        </p:grpSp>
        <p:cxnSp>
          <p:nvCxnSpPr>
            <p:cNvPr id="18" name="Elbow Connector 67">
              <a:extLst>
                <a:ext uri="{FF2B5EF4-FFF2-40B4-BE49-F238E27FC236}">
                  <a16:creationId xmlns:a16="http://schemas.microsoft.com/office/drawing/2014/main" id="{098735A2-33EC-4ADE-A74A-66E6FFF0FEEB}"/>
                </a:ext>
              </a:extLst>
            </p:cNvPr>
            <p:cNvCxnSpPr/>
            <p:nvPr/>
          </p:nvCxnSpPr>
          <p:spPr>
            <a:xfrm>
              <a:off x="4213789" y="3644618"/>
              <a:ext cx="679898" cy="622313"/>
            </a:xfrm>
            <a:prstGeom prst="bentConnector3">
              <a:avLst>
                <a:gd name="adj1" fmla="val 100632"/>
              </a:avLst>
            </a:prstGeom>
            <a:noFill/>
            <a:ln w="12700" cap="flat" cmpd="sng" algn="ctr">
              <a:solidFill>
                <a:srgbClr val="1AA4BE"/>
              </a:solidFill>
              <a:prstDash val="solid"/>
              <a:headEnd type="oval"/>
              <a:tailEnd type="oval"/>
            </a:ln>
            <a:effectLst/>
          </p:spPr>
        </p:cxnSp>
      </p:grpSp>
      <p:grpSp>
        <p:nvGrpSpPr>
          <p:cNvPr id="22" name="Group 20">
            <a:extLst>
              <a:ext uri="{FF2B5EF4-FFF2-40B4-BE49-F238E27FC236}">
                <a16:creationId xmlns:a16="http://schemas.microsoft.com/office/drawing/2014/main" id="{EB6B5E74-A1A9-4B04-A6A9-6AE8CF922953}"/>
              </a:ext>
            </a:extLst>
          </p:cNvPr>
          <p:cNvGrpSpPr/>
          <p:nvPr/>
        </p:nvGrpSpPr>
        <p:grpSpPr>
          <a:xfrm>
            <a:off x="7805540" y="3416602"/>
            <a:ext cx="3242741" cy="1284493"/>
            <a:chOff x="7805540" y="3416602"/>
            <a:chExt cx="3242741" cy="1284493"/>
          </a:xfrm>
        </p:grpSpPr>
        <p:grpSp>
          <p:nvGrpSpPr>
            <p:cNvPr id="23" name="Group 40">
              <a:extLst>
                <a:ext uri="{FF2B5EF4-FFF2-40B4-BE49-F238E27FC236}">
                  <a16:creationId xmlns:a16="http://schemas.microsoft.com/office/drawing/2014/main" id="{0FE5E38F-443C-406D-A0FF-8717643F9F96}"/>
                </a:ext>
              </a:extLst>
            </p:cNvPr>
            <p:cNvGrpSpPr/>
            <p:nvPr/>
          </p:nvGrpSpPr>
          <p:grpSpPr>
            <a:xfrm>
              <a:off x="8012241" y="3416602"/>
              <a:ext cx="3036040" cy="887046"/>
              <a:chOff x="1364176" y="3415711"/>
              <a:chExt cx="3036040" cy="887046"/>
            </a:xfrm>
          </p:grpSpPr>
          <p:sp>
            <p:nvSpPr>
              <p:cNvPr id="25" name="TextBox 41">
                <a:extLst>
                  <a:ext uri="{FF2B5EF4-FFF2-40B4-BE49-F238E27FC236}">
                    <a16:creationId xmlns:a16="http://schemas.microsoft.com/office/drawing/2014/main" id="{33F884F1-404C-4109-B6B1-57CFC9EACD60}"/>
                  </a:ext>
                </a:extLst>
              </p:cNvPr>
              <p:cNvSpPr txBox="1"/>
              <p:nvPr/>
            </p:nvSpPr>
            <p:spPr>
              <a:xfrm>
                <a:off x="1364176" y="3415711"/>
                <a:ext cx="665567"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srgbClr val="52C3CB"/>
                    </a:solidFill>
                    <a:effectLst/>
                    <a:uLnTx/>
                    <a:uFillTx/>
                    <a:cs typeface="+mn-ea"/>
                    <a:sym typeface="+mn-lt"/>
                  </a:rPr>
                  <a:t>04</a:t>
                </a:r>
                <a:endParaRPr kumimoji="0" lang="en-US" sz="3200" b="0" i="0" u="none" strike="noStrike" kern="0" cap="none" spc="0" normalizeH="0" baseline="0" noProof="0" dirty="0">
                  <a:ln>
                    <a:noFill/>
                  </a:ln>
                  <a:solidFill>
                    <a:srgbClr val="52C3CB"/>
                  </a:solidFill>
                  <a:effectLst/>
                  <a:uLnTx/>
                  <a:uFillTx/>
                  <a:cs typeface="+mn-ea"/>
                  <a:sym typeface="+mn-lt"/>
                </a:endParaRPr>
              </a:p>
            </p:txBody>
          </p:sp>
          <p:sp>
            <p:nvSpPr>
              <p:cNvPr id="26" name="TextBox 42">
                <a:extLst>
                  <a:ext uri="{FF2B5EF4-FFF2-40B4-BE49-F238E27FC236}">
                    <a16:creationId xmlns:a16="http://schemas.microsoft.com/office/drawing/2014/main" id="{1633CB23-3193-49D1-BBB5-912BA006C477}"/>
                  </a:ext>
                </a:extLst>
              </p:cNvPr>
              <p:cNvSpPr txBox="1"/>
              <p:nvPr/>
            </p:nvSpPr>
            <p:spPr>
              <a:xfrm>
                <a:off x="1894722" y="3767226"/>
                <a:ext cx="2505494" cy="535531"/>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bg1">
                        <a:lumMod val="75000"/>
                      </a:schemeClr>
                    </a:solidFill>
                    <a:effectLst/>
                    <a:uLnTx/>
                    <a:uFillTx/>
                    <a:cs typeface="+mn-ea"/>
                    <a:sym typeface="+mn-lt"/>
                  </a:rPr>
                  <a:t>Lorem</a:t>
                </a:r>
                <a:r>
                  <a:rPr kumimoji="0" lang="en-US" sz="1200" b="0" i="0" u="none" strike="noStrike" kern="0" cap="none" spc="0" normalizeH="0" baseline="0" noProof="0" dirty="0">
                    <a:ln>
                      <a:noFill/>
                    </a:ln>
                    <a:solidFill>
                      <a:schemeClr val="bg1">
                        <a:lumMod val="75000"/>
                      </a:schemeClr>
                    </a:solidFill>
                    <a:effectLst/>
                    <a:uLnTx/>
                    <a:uFillTx/>
                    <a:cs typeface="+mn-ea"/>
                    <a:sym typeface="+mn-lt"/>
                  </a:rPr>
                  <a:t> </a:t>
                </a:r>
                <a:r>
                  <a:rPr kumimoji="0" lang="en-US" sz="1200" b="0" i="0" u="none" strike="noStrike" kern="0" cap="none" spc="0" normalizeH="0" baseline="0" noProof="0" dirty="0" err="1">
                    <a:ln>
                      <a:noFill/>
                    </a:ln>
                    <a:solidFill>
                      <a:schemeClr val="bg1">
                        <a:lumMod val="75000"/>
                      </a:schemeClr>
                    </a:solidFill>
                    <a:effectLst/>
                    <a:uLnTx/>
                    <a:uFillTx/>
                    <a:cs typeface="+mn-ea"/>
                    <a:sym typeface="+mn-lt"/>
                  </a:rPr>
                  <a:t>Ipsum</a:t>
                </a:r>
                <a:r>
                  <a:rPr kumimoji="0" lang="en-US" sz="1200" b="0" i="0" u="none" strike="noStrike" kern="0" cap="none" spc="0" normalizeH="0" baseline="0" noProof="0" dirty="0">
                    <a:ln>
                      <a:noFill/>
                    </a:ln>
                    <a:solidFill>
                      <a:schemeClr val="bg1">
                        <a:lumMod val="75000"/>
                      </a:schemeClr>
                    </a:solidFill>
                    <a:effectLst/>
                    <a:uLnTx/>
                    <a:uFillTx/>
                    <a:cs typeface="+mn-ea"/>
                    <a:sym typeface="+mn-lt"/>
                  </a:rPr>
                  <a:t> is simply dummy text of the printing.</a:t>
                </a:r>
              </a:p>
            </p:txBody>
          </p:sp>
          <p:sp>
            <p:nvSpPr>
              <p:cNvPr id="27" name="Title 4">
                <a:extLst>
                  <a:ext uri="{FF2B5EF4-FFF2-40B4-BE49-F238E27FC236}">
                    <a16:creationId xmlns:a16="http://schemas.microsoft.com/office/drawing/2014/main" id="{EECF1183-E25B-4C7E-93A8-012C7593F5F2}"/>
                  </a:ext>
                </a:extLst>
              </p:cNvPr>
              <p:cNvSpPr txBox="1">
                <a:spLocks/>
              </p:cNvSpPr>
              <p:nvPr/>
            </p:nvSpPr>
            <p:spPr>
              <a:xfrm>
                <a:off x="1894721" y="3430810"/>
                <a:ext cx="2505494"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lvl="0" algn="l">
                  <a:defRPr/>
                </a:pPr>
                <a:r>
                  <a:rPr lang="zh-CN" altLang="en-US" sz="1600" dirty="0">
                    <a:effectLst>
                      <a:outerShdw blurRad="50800" dist="38100" dir="8100000" algn="tr" rotWithShape="0">
                        <a:prstClr val="black">
                          <a:alpha val="40000"/>
                        </a:prstClr>
                      </a:outerShdw>
                    </a:effectLst>
                    <a:latin typeface="+mn-lt"/>
                    <a:ea typeface="+mn-ea"/>
                    <a:cs typeface="+mn-ea"/>
                    <a:sym typeface="+mn-lt"/>
                  </a:rPr>
                  <a:t>Add a title</a:t>
                </a:r>
              </a:p>
            </p:txBody>
          </p:sp>
        </p:grpSp>
        <p:cxnSp>
          <p:nvCxnSpPr>
            <p:cNvPr id="24" name="Elbow Connector 70">
              <a:extLst>
                <a:ext uri="{FF2B5EF4-FFF2-40B4-BE49-F238E27FC236}">
                  <a16:creationId xmlns:a16="http://schemas.microsoft.com/office/drawing/2014/main" id="{A02A2181-CA14-4290-9337-E606A2850BAB}"/>
                </a:ext>
              </a:extLst>
            </p:cNvPr>
            <p:cNvCxnSpPr/>
            <p:nvPr/>
          </p:nvCxnSpPr>
          <p:spPr>
            <a:xfrm rot="5400000">
              <a:off x="7363482" y="4094863"/>
              <a:ext cx="1048290" cy="164174"/>
            </a:xfrm>
            <a:prstGeom prst="bentConnector3">
              <a:avLst>
                <a:gd name="adj1" fmla="val -284"/>
              </a:avLst>
            </a:prstGeom>
            <a:noFill/>
            <a:ln w="12700" cap="flat" cmpd="sng" algn="ctr">
              <a:solidFill>
                <a:srgbClr val="52C3CB"/>
              </a:solidFill>
              <a:prstDash val="solid"/>
              <a:headEnd type="oval"/>
              <a:tailEnd type="oval"/>
            </a:ln>
            <a:effectLst/>
          </p:spPr>
        </p:cxnSp>
      </p:grpSp>
      <p:grpSp>
        <p:nvGrpSpPr>
          <p:cNvPr id="28" name="Group 5">
            <a:extLst>
              <a:ext uri="{FF2B5EF4-FFF2-40B4-BE49-F238E27FC236}">
                <a16:creationId xmlns:a16="http://schemas.microsoft.com/office/drawing/2014/main" id="{55B599AB-007C-4E83-AA8C-E6B51974D29D}"/>
              </a:ext>
            </a:extLst>
          </p:cNvPr>
          <p:cNvGrpSpPr/>
          <p:nvPr/>
        </p:nvGrpSpPr>
        <p:grpSpPr>
          <a:xfrm>
            <a:off x="3635339" y="3927743"/>
            <a:ext cx="4939703" cy="3226721"/>
            <a:chOff x="3635339" y="3927743"/>
            <a:chExt cx="4939703" cy="3226721"/>
          </a:xfrm>
        </p:grpSpPr>
        <p:sp>
          <p:nvSpPr>
            <p:cNvPr id="29" name="Freeform 8">
              <a:extLst>
                <a:ext uri="{FF2B5EF4-FFF2-40B4-BE49-F238E27FC236}">
                  <a16:creationId xmlns:a16="http://schemas.microsoft.com/office/drawing/2014/main" id="{D0472A8B-4125-40AC-AACE-CBE26E2E0862}"/>
                </a:ext>
              </a:extLst>
            </p:cNvPr>
            <p:cNvSpPr>
              <a:spLocks/>
            </p:cNvSpPr>
            <p:nvPr/>
          </p:nvSpPr>
          <p:spPr bwMode="auto">
            <a:xfrm>
              <a:off x="4011913" y="3927743"/>
              <a:ext cx="4175167" cy="1996667"/>
            </a:xfrm>
            <a:custGeom>
              <a:avLst/>
              <a:gdLst>
                <a:gd name="T0" fmla="*/ 596 w 1194"/>
                <a:gd name="T1" fmla="*/ 0 h 571"/>
                <a:gd name="T2" fmla="*/ 1194 w 1194"/>
                <a:gd name="T3" fmla="*/ 286 h 571"/>
                <a:gd name="T4" fmla="*/ 596 w 1194"/>
                <a:gd name="T5" fmla="*/ 571 h 571"/>
                <a:gd name="T6" fmla="*/ 0 w 1194"/>
                <a:gd name="T7" fmla="*/ 286 h 571"/>
                <a:gd name="T8" fmla="*/ 596 w 1194"/>
                <a:gd name="T9" fmla="*/ 0 h 571"/>
              </a:gdLst>
              <a:ahLst/>
              <a:cxnLst>
                <a:cxn ang="0">
                  <a:pos x="T0" y="T1"/>
                </a:cxn>
                <a:cxn ang="0">
                  <a:pos x="T2" y="T3"/>
                </a:cxn>
                <a:cxn ang="0">
                  <a:pos x="T4" y="T5"/>
                </a:cxn>
                <a:cxn ang="0">
                  <a:pos x="T6" y="T7"/>
                </a:cxn>
                <a:cxn ang="0">
                  <a:pos x="T8" y="T9"/>
                </a:cxn>
              </a:cxnLst>
              <a:rect l="0" t="0" r="r" b="b"/>
              <a:pathLst>
                <a:path w="1194" h="571">
                  <a:moveTo>
                    <a:pt x="596" y="0"/>
                  </a:moveTo>
                  <a:lnTo>
                    <a:pt x="1194" y="286"/>
                  </a:lnTo>
                  <a:lnTo>
                    <a:pt x="596" y="571"/>
                  </a:lnTo>
                  <a:lnTo>
                    <a:pt x="0" y="286"/>
                  </a:lnTo>
                  <a:lnTo>
                    <a:pt x="596" y="0"/>
                  </a:lnTo>
                  <a:close/>
                </a:path>
              </a:pathLst>
            </a:custGeom>
            <a:solidFill>
              <a:srgbClr val="52C3CB">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30" name="Freeform 9">
              <a:extLst>
                <a:ext uri="{FF2B5EF4-FFF2-40B4-BE49-F238E27FC236}">
                  <a16:creationId xmlns:a16="http://schemas.microsoft.com/office/drawing/2014/main" id="{2AD42CF1-BCAB-4006-B691-E2616B1794AD}"/>
                </a:ext>
              </a:extLst>
            </p:cNvPr>
            <p:cNvSpPr>
              <a:spLocks/>
            </p:cNvSpPr>
            <p:nvPr/>
          </p:nvSpPr>
          <p:spPr bwMode="auto">
            <a:xfrm>
              <a:off x="6096000" y="4931857"/>
              <a:ext cx="2091080" cy="1650484"/>
            </a:xfrm>
            <a:custGeom>
              <a:avLst/>
              <a:gdLst>
                <a:gd name="T0" fmla="*/ 0 w 598"/>
                <a:gd name="T1" fmla="*/ 472 h 472"/>
                <a:gd name="T2" fmla="*/ 598 w 598"/>
                <a:gd name="T3" fmla="*/ 187 h 472"/>
                <a:gd name="T4" fmla="*/ 598 w 598"/>
                <a:gd name="T5" fmla="*/ 0 h 472"/>
                <a:gd name="T6" fmla="*/ 0 w 598"/>
                <a:gd name="T7" fmla="*/ 285 h 472"/>
                <a:gd name="T8" fmla="*/ 0 w 598"/>
                <a:gd name="T9" fmla="*/ 472 h 472"/>
              </a:gdLst>
              <a:ahLst/>
              <a:cxnLst>
                <a:cxn ang="0">
                  <a:pos x="T0" y="T1"/>
                </a:cxn>
                <a:cxn ang="0">
                  <a:pos x="T2" y="T3"/>
                </a:cxn>
                <a:cxn ang="0">
                  <a:pos x="T4" y="T5"/>
                </a:cxn>
                <a:cxn ang="0">
                  <a:pos x="T6" y="T7"/>
                </a:cxn>
                <a:cxn ang="0">
                  <a:pos x="T8" y="T9"/>
                </a:cxn>
              </a:cxnLst>
              <a:rect l="0" t="0" r="r" b="b"/>
              <a:pathLst>
                <a:path w="598" h="472">
                  <a:moveTo>
                    <a:pt x="0" y="472"/>
                  </a:moveTo>
                  <a:lnTo>
                    <a:pt x="598" y="187"/>
                  </a:lnTo>
                  <a:lnTo>
                    <a:pt x="598" y="0"/>
                  </a:lnTo>
                  <a:lnTo>
                    <a:pt x="0" y="285"/>
                  </a:lnTo>
                  <a:lnTo>
                    <a:pt x="0" y="472"/>
                  </a:lnTo>
                  <a:close/>
                </a:path>
              </a:pathLst>
            </a:custGeom>
            <a:solidFill>
              <a:srgbClr val="00BC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31" name="Freeform 10">
              <a:extLst>
                <a:ext uri="{FF2B5EF4-FFF2-40B4-BE49-F238E27FC236}">
                  <a16:creationId xmlns:a16="http://schemas.microsoft.com/office/drawing/2014/main" id="{A440BDC8-A89F-4781-A810-E3E7D391D30F}"/>
                </a:ext>
              </a:extLst>
            </p:cNvPr>
            <p:cNvSpPr>
              <a:spLocks/>
            </p:cNvSpPr>
            <p:nvPr/>
          </p:nvSpPr>
          <p:spPr bwMode="auto">
            <a:xfrm>
              <a:off x="4011913" y="4931857"/>
              <a:ext cx="2084087" cy="1650484"/>
            </a:xfrm>
            <a:custGeom>
              <a:avLst/>
              <a:gdLst>
                <a:gd name="T0" fmla="*/ 596 w 596"/>
                <a:gd name="T1" fmla="*/ 472 h 472"/>
                <a:gd name="T2" fmla="*/ 0 w 596"/>
                <a:gd name="T3" fmla="*/ 187 h 472"/>
                <a:gd name="T4" fmla="*/ 0 w 596"/>
                <a:gd name="T5" fmla="*/ 0 h 472"/>
                <a:gd name="T6" fmla="*/ 596 w 596"/>
                <a:gd name="T7" fmla="*/ 285 h 472"/>
                <a:gd name="T8" fmla="*/ 596 w 596"/>
                <a:gd name="T9" fmla="*/ 472 h 472"/>
              </a:gdLst>
              <a:ahLst/>
              <a:cxnLst>
                <a:cxn ang="0">
                  <a:pos x="T0" y="T1"/>
                </a:cxn>
                <a:cxn ang="0">
                  <a:pos x="T2" y="T3"/>
                </a:cxn>
                <a:cxn ang="0">
                  <a:pos x="T4" y="T5"/>
                </a:cxn>
                <a:cxn ang="0">
                  <a:pos x="T6" y="T7"/>
                </a:cxn>
                <a:cxn ang="0">
                  <a:pos x="T8" y="T9"/>
                </a:cxn>
              </a:cxnLst>
              <a:rect l="0" t="0" r="r" b="b"/>
              <a:pathLst>
                <a:path w="596" h="472">
                  <a:moveTo>
                    <a:pt x="596" y="472"/>
                  </a:moveTo>
                  <a:lnTo>
                    <a:pt x="0" y="187"/>
                  </a:lnTo>
                  <a:lnTo>
                    <a:pt x="0" y="0"/>
                  </a:lnTo>
                  <a:lnTo>
                    <a:pt x="596" y="285"/>
                  </a:lnTo>
                  <a:lnTo>
                    <a:pt x="596" y="472"/>
                  </a:lnTo>
                  <a:close/>
                </a:path>
              </a:pathLst>
            </a:custGeom>
            <a:solidFill>
              <a:srgbClr val="52C3CB">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pic>
          <p:nvPicPr>
            <p:cNvPr id="32" name="Picture 73">
              <a:extLst>
                <a:ext uri="{FF2B5EF4-FFF2-40B4-BE49-F238E27FC236}">
                  <a16:creationId xmlns:a16="http://schemas.microsoft.com/office/drawing/2014/main" id="{C4F00DD4-2331-4F6E-837F-C4FC7B12746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3881599" flipH="1">
              <a:off x="6838678" y="5418100"/>
              <a:ext cx="1138782" cy="2333946"/>
            </a:xfrm>
            <a:prstGeom prst="rect">
              <a:avLst/>
            </a:prstGeom>
          </p:spPr>
        </p:pic>
        <p:pic>
          <p:nvPicPr>
            <p:cNvPr id="33" name="Picture 74">
              <a:extLst>
                <a:ext uri="{FF2B5EF4-FFF2-40B4-BE49-F238E27FC236}">
                  <a16:creationId xmlns:a16="http://schemas.microsoft.com/office/drawing/2014/main" id="{CE3C2E0D-F024-4719-8BEF-5EFFA65BDA4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6949502" flipH="1">
              <a:off x="4232921" y="5415368"/>
              <a:ext cx="1138782" cy="2333946"/>
            </a:xfrm>
            <a:prstGeom prst="rect">
              <a:avLst/>
            </a:prstGeom>
          </p:spPr>
        </p:pic>
      </p:grpSp>
      <p:grpSp>
        <p:nvGrpSpPr>
          <p:cNvPr id="34" name="Group 4">
            <a:extLst>
              <a:ext uri="{FF2B5EF4-FFF2-40B4-BE49-F238E27FC236}">
                <a16:creationId xmlns:a16="http://schemas.microsoft.com/office/drawing/2014/main" id="{63400A16-4193-4BE1-9F05-A830B69383CD}"/>
              </a:ext>
            </a:extLst>
          </p:cNvPr>
          <p:cNvGrpSpPr/>
          <p:nvPr/>
        </p:nvGrpSpPr>
        <p:grpSpPr>
          <a:xfrm>
            <a:off x="4445379" y="3770387"/>
            <a:ext cx="3310015" cy="1964517"/>
            <a:chOff x="4445379" y="3770387"/>
            <a:chExt cx="3310015" cy="1964517"/>
          </a:xfrm>
        </p:grpSpPr>
        <p:sp>
          <p:nvSpPr>
            <p:cNvPr id="35" name="Freeform 11">
              <a:extLst>
                <a:ext uri="{FF2B5EF4-FFF2-40B4-BE49-F238E27FC236}">
                  <a16:creationId xmlns:a16="http://schemas.microsoft.com/office/drawing/2014/main" id="{D8EB369F-1505-4DA7-8378-C39B5F9E82F0}"/>
                </a:ext>
              </a:extLst>
            </p:cNvPr>
            <p:cNvSpPr>
              <a:spLocks/>
            </p:cNvSpPr>
            <p:nvPr/>
          </p:nvSpPr>
          <p:spPr bwMode="auto">
            <a:xfrm>
              <a:off x="4620355" y="3770387"/>
              <a:ext cx="2954788" cy="1412703"/>
            </a:xfrm>
            <a:custGeom>
              <a:avLst/>
              <a:gdLst>
                <a:gd name="T0" fmla="*/ 422 w 845"/>
                <a:gd name="T1" fmla="*/ 0 h 404"/>
                <a:gd name="T2" fmla="*/ 845 w 845"/>
                <a:gd name="T3" fmla="*/ 202 h 404"/>
                <a:gd name="T4" fmla="*/ 422 w 845"/>
                <a:gd name="T5" fmla="*/ 404 h 404"/>
                <a:gd name="T6" fmla="*/ 0 w 845"/>
                <a:gd name="T7" fmla="*/ 202 h 404"/>
                <a:gd name="T8" fmla="*/ 422 w 845"/>
                <a:gd name="T9" fmla="*/ 0 h 404"/>
              </a:gdLst>
              <a:ahLst/>
              <a:cxnLst>
                <a:cxn ang="0">
                  <a:pos x="T0" y="T1"/>
                </a:cxn>
                <a:cxn ang="0">
                  <a:pos x="T2" y="T3"/>
                </a:cxn>
                <a:cxn ang="0">
                  <a:pos x="T4" y="T5"/>
                </a:cxn>
                <a:cxn ang="0">
                  <a:pos x="T6" y="T7"/>
                </a:cxn>
                <a:cxn ang="0">
                  <a:pos x="T8" y="T9"/>
                </a:cxn>
              </a:cxnLst>
              <a:rect l="0" t="0" r="r" b="b"/>
              <a:pathLst>
                <a:path w="845" h="404">
                  <a:moveTo>
                    <a:pt x="422" y="0"/>
                  </a:moveTo>
                  <a:lnTo>
                    <a:pt x="845" y="202"/>
                  </a:lnTo>
                  <a:lnTo>
                    <a:pt x="422" y="404"/>
                  </a:lnTo>
                  <a:lnTo>
                    <a:pt x="0" y="202"/>
                  </a:lnTo>
                  <a:lnTo>
                    <a:pt x="422" y="0"/>
                  </a:lnTo>
                  <a:close/>
                </a:path>
              </a:pathLst>
            </a:custGeom>
            <a:solidFill>
              <a:srgbClr val="1AA4BE">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36" name="Freeform 12">
              <a:extLst>
                <a:ext uri="{FF2B5EF4-FFF2-40B4-BE49-F238E27FC236}">
                  <a16:creationId xmlns:a16="http://schemas.microsoft.com/office/drawing/2014/main" id="{9C2C600C-0D3D-4927-B908-DC9A6FAE86BF}"/>
                </a:ext>
              </a:extLst>
            </p:cNvPr>
            <p:cNvSpPr>
              <a:spLocks/>
            </p:cNvSpPr>
            <p:nvPr/>
          </p:nvSpPr>
          <p:spPr bwMode="auto">
            <a:xfrm>
              <a:off x="6096000" y="4459255"/>
              <a:ext cx="1479142" cy="1272831"/>
            </a:xfrm>
            <a:custGeom>
              <a:avLst/>
              <a:gdLst>
                <a:gd name="T0" fmla="*/ 0 w 423"/>
                <a:gd name="T1" fmla="*/ 364 h 364"/>
                <a:gd name="T2" fmla="*/ 423 w 423"/>
                <a:gd name="T3" fmla="*/ 162 h 364"/>
                <a:gd name="T4" fmla="*/ 423 w 423"/>
                <a:gd name="T5" fmla="*/ 0 h 364"/>
                <a:gd name="T6" fmla="*/ 0 w 423"/>
                <a:gd name="T7" fmla="*/ 202 h 364"/>
                <a:gd name="T8" fmla="*/ 0 w 423"/>
                <a:gd name="T9" fmla="*/ 364 h 364"/>
              </a:gdLst>
              <a:ahLst/>
              <a:cxnLst>
                <a:cxn ang="0">
                  <a:pos x="T0" y="T1"/>
                </a:cxn>
                <a:cxn ang="0">
                  <a:pos x="T2" y="T3"/>
                </a:cxn>
                <a:cxn ang="0">
                  <a:pos x="T4" y="T5"/>
                </a:cxn>
                <a:cxn ang="0">
                  <a:pos x="T6" y="T7"/>
                </a:cxn>
                <a:cxn ang="0">
                  <a:pos x="T8" y="T9"/>
                </a:cxn>
              </a:cxnLst>
              <a:rect l="0" t="0" r="r" b="b"/>
              <a:pathLst>
                <a:path w="423" h="364">
                  <a:moveTo>
                    <a:pt x="0" y="364"/>
                  </a:moveTo>
                  <a:lnTo>
                    <a:pt x="423" y="162"/>
                  </a:lnTo>
                  <a:lnTo>
                    <a:pt x="423" y="0"/>
                  </a:lnTo>
                  <a:lnTo>
                    <a:pt x="0" y="202"/>
                  </a:lnTo>
                  <a:lnTo>
                    <a:pt x="0" y="364"/>
                  </a:lnTo>
                  <a:close/>
                </a:path>
              </a:pathLst>
            </a:custGeom>
            <a:solidFill>
              <a:srgbClr val="1AA4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37" name="Freeform 13">
              <a:extLst>
                <a:ext uri="{FF2B5EF4-FFF2-40B4-BE49-F238E27FC236}">
                  <a16:creationId xmlns:a16="http://schemas.microsoft.com/office/drawing/2014/main" id="{6C9FB52B-53BC-4985-B81A-2CD7A03CC13C}"/>
                </a:ext>
              </a:extLst>
            </p:cNvPr>
            <p:cNvSpPr>
              <a:spLocks/>
            </p:cNvSpPr>
            <p:nvPr/>
          </p:nvSpPr>
          <p:spPr bwMode="auto">
            <a:xfrm>
              <a:off x="4620355" y="4459255"/>
              <a:ext cx="1475645" cy="1272831"/>
            </a:xfrm>
            <a:custGeom>
              <a:avLst/>
              <a:gdLst>
                <a:gd name="T0" fmla="*/ 422 w 422"/>
                <a:gd name="T1" fmla="*/ 364 h 364"/>
                <a:gd name="T2" fmla="*/ 0 w 422"/>
                <a:gd name="T3" fmla="*/ 162 h 364"/>
                <a:gd name="T4" fmla="*/ 0 w 422"/>
                <a:gd name="T5" fmla="*/ 0 h 364"/>
                <a:gd name="T6" fmla="*/ 422 w 422"/>
                <a:gd name="T7" fmla="*/ 202 h 364"/>
                <a:gd name="T8" fmla="*/ 422 w 422"/>
                <a:gd name="T9" fmla="*/ 364 h 364"/>
              </a:gdLst>
              <a:ahLst/>
              <a:cxnLst>
                <a:cxn ang="0">
                  <a:pos x="T0" y="T1"/>
                </a:cxn>
                <a:cxn ang="0">
                  <a:pos x="T2" y="T3"/>
                </a:cxn>
                <a:cxn ang="0">
                  <a:pos x="T4" y="T5"/>
                </a:cxn>
                <a:cxn ang="0">
                  <a:pos x="T6" y="T7"/>
                </a:cxn>
                <a:cxn ang="0">
                  <a:pos x="T8" y="T9"/>
                </a:cxn>
              </a:cxnLst>
              <a:rect l="0" t="0" r="r" b="b"/>
              <a:pathLst>
                <a:path w="422" h="364">
                  <a:moveTo>
                    <a:pt x="422" y="364"/>
                  </a:moveTo>
                  <a:lnTo>
                    <a:pt x="0" y="162"/>
                  </a:lnTo>
                  <a:lnTo>
                    <a:pt x="0" y="0"/>
                  </a:lnTo>
                  <a:lnTo>
                    <a:pt x="422" y="202"/>
                  </a:lnTo>
                  <a:lnTo>
                    <a:pt x="422" y="364"/>
                  </a:lnTo>
                  <a:close/>
                </a:path>
              </a:pathLst>
            </a:custGeom>
            <a:solidFill>
              <a:srgbClr val="1AA4BE">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pic>
          <p:nvPicPr>
            <p:cNvPr id="38" name="Picture 75">
              <a:extLst>
                <a:ext uri="{FF2B5EF4-FFF2-40B4-BE49-F238E27FC236}">
                  <a16:creationId xmlns:a16="http://schemas.microsoft.com/office/drawing/2014/main" id="{B4629E93-9721-494F-BF18-8AE4C5AAEE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949502" flipH="1">
              <a:off x="5107415" y="4699275"/>
              <a:ext cx="373593" cy="1697666"/>
            </a:xfrm>
            <a:prstGeom prst="rect">
              <a:avLst/>
            </a:prstGeom>
          </p:spPr>
        </p:pic>
        <p:pic>
          <p:nvPicPr>
            <p:cNvPr id="39" name="Picture 76">
              <a:extLst>
                <a:ext uri="{FF2B5EF4-FFF2-40B4-BE49-F238E27FC236}">
                  <a16:creationId xmlns:a16="http://schemas.microsoft.com/office/drawing/2014/main" id="{03FFE0B2-B6AF-4FF6-A2AA-A7F608C3BF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853798" flipH="1">
              <a:off x="6719764" y="4691123"/>
              <a:ext cx="373593" cy="1697666"/>
            </a:xfrm>
            <a:prstGeom prst="rect">
              <a:avLst/>
            </a:prstGeom>
          </p:spPr>
        </p:pic>
      </p:grpSp>
      <p:grpSp>
        <p:nvGrpSpPr>
          <p:cNvPr id="40" name="Group 3">
            <a:extLst>
              <a:ext uri="{FF2B5EF4-FFF2-40B4-BE49-F238E27FC236}">
                <a16:creationId xmlns:a16="http://schemas.microsoft.com/office/drawing/2014/main" id="{820499D9-4F7B-4237-A1EC-027597EEB22B}"/>
              </a:ext>
            </a:extLst>
          </p:cNvPr>
          <p:cNvGrpSpPr/>
          <p:nvPr/>
        </p:nvGrpSpPr>
        <p:grpSpPr>
          <a:xfrm>
            <a:off x="4911511" y="3459173"/>
            <a:ext cx="2395715" cy="1648311"/>
            <a:chOff x="4911511" y="3459173"/>
            <a:chExt cx="2395715" cy="1648311"/>
          </a:xfrm>
        </p:grpSpPr>
        <p:sp>
          <p:nvSpPr>
            <p:cNvPr id="41" name="Freeform 14">
              <a:extLst>
                <a:ext uri="{FF2B5EF4-FFF2-40B4-BE49-F238E27FC236}">
                  <a16:creationId xmlns:a16="http://schemas.microsoft.com/office/drawing/2014/main" id="{AB7A75E6-6C9D-48DD-BB30-449F03531F0D}"/>
                </a:ext>
              </a:extLst>
            </p:cNvPr>
            <p:cNvSpPr>
              <a:spLocks/>
            </p:cNvSpPr>
            <p:nvPr/>
          </p:nvSpPr>
          <p:spPr bwMode="auto">
            <a:xfrm>
              <a:off x="5057453" y="3459173"/>
              <a:ext cx="2084087" cy="996585"/>
            </a:xfrm>
            <a:custGeom>
              <a:avLst/>
              <a:gdLst>
                <a:gd name="T0" fmla="*/ 297 w 596"/>
                <a:gd name="T1" fmla="*/ 0 h 285"/>
                <a:gd name="T2" fmla="*/ 596 w 596"/>
                <a:gd name="T3" fmla="*/ 142 h 285"/>
                <a:gd name="T4" fmla="*/ 297 w 596"/>
                <a:gd name="T5" fmla="*/ 285 h 285"/>
                <a:gd name="T6" fmla="*/ 0 w 596"/>
                <a:gd name="T7" fmla="*/ 142 h 285"/>
                <a:gd name="T8" fmla="*/ 297 w 596"/>
                <a:gd name="T9" fmla="*/ 0 h 285"/>
              </a:gdLst>
              <a:ahLst/>
              <a:cxnLst>
                <a:cxn ang="0">
                  <a:pos x="T0" y="T1"/>
                </a:cxn>
                <a:cxn ang="0">
                  <a:pos x="T2" y="T3"/>
                </a:cxn>
                <a:cxn ang="0">
                  <a:pos x="T4" y="T5"/>
                </a:cxn>
                <a:cxn ang="0">
                  <a:pos x="T6" y="T7"/>
                </a:cxn>
                <a:cxn ang="0">
                  <a:pos x="T8" y="T9"/>
                </a:cxn>
              </a:cxnLst>
              <a:rect l="0" t="0" r="r" b="b"/>
              <a:pathLst>
                <a:path w="596" h="285">
                  <a:moveTo>
                    <a:pt x="297" y="0"/>
                  </a:moveTo>
                  <a:lnTo>
                    <a:pt x="596" y="142"/>
                  </a:lnTo>
                  <a:lnTo>
                    <a:pt x="297" y="285"/>
                  </a:lnTo>
                  <a:lnTo>
                    <a:pt x="0" y="142"/>
                  </a:lnTo>
                  <a:lnTo>
                    <a:pt x="297" y="0"/>
                  </a:lnTo>
                  <a:close/>
                </a:path>
              </a:pathLst>
            </a:custGeom>
            <a:solidFill>
              <a:srgbClr val="176490">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42" name="Freeform 15">
              <a:extLst>
                <a:ext uri="{FF2B5EF4-FFF2-40B4-BE49-F238E27FC236}">
                  <a16:creationId xmlns:a16="http://schemas.microsoft.com/office/drawing/2014/main" id="{5BD97DA3-8EF1-4DCB-AF0D-48B96044BAA2}"/>
                </a:ext>
              </a:extLst>
            </p:cNvPr>
            <p:cNvSpPr>
              <a:spLocks/>
            </p:cNvSpPr>
            <p:nvPr/>
          </p:nvSpPr>
          <p:spPr bwMode="auto">
            <a:xfrm>
              <a:off x="6096000" y="3945227"/>
              <a:ext cx="1045540" cy="1038546"/>
            </a:xfrm>
            <a:custGeom>
              <a:avLst/>
              <a:gdLst>
                <a:gd name="T0" fmla="*/ 0 w 299"/>
                <a:gd name="T1" fmla="*/ 297 h 297"/>
                <a:gd name="T2" fmla="*/ 299 w 299"/>
                <a:gd name="T3" fmla="*/ 155 h 297"/>
                <a:gd name="T4" fmla="*/ 299 w 299"/>
                <a:gd name="T5" fmla="*/ 0 h 297"/>
                <a:gd name="T6" fmla="*/ 0 w 299"/>
                <a:gd name="T7" fmla="*/ 143 h 297"/>
                <a:gd name="T8" fmla="*/ 0 w 299"/>
                <a:gd name="T9" fmla="*/ 297 h 297"/>
              </a:gdLst>
              <a:ahLst/>
              <a:cxnLst>
                <a:cxn ang="0">
                  <a:pos x="T0" y="T1"/>
                </a:cxn>
                <a:cxn ang="0">
                  <a:pos x="T2" y="T3"/>
                </a:cxn>
                <a:cxn ang="0">
                  <a:pos x="T4" y="T5"/>
                </a:cxn>
                <a:cxn ang="0">
                  <a:pos x="T6" y="T7"/>
                </a:cxn>
                <a:cxn ang="0">
                  <a:pos x="T8" y="T9"/>
                </a:cxn>
              </a:cxnLst>
              <a:rect l="0" t="0" r="r" b="b"/>
              <a:pathLst>
                <a:path w="299" h="297">
                  <a:moveTo>
                    <a:pt x="0" y="297"/>
                  </a:moveTo>
                  <a:lnTo>
                    <a:pt x="299" y="155"/>
                  </a:lnTo>
                  <a:lnTo>
                    <a:pt x="299" y="0"/>
                  </a:lnTo>
                  <a:lnTo>
                    <a:pt x="0" y="143"/>
                  </a:lnTo>
                  <a:lnTo>
                    <a:pt x="0" y="297"/>
                  </a:lnTo>
                  <a:close/>
                </a:path>
              </a:pathLst>
            </a:custGeom>
            <a:solidFill>
              <a:srgbClr val="176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43" name="Freeform 16">
              <a:extLst>
                <a:ext uri="{FF2B5EF4-FFF2-40B4-BE49-F238E27FC236}">
                  <a16:creationId xmlns:a16="http://schemas.microsoft.com/office/drawing/2014/main" id="{D647502E-4BD0-42DE-98F0-05D8996D9937}"/>
                </a:ext>
              </a:extLst>
            </p:cNvPr>
            <p:cNvSpPr>
              <a:spLocks/>
            </p:cNvSpPr>
            <p:nvPr/>
          </p:nvSpPr>
          <p:spPr bwMode="auto">
            <a:xfrm>
              <a:off x="5057453" y="3945227"/>
              <a:ext cx="1038547" cy="1038546"/>
            </a:xfrm>
            <a:custGeom>
              <a:avLst/>
              <a:gdLst>
                <a:gd name="T0" fmla="*/ 297 w 297"/>
                <a:gd name="T1" fmla="*/ 297 h 297"/>
                <a:gd name="T2" fmla="*/ 0 w 297"/>
                <a:gd name="T3" fmla="*/ 155 h 297"/>
                <a:gd name="T4" fmla="*/ 0 w 297"/>
                <a:gd name="T5" fmla="*/ 0 h 297"/>
                <a:gd name="T6" fmla="*/ 297 w 297"/>
                <a:gd name="T7" fmla="*/ 143 h 297"/>
                <a:gd name="T8" fmla="*/ 297 w 297"/>
                <a:gd name="T9" fmla="*/ 297 h 297"/>
              </a:gdLst>
              <a:ahLst/>
              <a:cxnLst>
                <a:cxn ang="0">
                  <a:pos x="T0" y="T1"/>
                </a:cxn>
                <a:cxn ang="0">
                  <a:pos x="T2" y="T3"/>
                </a:cxn>
                <a:cxn ang="0">
                  <a:pos x="T4" y="T5"/>
                </a:cxn>
                <a:cxn ang="0">
                  <a:pos x="T6" y="T7"/>
                </a:cxn>
                <a:cxn ang="0">
                  <a:pos x="T8" y="T9"/>
                </a:cxn>
              </a:cxnLst>
              <a:rect l="0" t="0" r="r" b="b"/>
              <a:pathLst>
                <a:path w="297" h="297">
                  <a:moveTo>
                    <a:pt x="297" y="297"/>
                  </a:moveTo>
                  <a:lnTo>
                    <a:pt x="0" y="155"/>
                  </a:lnTo>
                  <a:lnTo>
                    <a:pt x="0" y="0"/>
                  </a:lnTo>
                  <a:lnTo>
                    <a:pt x="297" y="143"/>
                  </a:lnTo>
                  <a:lnTo>
                    <a:pt x="297" y="297"/>
                  </a:lnTo>
                  <a:close/>
                </a:path>
              </a:pathLst>
            </a:custGeom>
            <a:solidFill>
              <a:srgbClr val="176490">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pic>
          <p:nvPicPr>
            <p:cNvPr id="44" name="Picture 77">
              <a:extLst>
                <a:ext uri="{FF2B5EF4-FFF2-40B4-BE49-F238E27FC236}">
                  <a16:creationId xmlns:a16="http://schemas.microsoft.com/office/drawing/2014/main" id="{BC34F44D-83E5-43B8-9F30-65813C0D3A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6949502" flipH="1">
              <a:off x="5328231" y="4317171"/>
              <a:ext cx="373593" cy="1207034"/>
            </a:xfrm>
            <a:prstGeom prst="rect">
              <a:avLst/>
            </a:prstGeom>
          </p:spPr>
        </p:pic>
        <p:pic>
          <p:nvPicPr>
            <p:cNvPr id="45" name="Picture 78">
              <a:extLst>
                <a:ext uri="{FF2B5EF4-FFF2-40B4-BE49-F238E27FC236}">
                  <a16:creationId xmlns:a16="http://schemas.microsoft.com/office/drawing/2014/main" id="{2F4CF162-0FC5-4150-BBDA-518EA1A64C1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3853798" flipH="1">
              <a:off x="6507406" y="4295169"/>
              <a:ext cx="373593" cy="1226046"/>
            </a:xfrm>
            <a:prstGeom prst="rect">
              <a:avLst/>
            </a:prstGeom>
          </p:spPr>
        </p:pic>
      </p:grpSp>
      <p:grpSp>
        <p:nvGrpSpPr>
          <p:cNvPr id="46" name="Group 2">
            <a:extLst>
              <a:ext uri="{FF2B5EF4-FFF2-40B4-BE49-F238E27FC236}">
                <a16:creationId xmlns:a16="http://schemas.microsoft.com/office/drawing/2014/main" id="{8A6556B3-8726-4E0B-996F-0B01A50E1D40}"/>
              </a:ext>
            </a:extLst>
          </p:cNvPr>
          <p:cNvGrpSpPr/>
          <p:nvPr/>
        </p:nvGrpSpPr>
        <p:grpSpPr>
          <a:xfrm>
            <a:off x="5134075" y="3130475"/>
            <a:ext cx="1899237" cy="1333589"/>
            <a:chOff x="5134075" y="3130475"/>
            <a:chExt cx="1899237" cy="1333589"/>
          </a:xfrm>
        </p:grpSpPr>
        <p:sp>
          <p:nvSpPr>
            <p:cNvPr id="47" name="Freeform 17">
              <a:extLst>
                <a:ext uri="{FF2B5EF4-FFF2-40B4-BE49-F238E27FC236}">
                  <a16:creationId xmlns:a16="http://schemas.microsoft.com/office/drawing/2014/main" id="{D340B8BC-38C7-40FF-914C-446AE36A5312}"/>
                </a:ext>
              </a:extLst>
            </p:cNvPr>
            <p:cNvSpPr>
              <a:spLocks/>
            </p:cNvSpPr>
            <p:nvPr/>
          </p:nvSpPr>
          <p:spPr bwMode="auto">
            <a:xfrm>
              <a:off x="5256770" y="3130475"/>
              <a:ext cx="1678459" cy="1164431"/>
            </a:xfrm>
            <a:custGeom>
              <a:avLst/>
              <a:gdLst>
                <a:gd name="T0" fmla="*/ 240 w 480"/>
                <a:gd name="T1" fmla="*/ 0 h 333"/>
                <a:gd name="T2" fmla="*/ 480 w 480"/>
                <a:gd name="T3" fmla="*/ 219 h 333"/>
                <a:gd name="T4" fmla="*/ 240 w 480"/>
                <a:gd name="T5" fmla="*/ 333 h 333"/>
                <a:gd name="T6" fmla="*/ 0 w 480"/>
                <a:gd name="T7" fmla="*/ 219 h 333"/>
                <a:gd name="T8" fmla="*/ 240 w 480"/>
                <a:gd name="T9" fmla="*/ 0 h 333"/>
              </a:gdLst>
              <a:ahLst/>
              <a:cxnLst>
                <a:cxn ang="0">
                  <a:pos x="T0" y="T1"/>
                </a:cxn>
                <a:cxn ang="0">
                  <a:pos x="T2" y="T3"/>
                </a:cxn>
                <a:cxn ang="0">
                  <a:pos x="T4" y="T5"/>
                </a:cxn>
                <a:cxn ang="0">
                  <a:pos x="T6" y="T7"/>
                </a:cxn>
                <a:cxn ang="0">
                  <a:pos x="T8" y="T9"/>
                </a:cxn>
              </a:cxnLst>
              <a:rect l="0" t="0" r="r" b="b"/>
              <a:pathLst>
                <a:path w="480" h="333">
                  <a:moveTo>
                    <a:pt x="240" y="0"/>
                  </a:moveTo>
                  <a:lnTo>
                    <a:pt x="480" y="219"/>
                  </a:lnTo>
                  <a:lnTo>
                    <a:pt x="240" y="333"/>
                  </a:lnTo>
                  <a:lnTo>
                    <a:pt x="0" y="219"/>
                  </a:lnTo>
                  <a:lnTo>
                    <a:pt x="240" y="0"/>
                  </a:lnTo>
                  <a:close/>
                </a:path>
              </a:pathLst>
            </a:custGeom>
            <a:solidFill>
              <a:srgbClr val="0187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sp>
          <p:nvSpPr>
            <p:cNvPr id="48" name="Freeform 18">
              <a:extLst>
                <a:ext uri="{FF2B5EF4-FFF2-40B4-BE49-F238E27FC236}">
                  <a16:creationId xmlns:a16="http://schemas.microsoft.com/office/drawing/2014/main" id="{8E033D48-77C4-4934-8F7F-88D1EE82C8A7}"/>
                </a:ext>
              </a:extLst>
            </p:cNvPr>
            <p:cNvSpPr>
              <a:spLocks/>
            </p:cNvSpPr>
            <p:nvPr/>
          </p:nvSpPr>
          <p:spPr bwMode="auto">
            <a:xfrm>
              <a:off x="5256770" y="3130475"/>
              <a:ext cx="839230" cy="1164431"/>
            </a:xfrm>
            <a:custGeom>
              <a:avLst/>
              <a:gdLst>
                <a:gd name="T0" fmla="*/ 240 w 240"/>
                <a:gd name="T1" fmla="*/ 0 h 333"/>
                <a:gd name="T2" fmla="*/ 240 w 240"/>
                <a:gd name="T3" fmla="*/ 333 h 333"/>
                <a:gd name="T4" fmla="*/ 0 w 240"/>
                <a:gd name="T5" fmla="*/ 219 h 333"/>
                <a:gd name="T6" fmla="*/ 240 w 240"/>
                <a:gd name="T7" fmla="*/ 0 h 333"/>
              </a:gdLst>
              <a:ahLst/>
              <a:cxnLst>
                <a:cxn ang="0">
                  <a:pos x="T0" y="T1"/>
                </a:cxn>
                <a:cxn ang="0">
                  <a:pos x="T2" y="T3"/>
                </a:cxn>
                <a:cxn ang="0">
                  <a:pos x="T4" y="T5"/>
                </a:cxn>
                <a:cxn ang="0">
                  <a:pos x="T6" y="T7"/>
                </a:cxn>
              </a:cxnLst>
              <a:rect l="0" t="0" r="r" b="b"/>
              <a:pathLst>
                <a:path w="240" h="333">
                  <a:moveTo>
                    <a:pt x="240" y="0"/>
                  </a:moveTo>
                  <a:lnTo>
                    <a:pt x="240" y="333"/>
                  </a:lnTo>
                  <a:lnTo>
                    <a:pt x="0" y="219"/>
                  </a:lnTo>
                  <a:lnTo>
                    <a:pt x="240" y="0"/>
                  </a:lnTo>
                  <a:close/>
                </a:path>
              </a:pathLst>
            </a:custGeom>
            <a:solidFill>
              <a:srgbClr val="0187AC">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cs typeface="+mn-ea"/>
                <a:sym typeface="+mn-lt"/>
              </a:endParaRPr>
            </a:p>
          </p:txBody>
        </p:sp>
        <p:pic>
          <p:nvPicPr>
            <p:cNvPr id="49" name="Picture 79">
              <a:extLst>
                <a:ext uri="{FF2B5EF4-FFF2-40B4-BE49-F238E27FC236}">
                  <a16:creationId xmlns:a16="http://schemas.microsoft.com/office/drawing/2014/main" id="{1BFA5DA4-C94D-4AF9-909D-5DA4D7EEA14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6949502" flipH="1">
              <a:off x="5433663" y="3790883"/>
              <a:ext cx="373593" cy="972769"/>
            </a:xfrm>
            <a:prstGeom prst="rect">
              <a:avLst/>
            </a:prstGeom>
          </p:spPr>
        </p:pic>
        <p:pic>
          <p:nvPicPr>
            <p:cNvPr id="50" name="Picture 80">
              <a:extLst>
                <a:ext uri="{FF2B5EF4-FFF2-40B4-BE49-F238E27FC236}">
                  <a16:creationId xmlns:a16="http://schemas.microsoft.com/office/drawing/2014/main" id="{D4B597A6-EA9A-4AEF-B6DC-BAD41E9C47A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3853798" flipH="1">
              <a:off x="6377615" y="3807505"/>
              <a:ext cx="373593" cy="937801"/>
            </a:xfrm>
            <a:prstGeom prst="rect">
              <a:avLst/>
            </a:prstGeom>
          </p:spPr>
        </p:pic>
      </p:grpSp>
      <p:grpSp>
        <p:nvGrpSpPr>
          <p:cNvPr id="51" name="组合 50">
            <a:extLst>
              <a:ext uri="{FF2B5EF4-FFF2-40B4-BE49-F238E27FC236}">
                <a16:creationId xmlns:a16="http://schemas.microsoft.com/office/drawing/2014/main" id="{05535492-07C5-416F-BFC6-FBB553266908}"/>
              </a:ext>
            </a:extLst>
          </p:cNvPr>
          <p:cNvGrpSpPr/>
          <p:nvPr/>
        </p:nvGrpSpPr>
        <p:grpSpPr>
          <a:xfrm>
            <a:off x="3390898" y="419177"/>
            <a:ext cx="5410202" cy="1073532"/>
            <a:chOff x="3390898" y="419177"/>
            <a:chExt cx="5410202" cy="1073532"/>
          </a:xfrm>
        </p:grpSpPr>
        <p:sp>
          <p:nvSpPr>
            <p:cNvPr id="52" name="文本框 51">
              <a:extLst>
                <a:ext uri="{FF2B5EF4-FFF2-40B4-BE49-F238E27FC236}">
                  <a16:creationId xmlns:a16="http://schemas.microsoft.com/office/drawing/2014/main" id="{89AE757A-C5C6-43B0-B54A-669BBB4CEDC3}"/>
                </a:ext>
              </a:extLst>
            </p:cNvPr>
            <p:cNvSpPr txBox="1"/>
            <p:nvPr/>
          </p:nvSpPr>
          <p:spPr>
            <a:xfrm>
              <a:off x="5182928" y="419177"/>
              <a:ext cx="1826142"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dirty="0">
                  <a:solidFill>
                    <a:srgbClr val="00BCD4"/>
                  </a:solidFill>
                  <a:cs typeface="+mn-ea"/>
                  <a:sym typeface="+mn-lt"/>
                </a:rPr>
                <a:t>Cooperation objectives</a:t>
              </a:r>
            </a:p>
          </p:txBody>
        </p:sp>
        <p:sp>
          <p:nvSpPr>
            <p:cNvPr id="53" name="文本框 52">
              <a:extLst>
                <a:ext uri="{FF2B5EF4-FFF2-40B4-BE49-F238E27FC236}">
                  <a16:creationId xmlns:a16="http://schemas.microsoft.com/office/drawing/2014/main" id="{369923CF-4585-4D52-B1E1-FAF110049158}"/>
                </a:ext>
              </a:extLst>
            </p:cNvPr>
            <p:cNvSpPr txBox="1"/>
            <p:nvPr/>
          </p:nvSpPr>
          <p:spPr>
            <a:xfrm>
              <a:off x="3390898" y="996419"/>
              <a:ext cx="5410202" cy="49629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bg1">
                      <a:lumMod val="65000"/>
                    </a:schemeClr>
                  </a:solidFill>
                  <a:effectLst/>
                  <a:uLnTx/>
                  <a:uFillTx/>
                  <a:cs typeface="+mn-ea"/>
                  <a:sym typeface="+mn-lt"/>
                </a:rPr>
                <a:t>The user can demonstrate on a projector or computer, or print the presentation and make it into a film to be used in a wider field</a:t>
              </a:r>
            </a:p>
          </p:txBody>
        </p:sp>
      </p:grpSp>
      <p:sp>
        <p:nvSpPr>
          <p:cNvPr id="55" name="TextBox 54"/>
          <p:cNvSpPr txBox="1"/>
          <p:nvPr/>
        </p:nvSpPr>
        <p:spPr>
          <a:xfrm>
            <a:off x="398220" y="6598456"/>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lumMod val="95000"/>
                  </a:schemeClr>
                </a:solidFill>
                <a:effectLst/>
                <a:uLnTx/>
                <a:uFillTx/>
              </a:rPr>
              <a:t>PPT</a:t>
            </a:r>
            <a:r>
              <a:rPr kumimoji="0" lang="zh-CN" altLang="en-US" sz="100" b="0" i="0" u="none" strike="noStrike" kern="0" cap="none" spc="0" normalizeH="0" baseline="0" noProof="0" dirty="0">
                <a:ln>
                  <a:noFill/>
                </a:ln>
                <a:solidFill>
                  <a:schemeClr val="bg1">
                    <a:lumMod val="95000"/>
                  </a:schemeClr>
                </a:solidFill>
                <a:effectLst/>
                <a:uLnTx/>
                <a:uFillTx/>
              </a:rPr>
              <a:t>template </a:t>
            </a:r>
            <a:r>
              <a:rPr kumimoji="0" lang="en-US" altLang="zh-CN" sz="100" b="0" i="0" u="none" strike="noStrike" kern="0" cap="none" spc="0" normalizeH="0" baseline="0" noProof="0" dirty="0">
                <a:ln>
                  <a:noFill/>
                </a:ln>
                <a:solidFill>
                  <a:schemeClr val="bg1">
                    <a:lumMod val="95000"/>
                  </a:schemeClr>
                </a:solidFill>
                <a:effectLst/>
                <a:uLnTx/>
                <a:uFillTx/>
              </a:rPr>
              <a:t>http://www.1ppt.com/moban/</a:t>
            </a:r>
            <a:r>
              <a:rPr kumimoji="0" lang="zh-CN" altLang="en-US" sz="100" b="0" i="0" u="none" strike="noStrike" kern="0" cap="none" spc="0" normalizeH="0" baseline="0" noProof="0" dirty="0">
                <a:ln>
                  <a:noFill/>
                </a:ln>
                <a:solidFill>
                  <a:schemeClr val="bg1">
                    <a:lumMod val="95000"/>
                  </a:schemeClr>
                </a:solidFill>
                <a:effectLst/>
                <a:uLnTx/>
                <a:uFillTx/>
              </a:rPr>
              <a:t> </a:t>
            </a:r>
            <a:endParaRPr kumimoji="0" lang="en-US" altLang="zh-CN" sz="100" b="0" i="0" u="none" strike="noStrike" kern="0" cap="none" spc="0" normalizeH="0" baseline="0" noProof="0" dirty="0">
              <a:ln>
                <a:noFill/>
              </a:ln>
              <a:solidFill>
                <a:schemeClr val="bg1">
                  <a:lumMod val="95000"/>
                </a:schemeClr>
              </a:solidFill>
              <a:effectLst/>
              <a:uLnTx/>
              <a:uFillTx/>
            </a:endParaRPr>
          </a:p>
        </p:txBody>
      </p:sp>
    </p:spTree>
    <p:extLst>
      <p:ext uri="{BB962C8B-B14F-4D97-AF65-F5344CB8AC3E}">
        <p14:creationId xmlns:p14="http://schemas.microsoft.com/office/powerpoint/2010/main" val="2199887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4="http://schemas.microsoft.com/office/powerpoint/2010/main" xmlns:a14="http://schemas.microsoft.com/office/drawing/2010/main" xmlns:a16="http://schemas.microsoft.com/office/drawing/2014/main"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1000" fill="hold"/>
                                            <p:tgtEl>
                                              <p:spTgt spid="51"/>
                                            </p:tgtEl>
                                            <p:attrNameLst>
                                              <p:attrName>ppt_w</p:attrName>
                                            </p:attrNameLst>
                                          </p:cBhvr>
                                          <p:tavLst>
                                            <p:tav tm="0">
                                              <p:val>
                                                <p:strVal val="#ppt_w*0.70"/>
                                              </p:val>
                                            </p:tav>
                                            <p:tav tm="100000">
                                              <p:val>
                                                <p:strVal val="#ppt_w"/>
                                              </p:val>
                                            </p:tav>
                                          </p:tavLst>
                                        </p:anim>
                                        <p:anim calcmode="lin" valueType="num">
                                          <p:cBhvr>
                                            <p:cTn id="8" dur="1000" fill="hold"/>
                                            <p:tgtEl>
                                              <p:spTgt spid="51"/>
                                            </p:tgtEl>
                                            <p:attrNameLst>
                                              <p:attrName>ppt_h</p:attrName>
                                            </p:attrNameLst>
                                          </p:cBhvr>
                                          <p:tavLst>
                                            <p:tav tm="0">
                                              <p:val>
                                                <p:strVal val="#ppt_h"/>
                                              </p:val>
                                            </p:tav>
                                            <p:tav tm="100000">
                                              <p:val>
                                                <p:strVal val="#ppt_h"/>
                                              </p:val>
                                            </p:tav>
                                          </p:tavLst>
                                        </p:anim>
                                        <p:animEffect transition="in" filter="fade">
                                          <p:cBhvr>
                                            <p:cTn id="9" dur="1000"/>
                                            <p:tgtEl>
                                              <p:spTgt spid="51"/>
                                            </p:tgtEl>
                                          </p:cBhvr>
                                        </p:animEffect>
                                      </p:childTnLst>
                                    </p:cTn>
                                  </p:par>
                                </p:childTnLst>
                              </p:cTn>
                            </p:par>
                            <p:par>
                              <p:cTn id="10" fill="hold">
                                <p:stCondLst>
                                  <p:cond delay="1000"/>
                                </p:stCondLst>
                                <p:childTnLst>
                                  <p:par>
                                    <p:cTn id="11" presetID="2" presetClass="entr" presetSubtype="1" fill="hold" nodeType="afterEffect" p14:presetBounceEnd="50000">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14:bounceEnd="50000">
                                          <p:cBhvr additive="base">
                                            <p:cTn id="13" dur="20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14" dur="2000" fill="hold"/>
                                            <p:tgtEl>
                                              <p:spTgt spid="28"/>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14:presetBounceEnd="50000">
                                      <p:stCondLst>
                                        <p:cond delay="300"/>
                                      </p:stCondLst>
                                      <p:childTnLst>
                                        <p:set>
                                          <p:cBhvr>
                                            <p:cTn id="16" dur="1" fill="hold">
                                              <p:stCondLst>
                                                <p:cond delay="0"/>
                                              </p:stCondLst>
                                            </p:cTn>
                                            <p:tgtEl>
                                              <p:spTgt spid="34"/>
                                            </p:tgtEl>
                                            <p:attrNameLst>
                                              <p:attrName>style.visibility</p:attrName>
                                            </p:attrNameLst>
                                          </p:cBhvr>
                                          <p:to>
                                            <p:strVal val="visible"/>
                                          </p:to>
                                        </p:set>
                                        <p:anim calcmode="lin" valueType="num" p14:bounceEnd="50000">
                                          <p:cBhvr additive="base">
                                            <p:cTn id="17" dur="2000" fill="hold"/>
                                            <p:tgtEl>
                                              <p:spTgt spid="34"/>
                                            </p:tgtEl>
                                            <p:attrNameLst>
                                              <p:attrName>ppt_x</p:attrName>
                                            </p:attrNameLst>
                                          </p:cBhvr>
                                          <p:tavLst>
                                            <p:tav tm="0">
                                              <p:val>
                                                <p:strVal val="#ppt_x"/>
                                              </p:val>
                                            </p:tav>
                                            <p:tav tm="100000">
                                              <p:val>
                                                <p:strVal val="#ppt_x"/>
                                              </p:val>
                                            </p:tav>
                                          </p:tavLst>
                                        </p:anim>
                                        <p:anim calcmode="lin" valueType="num" p14:bounceEnd="50000">
                                          <p:cBhvr additive="base">
                                            <p:cTn id="18" dur="2000" fill="hold"/>
                                            <p:tgtEl>
                                              <p:spTgt spid="34"/>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14:presetBounceEnd="50000">
                                      <p:stCondLst>
                                        <p:cond delay="600"/>
                                      </p:stCondLst>
                                      <p:childTnLst>
                                        <p:set>
                                          <p:cBhvr>
                                            <p:cTn id="20" dur="1" fill="hold">
                                              <p:stCondLst>
                                                <p:cond delay="0"/>
                                              </p:stCondLst>
                                            </p:cTn>
                                            <p:tgtEl>
                                              <p:spTgt spid="40"/>
                                            </p:tgtEl>
                                            <p:attrNameLst>
                                              <p:attrName>style.visibility</p:attrName>
                                            </p:attrNameLst>
                                          </p:cBhvr>
                                          <p:to>
                                            <p:strVal val="visible"/>
                                          </p:to>
                                        </p:set>
                                        <p:anim calcmode="lin" valueType="num" p14:bounceEnd="50000">
                                          <p:cBhvr additive="base">
                                            <p:cTn id="21" dur="20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22" dur="2000" fill="hold"/>
                                            <p:tgtEl>
                                              <p:spTgt spid="40"/>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14:presetBounceEnd="50000">
                                      <p:stCondLst>
                                        <p:cond delay="900"/>
                                      </p:stCondLst>
                                      <p:childTnLst>
                                        <p:set>
                                          <p:cBhvr>
                                            <p:cTn id="24" dur="1" fill="hold">
                                              <p:stCondLst>
                                                <p:cond delay="0"/>
                                              </p:stCondLst>
                                            </p:cTn>
                                            <p:tgtEl>
                                              <p:spTgt spid="46"/>
                                            </p:tgtEl>
                                            <p:attrNameLst>
                                              <p:attrName>style.visibility</p:attrName>
                                            </p:attrNameLst>
                                          </p:cBhvr>
                                          <p:to>
                                            <p:strVal val="visible"/>
                                          </p:to>
                                        </p:set>
                                        <p:anim calcmode="lin" valueType="num" p14:bounceEnd="50000">
                                          <p:cBhvr additive="base">
                                            <p:cTn id="25" dur="200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26" dur="2000" fill="hold"/>
                                            <p:tgtEl>
                                              <p:spTgt spid="46"/>
                                            </p:tgtEl>
                                            <p:attrNameLst>
                                              <p:attrName>ppt_y</p:attrName>
                                            </p:attrNameLst>
                                          </p:cBhvr>
                                          <p:tavLst>
                                            <p:tav tm="0">
                                              <p:val>
                                                <p:strVal val="0-#ppt_h/2"/>
                                              </p:val>
                                            </p:tav>
                                            <p:tav tm="100000">
                                              <p:val>
                                                <p:strVal val="#ppt_y"/>
                                              </p:val>
                                            </p:tav>
                                          </p:tavLst>
                                        </p:anim>
                                      </p:childTnLst>
                                    </p:cTn>
                                  </p:par>
                                  <p:par>
                                    <p:cTn id="27" presetID="22" presetClass="entr" presetSubtype="4" fill="hold" nodeType="withEffect">
                                      <p:stCondLst>
                                        <p:cond delay="150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1000"/>
                                            <p:tgtEl>
                                              <p:spTgt spid="4"/>
                                            </p:tgtEl>
                                          </p:cBhvr>
                                        </p:animEffect>
                                      </p:childTnLst>
                                    </p:cTn>
                                  </p:par>
                                  <p:par>
                                    <p:cTn id="30" presetID="22" presetClass="entr" presetSubtype="4" fill="hold" nodeType="withEffect">
                                      <p:stCondLst>
                                        <p:cond delay="170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1000"/>
                                            <p:tgtEl>
                                              <p:spTgt spid="10"/>
                                            </p:tgtEl>
                                          </p:cBhvr>
                                        </p:animEffect>
                                      </p:childTnLst>
                                    </p:cTn>
                                  </p:par>
                                  <p:par>
                                    <p:cTn id="33" presetID="22" presetClass="entr" presetSubtype="4" fill="hold" nodeType="withEffect">
                                      <p:stCondLst>
                                        <p:cond delay="19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1000"/>
                                            <p:tgtEl>
                                              <p:spTgt spid="16"/>
                                            </p:tgtEl>
                                          </p:cBhvr>
                                        </p:animEffect>
                                      </p:childTnLst>
                                    </p:cTn>
                                  </p:par>
                                  <p:par>
                                    <p:cTn id="36" presetID="22" presetClass="entr" presetSubtype="4" fill="hold" nodeType="withEffect">
                                      <p:stCondLst>
                                        <p:cond delay="210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p15="http://schemas.microsoft.com/office/powerpoint/2012/main"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1000" fill="hold"/>
                                            <p:tgtEl>
                                              <p:spTgt spid="51"/>
                                            </p:tgtEl>
                                            <p:attrNameLst>
                                              <p:attrName>ppt_w</p:attrName>
                                            </p:attrNameLst>
                                          </p:cBhvr>
                                          <p:tavLst>
                                            <p:tav tm="0">
                                              <p:val>
                                                <p:strVal val="#ppt_w*0.70"/>
                                              </p:val>
                                            </p:tav>
                                            <p:tav tm="100000">
                                              <p:val>
                                                <p:strVal val="#ppt_w"/>
                                              </p:val>
                                            </p:tav>
                                          </p:tavLst>
                                        </p:anim>
                                        <p:anim calcmode="lin" valueType="num">
                                          <p:cBhvr>
                                            <p:cTn id="8" dur="1000" fill="hold"/>
                                            <p:tgtEl>
                                              <p:spTgt spid="51"/>
                                            </p:tgtEl>
                                            <p:attrNameLst>
                                              <p:attrName>ppt_h</p:attrName>
                                            </p:attrNameLst>
                                          </p:cBhvr>
                                          <p:tavLst>
                                            <p:tav tm="0">
                                              <p:val>
                                                <p:strVal val="#ppt_h"/>
                                              </p:val>
                                            </p:tav>
                                            <p:tav tm="100000">
                                              <p:val>
                                                <p:strVal val="#ppt_h"/>
                                              </p:val>
                                            </p:tav>
                                          </p:tavLst>
                                        </p:anim>
                                        <p:animEffect transition="in" filter="fade">
                                          <p:cBhvr>
                                            <p:cTn id="9" dur="1000"/>
                                            <p:tgtEl>
                                              <p:spTgt spid="51"/>
                                            </p:tgtEl>
                                          </p:cBhvr>
                                        </p:animEffect>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2000" fill="hold"/>
                                            <p:tgtEl>
                                              <p:spTgt spid="28"/>
                                            </p:tgtEl>
                                            <p:attrNameLst>
                                              <p:attrName>ppt_x</p:attrName>
                                            </p:attrNameLst>
                                          </p:cBhvr>
                                          <p:tavLst>
                                            <p:tav tm="0">
                                              <p:val>
                                                <p:strVal val="#ppt_x"/>
                                              </p:val>
                                            </p:tav>
                                            <p:tav tm="100000">
                                              <p:val>
                                                <p:strVal val="#ppt_x"/>
                                              </p:val>
                                            </p:tav>
                                          </p:tavLst>
                                        </p:anim>
                                        <p:anim calcmode="lin" valueType="num">
                                          <p:cBhvr additive="base">
                                            <p:cTn id="14" dur="2000" fill="hold"/>
                                            <p:tgtEl>
                                              <p:spTgt spid="28"/>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stCondLst>
                                        <p:cond delay="30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2000" fill="hold"/>
                                            <p:tgtEl>
                                              <p:spTgt spid="34"/>
                                            </p:tgtEl>
                                            <p:attrNameLst>
                                              <p:attrName>ppt_x</p:attrName>
                                            </p:attrNameLst>
                                          </p:cBhvr>
                                          <p:tavLst>
                                            <p:tav tm="0">
                                              <p:val>
                                                <p:strVal val="#ppt_x"/>
                                              </p:val>
                                            </p:tav>
                                            <p:tav tm="100000">
                                              <p:val>
                                                <p:strVal val="#ppt_x"/>
                                              </p:val>
                                            </p:tav>
                                          </p:tavLst>
                                        </p:anim>
                                        <p:anim calcmode="lin" valueType="num">
                                          <p:cBhvr additive="base">
                                            <p:cTn id="18" dur="2000" fill="hold"/>
                                            <p:tgtEl>
                                              <p:spTgt spid="34"/>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60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2000" fill="hold"/>
                                            <p:tgtEl>
                                              <p:spTgt spid="40"/>
                                            </p:tgtEl>
                                            <p:attrNameLst>
                                              <p:attrName>ppt_x</p:attrName>
                                            </p:attrNameLst>
                                          </p:cBhvr>
                                          <p:tavLst>
                                            <p:tav tm="0">
                                              <p:val>
                                                <p:strVal val="#ppt_x"/>
                                              </p:val>
                                            </p:tav>
                                            <p:tav tm="100000">
                                              <p:val>
                                                <p:strVal val="#ppt_x"/>
                                              </p:val>
                                            </p:tav>
                                          </p:tavLst>
                                        </p:anim>
                                        <p:anim calcmode="lin" valueType="num">
                                          <p:cBhvr additive="base">
                                            <p:cTn id="22" dur="2000" fill="hold"/>
                                            <p:tgtEl>
                                              <p:spTgt spid="40"/>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90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2000" fill="hold"/>
                                            <p:tgtEl>
                                              <p:spTgt spid="46"/>
                                            </p:tgtEl>
                                            <p:attrNameLst>
                                              <p:attrName>ppt_x</p:attrName>
                                            </p:attrNameLst>
                                          </p:cBhvr>
                                          <p:tavLst>
                                            <p:tav tm="0">
                                              <p:val>
                                                <p:strVal val="#ppt_x"/>
                                              </p:val>
                                            </p:tav>
                                            <p:tav tm="100000">
                                              <p:val>
                                                <p:strVal val="#ppt_x"/>
                                              </p:val>
                                            </p:tav>
                                          </p:tavLst>
                                        </p:anim>
                                        <p:anim calcmode="lin" valueType="num">
                                          <p:cBhvr additive="base">
                                            <p:cTn id="26" dur="2000" fill="hold"/>
                                            <p:tgtEl>
                                              <p:spTgt spid="46"/>
                                            </p:tgtEl>
                                            <p:attrNameLst>
                                              <p:attrName>ppt_y</p:attrName>
                                            </p:attrNameLst>
                                          </p:cBhvr>
                                          <p:tavLst>
                                            <p:tav tm="0">
                                              <p:val>
                                                <p:strVal val="0-#ppt_h/2"/>
                                              </p:val>
                                            </p:tav>
                                            <p:tav tm="100000">
                                              <p:val>
                                                <p:strVal val="#ppt_y"/>
                                              </p:val>
                                            </p:tav>
                                          </p:tavLst>
                                        </p:anim>
                                      </p:childTnLst>
                                    </p:cTn>
                                  </p:par>
                                  <p:par>
                                    <p:cTn id="27" presetID="22" presetClass="entr" presetSubtype="4" fill="hold" nodeType="withEffect">
                                      <p:stCondLst>
                                        <p:cond delay="150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1000"/>
                                            <p:tgtEl>
                                              <p:spTgt spid="4"/>
                                            </p:tgtEl>
                                          </p:cBhvr>
                                        </p:animEffect>
                                      </p:childTnLst>
                                    </p:cTn>
                                  </p:par>
                                  <p:par>
                                    <p:cTn id="30" presetID="22" presetClass="entr" presetSubtype="4" fill="hold" nodeType="withEffect">
                                      <p:stCondLst>
                                        <p:cond delay="170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1000"/>
                                            <p:tgtEl>
                                              <p:spTgt spid="10"/>
                                            </p:tgtEl>
                                          </p:cBhvr>
                                        </p:animEffect>
                                      </p:childTnLst>
                                    </p:cTn>
                                  </p:par>
                                  <p:par>
                                    <p:cTn id="33" presetID="22" presetClass="entr" presetSubtype="4" fill="hold" nodeType="withEffect">
                                      <p:stCondLst>
                                        <p:cond delay="19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1000"/>
                                            <p:tgtEl>
                                              <p:spTgt spid="16"/>
                                            </p:tgtEl>
                                          </p:cBhvr>
                                        </p:animEffect>
                                      </p:childTnLst>
                                    </p:cTn>
                                  </p:par>
                                  <p:par>
                                    <p:cTn id="36" presetID="22" presetClass="entr" presetSubtype="4" fill="hold" nodeType="withEffect">
                                      <p:stCondLst>
                                        <p:cond delay="210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a:extLst>
              <a:ext uri="{FF2B5EF4-FFF2-40B4-BE49-F238E27FC236}">
                <a16:creationId xmlns:a16="http://schemas.microsoft.com/office/drawing/2014/main" id="{4BF63EEF-3A65-4CA7-B81E-89D808D90512}"/>
              </a:ext>
            </a:extLst>
          </p:cNvPr>
          <p:cNvSpPr txBox="1"/>
          <p:nvPr/>
        </p:nvSpPr>
        <p:spPr>
          <a:xfrm>
            <a:off x="6821007" y="1066084"/>
            <a:ext cx="4921540" cy="2308324"/>
          </a:xfrm>
          <a:prstGeom prst="rect">
            <a:avLst/>
          </a:prstGeom>
          <a:noFill/>
        </p:spPr>
        <p:txBody>
          <a:bodyPr wrap="none" rtlCol="0">
            <a:spAutoFit/>
          </a:bodyPr>
          <a:lstStyle/>
          <a:p>
            <a:pPr algn="ctr">
              <a:lnSpc>
                <a:spcPct val="150000"/>
              </a:lnSpc>
            </a:pPr>
            <a:r>
              <a:rPr lang="en-US" sz="3200" b="1" spc="10000" dirty="0">
                <a:solidFill>
                  <a:schemeClr val="tx1">
                    <a:lumMod val="75000"/>
                    <a:lumOff val="25000"/>
                  </a:schemeClr>
                </a:solidFill>
                <a:cs typeface="+mn-ea"/>
                <a:sym typeface="+mn-lt"/>
              </a:rPr>
              <a:t>PRO</a:t>
            </a:r>
          </a:p>
          <a:p>
            <a:pPr algn="ctr">
              <a:lnSpc>
                <a:spcPct val="150000"/>
              </a:lnSpc>
            </a:pPr>
            <a:r>
              <a:rPr lang="en-US" sz="3200" b="1" spc="10000" dirty="0">
                <a:solidFill>
                  <a:schemeClr val="tx1">
                    <a:lumMod val="75000"/>
                    <a:lumOff val="25000"/>
                  </a:schemeClr>
                </a:solidFill>
                <a:cs typeface="+mn-ea"/>
                <a:sym typeface="+mn-lt"/>
              </a:rPr>
              <a:t>-J-</a:t>
            </a:r>
          </a:p>
          <a:p>
            <a:pPr algn="ctr">
              <a:lnSpc>
                <a:spcPct val="150000"/>
              </a:lnSpc>
            </a:pPr>
            <a:r>
              <a:rPr lang="en-US" sz="3200" b="1" spc="10000" dirty="0">
                <a:solidFill>
                  <a:schemeClr val="tx1">
                    <a:lumMod val="75000"/>
                    <a:lumOff val="25000"/>
                  </a:schemeClr>
                </a:solidFill>
                <a:cs typeface="+mn-ea"/>
                <a:sym typeface="+mn-lt"/>
              </a:rPr>
              <a:t>ECT</a:t>
            </a:r>
          </a:p>
        </p:txBody>
      </p:sp>
      <p:sp>
        <p:nvSpPr>
          <p:cNvPr id="16" name="TextBox 7">
            <a:extLst>
              <a:ext uri="{FF2B5EF4-FFF2-40B4-BE49-F238E27FC236}">
                <a16:creationId xmlns:a16="http://schemas.microsoft.com/office/drawing/2014/main" id="{C863857B-EEBA-45D9-A3FB-9728F41F39F0}"/>
              </a:ext>
            </a:extLst>
          </p:cNvPr>
          <p:cNvSpPr txBox="1"/>
          <p:nvPr/>
        </p:nvSpPr>
        <p:spPr>
          <a:xfrm>
            <a:off x="5235415" y="4675905"/>
            <a:ext cx="6353148" cy="619655"/>
          </a:xfrm>
          <a:prstGeom prst="rect">
            <a:avLst/>
          </a:prstGeom>
          <a:noFill/>
        </p:spPr>
        <p:txBody>
          <a:bodyPr wrap="none" lIns="65023" tIns="32511" rIns="65023" bIns="32511" rtlCol="0">
            <a:spAutoFit/>
          </a:bodyPr>
          <a:lstStyle/>
          <a:p>
            <a:pPr marL="0" lvl="1" algn="ctr"/>
            <a:r>
              <a:rPr lang="zh-CN" altLang="en-US" sz="3600" b="1" dirty="0">
                <a:solidFill>
                  <a:srgbClr val="00BCD4"/>
                </a:solidFill>
                <a:cs typeface="+mn-ea"/>
                <a:sym typeface="+mn-lt"/>
              </a:rPr>
              <a:t>Introduction to the project</a:t>
            </a:r>
          </a:p>
        </p:txBody>
      </p:sp>
      <p:sp>
        <p:nvSpPr>
          <p:cNvPr id="17" name="文本框 16">
            <a:extLst>
              <a:ext uri="{FF2B5EF4-FFF2-40B4-BE49-F238E27FC236}">
                <a16:creationId xmlns:a16="http://schemas.microsoft.com/office/drawing/2014/main" id="{2B22100C-698A-4A54-8763-4957EA046FA2}"/>
              </a:ext>
            </a:extLst>
          </p:cNvPr>
          <p:cNvSpPr txBox="1"/>
          <p:nvPr/>
        </p:nvSpPr>
        <p:spPr>
          <a:xfrm>
            <a:off x="6904780" y="5538587"/>
            <a:ext cx="3014419" cy="3965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dirty="0">
                <a:cs typeface="+mn-ea"/>
                <a:sym typeface="+mn-lt"/>
              </a:rPr>
              <a:t>Introduction</a:t>
            </a:r>
          </a:p>
        </p:txBody>
      </p:sp>
      <p:grpSp>
        <p:nvGrpSpPr>
          <p:cNvPr id="18" name="组合 17">
            <a:extLst>
              <a:ext uri="{FF2B5EF4-FFF2-40B4-BE49-F238E27FC236}">
                <a16:creationId xmlns:a16="http://schemas.microsoft.com/office/drawing/2014/main" id="{38B02CAE-CBEB-4104-9400-56663070A7D9}"/>
              </a:ext>
            </a:extLst>
          </p:cNvPr>
          <p:cNvGrpSpPr/>
          <p:nvPr/>
        </p:nvGrpSpPr>
        <p:grpSpPr>
          <a:xfrm>
            <a:off x="8231967" y="5970711"/>
            <a:ext cx="360045" cy="76200"/>
            <a:chOff x="3219" y="7082"/>
            <a:chExt cx="567" cy="120"/>
          </a:xfrm>
        </p:grpSpPr>
        <p:sp>
          <p:nvSpPr>
            <p:cNvPr id="19" name="椭圆 18">
              <a:extLst>
                <a:ext uri="{FF2B5EF4-FFF2-40B4-BE49-F238E27FC236}">
                  <a16:creationId xmlns:a16="http://schemas.microsoft.com/office/drawing/2014/main" id="{8BCC84AE-1A8E-489C-96CF-5885AACEFA79}"/>
                </a:ext>
              </a:extLst>
            </p:cNvPr>
            <p:cNvSpPr/>
            <p:nvPr/>
          </p:nvSpPr>
          <p:spPr>
            <a:xfrm>
              <a:off x="3219" y="7082"/>
              <a:ext cx="120" cy="1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431CBA31-EB45-4E28-BF42-B89CA9F1CA45}"/>
                </a:ext>
              </a:extLst>
            </p:cNvPr>
            <p:cNvSpPr/>
            <p:nvPr/>
          </p:nvSpPr>
          <p:spPr>
            <a:xfrm>
              <a:off x="3436" y="7082"/>
              <a:ext cx="120" cy="12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0DB7C010-B25B-4E13-9E8D-793F722D9A7A}"/>
                </a:ext>
              </a:extLst>
            </p:cNvPr>
            <p:cNvSpPr/>
            <p:nvPr/>
          </p:nvSpPr>
          <p:spPr>
            <a:xfrm>
              <a:off x="3666" y="7082"/>
              <a:ext cx="120" cy="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TextBox 7">
            <a:extLst>
              <a:ext uri="{FF2B5EF4-FFF2-40B4-BE49-F238E27FC236}">
                <a16:creationId xmlns:a16="http://schemas.microsoft.com/office/drawing/2014/main" id="{D500B4A6-F1CA-4CA4-B4B1-5679BA79AE08}"/>
              </a:ext>
            </a:extLst>
          </p:cNvPr>
          <p:cNvSpPr txBox="1"/>
          <p:nvPr/>
        </p:nvSpPr>
        <p:spPr>
          <a:xfrm>
            <a:off x="7985656" y="3879174"/>
            <a:ext cx="852668" cy="804321"/>
          </a:xfrm>
          <a:prstGeom prst="rect">
            <a:avLst/>
          </a:prstGeom>
          <a:noFill/>
        </p:spPr>
        <p:txBody>
          <a:bodyPr wrap="none" lIns="65023" tIns="32511" rIns="65023" bIns="32511" rtlCol="0">
            <a:spAutoFit/>
          </a:bodyPr>
          <a:lstStyle/>
          <a:p>
            <a:pPr marL="0" lvl="1" algn="ctr"/>
            <a:r>
              <a:rPr lang="en-US" altLang="zh-CN" sz="4800" dirty="0">
                <a:solidFill>
                  <a:srgbClr val="00BCD4"/>
                </a:solidFill>
                <a:effectLst>
                  <a:outerShdw blurRad="50800" dist="38100" dir="8100000" algn="tr" rotWithShape="0">
                    <a:prstClr val="black">
                      <a:alpha val="40000"/>
                    </a:prstClr>
                  </a:outerShdw>
                </a:effectLst>
                <a:cs typeface="+mn-ea"/>
                <a:sym typeface="+mn-lt"/>
              </a:rPr>
              <a:t>01</a:t>
            </a:r>
            <a:endParaRPr lang="zh-CN" altLang="en-US" sz="4800" dirty="0">
              <a:solidFill>
                <a:srgbClr val="00BCD4"/>
              </a:solidFill>
              <a:effectLst>
                <a:outerShdw blurRad="50800" dist="38100" dir="8100000" algn="tr" rotWithShape="0">
                  <a:prstClr val="black">
                    <a:alpha val="40000"/>
                  </a:prstClr>
                </a:outerShdw>
              </a:effectLst>
              <a:cs typeface="+mn-ea"/>
              <a:sym typeface="+mn-lt"/>
            </a:endParaRPr>
          </a:p>
        </p:txBody>
      </p:sp>
      <p:sp>
        <p:nvSpPr>
          <p:cNvPr id="24" name="Cross 3">
            <a:extLst>
              <a:ext uri="{FF2B5EF4-FFF2-40B4-BE49-F238E27FC236}">
                <a16:creationId xmlns:a16="http://schemas.microsoft.com/office/drawing/2014/main" id="{DFE3DF91-842D-4ADA-A282-4D376F4D32DF}"/>
              </a:ext>
            </a:extLst>
          </p:cNvPr>
          <p:cNvSpPr/>
          <p:nvPr/>
        </p:nvSpPr>
        <p:spPr>
          <a:xfrm>
            <a:off x="10960443" y="555812"/>
            <a:ext cx="242047" cy="242047"/>
          </a:xfrm>
          <a:prstGeom prst="plus">
            <a:avLst>
              <a:gd name="adj" fmla="val 43628"/>
            </a:avLst>
          </a:prstGeom>
          <a:solidFill>
            <a:srgbClr val="D5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Tree>
    <p:extLst>
      <p:ext uri="{BB962C8B-B14F-4D97-AF65-F5344CB8AC3E}">
        <p14:creationId xmlns:p14="http://schemas.microsoft.com/office/powerpoint/2010/main" val="215164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p14="http://schemas.microsoft.com/office/powerpoint/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900"/>
                            </p:stCondLst>
                            <p:childTnLst>
                              <p:par>
                                <p:cTn id="13" presetID="1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p:tgtEl>
                                          <p:spTgt spid="22"/>
                                        </p:tgtEl>
                                        <p:attrNameLst>
                                          <p:attrName>ppt_x</p:attrName>
                                        </p:attrNameLst>
                                      </p:cBhvr>
                                      <p:tavLst>
                                        <p:tav tm="0">
                                          <p:val>
                                            <p:strVal val="#ppt_x-#ppt_w*1.125000"/>
                                          </p:val>
                                        </p:tav>
                                        <p:tav tm="100000">
                                          <p:val>
                                            <p:strVal val="#ppt_x"/>
                                          </p:val>
                                        </p:tav>
                                      </p:tavLst>
                                    </p:anim>
                                    <p:animEffect transition="in" filter="wipe(right)">
                                      <p:cBhvr>
                                        <p:cTn id="16" dur="500"/>
                                        <p:tgtEl>
                                          <p:spTgt spid="22"/>
                                        </p:tgtEl>
                                      </p:cBhvr>
                                    </p:animEffect>
                                  </p:childTnLst>
                                </p:cTn>
                              </p:par>
                            </p:childTnLst>
                          </p:cTn>
                        </p:par>
                        <p:par>
                          <p:cTn id="17" fill="hold">
                            <p:stCondLst>
                              <p:cond delay="1400"/>
                            </p:stCondLst>
                            <p:childTnLst>
                              <p:par>
                                <p:cTn id="18" presetID="55"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strVal val="#ppt_w*0.70"/>
                                          </p:val>
                                        </p:tav>
                                        <p:tav tm="100000">
                                          <p:val>
                                            <p:strVal val="#ppt_w"/>
                                          </p:val>
                                        </p:tav>
                                      </p:tavLst>
                                    </p:anim>
                                    <p:anim calcmode="lin" valueType="num">
                                      <p:cBhvr>
                                        <p:cTn id="21" dur="1000" fill="hold"/>
                                        <p:tgtEl>
                                          <p:spTgt spid="16"/>
                                        </p:tgtEl>
                                        <p:attrNameLst>
                                          <p:attrName>ppt_h</p:attrName>
                                        </p:attrNameLst>
                                      </p:cBhvr>
                                      <p:tavLst>
                                        <p:tav tm="0">
                                          <p:val>
                                            <p:strVal val="#ppt_h"/>
                                          </p:val>
                                        </p:tav>
                                        <p:tav tm="100000">
                                          <p:val>
                                            <p:strVal val="#ppt_h"/>
                                          </p:val>
                                        </p:tav>
                                      </p:tavLst>
                                    </p:anim>
                                    <p:animEffect transition="in" filter="fade">
                                      <p:cBhvr>
                                        <p:cTn id="22" dur="1000"/>
                                        <p:tgtEl>
                                          <p:spTgt spid="16"/>
                                        </p:tgtEl>
                                      </p:cBhvr>
                                    </p:animEffect>
                                  </p:childTnLst>
                                </p:cTn>
                              </p:par>
                            </p:childTnLst>
                          </p:cTn>
                        </p:par>
                        <p:par>
                          <p:cTn id="23" fill="hold">
                            <p:stCondLst>
                              <p:cond delay="2400"/>
                            </p:stCondLst>
                            <p:childTnLst>
                              <p:par>
                                <p:cTn id="24" presetID="2" presetClass="entr" presetSubtype="4" fill="hold" grpId="0" nodeType="afterEffect">
                                  <p:stCondLst>
                                    <p:cond delay="0"/>
                                  </p:stCondLst>
                                  <p:iterate type="lt">
                                    <p:tmPct val="10000"/>
                                  </p:iterate>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ppt_x</p:attrName>
                                        </p:attrNameLst>
                                      </p:cBhvr>
                                      <p:tavLst>
                                        <p:tav tm="0">
                                          <p:val>
                                            <p:strVal val="#ppt_x"/>
                                          </p:val>
                                        </p:tav>
                                        <p:tav tm="100000">
                                          <p:val>
                                            <p:strVal val="#ppt_x"/>
                                          </p:val>
                                        </p:tav>
                                      </p:tavLst>
                                    </p:anim>
                                    <p:anim calcmode="lin" valueType="num">
                                      <p:cBhvr>
                                        <p:cTn id="27" dur="500" fill="hold"/>
                                        <p:tgtEl>
                                          <p:spTgt spid="17"/>
                                        </p:tgtEl>
                                        <p:attrNameLst>
                                          <p:attrName>ppt_y</p:attrName>
                                        </p:attrNameLst>
                                      </p:cBhvr>
                                      <p:tavLst>
                                        <p:tav tm="0">
                                          <p:val>
                                            <p:strVal val="1+#ppt_h/2"/>
                                          </p:val>
                                        </p:tav>
                                        <p:tav tm="100000">
                                          <p:val>
                                            <p:strVal val="#ppt_y"/>
                                          </p:val>
                                        </p:tav>
                                      </p:tavLst>
                                    </p:anim>
                                  </p:childTnLst>
                                </p:cTn>
                              </p:par>
                            </p:childTnLst>
                          </p:cTn>
                        </p:par>
                        <p:par>
                          <p:cTn id="28" fill="hold">
                            <p:stCondLst>
                              <p:cond delay="3450"/>
                            </p:stCondLst>
                            <p:childTnLst>
                              <p:par>
                                <p:cTn id="29" presetID="26" presetClass="emph" presetSubtype="0" fill="hold" grpId="1" nodeType="afterEffect">
                                  <p:stCondLst>
                                    <p:cond delay="0"/>
                                  </p:stCondLst>
                                  <p:iterate type="lt">
                                    <p:tmPct val="10000"/>
                                  </p:iterate>
                                  <p:childTnLst>
                                    <p:animEffect transition="out" filter="fade">
                                      <p:cBhvr>
                                        <p:cTn id="30" dur="500" tmFilter="0, 0; .2, .5; .8, .5; 1, 0"/>
                                        <p:tgtEl>
                                          <p:spTgt spid="17"/>
                                        </p:tgtEl>
                                      </p:cBhvr>
                                    </p:animEffect>
                                    <p:animScale>
                                      <p:cBhvr>
                                        <p:cTn id="31" dur="250" autoRev="1" fill="hold"/>
                                        <p:tgtEl>
                                          <p:spTgt spid="17"/>
                                        </p:tgtEl>
                                      </p:cBhvr>
                                      <p:by x="105000" y="105000"/>
                                    </p:animScale>
                                  </p:childTnLst>
                                </p:cTn>
                              </p:par>
                              <p:par>
                                <p:cTn id="32" presetID="10" presetClass="entr" presetSubtype="0" fill="hold" nodeType="withEffect">
                                  <p:stCondLst>
                                    <p:cond delay="50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4500"/>
                            </p:stCondLst>
                            <p:childTnLst>
                              <p:par>
                                <p:cTn id="36" presetID="49" presetClass="entr" presetSubtype="0" decel="10000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 calcmode="lin" valueType="num">
                                      <p:cBhvr>
                                        <p:cTn id="40" dur="500" fill="hold"/>
                                        <p:tgtEl>
                                          <p:spTgt spid="24"/>
                                        </p:tgtEl>
                                        <p:attrNameLst>
                                          <p:attrName>style.rotation</p:attrName>
                                        </p:attrNameLst>
                                      </p:cBhvr>
                                      <p:tavLst>
                                        <p:tav tm="0">
                                          <p:val>
                                            <p:fltVal val="360"/>
                                          </p:val>
                                        </p:tav>
                                        <p:tav tm="100000">
                                          <p:val>
                                            <p:fltVal val="0"/>
                                          </p:val>
                                        </p:tav>
                                      </p:tavLst>
                                    </p:anim>
                                    <p:animEffect transition="in" filter="fade">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7" grpId="1"/>
      <p:bldP spid="22"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a:extLst>
              <a:ext uri="{FF2B5EF4-FFF2-40B4-BE49-F238E27FC236}">
                <a16:creationId xmlns:a16="http://schemas.microsoft.com/office/drawing/2014/main" id="{9EA4144B-82AF-4DF2-ADE9-60179E00073F}"/>
              </a:ext>
            </a:extLst>
          </p:cNvPr>
          <p:cNvGrpSpPr/>
          <p:nvPr/>
        </p:nvGrpSpPr>
        <p:grpSpPr>
          <a:xfrm>
            <a:off x="3390898" y="419177"/>
            <a:ext cx="5410202" cy="1073532"/>
            <a:chOff x="3390898" y="419177"/>
            <a:chExt cx="5410202" cy="1073532"/>
          </a:xfrm>
        </p:grpSpPr>
        <p:sp>
          <p:nvSpPr>
            <p:cNvPr id="37" name="文本框 36">
              <a:extLst>
                <a:ext uri="{FF2B5EF4-FFF2-40B4-BE49-F238E27FC236}">
                  <a16:creationId xmlns:a16="http://schemas.microsoft.com/office/drawing/2014/main" id="{736CE231-6CBE-4F19-B8B1-D51617696DDE}"/>
                </a:ext>
              </a:extLst>
            </p:cNvPr>
            <p:cNvSpPr txBox="1"/>
            <p:nvPr/>
          </p:nvSpPr>
          <p:spPr>
            <a:xfrm>
              <a:off x="5182928" y="419177"/>
              <a:ext cx="1826141"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dirty="0">
                  <a:solidFill>
                    <a:srgbClr val="00BCD4"/>
                  </a:solidFill>
                  <a:cs typeface="+mn-ea"/>
                  <a:sym typeface="+mn-lt"/>
                </a:rPr>
                <a:t>Cooperation objectives</a:t>
              </a:r>
            </a:p>
          </p:txBody>
        </p:sp>
        <p:sp>
          <p:nvSpPr>
            <p:cNvPr id="38" name="文本框 37">
              <a:extLst>
                <a:ext uri="{FF2B5EF4-FFF2-40B4-BE49-F238E27FC236}">
                  <a16:creationId xmlns:a16="http://schemas.microsoft.com/office/drawing/2014/main" id="{A305066D-43BA-481E-B559-83071FABF0AE}"/>
                </a:ext>
              </a:extLst>
            </p:cNvPr>
            <p:cNvSpPr txBox="1"/>
            <p:nvPr/>
          </p:nvSpPr>
          <p:spPr>
            <a:xfrm>
              <a:off x="3390898" y="996419"/>
              <a:ext cx="5410202" cy="49629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bg1">
                      <a:lumMod val="65000"/>
                    </a:schemeClr>
                  </a:solidFill>
                  <a:effectLst/>
                  <a:uLnTx/>
                  <a:uFillTx/>
                  <a:cs typeface="+mn-ea"/>
                  <a:sym typeface="+mn-lt"/>
                </a:rPr>
                <a:t>The user can demonstrate on a projector or computer, or print the presentation and make it into a film to be used in a wider field</a:t>
              </a:r>
            </a:p>
          </p:txBody>
        </p:sp>
      </p:grpSp>
      <p:graphicFrame>
        <p:nvGraphicFramePr>
          <p:cNvPr id="39" name="Diagramm 3">
            <a:extLst>
              <a:ext uri="{FF2B5EF4-FFF2-40B4-BE49-F238E27FC236}">
                <a16:creationId xmlns:a16="http://schemas.microsoft.com/office/drawing/2014/main" id="{B8F00398-6E01-4BBE-A45B-32085FB24AFB}"/>
              </a:ext>
            </a:extLst>
          </p:cNvPr>
          <p:cNvGraphicFramePr>
            <a:graphicFrameLocks/>
          </p:cNvGraphicFramePr>
          <p:nvPr>
            <p:extLst>
              <p:ext uri="{D42A27DB-BD31-4B8C-83A1-F6EECF244321}">
                <p14:modId xmlns:p14="http://schemas.microsoft.com/office/powerpoint/2010/main" val="300562670"/>
              </p:ext>
            </p:extLst>
          </p:nvPr>
        </p:nvGraphicFramePr>
        <p:xfrm>
          <a:off x="1" y="1933879"/>
          <a:ext cx="12192000" cy="5433515"/>
        </p:xfrm>
        <a:graphic>
          <a:graphicData uri="http://schemas.openxmlformats.org/drawingml/2006/chart">
            <c:chart xmlns:c="http://schemas.openxmlformats.org/drawingml/2006/chart" xmlns:r="http://schemas.openxmlformats.org/officeDocument/2006/relationships" r:id="rId3"/>
          </a:graphicData>
        </a:graphic>
      </p:graphicFrame>
      <p:grpSp>
        <p:nvGrpSpPr>
          <p:cNvPr id="40" name="Group 31">
            <a:extLst>
              <a:ext uri="{FF2B5EF4-FFF2-40B4-BE49-F238E27FC236}">
                <a16:creationId xmlns:a16="http://schemas.microsoft.com/office/drawing/2014/main" id="{C1A5F06B-6F37-46A9-8477-4E9525EAB529}"/>
              </a:ext>
            </a:extLst>
          </p:cNvPr>
          <p:cNvGrpSpPr/>
          <p:nvPr/>
        </p:nvGrpSpPr>
        <p:grpSpPr>
          <a:xfrm>
            <a:off x="8374533" y="1662522"/>
            <a:ext cx="2590906" cy="2200764"/>
            <a:chOff x="7477924" y="2592284"/>
            <a:chExt cx="2590906" cy="2200764"/>
          </a:xfrm>
        </p:grpSpPr>
        <p:grpSp>
          <p:nvGrpSpPr>
            <p:cNvPr id="41" name="Group 30">
              <a:extLst>
                <a:ext uri="{FF2B5EF4-FFF2-40B4-BE49-F238E27FC236}">
                  <a16:creationId xmlns:a16="http://schemas.microsoft.com/office/drawing/2014/main" id="{B690C958-C831-4720-9E8D-E9077D62ACF1}"/>
                </a:ext>
              </a:extLst>
            </p:cNvPr>
            <p:cNvGrpSpPr/>
            <p:nvPr/>
          </p:nvGrpSpPr>
          <p:grpSpPr>
            <a:xfrm>
              <a:off x="7477924" y="2592284"/>
              <a:ext cx="2589152" cy="2200764"/>
              <a:chOff x="7477924" y="2592284"/>
              <a:chExt cx="2589152" cy="2200764"/>
            </a:xfrm>
          </p:grpSpPr>
          <p:sp>
            <p:nvSpPr>
              <p:cNvPr id="47" name="Rounded Rectangle 28">
                <a:extLst>
                  <a:ext uri="{FF2B5EF4-FFF2-40B4-BE49-F238E27FC236}">
                    <a16:creationId xmlns:a16="http://schemas.microsoft.com/office/drawing/2014/main" id="{BFB405D4-7806-45A7-8437-EF8B8AC5E601}"/>
                  </a:ext>
                </a:extLst>
              </p:cNvPr>
              <p:cNvSpPr/>
              <p:nvPr/>
            </p:nvSpPr>
            <p:spPr>
              <a:xfrm>
                <a:off x="7477924" y="2592284"/>
                <a:ext cx="2589152" cy="2139050"/>
              </a:xfrm>
              <a:prstGeom prst="roundRect">
                <a:avLst>
                  <a:gd name="adj" fmla="val 1231"/>
                </a:avLst>
              </a:prstGeom>
              <a:solidFill>
                <a:schemeClr val="bg1"/>
              </a:solidFill>
              <a:ln>
                <a:no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8" name="Rectangle 29">
                <a:extLst>
                  <a:ext uri="{FF2B5EF4-FFF2-40B4-BE49-F238E27FC236}">
                    <a16:creationId xmlns:a16="http://schemas.microsoft.com/office/drawing/2014/main" id="{003048FA-5FC3-49ED-813A-4D59DD48BFA9}"/>
                  </a:ext>
                </a:extLst>
              </p:cNvPr>
              <p:cNvSpPr/>
              <p:nvPr/>
            </p:nvSpPr>
            <p:spPr>
              <a:xfrm rot="2700000">
                <a:off x="7650102" y="4458511"/>
                <a:ext cx="334537" cy="334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42" name="Title 3">
              <a:extLst>
                <a:ext uri="{FF2B5EF4-FFF2-40B4-BE49-F238E27FC236}">
                  <a16:creationId xmlns:a16="http://schemas.microsoft.com/office/drawing/2014/main" id="{E1A4DCCB-D461-490E-BA52-75CDAA52A5DD}"/>
                </a:ext>
              </a:extLst>
            </p:cNvPr>
            <p:cNvSpPr txBox="1">
              <a:spLocks/>
            </p:cNvSpPr>
            <p:nvPr/>
          </p:nvSpPr>
          <p:spPr>
            <a:xfrm>
              <a:off x="8283392" y="2758053"/>
              <a:ext cx="1785437" cy="484651"/>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600" b="0" dirty="0">
                  <a:latin typeface="+mn-lt"/>
                  <a:ea typeface="+mn-ea"/>
                  <a:cs typeface="+mn-ea"/>
                  <a:sym typeface="+mn-lt"/>
                </a:rPr>
                <a:t>Achievement</a:t>
              </a:r>
            </a:p>
            <a:p>
              <a:pPr>
                <a:lnSpc>
                  <a:spcPct val="80000"/>
                </a:lnSpc>
              </a:pPr>
              <a:r>
                <a:rPr lang="en-US" sz="1600" b="0" dirty="0">
                  <a:latin typeface="+mn-lt"/>
                  <a:ea typeface="+mn-ea"/>
                  <a:cs typeface="+mn-ea"/>
                  <a:sym typeface="+mn-lt"/>
                </a:rPr>
                <a:t>Complete!</a:t>
              </a:r>
              <a:endParaRPr lang="en-US" sz="800" b="0" dirty="0">
                <a:latin typeface="+mn-lt"/>
                <a:ea typeface="+mn-ea"/>
                <a:cs typeface="+mn-ea"/>
                <a:sym typeface="+mn-lt"/>
              </a:endParaRPr>
            </a:p>
          </p:txBody>
        </p:sp>
        <p:sp>
          <p:nvSpPr>
            <p:cNvPr id="43" name="Title 3">
              <a:extLst>
                <a:ext uri="{FF2B5EF4-FFF2-40B4-BE49-F238E27FC236}">
                  <a16:creationId xmlns:a16="http://schemas.microsoft.com/office/drawing/2014/main" id="{9AA58B30-7B58-4253-B014-7BA332821D83}"/>
                </a:ext>
              </a:extLst>
            </p:cNvPr>
            <p:cNvSpPr txBox="1">
              <a:spLocks/>
            </p:cNvSpPr>
            <p:nvPr/>
          </p:nvSpPr>
          <p:spPr>
            <a:xfrm>
              <a:off x="8283392" y="3220402"/>
              <a:ext cx="1785437"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800" b="0" dirty="0">
                  <a:solidFill>
                    <a:schemeClr val="tx1">
                      <a:alpha val="50000"/>
                    </a:schemeClr>
                  </a:solidFill>
                  <a:latin typeface="+mn-lt"/>
                  <a:ea typeface="+mn-ea"/>
                  <a:cs typeface="+mn-ea"/>
                  <a:sym typeface="+mn-lt"/>
                </a:rPr>
                <a:t>Maps small title here</a:t>
              </a:r>
              <a:endParaRPr lang="en-US" sz="100" b="0" dirty="0">
                <a:solidFill>
                  <a:schemeClr val="tx1">
                    <a:alpha val="50000"/>
                  </a:schemeClr>
                </a:solidFill>
                <a:latin typeface="+mn-lt"/>
                <a:ea typeface="+mn-ea"/>
                <a:cs typeface="+mn-ea"/>
                <a:sym typeface="+mn-lt"/>
              </a:endParaRPr>
            </a:p>
          </p:txBody>
        </p:sp>
        <p:cxnSp>
          <p:nvCxnSpPr>
            <p:cNvPr id="44" name="Straight Connector 9">
              <a:extLst>
                <a:ext uri="{FF2B5EF4-FFF2-40B4-BE49-F238E27FC236}">
                  <a16:creationId xmlns:a16="http://schemas.microsoft.com/office/drawing/2014/main" id="{EE1541A6-FE71-4BDE-AD47-46CB3751445B}"/>
                </a:ext>
              </a:extLst>
            </p:cNvPr>
            <p:cNvCxnSpPr/>
            <p:nvPr/>
          </p:nvCxnSpPr>
          <p:spPr>
            <a:xfrm>
              <a:off x="7479678" y="3484444"/>
              <a:ext cx="2589152"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45" name="Oval 25">
              <a:extLst>
                <a:ext uri="{FF2B5EF4-FFF2-40B4-BE49-F238E27FC236}">
                  <a16:creationId xmlns:a16="http://schemas.microsoft.com/office/drawing/2014/main" id="{0C0542B3-276F-4EAB-A969-3F577436BA84}"/>
                </a:ext>
              </a:extLst>
            </p:cNvPr>
            <p:cNvSpPr/>
            <p:nvPr/>
          </p:nvSpPr>
          <p:spPr>
            <a:xfrm>
              <a:off x="7644421" y="2760734"/>
              <a:ext cx="558923" cy="558923"/>
            </a:xfrm>
            <a:prstGeom prst="ellipse">
              <a:avLst/>
            </a:prstGeom>
            <a:solidFill>
              <a:srgbClr val="00BCD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algn="ctr"/>
              <a:r>
                <a:rPr lang="en-US" sz="3200" dirty="0">
                  <a:cs typeface="+mn-ea"/>
                  <a:sym typeface="+mn-lt"/>
                </a:rPr>
                <a:t>A</a:t>
              </a:r>
            </a:p>
          </p:txBody>
        </p:sp>
        <p:sp>
          <p:nvSpPr>
            <p:cNvPr id="46" name="Title 3">
              <a:extLst>
                <a:ext uri="{FF2B5EF4-FFF2-40B4-BE49-F238E27FC236}">
                  <a16:creationId xmlns:a16="http://schemas.microsoft.com/office/drawing/2014/main" id="{6059E136-037E-4316-8F75-17BC3042DACC}"/>
                </a:ext>
              </a:extLst>
            </p:cNvPr>
            <p:cNvSpPr txBox="1">
              <a:spLocks/>
            </p:cNvSpPr>
            <p:nvPr/>
          </p:nvSpPr>
          <p:spPr>
            <a:xfrm>
              <a:off x="7644422" y="3615445"/>
              <a:ext cx="2252182" cy="956555"/>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171450" indent="-171450">
                <a:lnSpc>
                  <a:spcPct val="100000"/>
                </a:lnSpc>
                <a:spcBef>
                  <a:spcPts val="1200"/>
                </a:spcBef>
                <a:buClr>
                  <a:schemeClr val="accent1"/>
                </a:buClr>
                <a:buSzPct val="150000"/>
                <a:buFont typeface="Courier New" charset="0"/>
                <a:buChar char="o"/>
              </a:pPr>
              <a:r>
                <a:rPr lang="en-US" sz="1000" b="0" dirty="0">
                  <a:solidFill>
                    <a:schemeClr val="tx1">
                      <a:alpha val="70000"/>
                    </a:schemeClr>
                  </a:solidFill>
                  <a:latin typeface="+mn-lt"/>
                  <a:ea typeface="+mn-ea"/>
                  <a:cs typeface="+mn-ea"/>
                  <a:sym typeface="+mn-lt"/>
                </a:rPr>
                <a:t>Sesame snaps </a:t>
              </a:r>
              <a:r>
                <a:rPr lang="en-US" sz="1000" b="0" dirty="0" err="1">
                  <a:solidFill>
                    <a:schemeClr val="tx1">
                      <a:alpha val="70000"/>
                    </a:schemeClr>
                  </a:solidFill>
                  <a:latin typeface="+mn-lt"/>
                  <a:ea typeface="+mn-ea"/>
                  <a:cs typeface="+mn-ea"/>
                  <a:sym typeface="+mn-lt"/>
                </a:rPr>
                <a:t>jelyy</a:t>
              </a:r>
              <a:r>
                <a:rPr lang="en-US" sz="1000" b="0" dirty="0">
                  <a:solidFill>
                    <a:schemeClr val="tx1">
                      <a:alpha val="70000"/>
                    </a:schemeClr>
                  </a:solidFill>
                  <a:latin typeface="+mn-lt"/>
                  <a:ea typeface="+mn-ea"/>
                  <a:cs typeface="+mn-ea"/>
                  <a:sym typeface="+mn-lt"/>
                </a:rPr>
                <a:t> dessert tootsie roll sweet roll.</a:t>
              </a:r>
            </a:p>
            <a:p>
              <a:pPr marL="171450" indent="-171450">
                <a:lnSpc>
                  <a:spcPct val="100000"/>
                </a:lnSpc>
                <a:spcBef>
                  <a:spcPts val="1200"/>
                </a:spcBef>
                <a:buClr>
                  <a:schemeClr val="accent1"/>
                </a:buClr>
                <a:buSzPct val="150000"/>
                <a:buFont typeface="Courier New" charset="0"/>
                <a:buChar char="o"/>
              </a:pPr>
              <a:r>
                <a:rPr lang="en-US" sz="1000" b="0" dirty="0">
                  <a:solidFill>
                    <a:schemeClr val="tx1">
                      <a:alpha val="70000"/>
                    </a:schemeClr>
                  </a:solidFill>
                  <a:latin typeface="+mn-lt"/>
                  <a:ea typeface="+mn-ea"/>
                  <a:cs typeface="+mn-ea"/>
                  <a:sym typeface="+mn-lt"/>
                </a:rPr>
                <a:t>1500s, when an unknown printer took a galley.</a:t>
              </a:r>
            </a:p>
          </p:txBody>
        </p:sp>
      </p:grpSp>
      <p:grpSp>
        <p:nvGrpSpPr>
          <p:cNvPr id="49" name="Group 36">
            <a:extLst>
              <a:ext uri="{FF2B5EF4-FFF2-40B4-BE49-F238E27FC236}">
                <a16:creationId xmlns:a16="http://schemas.microsoft.com/office/drawing/2014/main" id="{4FD01696-B786-4828-90FC-65C9B15C214C}"/>
              </a:ext>
            </a:extLst>
          </p:cNvPr>
          <p:cNvGrpSpPr/>
          <p:nvPr/>
        </p:nvGrpSpPr>
        <p:grpSpPr>
          <a:xfrm>
            <a:off x="3967223" y="2114677"/>
            <a:ext cx="2253256" cy="955214"/>
            <a:chOff x="3115885" y="2535043"/>
            <a:chExt cx="2253256" cy="955214"/>
          </a:xfrm>
        </p:grpSpPr>
        <p:sp>
          <p:nvSpPr>
            <p:cNvPr id="50" name="Rounded Rectangle 32">
              <a:extLst>
                <a:ext uri="{FF2B5EF4-FFF2-40B4-BE49-F238E27FC236}">
                  <a16:creationId xmlns:a16="http://schemas.microsoft.com/office/drawing/2014/main" id="{C53D5416-3A00-4EB1-847B-C6840C0A4892}"/>
                </a:ext>
              </a:extLst>
            </p:cNvPr>
            <p:cNvSpPr/>
            <p:nvPr/>
          </p:nvSpPr>
          <p:spPr>
            <a:xfrm>
              <a:off x="3117639" y="2535043"/>
              <a:ext cx="2108566" cy="893499"/>
            </a:xfrm>
            <a:prstGeom prst="roundRect">
              <a:avLst>
                <a:gd name="adj" fmla="val 2063"/>
              </a:avLst>
            </a:prstGeom>
            <a:solidFill>
              <a:schemeClr val="bg1"/>
            </a:solidFill>
            <a:ln>
              <a:no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1" name="Rectangle 33">
              <a:extLst>
                <a:ext uri="{FF2B5EF4-FFF2-40B4-BE49-F238E27FC236}">
                  <a16:creationId xmlns:a16="http://schemas.microsoft.com/office/drawing/2014/main" id="{1D2A5DDE-549F-4C65-A1FA-6511F2587E18}"/>
                </a:ext>
              </a:extLst>
            </p:cNvPr>
            <p:cNvSpPr/>
            <p:nvPr/>
          </p:nvSpPr>
          <p:spPr>
            <a:xfrm rot="2700000">
              <a:off x="3289817" y="3155720"/>
              <a:ext cx="334537" cy="334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2" name="Title 3">
              <a:extLst>
                <a:ext uri="{FF2B5EF4-FFF2-40B4-BE49-F238E27FC236}">
                  <a16:creationId xmlns:a16="http://schemas.microsoft.com/office/drawing/2014/main" id="{40C328B0-960C-47CC-B1E5-FC4B7C51FA37}"/>
                </a:ext>
              </a:extLst>
            </p:cNvPr>
            <p:cNvSpPr txBox="1">
              <a:spLocks/>
            </p:cNvSpPr>
            <p:nvPr/>
          </p:nvSpPr>
          <p:spPr>
            <a:xfrm>
              <a:off x="3115885" y="2652965"/>
              <a:ext cx="2253256" cy="38723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2400" b="0" dirty="0">
                  <a:latin typeface="+mn-lt"/>
                  <a:ea typeface="+mn-ea"/>
                  <a:cs typeface="+mn-ea"/>
                  <a:sym typeface="+mn-lt"/>
                </a:rPr>
                <a:t>￥ 234,200.00</a:t>
              </a:r>
              <a:endParaRPr lang="en-US" sz="1050" b="0" dirty="0">
                <a:latin typeface="+mn-lt"/>
                <a:ea typeface="+mn-ea"/>
                <a:cs typeface="+mn-ea"/>
                <a:sym typeface="+mn-lt"/>
              </a:endParaRPr>
            </a:p>
          </p:txBody>
        </p:sp>
        <p:sp>
          <p:nvSpPr>
            <p:cNvPr id="53" name="Title 3">
              <a:extLst>
                <a:ext uri="{FF2B5EF4-FFF2-40B4-BE49-F238E27FC236}">
                  <a16:creationId xmlns:a16="http://schemas.microsoft.com/office/drawing/2014/main" id="{4562A521-3B29-4A36-A0BC-C64CF9E86330}"/>
                </a:ext>
              </a:extLst>
            </p:cNvPr>
            <p:cNvSpPr txBox="1">
              <a:spLocks/>
            </p:cNvSpPr>
            <p:nvPr/>
          </p:nvSpPr>
          <p:spPr>
            <a:xfrm>
              <a:off x="3220532" y="3051249"/>
              <a:ext cx="1785437"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800" b="0" dirty="0">
                  <a:solidFill>
                    <a:schemeClr val="tx1">
                      <a:alpha val="50000"/>
                    </a:schemeClr>
                  </a:solidFill>
                  <a:latin typeface="+mn-lt"/>
                  <a:ea typeface="+mn-ea"/>
                  <a:cs typeface="+mn-ea"/>
                  <a:sym typeface="+mn-lt"/>
                </a:rPr>
                <a:t>Maps small title here</a:t>
              </a:r>
              <a:endParaRPr lang="en-US" sz="100" b="0" dirty="0">
                <a:solidFill>
                  <a:schemeClr val="tx1">
                    <a:alpha val="50000"/>
                  </a:schemeClr>
                </a:solidFill>
                <a:latin typeface="+mn-lt"/>
                <a:ea typeface="+mn-ea"/>
                <a:cs typeface="+mn-ea"/>
                <a:sym typeface="+mn-lt"/>
              </a:endParaRPr>
            </a:p>
          </p:txBody>
        </p:sp>
      </p:grpSp>
    </p:spTree>
    <p:extLst>
      <p:ext uri="{BB962C8B-B14F-4D97-AF65-F5344CB8AC3E}">
        <p14:creationId xmlns:p14="http://schemas.microsoft.com/office/powerpoint/2010/main" val="1682115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c="http://schemas.openxmlformats.org/drawingml/2006/chart" xmlns:p14="http://schemas.microsoft.com/office/powerpoint/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0.70"/>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par>
                          <p:cTn id="14" fill="hold">
                            <p:stCondLst>
                              <p:cond delay="1500"/>
                            </p:stCondLst>
                            <p:childTnLst>
                              <p:par>
                                <p:cTn id="15" presetID="2" presetClass="entr" presetSubtype="4" decel="50000"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1500" fill="hold"/>
                                        <p:tgtEl>
                                          <p:spTgt spid="49"/>
                                        </p:tgtEl>
                                        <p:attrNameLst>
                                          <p:attrName>ppt_x</p:attrName>
                                        </p:attrNameLst>
                                      </p:cBhvr>
                                      <p:tavLst>
                                        <p:tav tm="0">
                                          <p:val>
                                            <p:strVal val="#ppt_x"/>
                                          </p:val>
                                        </p:tav>
                                        <p:tav tm="100000">
                                          <p:val>
                                            <p:strVal val="#ppt_x"/>
                                          </p:val>
                                        </p:tav>
                                      </p:tavLst>
                                    </p:anim>
                                    <p:anim calcmode="lin" valueType="num">
                                      <p:cBhvr additive="base">
                                        <p:cTn id="18" dur="1500" fill="hold"/>
                                        <p:tgtEl>
                                          <p:spTgt spid="49"/>
                                        </p:tgtEl>
                                        <p:attrNameLst>
                                          <p:attrName>ppt_y</p:attrName>
                                        </p:attrNameLst>
                                      </p:cBhvr>
                                      <p:tavLst>
                                        <p:tav tm="0">
                                          <p:val>
                                            <p:strVal val="1+#ppt_h/2"/>
                                          </p:val>
                                        </p:tav>
                                        <p:tav tm="100000">
                                          <p:val>
                                            <p:strVal val="#ppt_y"/>
                                          </p:val>
                                        </p:tav>
                                      </p:tavLst>
                                    </p:anim>
                                  </p:childTnLst>
                                </p:cTn>
                              </p:par>
                              <p:par>
                                <p:cTn id="19" presetID="2" presetClass="entr" presetSubtype="4" decel="50000" fill="hold" nodeType="withEffect">
                                  <p:stCondLst>
                                    <p:cond delay="50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1500" fill="hold"/>
                                        <p:tgtEl>
                                          <p:spTgt spid="40"/>
                                        </p:tgtEl>
                                        <p:attrNameLst>
                                          <p:attrName>ppt_x</p:attrName>
                                        </p:attrNameLst>
                                      </p:cBhvr>
                                      <p:tavLst>
                                        <p:tav tm="0">
                                          <p:val>
                                            <p:strVal val="#ppt_x"/>
                                          </p:val>
                                        </p:tav>
                                        <p:tav tm="100000">
                                          <p:val>
                                            <p:strVal val="#ppt_x"/>
                                          </p:val>
                                        </p:tav>
                                      </p:tavLst>
                                    </p:anim>
                                    <p:anim calcmode="lin" valueType="num">
                                      <p:cBhvr additive="base">
                                        <p:cTn id="22" dur="1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1">
            <a:extLst>
              <a:ext uri="{FF2B5EF4-FFF2-40B4-BE49-F238E27FC236}">
                <a16:creationId xmlns:a16="http://schemas.microsoft.com/office/drawing/2014/main" id="{6AD9641B-EF16-4375-885D-824B4165C96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47022" y="5018082"/>
            <a:ext cx="7897953" cy="1027397"/>
          </a:xfrm>
          <a:prstGeom prst="rect">
            <a:avLst/>
          </a:prstGeom>
        </p:spPr>
      </p:pic>
      <p:grpSp>
        <p:nvGrpSpPr>
          <p:cNvPr id="64" name="Group 19">
            <a:extLst>
              <a:ext uri="{FF2B5EF4-FFF2-40B4-BE49-F238E27FC236}">
                <a16:creationId xmlns:a16="http://schemas.microsoft.com/office/drawing/2014/main" id="{B2CB7056-0577-43BB-9FC9-7A52C1A7EC6F}"/>
              </a:ext>
            </a:extLst>
          </p:cNvPr>
          <p:cNvGrpSpPr/>
          <p:nvPr/>
        </p:nvGrpSpPr>
        <p:grpSpPr>
          <a:xfrm>
            <a:off x="4986864" y="3731619"/>
            <a:ext cx="2218271" cy="1660529"/>
            <a:chOff x="3435347" y="2114551"/>
            <a:chExt cx="1663703" cy="1245397"/>
          </a:xfrm>
          <a:gradFill flip="none" rotWithShape="1">
            <a:gsLst>
              <a:gs pos="0">
                <a:srgbClr val="262626">
                  <a:lumMod val="10000"/>
                  <a:lumOff val="90000"/>
                  <a:shade val="30000"/>
                  <a:satMod val="115000"/>
                </a:srgbClr>
              </a:gs>
              <a:gs pos="50000">
                <a:srgbClr val="262626">
                  <a:lumMod val="10000"/>
                  <a:lumOff val="90000"/>
                  <a:shade val="67500"/>
                  <a:satMod val="115000"/>
                </a:srgbClr>
              </a:gs>
              <a:gs pos="100000">
                <a:srgbClr val="262626">
                  <a:lumMod val="10000"/>
                  <a:lumOff val="90000"/>
                  <a:shade val="100000"/>
                  <a:satMod val="115000"/>
                </a:srgbClr>
              </a:gs>
            </a:gsLst>
            <a:lin ang="5400000" scaled="1"/>
            <a:tileRect/>
          </a:gradFill>
        </p:grpSpPr>
        <p:sp>
          <p:nvSpPr>
            <p:cNvPr id="65" name="Freeform 17">
              <a:extLst>
                <a:ext uri="{FF2B5EF4-FFF2-40B4-BE49-F238E27FC236}">
                  <a16:creationId xmlns:a16="http://schemas.microsoft.com/office/drawing/2014/main" id="{2ACE18CF-1993-41B0-A5A5-8D837656831A}"/>
                </a:ext>
              </a:extLst>
            </p:cNvPr>
            <p:cNvSpPr/>
            <p:nvPr/>
          </p:nvSpPr>
          <p:spPr>
            <a:xfrm rot="5400000" flipH="1" flipV="1">
              <a:off x="4060427" y="2321323"/>
              <a:ext cx="1245396" cy="831851"/>
            </a:xfrm>
            <a:custGeom>
              <a:avLst/>
              <a:gdLst>
                <a:gd name="connsiteX0" fmla="*/ 1245396 w 1245396"/>
                <a:gd name="connsiteY0" fmla="*/ 1 h 831851"/>
                <a:gd name="connsiteX1" fmla="*/ 1062946 w 1245396"/>
                <a:gd name="connsiteY1" fmla="*/ 831851 h 831851"/>
                <a:gd name="connsiteX2" fmla="*/ 191295 w 1245396"/>
                <a:gd name="connsiteY2" fmla="*/ 831851 h 831851"/>
                <a:gd name="connsiteX3" fmla="*/ 191295 w 1245396"/>
                <a:gd name="connsiteY3" fmla="*/ 831851 h 831851"/>
                <a:gd name="connsiteX4" fmla="*/ 0 w 1245396"/>
                <a:gd name="connsiteY4" fmla="*/ 831851 h 831851"/>
                <a:gd name="connsiteX5" fmla="*/ 328499 w 1245396"/>
                <a:gd name="connsiteY5" fmla="*/ 0 h 831851"/>
                <a:gd name="connsiteX6" fmla="*/ 1245395 w 1245396"/>
                <a:gd name="connsiteY6" fmla="*/ 0 h 831851"/>
                <a:gd name="connsiteX7" fmla="*/ 1245394 w 1245396"/>
                <a:gd name="connsiteY7" fmla="*/ 1 h 83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5396" h="831851">
                  <a:moveTo>
                    <a:pt x="1245396" y="1"/>
                  </a:moveTo>
                  <a:lnTo>
                    <a:pt x="1062946" y="831851"/>
                  </a:lnTo>
                  <a:lnTo>
                    <a:pt x="191295" y="831851"/>
                  </a:lnTo>
                  <a:lnTo>
                    <a:pt x="191295" y="831851"/>
                  </a:lnTo>
                  <a:lnTo>
                    <a:pt x="0" y="831851"/>
                  </a:lnTo>
                  <a:lnTo>
                    <a:pt x="328499" y="0"/>
                  </a:lnTo>
                  <a:lnTo>
                    <a:pt x="1245395" y="0"/>
                  </a:lnTo>
                  <a:lnTo>
                    <a:pt x="1245394" y="1"/>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cs typeface="+mn-ea"/>
                <a:sym typeface="+mn-lt"/>
              </a:endParaRPr>
            </a:p>
          </p:txBody>
        </p:sp>
        <p:sp>
          <p:nvSpPr>
            <p:cNvPr id="66" name="Freeform 18">
              <a:extLst>
                <a:ext uri="{FF2B5EF4-FFF2-40B4-BE49-F238E27FC236}">
                  <a16:creationId xmlns:a16="http://schemas.microsoft.com/office/drawing/2014/main" id="{87FB9E94-A697-44EA-A10F-74167895938C}"/>
                </a:ext>
              </a:extLst>
            </p:cNvPr>
            <p:cNvSpPr/>
            <p:nvPr/>
          </p:nvSpPr>
          <p:spPr>
            <a:xfrm rot="16200000" flipV="1">
              <a:off x="3228575" y="2321324"/>
              <a:ext cx="1245396" cy="831851"/>
            </a:xfrm>
            <a:custGeom>
              <a:avLst/>
              <a:gdLst>
                <a:gd name="connsiteX0" fmla="*/ 1245396 w 1245396"/>
                <a:gd name="connsiteY0" fmla="*/ 1 h 831851"/>
                <a:gd name="connsiteX1" fmla="*/ 1245394 w 1245396"/>
                <a:gd name="connsiteY1" fmla="*/ 1 h 831851"/>
                <a:gd name="connsiteX2" fmla="*/ 1245395 w 1245396"/>
                <a:gd name="connsiteY2" fmla="*/ 0 h 831851"/>
                <a:gd name="connsiteX3" fmla="*/ 328499 w 1245396"/>
                <a:gd name="connsiteY3" fmla="*/ 0 h 831851"/>
                <a:gd name="connsiteX4" fmla="*/ 0 w 1245396"/>
                <a:gd name="connsiteY4" fmla="*/ 831851 h 831851"/>
                <a:gd name="connsiteX5" fmla="*/ 191295 w 1245396"/>
                <a:gd name="connsiteY5" fmla="*/ 831851 h 831851"/>
                <a:gd name="connsiteX6" fmla="*/ 191295 w 1245396"/>
                <a:gd name="connsiteY6" fmla="*/ 831851 h 831851"/>
                <a:gd name="connsiteX7" fmla="*/ 1062946 w 1245396"/>
                <a:gd name="connsiteY7" fmla="*/ 831851 h 83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5396" h="831851">
                  <a:moveTo>
                    <a:pt x="1245396" y="1"/>
                  </a:moveTo>
                  <a:lnTo>
                    <a:pt x="1245394" y="1"/>
                  </a:lnTo>
                  <a:lnTo>
                    <a:pt x="1245395" y="0"/>
                  </a:lnTo>
                  <a:lnTo>
                    <a:pt x="328499" y="0"/>
                  </a:lnTo>
                  <a:lnTo>
                    <a:pt x="0" y="831851"/>
                  </a:lnTo>
                  <a:lnTo>
                    <a:pt x="191295" y="831851"/>
                  </a:lnTo>
                  <a:lnTo>
                    <a:pt x="191295" y="831851"/>
                  </a:lnTo>
                  <a:lnTo>
                    <a:pt x="1062946" y="831851"/>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cs typeface="+mn-ea"/>
                <a:sym typeface="+mn-lt"/>
              </a:endParaRPr>
            </a:p>
          </p:txBody>
        </p:sp>
      </p:grpSp>
      <p:sp>
        <p:nvSpPr>
          <p:cNvPr id="67" name="Freeform 5">
            <a:extLst>
              <a:ext uri="{FF2B5EF4-FFF2-40B4-BE49-F238E27FC236}">
                <a16:creationId xmlns:a16="http://schemas.microsoft.com/office/drawing/2014/main" id="{458CD499-81D5-4096-9E92-C2AD2B4D710F}"/>
              </a:ext>
            </a:extLst>
          </p:cNvPr>
          <p:cNvSpPr>
            <a:spLocks/>
          </p:cNvSpPr>
          <p:nvPr/>
        </p:nvSpPr>
        <p:spPr bwMode="auto">
          <a:xfrm rot="21362184">
            <a:off x="5626100" y="2498097"/>
            <a:ext cx="1879599" cy="1883833"/>
          </a:xfrm>
          <a:custGeom>
            <a:avLst/>
            <a:gdLst>
              <a:gd name="T0" fmla="*/ 372 w 372"/>
              <a:gd name="T1" fmla="*/ 0 h 374"/>
              <a:gd name="T2" fmla="*/ 372 w 372"/>
              <a:gd name="T3" fmla="*/ 76 h 374"/>
              <a:gd name="T4" fmla="*/ 144 w 372"/>
              <a:gd name="T5" fmla="*/ 366 h 374"/>
              <a:gd name="T6" fmla="*/ 75 w 372"/>
              <a:gd name="T7" fmla="*/ 374 h 374"/>
              <a:gd name="T8" fmla="*/ 372 w 372"/>
              <a:gd name="T9" fmla="*/ 0 h 374"/>
            </a:gdLst>
            <a:ahLst/>
            <a:cxnLst>
              <a:cxn ang="0">
                <a:pos x="T0" y="T1"/>
              </a:cxn>
              <a:cxn ang="0">
                <a:pos x="T2" y="T3"/>
              </a:cxn>
              <a:cxn ang="0">
                <a:pos x="T4" y="T5"/>
              </a:cxn>
              <a:cxn ang="0">
                <a:pos x="T6" y="T7"/>
              </a:cxn>
              <a:cxn ang="0">
                <a:pos x="T8" y="T9"/>
              </a:cxn>
            </a:cxnLst>
            <a:rect l="0" t="0" r="r" b="b"/>
            <a:pathLst>
              <a:path w="372" h="374">
                <a:moveTo>
                  <a:pt x="372" y="0"/>
                </a:moveTo>
                <a:cubicBezTo>
                  <a:pt x="372" y="76"/>
                  <a:pt x="372" y="76"/>
                  <a:pt x="372" y="76"/>
                </a:cubicBezTo>
                <a:cubicBezTo>
                  <a:pt x="372" y="76"/>
                  <a:pt x="104" y="34"/>
                  <a:pt x="144" y="366"/>
                </a:cubicBezTo>
                <a:cubicBezTo>
                  <a:pt x="75" y="374"/>
                  <a:pt x="75" y="374"/>
                  <a:pt x="75" y="374"/>
                </a:cubicBezTo>
                <a:cubicBezTo>
                  <a:pt x="75" y="374"/>
                  <a:pt x="0" y="0"/>
                  <a:pt x="372"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262626"/>
              </a:solidFill>
              <a:effectLst/>
              <a:uLnTx/>
              <a:uFillTx/>
              <a:cs typeface="+mn-ea"/>
              <a:sym typeface="+mn-lt"/>
            </a:endParaRPr>
          </a:p>
        </p:txBody>
      </p:sp>
      <p:sp>
        <p:nvSpPr>
          <p:cNvPr id="68" name="Freeform 5">
            <a:extLst>
              <a:ext uri="{FF2B5EF4-FFF2-40B4-BE49-F238E27FC236}">
                <a16:creationId xmlns:a16="http://schemas.microsoft.com/office/drawing/2014/main" id="{A38C3437-8711-4787-B93C-1E8BB254C11B}"/>
              </a:ext>
            </a:extLst>
          </p:cNvPr>
          <p:cNvSpPr>
            <a:spLocks/>
          </p:cNvSpPr>
          <p:nvPr/>
        </p:nvSpPr>
        <p:spPr bwMode="auto">
          <a:xfrm rot="920141">
            <a:off x="5767645" y="3246517"/>
            <a:ext cx="1879599" cy="1883833"/>
          </a:xfrm>
          <a:custGeom>
            <a:avLst/>
            <a:gdLst>
              <a:gd name="T0" fmla="*/ 372 w 372"/>
              <a:gd name="T1" fmla="*/ 0 h 374"/>
              <a:gd name="T2" fmla="*/ 372 w 372"/>
              <a:gd name="T3" fmla="*/ 76 h 374"/>
              <a:gd name="T4" fmla="*/ 144 w 372"/>
              <a:gd name="T5" fmla="*/ 366 h 374"/>
              <a:gd name="T6" fmla="*/ 75 w 372"/>
              <a:gd name="T7" fmla="*/ 374 h 374"/>
              <a:gd name="T8" fmla="*/ 372 w 372"/>
              <a:gd name="T9" fmla="*/ 0 h 374"/>
            </a:gdLst>
            <a:ahLst/>
            <a:cxnLst>
              <a:cxn ang="0">
                <a:pos x="T0" y="T1"/>
              </a:cxn>
              <a:cxn ang="0">
                <a:pos x="T2" y="T3"/>
              </a:cxn>
              <a:cxn ang="0">
                <a:pos x="T4" y="T5"/>
              </a:cxn>
              <a:cxn ang="0">
                <a:pos x="T6" y="T7"/>
              </a:cxn>
              <a:cxn ang="0">
                <a:pos x="T8" y="T9"/>
              </a:cxn>
            </a:cxnLst>
            <a:rect l="0" t="0" r="r" b="b"/>
            <a:pathLst>
              <a:path w="372" h="374">
                <a:moveTo>
                  <a:pt x="372" y="0"/>
                </a:moveTo>
                <a:cubicBezTo>
                  <a:pt x="372" y="76"/>
                  <a:pt x="372" y="76"/>
                  <a:pt x="372" y="76"/>
                </a:cubicBezTo>
                <a:cubicBezTo>
                  <a:pt x="372" y="76"/>
                  <a:pt x="104" y="34"/>
                  <a:pt x="144" y="366"/>
                </a:cubicBezTo>
                <a:cubicBezTo>
                  <a:pt x="75" y="374"/>
                  <a:pt x="75" y="374"/>
                  <a:pt x="75" y="374"/>
                </a:cubicBezTo>
                <a:cubicBezTo>
                  <a:pt x="75" y="374"/>
                  <a:pt x="0" y="0"/>
                  <a:pt x="372"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262626"/>
              </a:solidFill>
              <a:effectLst/>
              <a:uLnTx/>
              <a:uFillTx/>
              <a:cs typeface="+mn-ea"/>
              <a:sym typeface="+mn-lt"/>
            </a:endParaRPr>
          </a:p>
        </p:txBody>
      </p:sp>
      <p:sp>
        <p:nvSpPr>
          <p:cNvPr id="69" name="Freeform 5">
            <a:extLst>
              <a:ext uri="{FF2B5EF4-FFF2-40B4-BE49-F238E27FC236}">
                <a16:creationId xmlns:a16="http://schemas.microsoft.com/office/drawing/2014/main" id="{B9E32CEF-50AE-4AA2-9291-AA2D379AA9B1}"/>
              </a:ext>
            </a:extLst>
          </p:cNvPr>
          <p:cNvSpPr>
            <a:spLocks/>
          </p:cNvSpPr>
          <p:nvPr/>
        </p:nvSpPr>
        <p:spPr bwMode="auto">
          <a:xfrm rot="237816" flipH="1">
            <a:off x="4686300" y="2498097"/>
            <a:ext cx="1879599" cy="1883833"/>
          </a:xfrm>
          <a:custGeom>
            <a:avLst/>
            <a:gdLst>
              <a:gd name="T0" fmla="*/ 372 w 372"/>
              <a:gd name="T1" fmla="*/ 0 h 374"/>
              <a:gd name="T2" fmla="*/ 372 w 372"/>
              <a:gd name="T3" fmla="*/ 76 h 374"/>
              <a:gd name="T4" fmla="*/ 144 w 372"/>
              <a:gd name="T5" fmla="*/ 366 h 374"/>
              <a:gd name="T6" fmla="*/ 75 w 372"/>
              <a:gd name="T7" fmla="*/ 374 h 374"/>
              <a:gd name="T8" fmla="*/ 372 w 372"/>
              <a:gd name="T9" fmla="*/ 0 h 374"/>
            </a:gdLst>
            <a:ahLst/>
            <a:cxnLst>
              <a:cxn ang="0">
                <a:pos x="T0" y="T1"/>
              </a:cxn>
              <a:cxn ang="0">
                <a:pos x="T2" y="T3"/>
              </a:cxn>
              <a:cxn ang="0">
                <a:pos x="T4" y="T5"/>
              </a:cxn>
              <a:cxn ang="0">
                <a:pos x="T6" y="T7"/>
              </a:cxn>
              <a:cxn ang="0">
                <a:pos x="T8" y="T9"/>
              </a:cxn>
            </a:cxnLst>
            <a:rect l="0" t="0" r="r" b="b"/>
            <a:pathLst>
              <a:path w="372" h="374">
                <a:moveTo>
                  <a:pt x="372" y="0"/>
                </a:moveTo>
                <a:cubicBezTo>
                  <a:pt x="372" y="76"/>
                  <a:pt x="372" y="76"/>
                  <a:pt x="372" y="76"/>
                </a:cubicBezTo>
                <a:cubicBezTo>
                  <a:pt x="372" y="76"/>
                  <a:pt x="104" y="34"/>
                  <a:pt x="144" y="366"/>
                </a:cubicBezTo>
                <a:cubicBezTo>
                  <a:pt x="75" y="374"/>
                  <a:pt x="75" y="374"/>
                  <a:pt x="75" y="374"/>
                </a:cubicBezTo>
                <a:cubicBezTo>
                  <a:pt x="75" y="374"/>
                  <a:pt x="0" y="0"/>
                  <a:pt x="372"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262626"/>
              </a:solidFill>
              <a:effectLst/>
              <a:uLnTx/>
              <a:uFillTx/>
              <a:cs typeface="+mn-ea"/>
              <a:sym typeface="+mn-lt"/>
            </a:endParaRPr>
          </a:p>
        </p:txBody>
      </p:sp>
      <p:sp>
        <p:nvSpPr>
          <p:cNvPr id="70" name="Freeform 5">
            <a:extLst>
              <a:ext uri="{FF2B5EF4-FFF2-40B4-BE49-F238E27FC236}">
                <a16:creationId xmlns:a16="http://schemas.microsoft.com/office/drawing/2014/main" id="{DE644514-2AFE-436B-8037-AE623D7A3F54}"/>
              </a:ext>
            </a:extLst>
          </p:cNvPr>
          <p:cNvSpPr>
            <a:spLocks/>
          </p:cNvSpPr>
          <p:nvPr/>
        </p:nvSpPr>
        <p:spPr bwMode="auto">
          <a:xfrm rot="20679859" flipH="1">
            <a:off x="4544755" y="3246517"/>
            <a:ext cx="1879599" cy="1883833"/>
          </a:xfrm>
          <a:custGeom>
            <a:avLst/>
            <a:gdLst>
              <a:gd name="T0" fmla="*/ 372 w 372"/>
              <a:gd name="T1" fmla="*/ 0 h 374"/>
              <a:gd name="T2" fmla="*/ 372 w 372"/>
              <a:gd name="T3" fmla="*/ 76 h 374"/>
              <a:gd name="T4" fmla="*/ 144 w 372"/>
              <a:gd name="T5" fmla="*/ 366 h 374"/>
              <a:gd name="T6" fmla="*/ 75 w 372"/>
              <a:gd name="T7" fmla="*/ 374 h 374"/>
              <a:gd name="T8" fmla="*/ 372 w 372"/>
              <a:gd name="T9" fmla="*/ 0 h 374"/>
            </a:gdLst>
            <a:ahLst/>
            <a:cxnLst>
              <a:cxn ang="0">
                <a:pos x="T0" y="T1"/>
              </a:cxn>
              <a:cxn ang="0">
                <a:pos x="T2" y="T3"/>
              </a:cxn>
              <a:cxn ang="0">
                <a:pos x="T4" y="T5"/>
              </a:cxn>
              <a:cxn ang="0">
                <a:pos x="T6" y="T7"/>
              </a:cxn>
              <a:cxn ang="0">
                <a:pos x="T8" y="T9"/>
              </a:cxn>
            </a:cxnLst>
            <a:rect l="0" t="0" r="r" b="b"/>
            <a:pathLst>
              <a:path w="372" h="374">
                <a:moveTo>
                  <a:pt x="372" y="0"/>
                </a:moveTo>
                <a:cubicBezTo>
                  <a:pt x="372" y="76"/>
                  <a:pt x="372" y="76"/>
                  <a:pt x="372" y="76"/>
                </a:cubicBezTo>
                <a:cubicBezTo>
                  <a:pt x="372" y="76"/>
                  <a:pt x="104" y="34"/>
                  <a:pt x="144" y="366"/>
                </a:cubicBezTo>
                <a:cubicBezTo>
                  <a:pt x="75" y="374"/>
                  <a:pt x="75" y="374"/>
                  <a:pt x="75" y="374"/>
                </a:cubicBezTo>
                <a:cubicBezTo>
                  <a:pt x="75" y="374"/>
                  <a:pt x="0" y="0"/>
                  <a:pt x="372"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262626"/>
              </a:solidFill>
              <a:effectLst/>
              <a:uLnTx/>
              <a:uFillTx/>
              <a:cs typeface="+mn-ea"/>
              <a:sym typeface="+mn-lt"/>
            </a:endParaRPr>
          </a:p>
        </p:txBody>
      </p:sp>
      <p:grpSp>
        <p:nvGrpSpPr>
          <p:cNvPr id="71" name="Group 26">
            <a:extLst>
              <a:ext uri="{FF2B5EF4-FFF2-40B4-BE49-F238E27FC236}">
                <a16:creationId xmlns:a16="http://schemas.microsoft.com/office/drawing/2014/main" id="{98C037EC-805E-4A61-A5BA-515BDCAC73C3}"/>
              </a:ext>
            </a:extLst>
          </p:cNvPr>
          <p:cNvGrpSpPr/>
          <p:nvPr/>
        </p:nvGrpSpPr>
        <p:grpSpPr>
          <a:xfrm>
            <a:off x="4986865" y="3978211"/>
            <a:ext cx="2218268" cy="1854204"/>
            <a:chOff x="3740150" y="2705895"/>
            <a:chExt cx="1663701" cy="1390653"/>
          </a:xfrm>
        </p:grpSpPr>
        <p:sp>
          <p:nvSpPr>
            <p:cNvPr id="72" name="Freeform 15">
              <a:extLst>
                <a:ext uri="{FF2B5EF4-FFF2-40B4-BE49-F238E27FC236}">
                  <a16:creationId xmlns:a16="http://schemas.microsoft.com/office/drawing/2014/main" id="{243F6781-E96E-4D85-9333-402F1BD58BE2}"/>
                </a:ext>
              </a:extLst>
            </p:cNvPr>
            <p:cNvSpPr/>
            <p:nvPr/>
          </p:nvSpPr>
          <p:spPr>
            <a:xfrm rot="16200000" flipV="1">
              <a:off x="4292600" y="2985296"/>
              <a:ext cx="1390652" cy="831851"/>
            </a:xfrm>
            <a:custGeom>
              <a:avLst/>
              <a:gdLst>
                <a:gd name="connsiteX0" fmla="*/ 1390652 w 1390652"/>
                <a:gd name="connsiteY0" fmla="*/ 1 h 831851"/>
                <a:gd name="connsiteX1" fmla="*/ 1390650 w 1390652"/>
                <a:gd name="connsiteY1" fmla="*/ 1 h 831851"/>
                <a:gd name="connsiteX2" fmla="*/ 1390651 w 1390652"/>
                <a:gd name="connsiteY2" fmla="*/ 0 h 831851"/>
                <a:gd name="connsiteX3" fmla="*/ 328498 w 1390652"/>
                <a:gd name="connsiteY3" fmla="*/ 0 h 831851"/>
                <a:gd name="connsiteX4" fmla="*/ 0 w 1390652"/>
                <a:gd name="connsiteY4" fmla="*/ 831851 h 831851"/>
                <a:gd name="connsiteX5" fmla="*/ 336551 w 1390652"/>
                <a:gd name="connsiteY5" fmla="*/ 831851 h 831851"/>
                <a:gd name="connsiteX6" fmla="*/ 336551 w 1390652"/>
                <a:gd name="connsiteY6" fmla="*/ 831851 h 831851"/>
                <a:gd name="connsiteX7" fmla="*/ 1208202 w 1390652"/>
                <a:gd name="connsiteY7" fmla="*/ 831851 h 83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0652" h="831851">
                  <a:moveTo>
                    <a:pt x="1390652" y="1"/>
                  </a:moveTo>
                  <a:lnTo>
                    <a:pt x="1390650" y="1"/>
                  </a:lnTo>
                  <a:lnTo>
                    <a:pt x="1390651" y="0"/>
                  </a:lnTo>
                  <a:lnTo>
                    <a:pt x="328498" y="0"/>
                  </a:lnTo>
                  <a:lnTo>
                    <a:pt x="0" y="831851"/>
                  </a:lnTo>
                  <a:lnTo>
                    <a:pt x="336551" y="831851"/>
                  </a:lnTo>
                  <a:lnTo>
                    <a:pt x="336551" y="831851"/>
                  </a:lnTo>
                  <a:lnTo>
                    <a:pt x="1208202" y="831851"/>
                  </a:lnTo>
                  <a:close/>
                </a:path>
              </a:pathLst>
            </a:custGeom>
            <a:solidFill>
              <a:srgbClr val="262626">
                <a:lumMod val="50000"/>
                <a:lumOff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cs typeface="+mn-ea"/>
                <a:sym typeface="+mn-lt"/>
              </a:endParaRPr>
            </a:p>
          </p:txBody>
        </p:sp>
        <p:sp>
          <p:nvSpPr>
            <p:cNvPr id="73" name="Freeform 16">
              <a:extLst>
                <a:ext uri="{FF2B5EF4-FFF2-40B4-BE49-F238E27FC236}">
                  <a16:creationId xmlns:a16="http://schemas.microsoft.com/office/drawing/2014/main" id="{667CEB9E-1F67-4403-822E-43C81C3FB7C2}"/>
                </a:ext>
              </a:extLst>
            </p:cNvPr>
            <p:cNvSpPr/>
            <p:nvPr/>
          </p:nvSpPr>
          <p:spPr>
            <a:xfrm rot="5400000" flipH="1" flipV="1">
              <a:off x="3460750" y="2985295"/>
              <a:ext cx="1390652" cy="831851"/>
            </a:xfrm>
            <a:custGeom>
              <a:avLst/>
              <a:gdLst>
                <a:gd name="connsiteX0" fmla="*/ 1390652 w 1390652"/>
                <a:gd name="connsiteY0" fmla="*/ 1 h 831851"/>
                <a:gd name="connsiteX1" fmla="*/ 1208202 w 1390652"/>
                <a:gd name="connsiteY1" fmla="*/ 831851 h 831851"/>
                <a:gd name="connsiteX2" fmla="*/ 336551 w 1390652"/>
                <a:gd name="connsiteY2" fmla="*/ 831851 h 831851"/>
                <a:gd name="connsiteX3" fmla="*/ 336551 w 1390652"/>
                <a:gd name="connsiteY3" fmla="*/ 831851 h 831851"/>
                <a:gd name="connsiteX4" fmla="*/ 0 w 1390652"/>
                <a:gd name="connsiteY4" fmla="*/ 831851 h 831851"/>
                <a:gd name="connsiteX5" fmla="*/ 328498 w 1390652"/>
                <a:gd name="connsiteY5" fmla="*/ 0 h 831851"/>
                <a:gd name="connsiteX6" fmla="*/ 1390651 w 1390652"/>
                <a:gd name="connsiteY6" fmla="*/ 0 h 831851"/>
                <a:gd name="connsiteX7" fmla="*/ 1390650 w 1390652"/>
                <a:gd name="connsiteY7" fmla="*/ 1 h 83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0652" h="831851">
                  <a:moveTo>
                    <a:pt x="1390652" y="1"/>
                  </a:moveTo>
                  <a:lnTo>
                    <a:pt x="1208202" y="831851"/>
                  </a:lnTo>
                  <a:lnTo>
                    <a:pt x="336551" y="831851"/>
                  </a:lnTo>
                  <a:lnTo>
                    <a:pt x="336551" y="831851"/>
                  </a:lnTo>
                  <a:lnTo>
                    <a:pt x="0" y="831851"/>
                  </a:lnTo>
                  <a:lnTo>
                    <a:pt x="328498" y="0"/>
                  </a:lnTo>
                  <a:lnTo>
                    <a:pt x="1390651" y="0"/>
                  </a:lnTo>
                  <a:lnTo>
                    <a:pt x="1390650" y="1"/>
                  </a:lnTo>
                  <a:close/>
                </a:path>
              </a:pathLst>
            </a:custGeom>
            <a:solidFill>
              <a:srgbClr val="262626">
                <a:lumMod val="25000"/>
                <a:lumOff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cs typeface="+mn-ea"/>
                <a:sym typeface="+mn-lt"/>
              </a:endParaRPr>
            </a:p>
          </p:txBody>
        </p:sp>
      </p:grpSp>
      <p:grpSp>
        <p:nvGrpSpPr>
          <p:cNvPr id="74" name="Group 38">
            <a:extLst>
              <a:ext uri="{FF2B5EF4-FFF2-40B4-BE49-F238E27FC236}">
                <a16:creationId xmlns:a16="http://schemas.microsoft.com/office/drawing/2014/main" id="{CA83A3E6-C673-40C1-832C-FE002720636D}"/>
              </a:ext>
            </a:extLst>
          </p:cNvPr>
          <p:cNvGrpSpPr/>
          <p:nvPr/>
        </p:nvGrpSpPr>
        <p:grpSpPr>
          <a:xfrm>
            <a:off x="7626445" y="3441363"/>
            <a:ext cx="605909" cy="605909"/>
            <a:chOff x="762000" y="2017897"/>
            <a:chExt cx="484356" cy="484356"/>
          </a:xfrm>
          <a:solidFill>
            <a:srgbClr val="00BCD4"/>
          </a:solidFill>
          <a:effectLst>
            <a:outerShdw blurRad="50800" dist="38100" dir="10800000" algn="r" rotWithShape="0">
              <a:prstClr val="black">
                <a:alpha val="40000"/>
              </a:prstClr>
            </a:outerShdw>
          </a:effectLst>
        </p:grpSpPr>
        <p:sp>
          <p:nvSpPr>
            <p:cNvPr id="75" name="Oval 39">
              <a:extLst>
                <a:ext uri="{FF2B5EF4-FFF2-40B4-BE49-F238E27FC236}">
                  <a16:creationId xmlns:a16="http://schemas.microsoft.com/office/drawing/2014/main" id="{730E939D-3D20-4C53-8440-7E29A9781DDA}"/>
                </a:ext>
              </a:extLst>
            </p:cNvPr>
            <p:cNvSpPr/>
            <p:nvPr/>
          </p:nvSpPr>
          <p:spPr>
            <a:xfrm>
              <a:off x="762000" y="2017897"/>
              <a:ext cx="484356" cy="484356"/>
            </a:xfrm>
            <a:prstGeom prst="ellipse">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sp>
          <p:nvSpPr>
            <p:cNvPr id="76" name="Oval 40">
              <a:extLst>
                <a:ext uri="{FF2B5EF4-FFF2-40B4-BE49-F238E27FC236}">
                  <a16:creationId xmlns:a16="http://schemas.microsoft.com/office/drawing/2014/main" id="{599EE350-D6C6-4743-97E1-F3C289981FAA}"/>
                </a:ext>
              </a:extLst>
            </p:cNvPr>
            <p:cNvSpPr/>
            <p:nvPr/>
          </p:nvSpPr>
          <p:spPr>
            <a:xfrm>
              <a:off x="780410" y="2036307"/>
              <a:ext cx="447539" cy="447539"/>
            </a:xfrm>
            <a:prstGeom prst="ellipse">
              <a:avLst/>
            </a:prstGeom>
            <a:grpFill/>
            <a:ln w="127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cs typeface="+mn-ea"/>
                <a:sym typeface="+mn-lt"/>
              </a:endParaRPr>
            </a:p>
          </p:txBody>
        </p:sp>
      </p:grpSp>
      <p:grpSp>
        <p:nvGrpSpPr>
          <p:cNvPr id="77" name="Group 41">
            <a:extLst>
              <a:ext uri="{FF2B5EF4-FFF2-40B4-BE49-F238E27FC236}">
                <a16:creationId xmlns:a16="http://schemas.microsoft.com/office/drawing/2014/main" id="{179B112B-6F96-491C-A20B-2A27C4D421CA}"/>
              </a:ext>
            </a:extLst>
          </p:cNvPr>
          <p:cNvGrpSpPr/>
          <p:nvPr/>
        </p:nvGrpSpPr>
        <p:grpSpPr>
          <a:xfrm>
            <a:off x="7269000" y="2311063"/>
            <a:ext cx="605909" cy="605909"/>
            <a:chOff x="762000" y="2017897"/>
            <a:chExt cx="484356" cy="484356"/>
          </a:xfrm>
          <a:solidFill>
            <a:srgbClr val="008D9F"/>
          </a:solidFill>
          <a:effectLst>
            <a:outerShdw blurRad="50800" dist="38100" dir="10800000" algn="r" rotWithShape="0">
              <a:prstClr val="black">
                <a:alpha val="40000"/>
              </a:prstClr>
            </a:outerShdw>
          </a:effectLst>
        </p:grpSpPr>
        <p:sp>
          <p:nvSpPr>
            <p:cNvPr id="78" name="Oval 42">
              <a:extLst>
                <a:ext uri="{FF2B5EF4-FFF2-40B4-BE49-F238E27FC236}">
                  <a16:creationId xmlns:a16="http://schemas.microsoft.com/office/drawing/2014/main" id="{C43AEB04-437A-4AEA-9C2B-3AFE0F445610}"/>
                </a:ext>
              </a:extLst>
            </p:cNvPr>
            <p:cNvSpPr/>
            <p:nvPr/>
          </p:nvSpPr>
          <p:spPr>
            <a:xfrm>
              <a:off x="762000" y="2017897"/>
              <a:ext cx="484356" cy="484356"/>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sp>
          <p:nvSpPr>
            <p:cNvPr id="79" name="Oval 43">
              <a:extLst>
                <a:ext uri="{FF2B5EF4-FFF2-40B4-BE49-F238E27FC236}">
                  <a16:creationId xmlns:a16="http://schemas.microsoft.com/office/drawing/2014/main" id="{BBE42D57-B9B2-4204-9A79-E5A67DEB987E}"/>
                </a:ext>
              </a:extLst>
            </p:cNvPr>
            <p:cNvSpPr/>
            <p:nvPr/>
          </p:nvSpPr>
          <p:spPr>
            <a:xfrm>
              <a:off x="780410" y="2036307"/>
              <a:ext cx="447539" cy="447539"/>
            </a:xfrm>
            <a:prstGeom prst="ellipse">
              <a:avLst/>
            </a:prstGeom>
            <a:grpFill/>
            <a:ln w="9525"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cs typeface="+mn-ea"/>
                <a:sym typeface="+mn-lt"/>
              </a:endParaRPr>
            </a:p>
          </p:txBody>
        </p:sp>
      </p:grpSp>
      <p:grpSp>
        <p:nvGrpSpPr>
          <p:cNvPr id="80" name="Group 44">
            <a:extLst>
              <a:ext uri="{FF2B5EF4-FFF2-40B4-BE49-F238E27FC236}">
                <a16:creationId xmlns:a16="http://schemas.microsoft.com/office/drawing/2014/main" id="{A4200714-C388-4A99-9E58-167BCEC45E7A}"/>
              </a:ext>
            </a:extLst>
          </p:cNvPr>
          <p:cNvGrpSpPr/>
          <p:nvPr/>
        </p:nvGrpSpPr>
        <p:grpSpPr>
          <a:xfrm>
            <a:off x="4309900" y="2317413"/>
            <a:ext cx="605909" cy="605909"/>
            <a:chOff x="762000" y="2017897"/>
            <a:chExt cx="484356" cy="484356"/>
          </a:xfrm>
          <a:solidFill>
            <a:srgbClr val="00BCD4"/>
          </a:solidFill>
          <a:effectLst>
            <a:outerShdw blurRad="50800" dist="38100" dir="2700000" algn="tl" rotWithShape="0">
              <a:prstClr val="black">
                <a:alpha val="40000"/>
              </a:prstClr>
            </a:outerShdw>
          </a:effectLst>
        </p:grpSpPr>
        <p:sp>
          <p:nvSpPr>
            <p:cNvPr id="81" name="Oval 45">
              <a:extLst>
                <a:ext uri="{FF2B5EF4-FFF2-40B4-BE49-F238E27FC236}">
                  <a16:creationId xmlns:a16="http://schemas.microsoft.com/office/drawing/2014/main" id="{27DD2343-909A-4A4D-8460-5615D32F7D9E}"/>
                </a:ext>
              </a:extLst>
            </p:cNvPr>
            <p:cNvSpPr/>
            <p:nvPr/>
          </p:nvSpPr>
          <p:spPr>
            <a:xfrm>
              <a:off x="762000" y="2017897"/>
              <a:ext cx="484356" cy="484356"/>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sp>
          <p:nvSpPr>
            <p:cNvPr id="82" name="Oval 46">
              <a:extLst>
                <a:ext uri="{FF2B5EF4-FFF2-40B4-BE49-F238E27FC236}">
                  <a16:creationId xmlns:a16="http://schemas.microsoft.com/office/drawing/2014/main" id="{6F80A83B-F42C-4C38-B288-F2A2128EB41E}"/>
                </a:ext>
              </a:extLst>
            </p:cNvPr>
            <p:cNvSpPr/>
            <p:nvPr/>
          </p:nvSpPr>
          <p:spPr>
            <a:xfrm>
              <a:off x="780410" y="2036308"/>
              <a:ext cx="447539" cy="447539"/>
            </a:xfrm>
            <a:prstGeom prst="ellipse">
              <a:avLst/>
            </a:prstGeom>
            <a:grpFill/>
            <a:ln w="127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cs typeface="+mn-ea"/>
                <a:sym typeface="+mn-lt"/>
              </a:endParaRPr>
            </a:p>
          </p:txBody>
        </p:sp>
      </p:grpSp>
      <p:grpSp>
        <p:nvGrpSpPr>
          <p:cNvPr id="83" name="Group 47">
            <a:extLst>
              <a:ext uri="{FF2B5EF4-FFF2-40B4-BE49-F238E27FC236}">
                <a16:creationId xmlns:a16="http://schemas.microsoft.com/office/drawing/2014/main" id="{C146BD13-39C6-4DE6-BEF5-6DC467914547}"/>
              </a:ext>
            </a:extLst>
          </p:cNvPr>
          <p:cNvGrpSpPr/>
          <p:nvPr/>
        </p:nvGrpSpPr>
        <p:grpSpPr>
          <a:xfrm>
            <a:off x="3965154" y="3435013"/>
            <a:ext cx="605909" cy="605909"/>
            <a:chOff x="762000" y="2017897"/>
            <a:chExt cx="484356" cy="484356"/>
          </a:xfrm>
          <a:solidFill>
            <a:srgbClr val="008D9F"/>
          </a:solidFill>
          <a:effectLst>
            <a:outerShdw blurRad="50800" dist="38100" dir="2700000" algn="tl" rotWithShape="0">
              <a:prstClr val="black">
                <a:alpha val="40000"/>
              </a:prstClr>
            </a:outerShdw>
          </a:effectLst>
        </p:grpSpPr>
        <p:sp>
          <p:nvSpPr>
            <p:cNvPr id="84" name="Oval 48">
              <a:extLst>
                <a:ext uri="{FF2B5EF4-FFF2-40B4-BE49-F238E27FC236}">
                  <a16:creationId xmlns:a16="http://schemas.microsoft.com/office/drawing/2014/main" id="{2D5FDE4E-7BC4-4587-A318-BC0FE0B63546}"/>
                </a:ext>
              </a:extLst>
            </p:cNvPr>
            <p:cNvSpPr/>
            <p:nvPr/>
          </p:nvSpPr>
          <p:spPr>
            <a:xfrm>
              <a:off x="762000" y="2017897"/>
              <a:ext cx="484356" cy="484356"/>
            </a:xfrm>
            <a:prstGeom prst="ellipse">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sp>
          <p:nvSpPr>
            <p:cNvPr id="85" name="Oval 49">
              <a:extLst>
                <a:ext uri="{FF2B5EF4-FFF2-40B4-BE49-F238E27FC236}">
                  <a16:creationId xmlns:a16="http://schemas.microsoft.com/office/drawing/2014/main" id="{4366BCF2-97B9-444B-B961-8905F8589EEC}"/>
                </a:ext>
              </a:extLst>
            </p:cNvPr>
            <p:cNvSpPr/>
            <p:nvPr/>
          </p:nvSpPr>
          <p:spPr>
            <a:xfrm>
              <a:off x="780410" y="2036307"/>
              <a:ext cx="447539" cy="447539"/>
            </a:xfrm>
            <a:prstGeom prst="ellipse">
              <a:avLst/>
            </a:prstGeom>
            <a:grpFill/>
            <a:ln w="127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cs typeface="+mn-ea"/>
                <a:sym typeface="+mn-lt"/>
              </a:endParaRPr>
            </a:p>
          </p:txBody>
        </p:sp>
      </p:grpSp>
      <p:sp>
        <p:nvSpPr>
          <p:cNvPr id="86" name="Freeform 20">
            <a:extLst>
              <a:ext uri="{FF2B5EF4-FFF2-40B4-BE49-F238E27FC236}">
                <a16:creationId xmlns:a16="http://schemas.microsoft.com/office/drawing/2014/main" id="{40459EFE-ED6F-4DA4-9185-281785C44953}"/>
              </a:ext>
            </a:extLst>
          </p:cNvPr>
          <p:cNvSpPr>
            <a:spLocks noEditPoints="1"/>
          </p:cNvSpPr>
          <p:nvPr/>
        </p:nvSpPr>
        <p:spPr bwMode="auto">
          <a:xfrm>
            <a:off x="7782292" y="3606735"/>
            <a:ext cx="294217" cy="275167"/>
          </a:xfrm>
          <a:custGeom>
            <a:avLst/>
            <a:gdLst/>
            <a:ahLst/>
            <a:cxnLst>
              <a:cxn ang="0">
                <a:pos x="63" y="20"/>
              </a:cxn>
              <a:cxn ang="0">
                <a:pos x="53" y="54"/>
              </a:cxn>
              <a:cxn ang="0">
                <a:pos x="45" y="60"/>
              </a:cxn>
              <a:cxn ang="0">
                <a:pos x="10" y="60"/>
              </a:cxn>
              <a:cxn ang="0">
                <a:pos x="1" y="53"/>
              </a:cxn>
              <a:cxn ang="0">
                <a:pos x="1" y="48"/>
              </a:cxn>
              <a:cxn ang="0">
                <a:pos x="1" y="46"/>
              </a:cxn>
              <a:cxn ang="0">
                <a:pos x="1" y="44"/>
              </a:cxn>
              <a:cxn ang="0">
                <a:pos x="2" y="41"/>
              </a:cxn>
              <a:cxn ang="0">
                <a:pos x="5" y="34"/>
              </a:cxn>
              <a:cxn ang="0">
                <a:pos x="5" y="32"/>
              </a:cxn>
              <a:cxn ang="0">
                <a:pos x="7" y="30"/>
              </a:cxn>
              <a:cxn ang="0">
                <a:pos x="9" y="23"/>
              </a:cxn>
              <a:cxn ang="0">
                <a:pos x="9" y="21"/>
              </a:cxn>
              <a:cxn ang="0">
                <a:pos x="11" y="19"/>
              </a:cxn>
              <a:cxn ang="0">
                <a:pos x="13" y="12"/>
              </a:cxn>
              <a:cxn ang="0">
                <a:pos x="13" y="10"/>
              </a:cxn>
              <a:cxn ang="0">
                <a:pos x="15" y="8"/>
              </a:cxn>
              <a:cxn ang="0">
                <a:pos x="22" y="2"/>
              </a:cxn>
              <a:cxn ang="0">
                <a:pos x="22" y="2"/>
              </a:cxn>
              <a:cxn ang="0">
                <a:pos x="23" y="2"/>
              </a:cxn>
              <a:cxn ang="0">
                <a:pos x="52" y="2"/>
              </a:cxn>
              <a:cxn ang="0">
                <a:pos x="57" y="4"/>
              </a:cxn>
              <a:cxn ang="0">
                <a:pos x="57" y="9"/>
              </a:cxn>
              <a:cxn ang="0">
                <a:pos x="47" y="43"/>
              </a:cxn>
              <a:cxn ang="0">
                <a:pos x="39" y="50"/>
              </a:cxn>
              <a:cxn ang="0">
                <a:pos x="6" y="50"/>
              </a:cxn>
              <a:cxn ang="0">
                <a:pos x="5" y="51"/>
              </a:cxn>
              <a:cxn ang="0">
                <a:pos x="5" y="52"/>
              </a:cxn>
              <a:cxn ang="0">
                <a:pos x="10" y="55"/>
              </a:cxn>
              <a:cxn ang="0">
                <a:pos x="45" y="55"/>
              </a:cxn>
              <a:cxn ang="0">
                <a:pos x="49" y="53"/>
              </a:cxn>
              <a:cxn ang="0">
                <a:pos x="60" y="15"/>
              </a:cxn>
              <a:cxn ang="0">
                <a:pos x="60" y="13"/>
              </a:cxn>
              <a:cxn ang="0">
                <a:pos x="63" y="15"/>
              </a:cxn>
              <a:cxn ang="0">
                <a:pos x="63" y="20"/>
              </a:cxn>
              <a:cxn ang="0">
                <a:pos x="20" y="26"/>
              </a:cxn>
              <a:cxn ang="0">
                <a:pos x="43" y="26"/>
              </a:cxn>
              <a:cxn ang="0">
                <a:pos x="45" y="25"/>
              </a:cxn>
              <a:cxn ang="0">
                <a:pos x="45" y="22"/>
              </a:cxn>
              <a:cxn ang="0">
                <a:pos x="45" y="21"/>
              </a:cxn>
              <a:cxn ang="0">
                <a:pos x="22" y="21"/>
              </a:cxn>
              <a:cxn ang="0">
                <a:pos x="20" y="22"/>
              </a:cxn>
              <a:cxn ang="0">
                <a:pos x="19" y="25"/>
              </a:cxn>
              <a:cxn ang="0">
                <a:pos x="20" y="26"/>
              </a:cxn>
              <a:cxn ang="0">
                <a:pos x="23" y="16"/>
              </a:cxn>
              <a:cxn ang="0">
                <a:pos x="46" y="16"/>
              </a:cxn>
              <a:cxn ang="0">
                <a:pos x="48" y="15"/>
              </a:cxn>
              <a:cxn ang="0">
                <a:pos x="49" y="12"/>
              </a:cxn>
              <a:cxn ang="0">
                <a:pos x="48" y="11"/>
              </a:cxn>
              <a:cxn ang="0">
                <a:pos x="25" y="11"/>
              </a:cxn>
              <a:cxn ang="0">
                <a:pos x="23" y="12"/>
              </a:cxn>
              <a:cxn ang="0">
                <a:pos x="22" y="15"/>
              </a:cxn>
              <a:cxn ang="0">
                <a:pos x="23" y="16"/>
              </a:cxn>
            </a:cxnLst>
            <a:rect l="0" t="0" r="r" b="b"/>
            <a:pathLst>
              <a:path w="64" h="60">
                <a:moveTo>
                  <a:pt x="63" y="20"/>
                </a:moveTo>
                <a:cubicBezTo>
                  <a:pt x="53" y="54"/>
                  <a:pt x="53" y="54"/>
                  <a:pt x="53" y="54"/>
                </a:cubicBezTo>
                <a:cubicBezTo>
                  <a:pt x="52" y="57"/>
                  <a:pt x="49" y="60"/>
                  <a:pt x="45" y="60"/>
                </a:cubicBezTo>
                <a:cubicBezTo>
                  <a:pt x="10" y="60"/>
                  <a:pt x="10" y="60"/>
                  <a:pt x="10" y="60"/>
                </a:cubicBezTo>
                <a:cubicBezTo>
                  <a:pt x="6" y="60"/>
                  <a:pt x="2" y="57"/>
                  <a:pt x="1" y="53"/>
                </a:cubicBezTo>
                <a:cubicBezTo>
                  <a:pt x="0" y="51"/>
                  <a:pt x="0" y="49"/>
                  <a:pt x="1" y="48"/>
                </a:cubicBezTo>
                <a:cubicBezTo>
                  <a:pt x="1" y="47"/>
                  <a:pt x="1" y="46"/>
                  <a:pt x="1" y="46"/>
                </a:cubicBezTo>
                <a:cubicBezTo>
                  <a:pt x="1" y="45"/>
                  <a:pt x="1" y="44"/>
                  <a:pt x="1" y="44"/>
                </a:cubicBezTo>
                <a:cubicBezTo>
                  <a:pt x="1" y="43"/>
                  <a:pt x="2" y="42"/>
                  <a:pt x="2" y="41"/>
                </a:cubicBezTo>
                <a:cubicBezTo>
                  <a:pt x="4" y="40"/>
                  <a:pt x="5" y="36"/>
                  <a:pt x="5" y="34"/>
                </a:cubicBezTo>
                <a:cubicBezTo>
                  <a:pt x="5" y="34"/>
                  <a:pt x="5" y="33"/>
                  <a:pt x="5" y="32"/>
                </a:cubicBezTo>
                <a:cubicBezTo>
                  <a:pt x="5" y="32"/>
                  <a:pt x="6" y="31"/>
                  <a:pt x="7" y="30"/>
                </a:cubicBezTo>
                <a:cubicBezTo>
                  <a:pt x="8" y="29"/>
                  <a:pt x="9" y="25"/>
                  <a:pt x="9" y="23"/>
                </a:cubicBezTo>
                <a:cubicBezTo>
                  <a:pt x="9" y="23"/>
                  <a:pt x="9" y="22"/>
                  <a:pt x="9" y="21"/>
                </a:cubicBezTo>
                <a:cubicBezTo>
                  <a:pt x="9" y="20"/>
                  <a:pt x="10" y="20"/>
                  <a:pt x="11" y="19"/>
                </a:cubicBezTo>
                <a:cubicBezTo>
                  <a:pt x="12" y="18"/>
                  <a:pt x="13" y="14"/>
                  <a:pt x="13" y="12"/>
                </a:cubicBezTo>
                <a:cubicBezTo>
                  <a:pt x="13" y="12"/>
                  <a:pt x="13" y="11"/>
                  <a:pt x="13" y="10"/>
                </a:cubicBezTo>
                <a:cubicBezTo>
                  <a:pt x="13" y="10"/>
                  <a:pt x="14" y="9"/>
                  <a:pt x="15" y="8"/>
                </a:cubicBezTo>
                <a:cubicBezTo>
                  <a:pt x="16" y="6"/>
                  <a:pt x="17" y="0"/>
                  <a:pt x="22" y="2"/>
                </a:cubicBezTo>
                <a:cubicBezTo>
                  <a:pt x="22" y="2"/>
                  <a:pt x="22" y="2"/>
                  <a:pt x="22" y="2"/>
                </a:cubicBezTo>
                <a:cubicBezTo>
                  <a:pt x="22" y="2"/>
                  <a:pt x="23" y="2"/>
                  <a:pt x="23" y="2"/>
                </a:cubicBezTo>
                <a:cubicBezTo>
                  <a:pt x="52" y="2"/>
                  <a:pt x="52" y="2"/>
                  <a:pt x="52" y="2"/>
                </a:cubicBezTo>
                <a:cubicBezTo>
                  <a:pt x="54" y="2"/>
                  <a:pt x="56" y="2"/>
                  <a:pt x="57" y="4"/>
                </a:cubicBezTo>
                <a:cubicBezTo>
                  <a:pt x="58" y="5"/>
                  <a:pt x="58" y="7"/>
                  <a:pt x="57" y="9"/>
                </a:cubicBezTo>
                <a:cubicBezTo>
                  <a:pt x="47" y="43"/>
                  <a:pt x="47" y="43"/>
                  <a:pt x="47" y="43"/>
                </a:cubicBezTo>
                <a:cubicBezTo>
                  <a:pt x="45" y="49"/>
                  <a:pt x="44" y="50"/>
                  <a:pt x="39" y="50"/>
                </a:cubicBezTo>
                <a:cubicBezTo>
                  <a:pt x="6" y="50"/>
                  <a:pt x="6" y="50"/>
                  <a:pt x="6" y="50"/>
                </a:cubicBezTo>
                <a:cubicBezTo>
                  <a:pt x="6" y="50"/>
                  <a:pt x="5" y="50"/>
                  <a:pt x="5" y="51"/>
                </a:cubicBezTo>
                <a:cubicBezTo>
                  <a:pt x="5" y="51"/>
                  <a:pt x="5" y="52"/>
                  <a:pt x="5" y="52"/>
                </a:cubicBezTo>
                <a:cubicBezTo>
                  <a:pt x="6" y="55"/>
                  <a:pt x="8" y="55"/>
                  <a:pt x="10" y="55"/>
                </a:cubicBezTo>
                <a:cubicBezTo>
                  <a:pt x="45" y="55"/>
                  <a:pt x="45" y="55"/>
                  <a:pt x="45" y="55"/>
                </a:cubicBezTo>
                <a:cubicBezTo>
                  <a:pt x="47" y="55"/>
                  <a:pt x="48" y="54"/>
                  <a:pt x="49" y="53"/>
                </a:cubicBezTo>
                <a:cubicBezTo>
                  <a:pt x="60" y="15"/>
                  <a:pt x="60" y="15"/>
                  <a:pt x="60" y="15"/>
                </a:cubicBezTo>
                <a:cubicBezTo>
                  <a:pt x="60" y="15"/>
                  <a:pt x="60" y="14"/>
                  <a:pt x="60" y="13"/>
                </a:cubicBezTo>
                <a:cubicBezTo>
                  <a:pt x="61" y="14"/>
                  <a:pt x="62" y="14"/>
                  <a:pt x="63" y="15"/>
                </a:cubicBezTo>
                <a:cubicBezTo>
                  <a:pt x="64" y="16"/>
                  <a:pt x="64" y="18"/>
                  <a:pt x="63" y="20"/>
                </a:cubicBezTo>
                <a:close/>
                <a:moveTo>
                  <a:pt x="20" y="26"/>
                </a:moveTo>
                <a:cubicBezTo>
                  <a:pt x="43" y="26"/>
                  <a:pt x="43" y="26"/>
                  <a:pt x="43" y="26"/>
                </a:cubicBezTo>
                <a:cubicBezTo>
                  <a:pt x="44" y="26"/>
                  <a:pt x="44" y="25"/>
                  <a:pt x="45" y="25"/>
                </a:cubicBezTo>
                <a:cubicBezTo>
                  <a:pt x="45" y="22"/>
                  <a:pt x="45" y="22"/>
                  <a:pt x="45" y="22"/>
                </a:cubicBezTo>
                <a:cubicBezTo>
                  <a:pt x="46" y="22"/>
                  <a:pt x="45" y="21"/>
                  <a:pt x="45" y="21"/>
                </a:cubicBezTo>
                <a:cubicBezTo>
                  <a:pt x="22" y="21"/>
                  <a:pt x="22" y="21"/>
                  <a:pt x="22" y="21"/>
                </a:cubicBezTo>
                <a:cubicBezTo>
                  <a:pt x="21" y="21"/>
                  <a:pt x="20" y="22"/>
                  <a:pt x="20" y="22"/>
                </a:cubicBezTo>
                <a:cubicBezTo>
                  <a:pt x="19" y="25"/>
                  <a:pt x="19" y="25"/>
                  <a:pt x="19" y="25"/>
                </a:cubicBezTo>
                <a:cubicBezTo>
                  <a:pt x="19" y="25"/>
                  <a:pt x="19" y="26"/>
                  <a:pt x="20" y="26"/>
                </a:cubicBezTo>
                <a:close/>
                <a:moveTo>
                  <a:pt x="23" y="16"/>
                </a:moveTo>
                <a:cubicBezTo>
                  <a:pt x="46" y="16"/>
                  <a:pt x="46" y="16"/>
                  <a:pt x="46" y="16"/>
                </a:cubicBezTo>
                <a:cubicBezTo>
                  <a:pt x="47" y="16"/>
                  <a:pt x="48" y="16"/>
                  <a:pt x="48" y="15"/>
                </a:cubicBezTo>
                <a:cubicBezTo>
                  <a:pt x="49" y="12"/>
                  <a:pt x="49" y="12"/>
                  <a:pt x="49" y="12"/>
                </a:cubicBezTo>
                <a:cubicBezTo>
                  <a:pt x="49" y="12"/>
                  <a:pt x="48" y="11"/>
                  <a:pt x="48" y="11"/>
                </a:cubicBezTo>
                <a:cubicBezTo>
                  <a:pt x="25" y="11"/>
                  <a:pt x="25" y="11"/>
                  <a:pt x="25" y="11"/>
                </a:cubicBezTo>
                <a:cubicBezTo>
                  <a:pt x="24" y="11"/>
                  <a:pt x="23" y="12"/>
                  <a:pt x="23" y="12"/>
                </a:cubicBezTo>
                <a:cubicBezTo>
                  <a:pt x="22" y="15"/>
                  <a:pt x="22" y="15"/>
                  <a:pt x="22" y="15"/>
                </a:cubicBezTo>
                <a:cubicBezTo>
                  <a:pt x="22" y="16"/>
                  <a:pt x="22" y="16"/>
                  <a:pt x="23" y="1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262626"/>
              </a:solidFill>
              <a:effectLst/>
              <a:uLnTx/>
              <a:uFillTx/>
              <a:cs typeface="+mn-ea"/>
              <a:sym typeface="+mn-lt"/>
            </a:endParaRPr>
          </a:p>
        </p:txBody>
      </p:sp>
      <p:sp>
        <p:nvSpPr>
          <p:cNvPr id="87" name="Freeform 41">
            <a:extLst>
              <a:ext uri="{FF2B5EF4-FFF2-40B4-BE49-F238E27FC236}">
                <a16:creationId xmlns:a16="http://schemas.microsoft.com/office/drawing/2014/main" id="{1959C605-BFD6-4C26-A8B5-9E188B048520}"/>
              </a:ext>
            </a:extLst>
          </p:cNvPr>
          <p:cNvSpPr>
            <a:spLocks noEditPoints="1"/>
          </p:cNvSpPr>
          <p:nvPr/>
        </p:nvSpPr>
        <p:spPr bwMode="auto">
          <a:xfrm>
            <a:off x="7416380" y="2490192"/>
            <a:ext cx="311151" cy="247651"/>
          </a:xfrm>
          <a:custGeom>
            <a:avLst/>
            <a:gdLst/>
            <a:ahLst/>
            <a:cxnLst>
              <a:cxn ang="0">
                <a:pos x="63" y="53"/>
              </a:cxn>
              <a:cxn ang="0">
                <a:pos x="61" y="54"/>
              </a:cxn>
              <a:cxn ang="0">
                <a:pos x="8" y="54"/>
              </a:cxn>
              <a:cxn ang="0">
                <a:pos x="6" y="53"/>
              </a:cxn>
              <a:cxn ang="0">
                <a:pos x="0" y="34"/>
              </a:cxn>
              <a:cxn ang="0">
                <a:pos x="34" y="0"/>
              </a:cxn>
              <a:cxn ang="0">
                <a:pos x="68" y="34"/>
              </a:cxn>
              <a:cxn ang="0">
                <a:pos x="63" y="53"/>
              </a:cxn>
              <a:cxn ang="0">
                <a:pos x="10" y="30"/>
              </a:cxn>
              <a:cxn ang="0">
                <a:pos x="5" y="34"/>
              </a:cxn>
              <a:cxn ang="0">
                <a:pos x="10" y="39"/>
              </a:cxn>
              <a:cxn ang="0">
                <a:pos x="15" y="34"/>
              </a:cxn>
              <a:cxn ang="0">
                <a:pos x="10" y="30"/>
              </a:cxn>
              <a:cxn ang="0">
                <a:pos x="17" y="13"/>
              </a:cxn>
              <a:cxn ang="0">
                <a:pos x="13" y="17"/>
              </a:cxn>
              <a:cxn ang="0">
                <a:pos x="17" y="22"/>
              </a:cxn>
              <a:cxn ang="0">
                <a:pos x="22" y="17"/>
              </a:cxn>
              <a:cxn ang="0">
                <a:pos x="17" y="13"/>
              </a:cxn>
              <a:cxn ang="0">
                <a:pos x="42" y="21"/>
              </a:cxn>
              <a:cxn ang="0">
                <a:pos x="41" y="18"/>
              </a:cxn>
              <a:cxn ang="0">
                <a:pos x="38" y="20"/>
              </a:cxn>
              <a:cxn ang="0">
                <a:pos x="34" y="34"/>
              </a:cxn>
              <a:cxn ang="0">
                <a:pos x="27" y="40"/>
              </a:cxn>
              <a:cxn ang="0">
                <a:pos x="33" y="49"/>
              </a:cxn>
              <a:cxn ang="0">
                <a:pos x="42" y="44"/>
              </a:cxn>
              <a:cxn ang="0">
                <a:pos x="39" y="36"/>
              </a:cxn>
              <a:cxn ang="0">
                <a:pos x="42" y="21"/>
              </a:cxn>
              <a:cxn ang="0">
                <a:pos x="34" y="5"/>
              </a:cxn>
              <a:cxn ang="0">
                <a:pos x="30" y="10"/>
              </a:cxn>
              <a:cxn ang="0">
                <a:pos x="34" y="15"/>
              </a:cxn>
              <a:cxn ang="0">
                <a:pos x="39" y="10"/>
              </a:cxn>
              <a:cxn ang="0">
                <a:pos x="34" y="5"/>
              </a:cxn>
              <a:cxn ang="0">
                <a:pos x="51" y="13"/>
              </a:cxn>
              <a:cxn ang="0">
                <a:pos x="47" y="17"/>
              </a:cxn>
              <a:cxn ang="0">
                <a:pos x="51" y="22"/>
              </a:cxn>
              <a:cxn ang="0">
                <a:pos x="56" y="17"/>
              </a:cxn>
              <a:cxn ang="0">
                <a:pos x="51" y="13"/>
              </a:cxn>
              <a:cxn ang="0">
                <a:pos x="59" y="30"/>
              </a:cxn>
              <a:cxn ang="0">
                <a:pos x="54" y="34"/>
              </a:cxn>
              <a:cxn ang="0">
                <a:pos x="59" y="39"/>
              </a:cxn>
              <a:cxn ang="0">
                <a:pos x="64" y="34"/>
              </a:cxn>
              <a:cxn ang="0">
                <a:pos x="59" y="30"/>
              </a:cxn>
            </a:cxnLst>
            <a:rect l="0" t="0" r="r" b="b"/>
            <a:pathLst>
              <a:path w="68" h="54">
                <a:moveTo>
                  <a:pt x="63" y="53"/>
                </a:moveTo>
                <a:cubicBezTo>
                  <a:pt x="63" y="53"/>
                  <a:pt x="62" y="54"/>
                  <a:pt x="61" y="54"/>
                </a:cubicBezTo>
                <a:cubicBezTo>
                  <a:pt x="8" y="54"/>
                  <a:pt x="8" y="54"/>
                  <a:pt x="8" y="54"/>
                </a:cubicBezTo>
                <a:cubicBezTo>
                  <a:pt x="7" y="54"/>
                  <a:pt x="6" y="53"/>
                  <a:pt x="6" y="53"/>
                </a:cubicBezTo>
                <a:cubicBezTo>
                  <a:pt x="2" y="47"/>
                  <a:pt x="0" y="41"/>
                  <a:pt x="0" y="34"/>
                </a:cubicBezTo>
                <a:cubicBezTo>
                  <a:pt x="0" y="16"/>
                  <a:pt x="16" y="0"/>
                  <a:pt x="34" y="0"/>
                </a:cubicBezTo>
                <a:cubicBezTo>
                  <a:pt x="53" y="0"/>
                  <a:pt x="68" y="16"/>
                  <a:pt x="68" y="34"/>
                </a:cubicBezTo>
                <a:cubicBezTo>
                  <a:pt x="68" y="41"/>
                  <a:pt x="67" y="47"/>
                  <a:pt x="63" y="53"/>
                </a:cubicBezTo>
                <a:close/>
                <a:moveTo>
                  <a:pt x="10" y="30"/>
                </a:moveTo>
                <a:cubicBezTo>
                  <a:pt x="7" y="30"/>
                  <a:pt x="5" y="32"/>
                  <a:pt x="5" y="34"/>
                </a:cubicBezTo>
                <a:cubicBezTo>
                  <a:pt x="5" y="37"/>
                  <a:pt x="7" y="39"/>
                  <a:pt x="10" y="39"/>
                </a:cubicBezTo>
                <a:cubicBezTo>
                  <a:pt x="13" y="39"/>
                  <a:pt x="15" y="37"/>
                  <a:pt x="15" y="34"/>
                </a:cubicBezTo>
                <a:cubicBezTo>
                  <a:pt x="15" y="32"/>
                  <a:pt x="13" y="30"/>
                  <a:pt x="10" y="30"/>
                </a:cubicBezTo>
                <a:close/>
                <a:moveTo>
                  <a:pt x="17" y="13"/>
                </a:moveTo>
                <a:cubicBezTo>
                  <a:pt x="15" y="13"/>
                  <a:pt x="13" y="15"/>
                  <a:pt x="13" y="17"/>
                </a:cubicBezTo>
                <a:cubicBezTo>
                  <a:pt x="13" y="20"/>
                  <a:pt x="15" y="22"/>
                  <a:pt x="17" y="22"/>
                </a:cubicBezTo>
                <a:cubicBezTo>
                  <a:pt x="20" y="22"/>
                  <a:pt x="22" y="20"/>
                  <a:pt x="22" y="17"/>
                </a:cubicBezTo>
                <a:cubicBezTo>
                  <a:pt x="22" y="15"/>
                  <a:pt x="20" y="13"/>
                  <a:pt x="17" y="13"/>
                </a:cubicBezTo>
                <a:close/>
                <a:moveTo>
                  <a:pt x="42" y="21"/>
                </a:moveTo>
                <a:cubicBezTo>
                  <a:pt x="43" y="20"/>
                  <a:pt x="42" y="19"/>
                  <a:pt x="41" y="18"/>
                </a:cubicBezTo>
                <a:cubicBezTo>
                  <a:pt x="39" y="18"/>
                  <a:pt x="38" y="19"/>
                  <a:pt x="38" y="20"/>
                </a:cubicBezTo>
                <a:cubicBezTo>
                  <a:pt x="34" y="34"/>
                  <a:pt x="34" y="34"/>
                  <a:pt x="34" y="34"/>
                </a:cubicBezTo>
                <a:cubicBezTo>
                  <a:pt x="31" y="35"/>
                  <a:pt x="28" y="37"/>
                  <a:pt x="27" y="40"/>
                </a:cubicBezTo>
                <a:cubicBezTo>
                  <a:pt x="26" y="44"/>
                  <a:pt x="29" y="48"/>
                  <a:pt x="33" y="49"/>
                </a:cubicBezTo>
                <a:cubicBezTo>
                  <a:pt x="37" y="50"/>
                  <a:pt x="40" y="47"/>
                  <a:pt x="42" y="44"/>
                </a:cubicBezTo>
                <a:cubicBezTo>
                  <a:pt x="42" y="40"/>
                  <a:pt x="41" y="37"/>
                  <a:pt x="39" y="36"/>
                </a:cubicBezTo>
                <a:lnTo>
                  <a:pt x="42" y="21"/>
                </a:lnTo>
                <a:close/>
                <a:moveTo>
                  <a:pt x="34" y="5"/>
                </a:moveTo>
                <a:cubicBezTo>
                  <a:pt x="32" y="5"/>
                  <a:pt x="30" y="7"/>
                  <a:pt x="30" y="10"/>
                </a:cubicBezTo>
                <a:cubicBezTo>
                  <a:pt x="30" y="13"/>
                  <a:pt x="32" y="15"/>
                  <a:pt x="34" y="15"/>
                </a:cubicBezTo>
                <a:cubicBezTo>
                  <a:pt x="37" y="15"/>
                  <a:pt x="39" y="13"/>
                  <a:pt x="39" y="10"/>
                </a:cubicBezTo>
                <a:cubicBezTo>
                  <a:pt x="39" y="7"/>
                  <a:pt x="37" y="5"/>
                  <a:pt x="34" y="5"/>
                </a:cubicBezTo>
                <a:close/>
                <a:moveTo>
                  <a:pt x="51" y="13"/>
                </a:moveTo>
                <a:cubicBezTo>
                  <a:pt x="49" y="13"/>
                  <a:pt x="47" y="15"/>
                  <a:pt x="47" y="17"/>
                </a:cubicBezTo>
                <a:cubicBezTo>
                  <a:pt x="47" y="20"/>
                  <a:pt x="49" y="22"/>
                  <a:pt x="51" y="22"/>
                </a:cubicBezTo>
                <a:cubicBezTo>
                  <a:pt x="54" y="22"/>
                  <a:pt x="56" y="20"/>
                  <a:pt x="56" y="17"/>
                </a:cubicBezTo>
                <a:cubicBezTo>
                  <a:pt x="56" y="15"/>
                  <a:pt x="54" y="13"/>
                  <a:pt x="51" y="13"/>
                </a:cubicBezTo>
                <a:close/>
                <a:moveTo>
                  <a:pt x="59" y="30"/>
                </a:moveTo>
                <a:cubicBezTo>
                  <a:pt x="56" y="30"/>
                  <a:pt x="54" y="32"/>
                  <a:pt x="54" y="34"/>
                </a:cubicBezTo>
                <a:cubicBezTo>
                  <a:pt x="54" y="37"/>
                  <a:pt x="56" y="39"/>
                  <a:pt x="59" y="39"/>
                </a:cubicBezTo>
                <a:cubicBezTo>
                  <a:pt x="61" y="39"/>
                  <a:pt x="64" y="37"/>
                  <a:pt x="64" y="34"/>
                </a:cubicBezTo>
                <a:cubicBezTo>
                  <a:pt x="64" y="32"/>
                  <a:pt x="61" y="30"/>
                  <a:pt x="59" y="3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262626"/>
              </a:solidFill>
              <a:effectLst/>
              <a:uLnTx/>
              <a:uFillTx/>
              <a:cs typeface="+mn-ea"/>
              <a:sym typeface="+mn-lt"/>
            </a:endParaRPr>
          </a:p>
        </p:txBody>
      </p:sp>
      <p:sp>
        <p:nvSpPr>
          <p:cNvPr id="88" name="Freeform 122">
            <a:extLst>
              <a:ext uri="{FF2B5EF4-FFF2-40B4-BE49-F238E27FC236}">
                <a16:creationId xmlns:a16="http://schemas.microsoft.com/office/drawing/2014/main" id="{44B21F01-42C8-42DF-AEB8-9679429B2381}"/>
              </a:ext>
            </a:extLst>
          </p:cNvPr>
          <p:cNvSpPr>
            <a:spLocks noEditPoints="1"/>
          </p:cNvSpPr>
          <p:nvPr/>
        </p:nvSpPr>
        <p:spPr bwMode="auto">
          <a:xfrm>
            <a:off x="4100892" y="3600384"/>
            <a:ext cx="334433" cy="262467"/>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262626"/>
              </a:solidFill>
              <a:effectLst/>
              <a:uLnTx/>
              <a:uFillTx/>
              <a:cs typeface="+mn-ea"/>
              <a:sym typeface="+mn-lt"/>
            </a:endParaRPr>
          </a:p>
        </p:txBody>
      </p:sp>
      <p:sp>
        <p:nvSpPr>
          <p:cNvPr id="89" name="Freeform 204">
            <a:extLst>
              <a:ext uri="{FF2B5EF4-FFF2-40B4-BE49-F238E27FC236}">
                <a16:creationId xmlns:a16="http://schemas.microsoft.com/office/drawing/2014/main" id="{13EA2976-0DD5-4042-8B8A-3EC0D678E985}"/>
              </a:ext>
            </a:extLst>
          </p:cNvPr>
          <p:cNvSpPr>
            <a:spLocks noEditPoints="1"/>
          </p:cNvSpPr>
          <p:nvPr/>
        </p:nvSpPr>
        <p:spPr bwMode="auto">
          <a:xfrm>
            <a:off x="4413888" y="2488076"/>
            <a:ext cx="397933" cy="264584"/>
          </a:xfrm>
          <a:custGeom>
            <a:avLst/>
            <a:gdLst/>
            <a:ahLst/>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262626"/>
              </a:solidFill>
              <a:effectLst/>
              <a:uLnTx/>
              <a:uFillTx/>
              <a:cs typeface="+mn-ea"/>
              <a:sym typeface="+mn-lt"/>
            </a:endParaRPr>
          </a:p>
        </p:txBody>
      </p:sp>
      <p:sp>
        <p:nvSpPr>
          <p:cNvPr id="90" name="TextBox 55">
            <a:extLst>
              <a:ext uri="{FF2B5EF4-FFF2-40B4-BE49-F238E27FC236}">
                <a16:creationId xmlns:a16="http://schemas.microsoft.com/office/drawing/2014/main" id="{3DDDF786-8DB3-409C-9685-93D309644FD2}"/>
              </a:ext>
            </a:extLst>
          </p:cNvPr>
          <p:cNvSpPr txBox="1"/>
          <p:nvPr/>
        </p:nvSpPr>
        <p:spPr>
          <a:xfrm flipH="1">
            <a:off x="8208798" y="2265204"/>
            <a:ext cx="2855655" cy="697499"/>
          </a:xfrm>
          <a:prstGeom prst="rect">
            <a:avLst/>
          </a:prstGeom>
          <a:noFill/>
        </p:spPr>
        <p:txBody>
          <a:bodyPr wrap="square" lIns="0" tIns="0" rIns="0" bIns="0" rtlCol="0" anchor="t">
            <a:spAutoFit/>
          </a:bodyPr>
          <a:lstStyle/>
          <a:p>
            <a:pPr>
              <a:spcBef>
                <a:spcPct val="20000"/>
              </a:spcBef>
              <a:defRPr/>
            </a:pPr>
            <a:r>
              <a:rPr lang="zh-CN" altLang="en-US" sz="1600" dirty="0">
                <a:cs typeface="+mn-ea"/>
                <a:sym typeface="+mn-lt"/>
              </a:rPr>
              <a:t>Add the title here</a:t>
            </a:r>
          </a:p>
          <a:p>
            <a:pPr>
              <a:spcBef>
                <a:spcPct val="20000"/>
              </a:spcBef>
              <a:defRPr/>
            </a:pPr>
            <a:r>
              <a:rPr lang="en-US" sz="1333" dirty="0">
                <a:solidFill>
                  <a:schemeClr val="bg1">
                    <a:lumMod val="65000"/>
                  </a:schemeClr>
                </a:solidFill>
                <a:cs typeface="+mn-ea"/>
                <a:sym typeface="+mn-lt"/>
              </a:rPr>
              <a:t>There are many variations of passages lorem ipsum</a:t>
            </a:r>
          </a:p>
        </p:txBody>
      </p:sp>
      <p:sp>
        <p:nvSpPr>
          <p:cNvPr id="91" name="TextBox 56">
            <a:extLst>
              <a:ext uri="{FF2B5EF4-FFF2-40B4-BE49-F238E27FC236}">
                <a16:creationId xmlns:a16="http://schemas.microsoft.com/office/drawing/2014/main" id="{4C9936A3-2A10-4B00-B62F-EDC3EB38C335}"/>
              </a:ext>
            </a:extLst>
          </p:cNvPr>
          <p:cNvSpPr txBox="1"/>
          <p:nvPr/>
        </p:nvSpPr>
        <p:spPr>
          <a:xfrm flipH="1">
            <a:off x="802854" y="2265204"/>
            <a:ext cx="3180579" cy="697499"/>
          </a:xfrm>
          <a:prstGeom prst="rect">
            <a:avLst/>
          </a:prstGeom>
          <a:noFill/>
        </p:spPr>
        <p:txBody>
          <a:bodyPr wrap="square" lIns="0" tIns="0" rIns="0" bIns="0" rtlCol="0" anchor="t">
            <a:spAutoFit/>
          </a:bodyPr>
          <a:lstStyle/>
          <a:p>
            <a:pPr algn="r">
              <a:spcBef>
                <a:spcPct val="20000"/>
              </a:spcBef>
              <a:defRPr/>
            </a:pPr>
            <a:r>
              <a:rPr lang="zh-CN" altLang="en-US" sz="1600" dirty="0">
                <a:cs typeface="+mn-ea"/>
                <a:sym typeface="+mn-lt"/>
              </a:rPr>
              <a:t>Add the title here</a:t>
            </a:r>
          </a:p>
          <a:p>
            <a:pPr algn="r">
              <a:spcBef>
                <a:spcPct val="20000"/>
              </a:spcBef>
              <a:defRPr/>
            </a:pPr>
            <a:r>
              <a:rPr lang="en-US" sz="1333" dirty="0">
                <a:solidFill>
                  <a:schemeClr val="bg1">
                    <a:lumMod val="65000"/>
                  </a:schemeClr>
                </a:solidFill>
                <a:cs typeface="+mn-ea"/>
                <a:sym typeface="+mn-lt"/>
              </a:rPr>
              <a:t>There are many variations of passages lorem ipsum</a:t>
            </a:r>
          </a:p>
        </p:txBody>
      </p:sp>
      <p:sp>
        <p:nvSpPr>
          <p:cNvPr id="92" name="TextBox 57">
            <a:extLst>
              <a:ext uri="{FF2B5EF4-FFF2-40B4-BE49-F238E27FC236}">
                <a16:creationId xmlns:a16="http://schemas.microsoft.com/office/drawing/2014/main" id="{42CD97F7-8916-4F98-96F1-6E9B81EF2D95}"/>
              </a:ext>
            </a:extLst>
          </p:cNvPr>
          <p:cNvSpPr txBox="1"/>
          <p:nvPr/>
        </p:nvSpPr>
        <p:spPr>
          <a:xfrm flipH="1">
            <a:off x="8456476" y="3395504"/>
            <a:ext cx="3249327" cy="697499"/>
          </a:xfrm>
          <a:prstGeom prst="rect">
            <a:avLst/>
          </a:prstGeom>
          <a:noFill/>
        </p:spPr>
        <p:txBody>
          <a:bodyPr wrap="square" lIns="0" tIns="0" rIns="0" bIns="0" rtlCol="0" anchor="t">
            <a:spAutoFit/>
          </a:bodyPr>
          <a:lstStyle/>
          <a:p>
            <a:pPr>
              <a:spcBef>
                <a:spcPct val="20000"/>
              </a:spcBef>
              <a:defRPr/>
            </a:pPr>
            <a:r>
              <a:rPr lang="zh-CN" altLang="en-US" sz="1600" dirty="0">
                <a:cs typeface="+mn-ea"/>
                <a:sym typeface="+mn-lt"/>
              </a:rPr>
              <a:t>Add the title here</a:t>
            </a:r>
          </a:p>
          <a:p>
            <a:pPr>
              <a:spcBef>
                <a:spcPct val="20000"/>
              </a:spcBef>
              <a:defRPr/>
            </a:pPr>
            <a:r>
              <a:rPr lang="en-US" sz="1333" dirty="0">
                <a:solidFill>
                  <a:schemeClr val="bg1">
                    <a:lumMod val="65000"/>
                  </a:schemeClr>
                </a:solidFill>
                <a:cs typeface="+mn-ea"/>
                <a:sym typeface="+mn-lt"/>
              </a:rPr>
              <a:t>There are many variations of passages lorem ipsum</a:t>
            </a:r>
          </a:p>
        </p:txBody>
      </p:sp>
      <p:sp>
        <p:nvSpPr>
          <p:cNvPr id="93" name="TextBox 58">
            <a:extLst>
              <a:ext uri="{FF2B5EF4-FFF2-40B4-BE49-F238E27FC236}">
                <a16:creationId xmlns:a16="http://schemas.microsoft.com/office/drawing/2014/main" id="{9611D80D-2108-40AB-989F-F584062E3818}"/>
              </a:ext>
            </a:extLst>
          </p:cNvPr>
          <p:cNvSpPr txBox="1"/>
          <p:nvPr/>
        </p:nvSpPr>
        <p:spPr>
          <a:xfrm flipH="1">
            <a:off x="529170" y="3395504"/>
            <a:ext cx="3206351" cy="697499"/>
          </a:xfrm>
          <a:prstGeom prst="rect">
            <a:avLst/>
          </a:prstGeom>
          <a:noFill/>
        </p:spPr>
        <p:txBody>
          <a:bodyPr wrap="square" lIns="0" tIns="0" rIns="0" bIns="0" rtlCol="0" anchor="t">
            <a:spAutoFit/>
          </a:bodyPr>
          <a:lstStyle/>
          <a:p>
            <a:pPr algn="r">
              <a:spcBef>
                <a:spcPct val="20000"/>
              </a:spcBef>
              <a:defRPr/>
            </a:pPr>
            <a:r>
              <a:rPr lang="zh-CN" altLang="en-US" sz="1600" dirty="0">
                <a:cs typeface="+mn-ea"/>
                <a:sym typeface="+mn-lt"/>
              </a:rPr>
              <a:t>Add the title here</a:t>
            </a:r>
          </a:p>
          <a:p>
            <a:pPr algn="r">
              <a:spcBef>
                <a:spcPct val="20000"/>
              </a:spcBef>
              <a:defRPr/>
            </a:pPr>
            <a:r>
              <a:rPr lang="en-US" sz="1333" dirty="0">
                <a:solidFill>
                  <a:schemeClr val="bg1">
                    <a:lumMod val="65000"/>
                  </a:schemeClr>
                </a:solidFill>
                <a:cs typeface="+mn-ea"/>
                <a:sym typeface="+mn-lt"/>
              </a:rPr>
              <a:t>There are many variations of passages lorem ipsum</a:t>
            </a:r>
          </a:p>
        </p:txBody>
      </p:sp>
      <p:grpSp>
        <p:nvGrpSpPr>
          <p:cNvPr id="33" name="组合 32">
            <a:extLst>
              <a:ext uri="{FF2B5EF4-FFF2-40B4-BE49-F238E27FC236}">
                <a16:creationId xmlns:a16="http://schemas.microsoft.com/office/drawing/2014/main" id="{D030D230-3C0E-4B50-AB2D-DAAAB96BF74D}"/>
              </a:ext>
            </a:extLst>
          </p:cNvPr>
          <p:cNvGrpSpPr/>
          <p:nvPr/>
        </p:nvGrpSpPr>
        <p:grpSpPr>
          <a:xfrm>
            <a:off x="3390898" y="419177"/>
            <a:ext cx="5410202" cy="1073532"/>
            <a:chOff x="3390898" y="419177"/>
            <a:chExt cx="5410202" cy="1073532"/>
          </a:xfrm>
        </p:grpSpPr>
        <p:sp>
          <p:nvSpPr>
            <p:cNvPr id="34" name="文本框 33">
              <a:extLst>
                <a:ext uri="{FF2B5EF4-FFF2-40B4-BE49-F238E27FC236}">
                  <a16:creationId xmlns:a16="http://schemas.microsoft.com/office/drawing/2014/main" id="{08EA8DDB-F71B-4116-96B8-08CA19F330BE}"/>
                </a:ext>
              </a:extLst>
            </p:cNvPr>
            <p:cNvSpPr txBox="1"/>
            <p:nvPr/>
          </p:nvSpPr>
          <p:spPr>
            <a:xfrm>
              <a:off x="5182928" y="419177"/>
              <a:ext cx="1826142"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dirty="0">
                  <a:solidFill>
                    <a:srgbClr val="00BCD4"/>
                  </a:solidFill>
                  <a:cs typeface="+mn-ea"/>
                  <a:sym typeface="+mn-lt"/>
                </a:rPr>
                <a:t>Cooperation objectives</a:t>
              </a:r>
            </a:p>
          </p:txBody>
        </p:sp>
        <p:sp>
          <p:nvSpPr>
            <p:cNvPr id="35" name="文本框 34">
              <a:extLst>
                <a:ext uri="{FF2B5EF4-FFF2-40B4-BE49-F238E27FC236}">
                  <a16:creationId xmlns:a16="http://schemas.microsoft.com/office/drawing/2014/main" id="{BA357605-4D79-4563-AD44-5A7A5C7AA7F4}"/>
                </a:ext>
              </a:extLst>
            </p:cNvPr>
            <p:cNvSpPr txBox="1"/>
            <p:nvPr/>
          </p:nvSpPr>
          <p:spPr>
            <a:xfrm>
              <a:off x="3390898" y="996419"/>
              <a:ext cx="5410202" cy="49629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bg1">
                      <a:lumMod val="65000"/>
                    </a:schemeClr>
                  </a:solidFill>
                  <a:effectLst/>
                  <a:uLnTx/>
                  <a:uFillTx/>
                  <a:cs typeface="+mn-ea"/>
                  <a:sym typeface="+mn-lt"/>
                </a:rPr>
                <a:t>The user can demonstrate on a projector or computer, or print the presentation and make it into a film to be used in a wider field</a:t>
              </a:r>
            </a:p>
          </p:txBody>
        </p:sp>
      </p:grpSp>
      <p:pic>
        <p:nvPicPr>
          <p:cNvPr id="43" name="图片 42">
            <a:extLst>
              <a:ext uri="{FF2B5EF4-FFF2-40B4-BE49-F238E27FC236}">
                <a16:creationId xmlns:a16="http://schemas.microsoft.com/office/drawing/2014/main" id="{A7E10F6B-7499-4F9A-AEA5-8E3F92DD71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34245" y="4047296"/>
            <a:ext cx="2326213" cy="3146353"/>
          </a:xfrm>
          <a:prstGeom prst="rect">
            <a:avLst/>
          </a:prstGeom>
        </p:spPr>
      </p:pic>
      <p:grpSp>
        <p:nvGrpSpPr>
          <p:cNvPr id="44" name="组合 43">
            <a:extLst>
              <a:ext uri="{FF2B5EF4-FFF2-40B4-BE49-F238E27FC236}">
                <a16:creationId xmlns:a16="http://schemas.microsoft.com/office/drawing/2014/main" id="{778FC68F-D688-4637-B29D-F8D6E2710E18}"/>
              </a:ext>
            </a:extLst>
          </p:cNvPr>
          <p:cNvGrpSpPr/>
          <p:nvPr/>
        </p:nvGrpSpPr>
        <p:grpSpPr>
          <a:xfrm>
            <a:off x="1011152" y="4793163"/>
            <a:ext cx="2294465" cy="312237"/>
            <a:chOff x="1407981" y="2762761"/>
            <a:chExt cx="1720849" cy="234178"/>
          </a:xfrm>
        </p:grpSpPr>
        <p:sp>
          <p:nvSpPr>
            <p:cNvPr id="45" name="矩形 44">
              <a:extLst>
                <a:ext uri="{FF2B5EF4-FFF2-40B4-BE49-F238E27FC236}">
                  <a16:creationId xmlns:a16="http://schemas.microsoft.com/office/drawing/2014/main" id="{F2F46107-EE9A-4422-B768-4EE9ACEAEFDA}"/>
                </a:ext>
              </a:extLst>
            </p:cNvPr>
            <p:cNvSpPr/>
            <p:nvPr/>
          </p:nvSpPr>
          <p:spPr>
            <a:xfrm>
              <a:off x="1407981" y="2773182"/>
              <a:ext cx="1274291" cy="22375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E4152"/>
                </a:solidFill>
                <a:cs typeface="+mn-ea"/>
                <a:sym typeface="+mn-lt"/>
              </a:endParaRPr>
            </a:p>
          </p:txBody>
        </p:sp>
        <p:sp>
          <p:nvSpPr>
            <p:cNvPr id="46" name="文本框 45">
              <a:extLst>
                <a:ext uri="{FF2B5EF4-FFF2-40B4-BE49-F238E27FC236}">
                  <a16:creationId xmlns:a16="http://schemas.microsoft.com/office/drawing/2014/main" id="{F4FA8E09-3002-4DD0-B5B5-74FE150538DB}"/>
                </a:ext>
              </a:extLst>
            </p:cNvPr>
            <p:cNvSpPr txBox="1">
              <a:spLocks noChangeArrowheads="1"/>
            </p:cNvSpPr>
            <p:nvPr/>
          </p:nvSpPr>
          <p:spPr bwMode="auto">
            <a:xfrm>
              <a:off x="1532416" y="2762761"/>
              <a:ext cx="1596414" cy="22309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id-ID" altLang="zh-CN" sz="1333" b="1" spc="400" dirty="0">
                  <a:solidFill>
                    <a:srgbClr val="3E4152"/>
                  </a:solidFill>
                  <a:latin typeface="+mn-lt"/>
                  <a:ea typeface="+mn-ea"/>
                  <a:cs typeface="+mn-ea"/>
                  <a:sym typeface="+mn-lt"/>
                </a:rPr>
                <a:t>SUBTITLE </a:t>
              </a:r>
              <a:endParaRPr lang="id-ID" altLang="zh-CN" sz="1333" spc="400" dirty="0">
                <a:solidFill>
                  <a:srgbClr val="3E4152"/>
                </a:solidFill>
                <a:latin typeface="+mn-lt"/>
                <a:ea typeface="+mn-ea"/>
                <a:cs typeface="+mn-ea"/>
                <a:sym typeface="+mn-lt"/>
              </a:endParaRPr>
            </a:p>
          </p:txBody>
        </p:sp>
      </p:grpSp>
      <p:sp>
        <p:nvSpPr>
          <p:cNvPr id="47" name="文本框 46">
            <a:extLst>
              <a:ext uri="{FF2B5EF4-FFF2-40B4-BE49-F238E27FC236}">
                <a16:creationId xmlns:a16="http://schemas.microsoft.com/office/drawing/2014/main" id="{18BD7629-C6A9-46BE-8930-366F70727440}"/>
              </a:ext>
            </a:extLst>
          </p:cNvPr>
          <p:cNvSpPr txBox="1"/>
          <p:nvPr/>
        </p:nvSpPr>
        <p:spPr>
          <a:xfrm>
            <a:off x="931539" y="5243550"/>
            <a:ext cx="2665225" cy="526811"/>
          </a:xfrm>
          <a:prstGeom prst="rect">
            <a:avLst/>
          </a:prstGeom>
          <a:noFill/>
        </p:spPr>
        <p:txBody>
          <a:bodyPr wrap="square" rtlCol="0">
            <a:spAutoFit/>
          </a:bodyPr>
          <a:lstStyle/>
          <a:p>
            <a:pPr>
              <a:lnSpc>
                <a:spcPct val="150000"/>
              </a:lnSpc>
            </a:pPr>
            <a:r>
              <a:rPr lang="zh-CN" altLang="en-US" sz="1000" dirty="0">
                <a:solidFill>
                  <a:schemeClr val="tx1">
                    <a:lumMod val="75000"/>
                    <a:lumOff val="25000"/>
                  </a:schemeClr>
                </a:solidFill>
                <a:cs typeface="+mn-ea"/>
                <a:sym typeface="+mn-lt"/>
              </a:rPr>
              <a:t>Click here to replace the text, the suggested content description is clear, concise, express the main features of the project content.</a:t>
            </a:r>
          </a:p>
        </p:txBody>
      </p:sp>
    </p:spTree>
    <p:extLst>
      <p:ext uri="{BB962C8B-B14F-4D97-AF65-F5344CB8AC3E}">
        <p14:creationId xmlns:p14="http://schemas.microsoft.com/office/powerpoint/2010/main" val="3478197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strVal val="#ppt_w*0.70"/>
                                          </p:val>
                                        </p:tav>
                                        <p:tav tm="100000">
                                          <p:val>
                                            <p:strVal val="#ppt_w"/>
                                          </p:val>
                                        </p:tav>
                                      </p:tavLst>
                                    </p:anim>
                                    <p:anim calcmode="lin" valueType="num">
                                      <p:cBhvr>
                                        <p:cTn id="8" dur="1000" fill="hold"/>
                                        <p:tgtEl>
                                          <p:spTgt spid="33"/>
                                        </p:tgtEl>
                                        <p:attrNameLst>
                                          <p:attrName>ppt_h</p:attrName>
                                        </p:attrNameLst>
                                      </p:cBhvr>
                                      <p:tavLst>
                                        <p:tav tm="0">
                                          <p:val>
                                            <p:strVal val="#ppt_h"/>
                                          </p:val>
                                        </p:tav>
                                        <p:tav tm="100000">
                                          <p:val>
                                            <p:strVal val="#ppt_h"/>
                                          </p:val>
                                        </p:tav>
                                      </p:tavLst>
                                    </p:anim>
                                    <p:animEffect transition="in" filter="fade">
                                      <p:cBhvr>
                                        <p:cTn id="9" dur="1000"/>
                                        <p:tgtEl>
                                          <p:spTgt spid="33"/>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ppt_x"/>
                                          </p:val>
                                        </p:tav>
                                        <p:tav tm="100000">
                                          <p:val>
                                            <p:strVal val="#ppt_x"/>
                                          </p:val>
                                        </p:tav>
                                      </p:tavLst>
                                    </p:anim>
                                    <p:anim calcmode="lin" valueType="num">
                                      <p:cBhvr additive="base">
                                        <p:cTn id="14" dur="500" fill="hold"/>
                                        <p:tgtEl>
                                          <p:spTgt spid="7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ppt_x"/>
                                          </p:val>
                                        </p:tav>
                                        <p:tav tm="100000">
                                          <p:val>
                                            <p:strVal val="#ppt_x"/>
                                          </p:val>
                                        </p:tav>
                                      </p:tavLst>
                                    </p:anim>
                                    <p:anim calcmode="lin" valueType="num">
                                      <p:cBhvr additive="base">
                                        <p:cTn id="18" dur="500" fill="hold"/>
                                        <p:tgtEl>
                                          <p:spTgt spid="6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wipe(right)">
                                      <p:cBhvr>
                                        <p:cTn id="26" dur="500"/>
                                        <p:tgtEl>
                                          <p:spTgt spid="70"/>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83"/>
                                        </p:tgtEl>
                                        <p:attrNameLst>
                                          <p:attrName>style.visibility</p:attrName>
                                        </p:attrNameLst>
                                      </p:cBhvr>
                                      <p:to>
                                        <p:strVal val="visible"/>
                                      </p:to>
                                    </p:set>
                                    <p:anim calcmode="lin" valueType="num">
                                      <p:cBhvr>
                                        <p:cTn id="30" dur="500" fill="hold"/>
                                        <p:tgtEl>
                                          <p:spTgt spid="83"/>
                                        </p:tgtEl>
                                        <p:attrNameLst>
                                          <p:attrName>ppt_w</p:attrName>
                                        </p:attrNameLst>
                                      </p:cBhvr>
                                      <p:tavLst>
                                        <p:tav tm="0">
                                          <p:val>
                                            <p:fltVal val="0"/>
                                          </p:val>
                                        </p:tav>
                                        <p:tav tm="100000">
                                          <p:val>
                                            <p:strVal val="#ppt_w"/>
                                          </p:val>
                                        </p:tav>
                                      </p:tavLst>
                                    </p:anim>
                                    <p:anim calcmode="lin" valueType="num">
                                      <p:cBhvr>
                                        <p:cTn id="31" dur="500" fill="hold"/>
                                        <p:tgtEl>
                                          <p:spTgt spid="83"/>
                                        </p:tgtEl>
                                        <p:attrNameLst>
                                          <p:attrName>ppt_h</p:attrName>
                                        </p:attrNameLst>
                                      </p:cBhvr>
                                      <p:tavLst>
                                        <p:tav tm="0">
                                          <p:val>
                                            <p:fltVal val="0"/>
                                          </p:val>
                                        </p:tav>
                                        <p:tav tm="100000">
                                          <p:val>
                                            <p:strVal val="#ppt_h"/>
                                          </p:val>
                                        </p:tav>
                                      </p:tavLst>
                                    </p:anim>
                                    <p:animEffect transition="in" filter="fade">
                                      <p:cBhvr>
                                        <p:cTn id="32" dur="500"/>
                                        <p:tgtEl>
                                          <p:spTgt spid="83"/>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500" fill="hold"/>
                                        <p:tgtEl>
                                          <p:spTgt spid="88"/>
                                        </p:tgtEl>
                                        <p:attrNameLst>
                                          <p:attrName>ppt_w</p:attrName>
                                        </p:attrNameLst>
                                      </p:cBhvr>
                                      <p:tavLst>
                                        <p:tav tm="0">
                                          <p:val>
                                            <p:fltVal val="0"/>
                                          </p:val>
                                        </p:tav>
                                        <p:tav tm="100000">
                                          <p:val>
                                            <p:strVal val="#ppt_w"/>
                                          </p:val>
                                        </p:tav>
                                      </p:tavLst>
                                    </p:anim>
                                    <p:anim calcmode="lin" valueType="num">
                                      <p:cBhvr>
                                        <p:cTn id="36" dur="500" fill="hold"/>
                                        <p:tgtEl>
                                          <p:spTgt spid="88"/>
                                        </p:tgtEl>
                                        <p:attrNameLst>
                                          <p:attrName>ppt_h</p:attrName>
                                        </p:attrNameLst>
                                      </p:cBhvr>
                                      <p:tavLst>
                                        <p:tav tm="0">
                                          <p:val>
                                            <p:fltVal val="0"/>
                                          </p:val>
                                        </p:tav>
                                        <p:tav tm="100000">
                                          <p:val>
                                            <p:strVal val="#ppt_h"/>
                                          </p:val>
                                        </p:tav>
                                      </p:tavLst>
                                    </p:anim>
                                    <p:animEffect transition="in" filter="fade">
                                      <p:cBhvr>
                                        <p:cTn id="37" dur="500"/>
                                        <p:tgtEl>
                                          <p:spTgt spid="88"/>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93"/>
                                        </p:tgtEl>
                                        <p:attrNameLst>
                                          <p:attrName>style.visibility</p:attrName>
                                        </p:attrNameLst>
                                      </p:cBhvr>
                                      <p:to>
                                        <p:strVal val="visible"/>
                                      </p:to>
                                    </p:set>
                                    <p:animEffect transition="in" filter="wipe(right)">
                                      <p:cBhvr>
                                        <p:cTn id="41" dur="500"/>
                                        <p:tgtEl>
                                          <p:spTgt spid="93"/>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74"/>
                                        </p:tgtEl>
                                        <p:attrNameLst>
                                          <p:attrName>style.visibility</p:attrName>
                                        </p:attrNameLst>
                                      </p:cBhvr>
                                      <p:to>
                                        <p:strVal val="visible"/>
                                      </p:to>
                                    </p:set>
                                    <p:anim calcmode="lin" valueType="num">
                                      <p:cBhvr>
                                        <p:cTn id="49" dur="500" fill="hold"/>
                                        <p:tgtEl>
                                          <p:spTgt spid="74"/>
                                        </p:tgtEl>
                                        <p:attrNameLst>
                                          <p:attrName>ppt_w</p:attrName>
                                        </p:attrNameLst>
                                      </p:cBhvr>
                                      <p:tavLst>
                                        <p:tav tm="0">
                                          <p:val>
                                            <p:fltVal val="0"/>
                                          </p:val>
                                        </p:tav>
                                        <p:tav tm="100000">
                                          <p:val>
                                            <p:strVal val="#ppt_w"/>
                                          </p:val>
                                        </p:tav>
                                      </p:tavLst>
                                    </p:anim>
                                    <p:anim calcmode="lin" valueType="num">
                                      <p:cBhvr>
                                        <p:cTn id="50" dur="500" fill="hold"/>
                                        <p:tgtEl>
                                          <p:spTgt spid="74"/>
                                        </p:tgtEl>
                                        <p:attrNameLst>
                                          <p:attrName>ppt_h</p:attrName>
                                        </p:attrNameLst>
                                      </p:cBhvr>
                                      <p:tavLst>
                                        <p:tav tm="0">
                                          <p:val>
                                            <p:fltVal val="0"/>
                                          </p:val>
                                        </p:tav>
                                        <p:tav tm="100000">
                                          <p:val>
                                            <p:strVal val="#ppt_h"/>
                                          </p:val>
                                        </p:tav>
                                      </p:tavLst>
                                    </p:anim>
                                    <p:animEffect transition="in" filter="fade">
                                      <p:cBhvr>
                                        <p:cTn id="51" dur="500"/>
                                        <p:tgtEl>
                                          <p:spTgt spid="7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86"/>
                                        </p:tgtEl>
                                        <p:attrNameLst>
                                          <p:attrName>style.visibility</p:attrName>
                                        </p:attrNameLst>
                                      </p:cBhvr>
                                      <p:to>
                                        <p:strVal val="visible"/>
                                      </p:to>
                                    </p:set>
                                    <p:anim calcmode="lin" valueType="num">
                                      <p:cBhvr>
                                        <p:cTn id="54" dur="500" fill="hold"/>
                                        <p:tgtEl>
                                          <p:spTgt spid="86"/>
                                        </p:tgtEl>
                                        <p:attrNameLst>
                                          <p:attrName>ppt_w</p:attrName>
                                        </p:attrNameLst>
                                      </p:cBhvr>
                                      <p:tavLst>
                                        <p:tav tm="0">
                                          <p:val>
                                            <p:fltVal val="0"/>
                                          </p:val>
                                        </p:tav>
                                        <p:tav tm="100000">
                                          <p:val>
                                            <p:strVal val="#ppt_w"/>
                                          </p:val>
                                        </p:tav>
                                      </p:tavLst>
                                    </p:anim>
                                    <p:anim calcmode="lin" valueType="num">
                                      <p:cBhvr>
                                        <p:cTn id="55" dur="500" fill="hold"/>
                                        <p:tgtEl>
                                          <p:spTgt spid="86"/>
                                        </p:tgtEl>
                                        <p:attrNameLst>
                                          <p:attrName>ppt_h</p:attrName>
                                        </p:attrNameLst>
                                      </p:cBhvr>
                                      <p:tavLst>
                                        <p:tav tm="0">
                                          <p:val>
                                            <p:fltVal val="0"/>
                                          </p:val>
                                        </p:tav>
                                        <p:tav tm="100000">
                                          <p:val>
                                            <p:strVal val="#ppt_h"/>
                                          </p:val>
                                        </p:tav>
                                      </p:tavLst>
                                    </p:anim>
                                    <p:animEffect transition="in" filter="fade">
                                      <p:cBhvr>
                                        <p:cTn id="56" dur="500"/>
                                        <p:tgtEl>
                                          <p:spTgt spid="86"/>
                                        </p:tgtEl>
                                      </p:cBhvr>
                                    </p:animEffect>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92"/>
                                        </p:tgtEl>
                                        <p:attrNameLst>
                                          <p:attrName>style.visibility</p:attrName>
                                        </p:attrNameLst>
                                      </p:cBhvr>
                                      <p:to>
                                        <p:strVal val="visible"/>
                                      </p:to>
                                    </p:set>
                                    <p:animEffect transition="in" filter="wipe(left)">
                                      <p:cBhvr>
                                        <p:cTn id="60" dur="500"/>
                                        <p:tgtEl>
                                          <p:spTgt spid="92"/>
                                        </p:tgtEl>
                                      </p:cBhvr>
                                    </p:animEffect>
                                  </p:childTnLst>
                                </p:cTn>
                              </p:par>
                            </p:childTnLst>
                          </p:cTn>
                        </p:par>
                        <p:par>
                          <p:cTn id="61" fill="hold">
                            <p:stCondLst>
                              <p:cond delay="5000"/>
                            </p:stCondLst>
                            <p:childTnLst>
                              <p:par>
                                <p:cTn id="62" presetID="22" presetClass="entr" presetSubtype="2" fill="hold" grpId="0" nodeType="after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wipe(right)">
                                      <p:cBhvr>
                                        <p:cTn id="64" dur="500"/>
                                        <p:tgtEl>
                                          <p:spTgt spid="69"/>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80"/>
                                        </p:tgtEl>
                                        <p:attrNameLst>
                                          <p:attrName>style.visibility</p:attrName>
                                        </p:attrNameLst>
                                      </p:cBhvr>
                                      <p:to>
                                        <p:strVal val="visible"/>
                                      </p:to>
                                    </p:set>
                                    <p:anim calcmode="lin" valueType="num">
                                      <p:cBhvr>
                                        <p:cTn id="68" dur="500" fill="hold"/>
                                        <p:tgtEl>
                                          <p:spTgt spid="80"/>
                                        </p:tgtEl>
                                        <p:attrNameLst>
                                          <p:attrName>ppt_w</p:attrName>
                                        </p:attrNameLst>
                                      </p:cBhvr>
                                      <p:tavLst>
                                        <p:tav tm="0">
                                          <p:val>
                                            <p:fltVal val="0"/>
                                          </p:val>
                                        </p:tav>
                                        <p:tav tm="100000">
                                          <p:val>
                                            <p:strVal val="#ppt_w"/>
                                          </p:val>
                                        </p:tav>
                                      </p:tavLst>
                                    </p:anim>
                                    <p:anim calcmode="lin" valueType="num">
                                      <p:cBhvr>
                                        <p:cTn id="69" dur="500" fill="hold"/>
                                        <p:tgtEl>
                                          <p:spTgt spid="80"/>
                                        </p:tgtEl>
                                        <p:attrNameLst>
                                          <p:attrName>ppt_h</p:attrName>
                                        </p:attrNameLst>
                                      </p:cBhvr>
                                      <p:tavLst>
                                        <p:tav tm="0">
                                          <p:val>
                                            <p:fltVal val="0"/>
                                          </p:val>
                                        </p:tav>
                                        <p:tav tm="100000">
                                          <p:val>
                                            <p:strVal val="#ppt_h"/>
                                          </p:val>
                                        </p:tav>
                                      </p:tavLst>
                                    </p:anim>
                                    <p:animEffect transition="in" filter="fade">
                                      <p:cBhvr>
                                        <p:cTn id="70" dur="500"/>
                                        <p:tgtEl>
                                          <p:spTgt spid="80"/>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6000"/>
                            </p:stCondLst>
                            <p:childTnLst>
                              <p:par>
                                <p:cTn id="77" presetID="22" presetClass="entr" presetSubtype="2" fill="hold" grpId="0" nodeType="afterEffect">
                                  <p:stCondLst>
                                    <p:cond delay="0"/>
                                  </p:stCondLst>
                                  <p:childTnLst>
                                    <p:set>
                                      <p:cBhvr>
                                        <p:cTn id="78" dur="1" fill="hold">
                                          <p:stCondLst>
                                            <p:cond delay="0"/>
                                          </p:stCondLst>
                                        </p:cTn>
                                        <p:tgtEl>
                                          <p:spTgt spid="91"/>
                                        </p:tgtEl>
                                        <p:attrNameLst>
                                          <p:attrName>style.visibility</p:attrName>
                                        </p:attrNameLst>
                                      </p:cBhvr>
                                      <p:to>
                                        <p:strVal val="visible"/>
                                      </p:to>
                                    </p:set>
                                    <p:animEffect transition="in" filter="wipe(right)">
                                      <p:cBhvr>
                                        <p:cTn id="79" dur="500"/>
                                        <p:tgtEl>
                                          <p:spTgt spid="91"/>
                                        </p:tgtEl>
                                      </p:cBhvr>
                                    </p:animEffect>
                                  </p:childTnLst>
                                </p:cTn>
                              </p:par>
                            </p:childTnLst>
                          </p:cTn>
                        </p:par>
                        <p:par>
                          <p:cTn id="80" fill="hold">
                            <p:stCondLst>
                              <p:cond delay="6500"/>
                            </p:stCondLst>
                            <p:childTnLst>
                              <p:par>
                                <p:cTn id="81" presetID="22" presetClass="entr" presetSubtype="8" fill="hold" grpId="0" nodeType="after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wipe(left)">
                                      <p:cBhvr>
                                        <p:cTn id="83" dur="500"/>
                                        <p:tgtEl>
                                          <p:spTgt spid="67"/>
                                        </p:tgtEl>
                                      </p:cBhvr>
                                    </p:animEffect>
                                  </p:childTnLst>
                                </p:cTn>
                              </p:par>
                            </p:childTnLst>
                          </p:cTn>
                        </p:par>
                        <p:par>
                          <p:cTn id="84" fill="hold">
                            <p:stCondLst>
                              <p:cond delay="7000"/>
                            </p:stCondLst>
                            <p:childTnLst>
                              <p:par>
                                <p:cTn id="85" presetID="53" presetClass="entr" presetSubtype="16" fill="hold" nodeType="afterEffect">
                                  <p:stCondLst>
                                    <p:cond delay="0"/>
                                  </p:stCondLst>
                                  <p:childTnLst>
                                    <p:set>
                                      <p:cBhvr>
                                        <p:cTn id="86" dur="1" fill="hold">
                                          <p:stCondLst>
                                            <p:cond delay="0"/>
                                          </p:stCondLst>
                                        </p:cTn>
                                        <p:tgtEl>
                                          <p:spTgt spid="77"/>
                                        </p:tgtEl>
                                        <p:attrNameLst>
                                          <p:attrName>style.visibility</p:attrName>
                                        </p:attrNameLst>
                                      </p:cBhvr>
                                      <p:to>
                                        <p:strVal val="visible"/>
                                      </p:to>
                                    </p:set>
                                    <p:anim calcmode="lin" valueType="num">
                                      <p:cBhvr>
                                        <p:cTn id="87" dur="500" fill="hold"/>
                                        <p:tgtEl>
                                          <p:spTgt spid="77"/>
                                        </p:tgtEl>
                                        <p:attrNameLst>
                                          <p:attrName>ppt_w</p:attrName>
                                        </p:attrNameLst>
                                      </p:cBhvr>
                                      <p:tavLst>
                                        <p:tav tm="0">
                                          <p:val>
                                            <p:fltVal val="0"/>
                                          </p:val>
                                        </p:tav>
                                        <p:tav tm="100000">
                                          <p:val>
                                            <p:strVal val="#ppt_w"/>
                                          </p:val>
                                        </p:tav>
                                      </p:tavLst>
                                    </p:anim>
                                    <p:anim calcmode="lin" valueType="num">
                                      <p:cBhvr>
                                        <p:cTn id="88" dur="500" fill="hold"/>
                                        <p:tgtEl>
                                          <p:spTgt spid="77"/>
                                        </p:tgtEl>
                                        <p:attrNameLst>
                                          <p:attrName>ppt_h</p:attrName>
                                        </p:attrNameLst>
                                      </p:cBhvr>
                                      <p:tavLst>
                                        <p:tav tm="0">
                                          <p:val>
                                            <p:fltVal val="0"/>
                                          </p:val>
                                        </p:tav>
                                        <p:tav tm="100000">
                                          <p:val>
                                            <p:strVal val="#ppt_h"/>
                                          </p:val>
                                        </p:tav>
                                      </p:tavLst>
                                    </p:anim>
                                    <p:animEffect transition="in" filter="fade">
                                      <p:cBhvr>
                                        <p:cTn id="89" dur="500"/>
                                        <p:tgtEl>
                                          <p:spTgt spid="77"/>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87"/>
                                        </p:tgtEl>
                                        <p:attrNameLst>
                                          <p:attrName>style.visibility</p:attrName>
                                        </p:attrNameLst>
                                      </p:cBhvr>
                                      <p:to>
                                        <p:strVal val="visible"/>
                                      </p:to>
                                    </p:set>
                                    <p:anim calcmode="lin" valueType="num">
                                      <p:cBhvr>
                                        <p:cTn id="92" dur="500" fill="hold"/>
                                        <p:tgtEl>
                                          <p:spTgt spid="87"/>
                                        </p:tgtEl>
                                        <p:attrNameLst>
                                          <p:attrName>ppt_w</p:attrName>
                                        </p:attrNameLst>
                                      </p:cBhvr>
                                      <p:tavLst>
                                        <p:tav tm="0">
                                          <p:val>
                                            <p:fltVal val="0"/>
                                          </p:val>
                                        </p:tav>
                                        <p:tav tm="100000">
                                          <p:val>
                                            <p:strVal val="#ppt_w"/>
                                          </p:val>
                                        </p:tav>
                                      </p:tavLst>
                                    </p:anim>
                                    <p:anim calcmode="lin" valueType="num">
                                      <p:cBhvr>
                                        <p:cTn id="93" dur="500" fill="hold"/>
                                        <p:tgtEl>
                                          <p:spTgt spid="87"/>
                                        </p:tgtEl>
                                        <p:attrNameLst>
                                          <p:attrName>ppt_h</p:attrName>
                                        </p:attrNameLst>
                                      </p:cBhvr>
                                      <p:tavLst>
                                        <p:tav tm="0">
                                          <p:val>
                                            <p:fltVal val="0"/>
                                          </p:val>
                                        </p:tav>
                                        <p:tav tm="100000">
                                          <p:val>
                                            <p:strVal val="#ppt_h"/>
                                          </p:val>
                                        </p:tav>
                                      </p:tavLst>
                                    </p:anim>
                                    <p:animEffect transition="in" filter="fade">
                                      <p:cBhvr>
                                        <p:cTn id="94" dur="500"/>
                                        <p:tgtEl>
                                          <p:spTgt spid="87"/>
                                        </p:tgtEl>
                                      </p:cBhvr>
                                    </p:animEffect>
                                  </p:childTnLst>
                                </p:cTn>
                              </p:par>
                            </p:childTnLst>
                          </p:cTn>
                        </p:par>
                        <p:par>
                          <p:cTn id="95" fill="hold">
                            <p:stCondLst>
                              <p:cond delay="7500"/>
                            </p:stCondLst>
                            <p:childTnLst>
                              <p:par>
                                <p:cTn id="96" presetID="22" presetClass="entr" presetSubtype="8" fill="hold" grpId="0" nodeType="afterEffect">
                                  <p:stCondLst>
                                    <p:cond delay="0"/>
                                  </p:stCondLst>
                                  <p:childTnLst>
                                    <p:set>
                                      <p:cBhvr>
                                        <p:cTn id="97" dur="1" fill="hold">
                                          <p:stCondLst>
                                            <p:cond delay="0"/>
                                          </p:stCondLst>
                                        </p:cTn>
                                        <p:tgtEl>
                                          <p:spTgt spid="90"/>
                                        </p:tgtEl>
                                        <p:attrNameLst>
                                          <p:attrName>style.visibility</p:attrName>
                                        </p:attrNameLst>
                                      </p:cBhvr>
                                      <p:to>
                                        <p:strVal val="visible"/>
                                      </p:to>
                                    </p:set>
                                    <p:animEffect transition="in" filter="wipe(left)">
                                      <p:cBhvr>
                                        <p:cTn id="98" dur="500"/>
                                        <p:tgtEl>
                                          <p:spTgt spid="90"/>
                                        </p:tgtEl>
                                      </p:cBhvr>
                                    </p:animEffect>
                                  </p:childTnLst>
                                </p:cTn>
                              </p:par>
                            </p:childTnLst>
                          </p:cTn>
                        </p:par>
                        <p:par>
                          <p:cTn id="99" fill="hold">
                            <p:stCondLst>
                              <p:cond delay="8000"/>
                            </p:stCondLst>
                            <p:childTnLst>
                              <p:par>
                                <p:cTn id="100" presetID="42" presetClass="entr" presetSubtype="0" fill="hold" nodeType="after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fade">
                                      <p:cBhvr>
                                        <p:cTn id="102" dur="1000"/>
                                        <p:tgtEl>
                                          <p:spTgt spid="43"/>
                                        </p:tgtEl>
                                      </p:cBhvr>
                                    </p:animEffect>
                                    <p:anim calcmode="lin" valueType="num">
                                      <p:cBhvr>
                                        <p:cTn id="103" dur="1000" fill="hold"/>
                                        <p:tgtEl>
                                          <p:spTgt spid="43"/>
                                        </p:tgtEl>
                                        <p:attrNameLst>
                                          <p:attrName>ppt_x</p:attrName>
                                        </p:attrNameLst>
                                      </p:cBhvr>
                                      <p:tavLst>
                                        <p:tav tm="0">
                                          <p:val>
                                            <p:strVal val="#ppt_x"/>
                                          </p:val>
                                        </p:tav>
                                        <p:tav tm="100000">
                                          <p:val>
                                            <p:strVal val="#ppt_x"/>
                                          </p:val>
                                        </p:tav>
                                      </p:tavLst>
                                    </p:anim>
                                    <p:anim calcmode="lin" valueType="num">
                                      <p:cBhvr>
                                        <p:cTn id="104" dur="1000" fill="hold"/>
                                        <p:tgtEl>
                                          <p:spTgt spid="43"/>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12" presetClass="entr" presetSubtype="4" fill="hold" nodeType="after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400"/>
                                        <p:tgtEl>
                                          <p:spTgt spid="44"/>
                                        </p:tgtEl>
                                        <p:attrNameLst>
                                          <p:attrName>ppt_y</p:attrName>
                                        </p:attrNameLst>
                                      </p:cBhvr>
                                      <p:tavLst>
                                        <p:tav tm="0">
                                          <p:val>
                                            <p:strVal val="#ppt_y+#ppt_h*1.125000"/>
                                          </p:val>
                                        </p:tav>
                                        <p:tav tm="100000">
                                          <p:val>
                                            <p:strVal val="#ppt_y"/>
                                          </p:val>
                                        </p:tav>
                                      </p:tavLst>
                                    </p:anim>
                                    <p:animEffect transition="in" filter="wipe(up)">
                                      <p:cBhvr>
                                        <p:cTn id="109" dur="400"/>
                                        <p:tgtEl>
                                          <p:spTgt spid="44"/>
                                        </p:tgtEl>
                                      </p:cBhvr>
                                    </p:animEffect>
                                  </p:childTnLst>
                                </p:cTn>
                              </p:par>
                            </p:childTnLst>
                          </p:cTn>
                        </p:par>
                        <p:par>
                          <p:cTn id="110" fill="hold">
                            <p:stCondLst>
                              <p:cond delay="9400"/>
                            </p:stCondLst>
                            <p:childTnLst>
                              <p:par>
                                <p:cTn id="111" presetID="14" presetClass="entr" presetSubtype="10" fill="hold" grpId="0" nodeType="afterEffect">
                                  <p:stCondLst>
                                    <p:cond delay="0"/>
                                  </p:stCondLst>
                                  <p:childTnLst>
                                    <p:set>
                                      <p:cBhvr>
                                        <p:cTn id="112" dur="1" fill="hold">
                                          <p:stCondLst>
                                            <p:cond delay="0"/>
                                          </p:stCondLst>
                                        </p:cTn>
                                        <p:tgtEl>
                                          <p:spTgt spid="47"/>
                                        </p:tgtEl>
                                        <p:attrNameLst>
                                          <p:attrName>style.visibility</p:attrName>
                                        </p:attrNameLst>
                                      </p:cBhvr>
                                      <p:to>
                                        <p:strVal val="visible"/>
                                      </p:to>
                                    </p:set>
                                    <p:animEffect transition="in" filter="randombar(horizontal)">
                                      <p:cBhvr>
                                        <p:cTn id="11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86" grpId="0" animBg="1"/>
      <p:bldP spid="87" grpId="0" animBg="1"/>
      <p:bldP spid="88" grpId="0" animBg="1"/>
      <p:bldP spid="89" grpId="0" animBg="1"/>
      <p:bldP spid="90" grpId="0"/>
      <p:bldP spid="91" grpId="0"/>
      <p:bldP spid="92" grpId="0"/>
      <p:bldP spid="93"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2">
            <a:extLst>
              <a:ext uri="{FF2B5EF4-FFF2-40B4-BE49-F238E27FC236}">
                <a16:creationId xmlns:a16="http://schemas.microsoft.com/office/drawing/2014/main" id="{8C2337E6-8FBE-4058-A6F6-F6EB086123E5}"/>
              </a:ext>
            </a:extLst>
          </p:cNvPr>
          <p:cNvSpPr>
            <a:spLocks noChangeAspect="1"/>
          </p:cNvSpPr>
          <p:nvPr/>
        </p:nvSpPr>
        <p:spPr>
          <a:xfrm>
            <a:off x="7445398" y="3160763"/>
            <a:ext cx="1935595" cy="1935595"/>
          </a:xfrm>
          <a:prstGeom prst="ellipse">
            <a:avLst/>
          </a:prstGeom>
          <a:solidFill>
            <a:srgbClr val="00BCD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sp>
        <p:nvSpPr>
          <p:cNvPr id="5" name="Oval 45">
            <a:extLst>
              <a:ext uri="{FF2B5EF4-FFF2-40B4-BE49-F238E27FC236}">
                <a16:creationId xmlns:a16="http://schemas.microsoft.com/office/drawing/2014/main" id="{81B7F520-AE7E-461E-A844-923D0DFB06E3}"/>
              </a:ext>
            </a:extLst>
          </p:cNvPr>
          <p:cNvSpPr>
            <a:spLocks noChangeAspect="1"/>
          </p:cNvSpPr>
          <p:nvPr/>
        </p:nvSpPr>
        <p:spPr>
          <a:xfrm>
            <a:off x="2898286" y="3160763"/>
            <a:ext cx="1935595" cy="1935595"/>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sp>
        <p:nvSpPr>
          <p:cNvPr id="6" name="Oval 50">
            <a:extLst>
              <a:ext uri="{FF2B5EF4-FFF2-40B4-BE49-F238E27FC236}">
                <a16:creationId xmlns:a16="http://schemas.microsoft.com/office/drawing/2014/main" id="{E6DF536D-3D4A-4B93-97D0-336134393130}"/>
              </a:ext>
            </a:extLst>
          </p:cNvPr>
          <p:cNvSpPr>
            <a:spLocks noChangeAspect="1"/>
          </p:cNvSpPr>
          <p:nvPr/>
        </p:nvSpPr>
        <p:spPr>
          <a:xfrm>
            <a:off x="4413990" y="3160763"/>
            <a:ext cx="1935595" cy="1935595"/>
          </a:xfrm>
          <a:prstGeom prst="ellipse">
            <a:avLst/>
          </a:prstGeom>
          <a:solidFill>
            <a:srgbClr val="00BCD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sp>
        <p:nvSpPr>
          <p:cNvPr id="7" name="Oval 52">
            <a:extLst>
              <a:ext uri="{FF2B5EF4-FFF2-40B4-BE49-F238E27FC236}">
                <a16:creationId xmlns:a16="http://schemas.microsoft.com/office/drawing/2014/main" id="{B7CBB171-FCB8-4248-8775-C1DFE888041B}"/>
              </a:ext>
            </a:extLst>
          </p:cNvPr>
          <p:cNvSpPr>
            <a:spLocks noChangeAspect="1"/>
          </p:cNvSpPr>
          <p:nvPr/>
        </p:nvSpPr>
        <p:spPr>
          <a:xfrm>
            <a:off x="5929694" y="3160763"/>
            <a:ext cx="1935595" cy="1935595"/>
          </a:xfrm>
          <a:prstGeom prst="ellipse">
            <a:avLst/>
          </a:prstGeom>
          <a:solidFill>
            <a:schemeClr val="bg1">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cxnSp>
        <p:nvCxnSpPr>
          <p:cNvPr id="8" name="Elbow Connector 53">
            <a:extLst>
              <a:ext uri="{FF2B5EF4-FFF2-40B4-BE49-F238E27FC236}">
                <a16:creationId xmlns:a16="http://schemas.microsoft.com/office/drawing/2014/main" id="{12C21D14-042A-4F99-B252-B931F9C6C60C}"/>
              </a:ext>
            </a:extLst>
          </p:cNvPr>
          <p:cNvCxnSpPr/>
          <p:nvPr/>
        </p:nvCxnSpPr>
        <p:spPr>
          <a:xfrm flipV="1">
            <a:off x="8372651" y="2389994"/>
            <a:ext cx="1088824" cy="749961"/>
          </a:xfrm>
          <a:prstGeom prst="bentConnector3">
            <a:avLst>
              <a:gd name="adj1" fmla="val -1089"/>
            </a:avLst>
          </a:prstGeom>
          <a:noFill/>
          <a:ln w="19050" cap="flat" cmpd="sng" algn="ctr">
            <a:solidFill>
              <a:schemeClr val="bg1">
                <a:lumMod val="50000"/>
              </a:schemeClr>
            </a:solidFill>
            <a:prstDash val="sysDot"/>
            <a:headEnd type="oval"/>
            <a:tailEnd type="triangle"/>
          </a:ln>
          <a:effectLst/>
        </p:spPr>
      </p:cxnSp>
      <p:cxnSp>
        <p:nvCxnSpPr>
          <p:cNvPr id="9" name="Elbow Connector 54">
            <a:extLst>
              <a:ext uri="{FF2B5EF4-FFF2-40B4-BE49-F238E27FC236}">
                <a16:creationId xmlns:a16="http://schemas.microsoft.com/office/drawing/2014/main" id="{B2636DF5-F8DD-430D-BE84-E198CE7386B8}"/>
              </a:ext>
            </a:extLst>
          </p:cNvPr>
          <p:cNvCxnSpPr/>
          <p:nvPr/>
        </p:nvCxnSpPr>
        <p:spPr>
          <a:xfrm flipH="1" flipV="1">
            <a:off x="2760028" y="2412617"/>
            <a:ext cx="1088824" cy="749961"/>
          </a:xfrm>
          <a:prstGeom prst="bentConnector3">
            <a:avLst>
              <a:gd name="adj1" fmla="val -505"/>
            </a:avLst>
          </a:prstGeom>
          <a:noFill/>
          <a:ln w="19050" cap="flat" cmpd="sng" algn="ctr">
            <a:solidFill>
              <a:schemeClr val="bg1">
                <a:lumMod val="50000"/>
              </a:schemeClr>
            </a:solidFill>
            <a:prstDash val="sysDot"/>
            <a:headEnd type="oval"/>
            <a:tailEnd type="triangle"/>
          </a:ln>
          <a:effectLst/>
        </p:spPr>
      </p:cxnSp>
      <p:grpSp>
        <p:nvGrpSpPr>
          <p:cNvPr id="10" name="Group 55">
            <a:extLst>
              <a:ext uri="{FF2B5EF4-FFF2-40B4-BE49-F238E27FC236}">
                <a16:creationId xmlns:a16="http://schemas.microsoft.com/office/drawing/2014/main" id="{95D08CC4-7515-48F8-8DE0-EDB935A66CFA}"/>
              </a:ext>
            </a:extLst>
          </p:cNvPr>
          <p:cNvGrpSpPr/>
          <p:nvPr/>
        </p:nvGrpSpPr>
        <p:grpSpPr>
          <a:xfrm>
            <a:off x="5024135" y="3743716"/>
            <a:ext cx="715304" cy="769688"/>
            <a:chOff x="1066800" y="2373312"/>
            <a:chExt cx="271462" cy="292100"/>
          </a:xfrm>
          <a:solidFill>
            <a:srgbClr val="FFFFFF"/>
          </a:solidFill>
        </p:grpSpPr>
        <p:sp>
          <p:nvSpPr>
            <p:cNvPr id="11" name="Oval 213">
              <a:extLst>
                <a:ext uri="{FF2B5EF4-FFF2-40B4-BE49-F238E27FC236}">
                  <a16:creationId xmlns:a16="http://schemas.microsoft.com/office/drawing/2014/main" id="{2E2B8498-B4C3-4A31-90D3-24FA9947F18B}"/>
                </a:ext>
              </a:extLst>
            </p:cNvPr>
            <p:cNvSpPr>
              <a:spLocks noChangeArrowheads="1"/>
            </p:cNvSpPr>
            <p:nvPr/>
          </p:nvSpPr>
          <p:spPr bwMode="auto">
            <a:xfrm>
              <a:off x="1152525" y="2373312"/>
              <a:ext cx="95250" cy="936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sp>
          <p:nvSpPr>
            <p:cNvPr id="12" name="Freeform 214">
              <a:extLst>
                <a:ext uri="{FF2B5EF4-FFF2-40B4-BE49-F238E27FC236}">
                  <a16:creationId xmlns:a16="http://schemas.microsoft.com/office/drawing/2014/main" id="{6D2E225C-9638-4EC7-B7BA-8A5600A189B2}"/>
                </a:ext>
              </a:extLst>
            </p:cNvPr>
            <p:cNvSpPr>
              <a:spLocks noEditPoints="1"/>
            </p:cNvSpPr>
            <p:nvPr/>
          </p:nvSpPr>
          <p:spPr bwMode="auto">
            <a:xfrm>
              <a:off x="1116013" y="2481262"/>
              <a:ext cx="165100" cy="109538"/>
            </a:xfrm>
            <a:custGeom>
              <a:avLst/>
              <a:gdLst/>
              <a:ahLst/>
              <a:cxnLst>
                <a:cxn ang="0">
                  <a:pos x="44" y="33"/>
                </a:cxn>
                <a:cxn ang="0">
                  <a:pos x="37" y="40"/>
                </a:cxn>
                <a:cxn ang="0">
                  <a:pos x="36" y="40"/>
                </a:cxn>
                <a:cxn ang="0">
                  <a:pos x="35" y="40"/>
                </a:cxn>
                <a:cxn ang="0">
                  <a:pos x="28" y="33"/>
                </a:cxn>
                <a:cxn ang="0">
                  <a:pos x="27" y="31"/>
                </a:cxn>
                <a:cxn ang="0">
                  <a:pos x="31" y="14"/>
                </a:cxn>
                <a:cxn ang="0">
                  <a:pos x="31" y="12"/>
                </a:cxn>
                <a:cxn ang="0">
                  <a:pos x="31" y="9"/>
                </a:cxn>
                <a:cxn ang="0">
                  <a:pos x="32" y="7"/>
                </a:cxn>
                <a:cxn ang="0">
                  <a:pos x="40" y="7"/>
                </a:cxn>
                <a:cxn ang="0">
                  <a:pos x="42" y="9"/>
                </a:cxn>
                <a:cxn ang="0">
                  <a:pos x="41" y="12"/>
                </a:cxn>
                <a:cxn ang="0">
                  <a:pos x="42" y="14"/>
                </a:cxn>
                <a:cxn ang="0">
                  <a:pos x="45" y="31"/>
                </a:cxn>
                <a:cxn ang="0">
                  <a:pos x="44" y="33"/>
                </a:cxn>
                <a:cxn ang="0">
                  <a:pos x="72" y="33"/>
                </a:cxn>
                <a:cxn ang="0">
                  <a:pos x="62" y="7"/>
                </a:cxn>
                <a:cxn ang="0">
                  <a:pos x="53" y="0"/>
                </a:cxn>
                <a:cxn ang="0">
                  <a:pos x="52" y="0"/>
                </a:cxn>
                <a:cxn ang="0">
                  <a:pos x="36" y="0"/>
                </a:cxn>
                <a:cxn ang="0">
                  <a:pos x="20" y="0"/>
                </a:cxn>
                <a:cxn ang="0">
                  <a:pos x="19" y="0"/>
                </a:cxn>
                <a:cxn ang="0">
                  <a:pos x="10" y="7"/>
                </a:cxn>
                <a:cxn ang="0">
                  <a:pos x="1" y="33"/>
                </a:cxn>
                <a:cxn ang="0">
                  <a:pos x="2" y="37"/>
                </a:cxn>
                <a:cxn ang="0">
                  <a:pos x="10" y="41"/>
                </a:cxn>
                <a:cxn ang="0">
                  <a:pos x="13" y="40"/>
                </a:cxn>
                <a:cxn ang="0">
                  <a:pos x="18" y="27"/>
                </a:cxn>
                <a:cxn ang="0">
                  <a:pos x="18" y="27"/>
                </a:cxn>
                <a:cxn ang="0">
                  <a:pos x="18" y="40"/>
                </a:cxn>
                <a:cxn ang="0">
                  <a:pos x="20" y="44"/>
                </a:cxn>
                <a:cxn ang="0">
                  <a:pos x="36" y="48"/>
                </a:cxn>
                <a:cxn ang="0">
                  <a:pos x="52" y="44"/>
                </a:cxn>
                <a:cxn ang="0">
                  <a:pos x="54" y="40"/>
                </a:cxn>
                <a:cxn ang="0">
                  <a:pos x="54" y="27"/>
                </a:cxn>
                <a:cxn ang="0">
                  <a:pos x="55" y="27"/>
                </a:cxn>
                <a:cxn ang="0">
                  <a:pos x="60" y="40"/>
                </a:cxn>
                <a:cxn ang="0">
                  <a:pos x="62" y="41"/>
                </a:cxn>
                <a:cxn ang="0">
                  <a:pos x="70" y="37"/>
                </a:cxn>
                <a:cxn ang="0">
                  <a:pos x="72" y="33"/>
                </a:cxn>
              </a:cxnLst>
              <a:rect l="0" t="0" r="r" b="b"/>
              <a:pathLst>
                <a:path w="72" h="48">
                  <a:moveTo>
                    <a:pt x="44" y="33"/>
                  </a:moveTo>
                  <a:cubicBezTo>
                    <a:pt x="37" y="40"/>
                    <a:pt x="37" y="40"/>
                    <a:pt x="37" y="40"/>
                  </a:cubicBezTo>
                  <a:cubicBezTo>
                    <a:pt x="37" y="40"/>
                    <a:pt x="37" y="40"/>
                    <a:pt x="36" y="40"/>
                  </a:cubicBezTo>
                  <a:cubicBezTo>
                    <a:pt x="36" y="40"/>
                    <a:pt x="35" y="40"/>
                    <a:pt x="35" y="40"/>
                  </a:cubicBezTo>
                  <a:cubicBezTo>
                    <a:pt x="28" y="33"/>
                    <a:pt x="28" y="33"/>
                    <a:pt x="28" y="33"/>
                  </a:cubicBezTo>
                  <a:cubicBezTo>
                    <a:pt x="27" y="33"/>
                    <a:pt x="27" y="32"/>
                    <a:pt x="27" y="31"/>
                  </a:cubicBezTo>
                  <a:cubicBezTo>
                    <a:pt x="31" y="14"/>
                    <a:pt x="31" y="14"/>
                    <a:pt x="31" y="14"/>
                  </a:cubicBezTo>
                  <a:cubicBezTo>
                    <a:pt x="31" y="13"/>
                    <a:pt x="31" y="12"/>
                    <a:pt x="31" y="12"/>
                  </a:cubicBezTo>
                  <a:cubicBezTo>
                    <a:pt x="31" y="11"/>
                    <a:pt x="31" y="9"/>
                    <a:pt x="31" y="9"/>
                  </a:cubicBezTo>
                  <a:cubicBezTo>
                    <a:pt x="31" y="8"/>
                    <a:pt x="31" y="7"/>
                    <a:pt x="32" y="7"/>
                  </a:cubicBezTo>
                  <a:cubicBezTo>
                    <a:pt x="40" y="7"/>
                    <a:pt x="40" y="7"/>
                    <a:pt x="40" y="7"/>
                  </a:cubicBezTo>
                  <a:cubicBezTo>
                    <a:pt x="41" y="7"/>
                    <a:pt x="42" y="8"/>
                    <a:pt x="42" y="9"/>
                  </a:cubicBezTo>
                  <a:cubicBezTo>
                    <a:pt x="42" y="9"/>
                    <a:pt x="42" y="11"/>
                    <a:pt x="41" y="12"/>
                  </a:cubicBezTo>
                  <a:cubicBezTo>
                    <a:pt x="41" y="12"/>
                    <a:pt x="42" y="13"/>
                    <a:pt x="42" y="14"/>
                  </a:cubicBezTo>
                  <a:cubicBezTo>
                    <a:pt x="45" y="31"/>
                    <a:pt x="45" y="31"/>
                    <a:pt x="45" y="31"/>
                  </a:cubicBezTo>
                  <a:cubicBezTo>
                    <a:pt x="45" y="32"/>
                    <a:pt x="45" y="33"/>
                    <a:pt x="44" y="33"/>
                  </a:cubicBezTo>
                  <a:moveTo>
                    <a:pt x="72" y="33"/>
                  </a:moveTo>
                  <a:cubicBezTo>
                    <a:pt x="62" y="7"/>
                    <a:pt x="62" y="7"/>
                    <a:pt x="62" y="7"/>
                  </a:cubicBezTo>
                  <a:cubicBezTo>
                    <a:pt x="62" y="7"/>
                    <a:pt x="60" y="0"/>
                    <a:pt x="53" y="0"/>
                  </a:cubicBezTo>
                  <a:cubicBezTo>
                    <a:pt x="52" y="0"/>
                    <a:pt x="52" y="0"/>
                    <a:pt x="52" y="0"/>
                  </a:cubicBezTo>
                  <a:cubicBezTo>
                    <a:pt x="52" y="0"/>
                    <a:pt x="44" y="0"/>
                    <a:pt x="36" y="0"/>
                  </a:cubicBezTo>
                  <a:cubicBezTo>
                    <a:pt x="28" y="0"/>
                    <a:pt x="21" y="0"/>
                    <a:pt x="20" y="0"/>
                  </a:cubicBezTo>
                  <a:cubicBezTo>
                    <a:pt x="19" y="0"/>
                    <a:pt x="19" y="0"/>
                    <a:pt x="19" y="0"/>
                  </a:cubicBezTo>
                  <a:cubicBezTo>
                    <a:pt x="13" y="0"/>
                    <a:pt x="11" y="7"/>
                    <a:pt x="10" y="7"/>
                  </a:cubicBezTo>
                  <a:cubicBezTo>
                    <a:pt x="1" y="33"/>
                    <a:pt x="1" y="33"/>
                    <a:pt x="1" y="33"/>
                  </a:cubicBezTo>
                  <a:cubicBezTo>
                    <a:pt x="0" y="34"/>
                    <a:pt x="1" y="36"/>
                    <a:pt x="2" y="37"/>
                  </a:cubicBezTo>
                  <a:cubicBezTo>
                    <a:pt x="4" y="39"/>
                    <a:pt x="7" y="41"/>
                    <a:pt x="10" y="41"/>
                  </a:cubicBezTo>
                  <a:cubicBezTo>
                    <a:pt x="12" y="41"/>
                    <a:pt x="13" y="40"/>
                    <a:pt x="13" y="40"/>
                  </a:cubicBezTo>
                  <a:cubicBezTo>
                    <a:pt x="18" y="27"/>
                    <a:pt x="18" y="27"/>
                    <a:pt x="18" y="27"/>
                  </a:cubicBezTo>
                  <a:cubicBezTo>
                    <a:pt x="18" y="27"/>
                    <a:pt x="18" y="24"/>
                    <a:pt x="18" y="27"/>
                  </a:cubicBezTo>
                  <a:cubicBezTo>
                    <a:pt x="18" y="30"/>
                    <a:pt x="18" y="36"/>
                    <a:pt x="18" y="40"/>
                  </a:cubicBezTo>
                  <a:cubicBezTo>
                    <a:pt x="18" y="42"/>
                    <a:pt x="19" y="43"/>
                    <a:pt x="20" y="44"/>
                  </a:cubicBezTo>
                  <a:cubicBezTo>
                    <a:pt x="26" y="48"/>
                    <a:pt x="30" y="48"/>
                    <a:pt x="36" y="48"/>
                  </a:cubicBezTo>
                  <a:cubicBezTo>
                    <a:pt x="42" y="48"/>
                    <a:pt x="47" y="48"/>
                    <a:pt x="52" y="44"/>
                  </a:cubicBezTo>
                  <a:cubicBezTo>
                    <a:pt x="54" y="43"/>
                    <a:pt x="54" y="42"/>
                    <a:pt x="54" y="40"/>
                  </a:cubicBezTo>
                  <a:cubicBezTo>
                    <a:pt x="54" y="36"/>
                    <a:pt x="54" y="30"/>
                    <a:pt x="54" y="27"/>
                  </a:cubicBezTo>
                  <a:cubicBezTo>
                    <a:pt x="54" y="24"/>
                    <a:pt x="55" y="27"/>
                    <a:pt x="55" y="27"/>
                  </a:cubicBezTo>
                  <a:cubicBezTo>
                    <a:pt x="60" y="40"/>
                    <a:pt x="60" y="40"/>
                    <a:pt x="60" y="40"/>
                  </a:cubicBezTo>
                  <a:cubicBezTo>
                    <a:pt x="60" y="40"/>
                    <a:pt x="60" y="41"/>
                    <a:pt x="62" y="41"/>
                  </a:cubicBezTo>
                  <a:cubicBezTo>
                    <a:pt x="65" y="41"/>
                    <a:pt x="68" y="39"/>
                    <a:pt x="70" y="37"/>
                  </a:cubicBezTo>
                  <a:cubicBezTo>
                    <a:pt x="72" y="36"/>
                    <a:pt x="72" y="34"/>
                    <a:pt x="72" y="3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sp>
          <p:nvSpPr>
            <p:cNvPr id="13" name="Freeform 215">
              <a:extLst>
                <a:ext uri="{FF2B5EF4-FFF2-40B4-BE49-F238E27FC236}">
                  <a16:creationId xmlns:a16="http://schemas.microsoft.com/office/drawing/2014/main" id="{95C4DC06-F932-4B68-AFAC-A7B559D4F8E5}"/>
                </a:ext>
              </a:extLst>
            </p:cNvPr>
            <p:cNvSpPr>
              <a:spLocks/>
            </p:cNvSpPr>
            <p:nvPr/>
          </p:nvSpPr>
          <p:spPr bwMode="auto">
            <a:xfrm>
              <a:off x="1066800" y="2562224"/>
              <a:ext cx="271462" cy="103188"/>
            </a:xfrm>
            <a:custGeom>
              <a:avLst/>
              <a:gdLst/>
              <a:ahLst/>
              <a:cxnLst>
                <a:cxn ang="0">
                  <a:pos x="113" y="9"/>
                </a:cxn>
                <a:cxn ang="0">
                  <a:pos x="112" y="9"/>
                </a:cxn>
                <a:cxn ang="0">
                  <a:pos x="111" y="9"/>
                </a:cxn>
                <a:cxn ang="0">
                  <a:pos x="105" y="2"/>
                </a:cxn>
                <a:cxn ang="0">
                  <a:pos x="100" y="0"/>
                </a:cxn>
                <a:cxn ang="0">
                  <a:pos x="98" y="3"/>
                </a:cxn>
                <a:cxn ang="0">
                  <a:pos x="58" y="20"/>
                </a:cxn>
                <a:cxn ang="0">
                  <a:pos x="19" y="4"/>
                </a:cxn>
                <a:cxn ang="0">
                  <a:pos x="18" y="2"/>
                </a:cxn>
                <a:cxn ang="0">
                  <a:pos x="14" y="2"/>
                </a:cxn>
                <a:cxn ang="0">
                  <a:pos x="7" y="9"/>
                </a:cxn>
                <a:cxn ang="0">
                  <a:pos x="6" y="9"/>
                </a:cxn>
                <a:cxn ang="0">
                  <a:pos x="5" y="9"/>
                </a:cxn>
                <a:cxn ang="0">
                  <a:pos x="0" y="15"/>
                </a:cxn>
                <a:cxn ang="0">
                  <a:pos x="5" y="20"/>
                </a:cxn>
                <a:cxn ang="0">
                  <a:pos x="11" y="15"/>
                </a:cxn>
                <a:cxn ang="0">
                  <a:pos x="11" y="15"/>
                </a:cxn>
                <a:cxn ang="0">
                  <a:pos x="11" y="13"/>
                </a:cxn>
                <a:cxn ang="0">
                  <a:pos x="14" y="10"/>
                </a:cxn>
                <a:cxn ang="0">
                  <a:pos x="16" y="10"/>
                </a:cxn>
                <a:cxn ang="0">
                  <a:pos x="54" y="26"/>
                </a:cxn>
                <a:cxn ang="0">
                  <a:pos x="56" y="27"/>
                </a:cxn>
                <a:cxn ang="0">
                  <a:pos x="56" y="34"/>
                </a:cxn>
                <a:cxn ang="0">
                  <a:pos x="55" y="35"/>
                </a:cxn>
                <a:cxn ang="0">
                  <a:pos x="53" y="39"/>
                </a:cxn>
                <a:cxn ang="0">
                  <a:pos x="59" y="45"/>
                </a:cxn>
                <a:cxn ang="0">
                  <a:pos x="64" y="39"/>
                </a:cxn>
                <a:cxn ang="0">
                  <a:pos x="62" y="35"/>
                </a:cxn>
                <a:cxn ang="0">
                  <a:pos x="62" y="34"/>
                </a:cxn>
                <a:cxn ang="0">
                  <a:pos x="62" y="27"/>
                </a:cxn>
                <a:cxn ang="0">
                  <a:pos x="63" y="26"/>
                </a:cxn>
                <a:cxn ang="0">
                  <a:pos x="101" y="9"/>
                </a:cxn>
                <a:cxn ang="0">
                  <a:pos x="103" y="9"/>
                </a:cxn>
                <a:cxn ang="0">
                  <a:pos x="107" y="13"/>
                </a:cxn>
                <a:cxn ang="0">
                  <a:pos x="108" y="15"/>
                </a:cxn>
                <a:cxn ang="0">
                  <a:pos x="108" y="15"/>
                </a:cxn>
                <a:cxn ang="0">
                  <a:pos x="113" y="20"/>
                </a:cxn>
                <a:cxn ang="0">
                  <a:pos x="119" y="15"/>
                </a:cxn>
                <a:cxn ang="0">
                  <a:pos x="113" y="9"/>
                </a:cxn>
              </a:cxnLst>
              <a:rect l="0" t="0" r="r" b="b"/>
              <a:pathLst>
                <a:path w="119" h="45">
                  <a:moveTo>
                    <a:pt x="113" y="9"/>
                  </a:moveTo>
                  <a:cubicBezTo>
                    <a:pt x="113" y="9"/>
                    <a:pt x="113" y="9"/>
                    <a:pt x="112" y="9"/>
                  </a:cubicBezTo>
                  <a:cubicBezTo>
                    <a:pt x="112" y="9"/>
                    <a:pt x="112" y="9"/>
                    <a:pt x="111" y="9"/>
                  </a:cubicBezTo>
                  <a:cubicBezTo>
                    <a:pt x="105" y="2"/>
                    <a:pt x="105" y="2"/>
                    <a:pt x="105" y="2"/>
                  </a:cubicBezTo>
                  <a:cubicBezTo>
                    <a:pt x="104" y="1"/>
                    <a:pt x="103" y="0"/>
                    <a:pt x="100" y="0"/>
                  </a:cubicBezTo>
                  <a:cubicBezTo>
                    <a:pt x="99" y="1"/>
                    <a:pt x="99" y="3"/>
                    <a:pt x="98" y="3"/>
                  </a:cubicBezTo>
                  <a:cubicBezTo>
                    <a:pt x="95" y="12"/>
                    <a:pt x="76" y="20"/>
                    <a:pt x="58" y="20"/>
                  </a:cubicBezTo>
                  <a:cubicBezTo>
                    <a:pt x="40" y="20"/>
                    <a:pt x="23" y="13"/>
                    <a:pt x="19" y="4"/>
                  </a:cubicBezTo>
                  <a:cubicBezTo>
                    <a:pt x="19" y="3"/>
                    <a:pt x="18" y="3"/>
                    <a:pt x="18" y="2"/>
                  </a:cubicBezTo>
                  <a:cubicBezTo>
                    <a:pt x="17" y="1"/>
                    <a:pt x="15" y="1"/>
                    <a:pt x="14" y="2"/>
                  </a:cubicBezTo>
                  <a:cubicBezTo>
                    <a:pt x="7" y="9"/>
                    <a:pt x="7" y="9"/>
                    <a:pt x="7" y="9"/>
                  </a:cubicBezTo>
                  <a:cubicBezTo>
                    <a:pt x="7" y="9"/>
                    <a:pt x="6" y="9"/>
                    <a:pt x="6" y="9"/>
                  </a:cubicBezTo>
                  <a:cubicBezTo>
                    <a:pt x="6" y="9"/>
                    <a:pt x="6" y="9"/>
                    <a:pt x="5" y="9"/>
                  </a:cubicBezTo>
                  <a:cubicBezTo>
                    <a:pt x="2" y="9"/>
                    <a:pt x="0" y="12"/>
                    <a:pt x="0" y="15"/>
                  </a:cubicBezTo>
                  <a:cubicBezTo>
                    <a:pt x="0" y="18"/>
                    <a:pt x="2" y="20"/>
                    <a:pt x="5" y="20"/>
                  </a:cubicBezTo>
                  <a:cubicBezTo>
                    <a:pt x="8" y="20"/>
                    <a:pt x="11" y="18"/>
                    <a:pt x="11" y="15"/>
                  </a:cubicBezTo>
                  <a:cubicBezTo>
                    <a:pt x="11" y="15"/>
                    <a:pt x="11" y="15"/>
                    <a:pt x="11" y="15"/>
                  </a:cubicBezTo>
                  <a:cubicBezTo>
                    <a:pt x="11" y="14"/>
                    <a:pt x="11" y="14"/>
                    <a:pt x="11" y="13"/>
                  </a:cubicBezTo>
                  <a:cubicBezTo>
                    <a:pt x="14" y="10"/>
                    <a:pt x="14" y="10"/>
                    <a:pt x="14" y="10"/>
                  </a:cubicBezTo>
                  <a:cubicBezTo>
                    <a:pt x="15" y="9"/>
                    <a:pt x="16" y="10"/>
                    <a:pt x="16" y="10"/>
                  </a:cubicBezTo>
                  <a:cubicBezTo>
                    <a:pt x="24" y="19"/>
                    <a:pt x="38" y="25"/>
                    <a:pt x="54" y="26"/>
                  </a:cubicBezTo>
                  <a:cubicBezTo>
                    <a:pt x="55" y="26"/>
                    <a:pt x="56" y="26"/>
                    <a:pt x="56" y="27"/>
                  </a:cubicBezTo>
                  <a:cubicBezTo>
                    <a:pt x="56" y="34"/>
                    <a:pt x="56" y="34"/>
                    <a:pt x="56" y="34"/>
                  </a:cubicBezTo>
                  <a:cubicBezTo>
                    <a:pt x="56" y="35"/>
                    <a:pt x="55" y="35"/>
                    <a:pt x="55" y="35"/>
                  </a:cubicBezTo>
                  <a:cubicBezTo>
                    <a:pt x="54" y="36"/>
                    <a:pt x="53" y="38"/>
                    <a:pt x="53" y="39"/>
                  </a:cubicBezTo>
                  <a:cubicBezTo>
                    <a:pt x="53" y="42"/>
                    <a:pt x="56" y="45"/>
                    <a:pt x="59" y="45"/>
                  </a:cubicBezTo>
                  <a:cubicBezTo>
                    <a:pt x="62" y="45"/>
                    <a:pt x="64" y="42"/>
                    <a:pt x="64" y="39"/>
                  </a:cubicBezTo>
                  <a:cubicBezTo>
                    <a:pt x="64" y="38"/>
                    <a:pt x="63" y="36"/>
                    <a:pt x="62" y="35"/>
                  </a:cubicBezTo>
                  <a:cubicBezTo>
                    <a:pt x="62" y="35"/>
                    <a:pt x="62" y="35"/>
                    <a:pt x="62" y="34"/>
                  </a:cubicBezTo>
                  <a:cubicBezTo>
                    <a:pt x="62" y="27"/>
                    <a:pt x="62" y="27"/>
                    <a:pt x="62" y="27"/>
                  </a:cubicBezTo>
                  <a:cubicBezTo>
                    <a:pt x="62" y="26"/>
                    <a:pt x="63" y="26"/>
                    <a:pt x="63" y="26"/>
                  </a:cubicBezTo>
                  <a:cubicBezTo>
                    <a:pt x="80" y="24"/>
                    <a:pt x="94" y="18"/>
                    <a:pt x="101" y="9"/>
                  </a:cubicBezTo>
                  <a:cubicBezTo>
                    <a:pt x="102" y="9"/>
                    <a:pt x="102" y="8"/>
                    <a:pt x="103" y="9"/>
                  </a:cubicBezTo>
                  <a:cubicBezTo>
                    <a:pt x="107" y="13"/>
                    <a:pt x="107" y="13"/>
                    <a:pt x="107" y="13"/>
                  </a:cubicBezTo>
                  <a:cubicBezTo>
                    <a:pt x="108" y="14"/>
                    <a:pt x="108" y="14"/>
                    <a:pt x="108" y="15"/>
                  </a:cubicBezTo>
                  <a:cubicBezTo>
                    <a:pt x="108" y="15"/>
                    <a:pt x="108" y="15"/>
                    <a:pt x="108" y="15"/>
                  </a:cubicBezTo>
                  <a:cubicBezTo>
                    <a:pt x="108" y="18"/>
                    <a:pt x="110" y="20"/>
                    <a:pt x="113" y="20"/>
                  </a:cubicBezTo>
                  <a:cubicBezTo>
                    <a:pt x="116" y="20"/>
                    <a:pt x="119" y="18"/>
                    <a:pt x="119" y="15"/>
                  </a:cubicBezTo>
                  <a:cubicBezTo>
                    <a:pt x="119" y="12"/>
                    <a:pt x="116" y="9"/>
                    <a:pt x="113"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grpSp>
      <p:sp>
        <p:nvSpPr>
          <p:cNvPr id="14" name="Freeform 144">
            <a:extLst>
              <a:ext uri="{FF2B5EF4-FFF2-40B4-BE49-F238E27FC236}">
                <a16:creationId xmlns:a16="http://schemas.microsoft.com/office/drawing/2014/main" id="{B5973F65-1E3B-4436-BCEB-405CCACF7213}"/>
              </a:ext>
            </a:extLst>
          </p:cNvPr>
          <p:cNvSpPr>
            <a:spLocks noChangeAspect="1" noEditPoints="1"/>
          </p:cNvSpPr>
          <p:nvPr/>
        </p:nvSpPr>
        <p:spPr bwMode="auto">
          <a:xfrm>
            <a:off x="8079142" y="3838875"/>
            <a:ext cx="668107" cy="579371"/>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grpSp>
        <p:nvGrpSpPr>
          <p:cNvPr id="15" name="Group 60">
            <a:extLst>
              <a:ext uri="{FF2B5EF4-FFF2-40B4-BE49-F238E27FC236}">
                <a16:creationId xmlns:a16="http://schemas.microsoft.com/office/drawing/2014/main" id="{3488CC46-9DC2-43F5-A3B3-42DA76BBA8E5}"/>
              </a:ext>
            </a:extLst>
          </p:cNvPr>
          <p:cNvGrpSpPr/>
          <p:nvPr/>
        </p:nvGrpSpPr>
        <p:grpSpPr>
          <a:xfrm>
            <a:off x="6581473" y="3838875"/>
            <a:ext cx="632037" cy="579371"/>
            <a:chOff x="5147549" y="4340630"/>
            <a:chExt cx="232545" cy="213168"/>
          </a:xfrm>
          <a:solidFill>
            <a:srgbClr val="FFFFFF"/>
          </a:solidFill>
        </p:grpSpPr>
        <p:sp>
          <p:nvSpPr>
            <p:cNvPr id="16" name="Freeform 221">
              <a:extLst>
                <a:ext uri="{FF2B5EF4-FFF2-40B4-BE49-F238E27FC236}">
                  <a16:creationId xmlns:a16="http://schemas.microsoft.com/office/drawing/2014/main" id="{2E581DC0-651B-4BDC-9AA3-FEE3C392C413}"/>
                </a:ext>
              </a:extLst>
            </p:cNvPr>
            <p:cNvSpPr>
              <a:spLocks/>
            </p:cNvSpPr>
            <p:nvPr/>
          </p:nvSpPr>
          <p:spPr bwMode="auto">
            <a:xfrm>
              <a:off x="5201810" y="4476280"/>
              <a:ext cx="23255" cy="77515"/>
            </a:xfrm>
            <a:custGeom>
              <a:avLst/>
              <a:gdLst/>
              <a:ahLst/>
              <a:cxnLst>
                <a:cxn ang="0">
                  <a:pos x="0" y="4"/>
                </a:cxn>
                <a:cxn ang="0">
                  <a:pos x="0" y="20"/>
                </a:cxn>
                <a:cxn ang="0">
                  <a:pos x="6" y="20"/>
                </a:cxn>
                <a:cxn ang="0">
                  <a:pos x="6" y="2"/>
                </a:cxn>
                <a:cxn ang="0">
                  <a:pos x="4" y="0"/>
                </a:cxn>
                <a:cxn ang="0">
                  <a:pos x="0" y="4"/>
                </a:cxn>
              </a:cxnLst>
              <a:rect l="0" t="0" r="r" b="b"/>
              <a:pathLst>
                <a:path w="6" h="20">
                  <a:moveTo>
                    <a:pt x="0" y="4"/>
                  </a:moveTo>
                  <a:lnTo>
                    <a:pt x="0" y="20"/>
                  </a:lnTo>
                  <a:lnTo>
                    <a:pt x="6" y="20"/>
                  </a:lnTo>
                  <a:lnTo>
                    <a:pt x="6" y="2"/>
                  </a:lnTo>
                  <a:lnTo>
                    <a:pt x="4" y="0"/>
                  </a:lnTo>
                  <a:lnTo>
                    <a:pt x="0"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sp>
          <p:nvSpPr>
            <p:cNvPr id="17" name="Freeform 222">
              <a:extLst>
                <a:ext uri="{FF2B5EF4-FFF2-40B4-BE49-F238E27FC236}">
                  <a16:creationId xmlns:a16="http://schemas.microsoft.com/office/drawing/2014/main" id="{04C1733D-696F-4B08-91E3-92E25985E619}"/>
                </a:ext>
              </a:extLst>
            </p:cNvPr>
            <p:cNvSpPr>
              <a:spLocks/>
            </p:cNvSpPr>
            <p:nvPr/>
          </p:nvSpPr>
          <p:spPr bwMode="auto">
            <a:xfrm>
              <a:off x="5178555" y="4499535"/>
              <a:ext cx="11628" cy="54261"/>
            </a:xfrm>
            <a:custGeom>
              <a:avLst/>
              <a:gdLst/>
              <a:ahLst/>
              <a:cxnLst>
                <a:cxn ang="0">
                  <a:pos x="0" y="14"/>
                </a:cxn>
                <a:cxn ang="0">
                  <a:pos x="3" y="14"/>
                </a:cxn>
                <a:cxn ang="0">
                  <a:pos x="3" y="0"/>
                </a:cxn>
                <a:cxn ang="0">
                  <a:pos x="0" y="4"/>
                </a:cxn>
                <a:cxn ang="0">
                  <a:pos x="0" y="14"/>
                </a:cxn>
              </a:cxnLst>
              <a:rect l="0" t="0" r="r" b="b"/>
              <a:pathLst>
                <a:path w="3" h="14">
                  <a:moveTo>
                    <a:pt x="0" y="14"/>
                  </a:moveTo>
                  <a:lnTo>
                    <a:pt x="3" y="14"/>
                  </a:lnTo>
                  <a:lnTo>
                    <a:pt x="3" y="0"/>
                  </a:lnTo>
                  <a:lnTo>
                    <a:pt x="0" y="4"/>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sp>
          <p:nvSpPr>
            <p:cNvPr id="18" name="Freeform 223">
              <a:extLst>
                <a:ext uri="{FF2B5EF4-FFF2-40B4-BE49-F238E27FC236}">
                  <a16:creationId xmlns:a16="http://schemas.microsoft.com/office/drawing/2014/main" id="{CFA5B539-A530-40B2-808E-7B69E62D4D10}"/>
                </a:ext>
              </a:extLst>
            </p:cNvPr>
            <p:cNvSpPr>
              <a:spLocks/>
            </p:cNvSpPr>
            <p:nvPr/>
          </p:nvSpPr>
          <p:spPr bwMode="auto">
            <a:xfrm>
              <a:off x="5302579" y="4394891"/>
              <a:ext cx="50386" cy="158907"/>
            </a:xfrm>
            <a:custGeom>
              <a:avLst/>
              <a:gdLst/>
              <a:ahLst/>
              <a:cxnLst>
                <a:cxn ang="0">
                  <a:pos x="0" y="13"/>
                </a:cxn>
                <a:cxn ang="0">
                  <a:pos x="0" y="41"/>
                </a:cxn>
                <a:cxn ang="0">
                  <a:pos x="13" y="41"/>
                </a:cxn>
                <a:cxn ang="0">
                  <a:pos x="13" y="0"/>
                </a:cxn>
                <a:cxn ang="0">
                  <a:pos x="0" y="13"/>
                </a:cxn>
              </a:cxnLst>
              <a:rect l="0" t="0" r="r" b="b"/>
              <a:pathLst>
                <a:path w="13" h="41">
                  <a:moveTo>
                    <a:pt x="0" y="13"/>
                  </a:moveTo>
                  <a:lnTo>
                    <a:pt x="0" y="41"/>
                  </a:lnTo>
                  <a:lnTo>
                    <a:pt x="13" y="41"/>
                  </a:lnTo>
                  <a:lnTo>
                    <a:pt x="13" y="0"/>
                  </a:lnTo>
                  <a:lnTo>
                    <a:pt x="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sp>
          <p:nvSpPr>
            <p:cNvPr id="19" name="Freeform 224">
              <a:extLst>
                <a:ext uri="{FF2B5EF4-FFF2-40B4-BE49-F238E27FC236}">
                  <a16:creationId xmlns:a16="http://schemas.microsoft.com/office/drawing/2014/main" id="{8C78F6C1-FAA6-4B0A-A61E-126E72D66E89}"/>
                </a:ext>
              </a:extLst>
            </p:cNvPr>
            <p:cNvSpPr>
              <a:spLocks/>
            </p:cNvSpPr>
            <p:nvPr/>
          </p:nvSpPr>
          <p:spPr bwMode="auto">
            <a:xfrm>
              <a:off x="5263822" y="4456903"/>
              <a:ext cx="27132" cy="96895"/>
            </a:xfrm>
            <a:custGeom>
              <a:avLst/>
              <a:gdLst/>
              <a:ahLst/>
              <a:cxnLst>
                <a:cxn ang="0">
                  <a:pos x="0" y="7"/>
                </a:cxn>
                <a:cxn ang="0">
                  <a:pos x="0" y="25"/>
                </a:cxn>
                <a:cxn ang="0">
                  <a:pos x="7" y="25"/>
                </a:cxn>
                <a:cxn ang="0">
                  <a:pos x="7" y="0"/>
                </a:cxn>
                <a:cxn ang="0">
                  <a:pos x="7" y="0"/>
                </a:cxn>
                <a:cxn ang="0">
                  <a:pos x="0" y="7"/>
                </a:cxn>
              </a:cxnLst>
              <a:rect l="0" t="0" r="r" b="b"/>
              <a:pathLst>
                <a:path w="7" h="25">
                  <a:moveTo>
                    <a:pt x="0" y="7"/>
                  </a:moveTo>
                  <a:lnTo>
                    <a:pt x="0" y="25"/>
                  </a:lnTo>
                  <a:lnTo>
                    <a:pt x="7" y="25"/>
                  </a:lnTo>
                  <a:lnTo>
                    <a:pt x="7" y="0"/>
                  </a:lnTo>
                  <a:lnTo>
                    <a:pt x="7" y="0"/>
                  </a:lnTo>
                  <a:lnTo>
                    <a:pt x="0" y="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sp>
          <p:nvSpPr>
            <p:cNvPr id="20" name="Freeform 225">
              <a:extLst>
                <a:ext uri="{FF2B5EF4-FFF2-40B4-BE49-F238E27FC236}">
                  <a16:creationId xmlns:a16="http://schemas.microsoft.com/office/drawing/2014/main" id="{93EF766A-448A-4AAF-B0E7-D47CA03BAB05}"/>
                </a:ext>
              </a:extLst>
            </p:cNvPr>
            <p:cNvSpPr>
              <a:spLocks/>
            </p:cNvSpPr>
            <p:nvPr/>
          </p:nvSpPr>
          <p:spPr bwMode="auto">
            <a:xfrm>
              <a:off x="5236693" y="4495660"/>
              <a:ext cx="15503" cy="58137"/>
            </a:xfrm>
            <a:custGeom>
              <a:avLst/>
              <a:gdLst/>
              <a:ahLst/>
              <a:cxnLst>
                <a:cxn ang="0">
                  <a:pos x="2" y="2"/>
                </a:cxn>
                <a:cxn ang="0">
                  <a:pos x="1" y="1"/>
                </a:cxn>
                <a:cxn ang="0">
                  <a:pos x="0" y="0"/>
                </a:cxn>
                <a:cxn ang="0">
                  <a:pos x="0" y="15"/>
                </a:cxn>
                <a:cxn ang="0">
                  <a:pos x="4" y="15"/>
                </a:cxn>
                <a:cxn ang="0">
                  <a:pos x="4" y="0"/>
                </a:cxn>
                <a:cxn ang="0">
                  <a:pos x="3" y="1"/>
                </a:cxn>
                <a:cxn ang="0">
                  <a:pos x="2" y="2"/>
                </a:cxn>
              </a:cxnLst>
              <a:rect l="0" t="0" r="r" b="b"/>
              <a:pathLst>
                <a:path w="4" h="15">
                  <a:moveTo>
                    <a:pt x="2" y="2"/>
                  </a:moveTo>
                  <a:lnTo>
                    <a:pt x="1" y="1"/>
                  </a:lnTo>
                  <a:lnTo>
                    <a:pt x="0" y="0"/>
                  </a:lnTo>
                  <a:lnTo>
                    <a:pt x="0" y="15"/>
                  </a:lnTo>
                  <a:lnTo>
                    <a:pt x="4" y="15"/>
                  </a:lnTo>
                  <a:lnTo>
                    <a:pt x="4" y="0"/>
                  </a:lnTo>
                  <a:lnTo>
                    <a:pt x="3" y="1"/>
                  </a:lnTo>
                  <a:lnTo>
                    <a:pt x="2"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sp>
          <p:nvSpPr>
            <p:cNvPr id="21" name="Freeform 226">
              <a:extLst>
                <a:ext uri="{FF2B5EF4-FFF2-40B4-BE49-F238E27FC236}">
                  <a16:creationId xmlns:a16="http://schemas.microsoft.com/office/drawing/2014/main" id="{6C03492A-BD94-4D36-8382-64F4D0DD41F6}"/>
                </a:ext>
              </a:extLst>
            </p:cNvPr>
            <p:cNvSpPr>
              <a:spLocks/>
            </p:cNvSpPr>
            <p:nvPr/>
          </p:nvSpPr>
          <p:spPr bwMode="auto">
            <a:xfrm>
              <a:off x="5147549" y="4340630"/>
              <a:ext cx="232545" cy="178285"/>
            </a:xfrm>
            <a:custGeom>
              <a:avLst/>
              <a:gdLst/>
              <a:ahLst/>
              <a:cxnLst>
                <a:cxn ang="0">
                  <a:pos x="54" y="10"/>
                </a:cxn>
                <a:cxn ang="0">
                  <a:pos x="60" y="16"/>
                </a:cxn>
                <a:cxn ang="0">
                  <a:pos x="58" y="3"/>
                </a:cxn>
                <a:cxn ang="0">
                  <a:pos x="44" y="0"/>
                </a:cxn>
                <a:cxn ang="0">
                  <a:pos x="51" y="7"/>
                </a:cxn>
                <a:cxn ang="0">
                  <a:pos x="25" y="33"/>
                </a:cxn>
                <a:cxn ang="0">
                  <a:pos x="18" y="25"/>
                </a:cxn>
                <a:cxn ang="0">
                  <a:pos x="0" y="42"/>
                </a:cxn>
                <a:cxn ang="0">
                  <a:pos x="4" y="46"/>
                </a:cxn>
                <a:cxn ang="0">
                  <a:pos x="18" y="32"/>
                </a:cxn>
                <a:cxn ang="0">
                  <a:pos x="22" y="36"/>
                </a:cxn>
                <a:cxn ang="0">
                  <a:pos x="22" y="36"/>
                </a:cxn>
                <a:cxn ang="0">
                  <a:pos x="25" y="39"/>
                </a:cxn>
                <a:cxn ang="0">
                  <a:pos x="25" y="39"/>
                </a:cxn>
                <a:cxn ang="0">
                  <a:pos x="25" y="39"/>
                </a:cxn>
                <a:cxn ang="0">
                  <a:pos x="29" y="36"/>
                </a:cxn>
                <a:cxn ang="0">
                  <a:pos x="29" y="36"/>
                </a:cxn>
                <a:cxn ang="0">
                  <a:pos x="54" y="10"/>
                </a:cxn>
              </a:cxnLst>
              <a:rect l="0" t="0" r="r" b="b"/>
              <a:pathLst>
                <a:path w="60" h="46">
                  <a:moveTo>
                    <a:pt x="54" y="10"/>
                  </a:moveTo>
                  <a:lnTo>
                    <a:pt x="60" y="16"/>
                  </a:lnTo>
                  <a:lnTo>
                    <a:pt x="58" y="3"/>
                  </a:lnTo>
                  <a:lnTo>
                    <a:pt x="44" y="0"/>
                  </a:lnTo>
                  <a:lnTo>
                    <a:pt x="51" y="7"/>
                  </a:lnTo>
                  <a:lnTo>
                    <a:pt x="25" y="33"/>
                  </a:lnTo>
                  <a:lnTo>
                    <a:pt x="18" y="25"/>
                  </a:lnTo>
                  <a:lnTo>
                    <a:pt x="0" y="42"/>
                  </a:lnTo>
                  <a:lnTo>
                    <a:pt x="4" y="46"/>
                  </a:lnTo>
                  <a:lnTo>
                    <a:pt x="18" y="32"/>
                  </a:lnTo>
                  <a:lnTo>
                    <a:pt x="22" y="36"/>
                  </a:lnTo>
                  <a:lnTo>
                    <a:pt x="22" y="36"/>
                  </a:lnTo>
                  <a:lnTo>
                    <a:pt x="25" y="39"/>
                  </a:lnTo>
                  <a:lnTo>
                    <a:pt x="25" y="39"/>
                  </a:lnTo>
                  <a:lnTo>
                    <a:pt x="25" y="39"/>
                  </a:lnTo>
                  <a:lnTo>
                    <a:pt x="29" y="36"/>
                  </a:lnTo>
                  <a:lnTo>
                    <a:pt x="29" y="36"/>
                  </a:lnTo>
                  <a:lnTo>
                    <a:pt x="54"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grpSp>
      <p:grpSp>
        <p:nvGrpSpPr>
          <p:cNvPr id="22" name="Group 67">
            <a:extLst>
              <a:ext uri="{FF2B5EF4-FFF2-40B4-BE49-F238E27FC236}">
                <a16:creationId xmlns:a16="http://schemas.microsoft.com/office/drawing/2014/main" id="{E5746E1E-90FE-4CA7-83E2-DCF905342435}"/>
              </a:ext>
            </a:extLst>
          </p:cNvPr>
          <p:cNvGrpSpPr/>
          <p:nvPr/>
        </p:nvGrpSpPr>
        <p:grpSpPr>
          <a:xfrm>
            <a:off x="3520604" y="3787815"/>
            <a:ext cx="706120" cy="666891"/>
            <a:chOff x="5530851" y="1866899"/>
            <a:chExt cx="285750" cy="269875"/>
          </a:xfrm>
          <a:solidFill>
            <a:srgbClr val="FFFFFF"/>
          </a:solidFill>
        </p:grpSpPr>
        <p:sp>
          <p:nvSpPr>
            <p:cNvPr id="23" name="Oval 190">
              <a:extLst>
                <a:ext uri="{FF2B5EF4-FFF2-40B4-BE49-F238E27FC236}">
                  <a16:creationId xmlns:a16="http://schemas.microsoft.com/office/drawing/2014/main" id="{7B7003EB-6E3C-46A7-87AE-A7BA6D9326A4}"/>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sp>
          <p:nvSpPr>
            <p:cNvPr id="24" name="Freeform 191">
              <a:extLst>
                <a:ext uri="{FF2B5EF4-FFF2-40B4-BE49-F238E27FC236}">
                  <a16:creationId xmlns:a16="http://schemas.microsoft.com/office/drawing/2014/main" id="{E04DB613-D8E4-463E-BDB1-A335B7AF46C0}"/>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mn-ea"/>
                <a:sym typeface="+mn-lt"/>
              </a:endParaRPr>
            </a:p>
          </p:txBody>
        </p:sp>
      </p:grpSp>
      <p:cxnSp>
        <p:nvCxnSpPr>
          <p:cNvPr id="25" name="Elbow Connector 70">
            <a:extLst>
              <a:ext uri="{FF2B5EF4-FFF2-40B4-BE49-F238E27FC236}">
                <a16:creationId xmlns:a16="http://schemas.microsoft.com/office/drawing/2014/main" id="{917F73E8-D028-40E2-AF4A-8A22DEF722B8}"/>
              </a:ext>
            </a:extLst>
          </p:cNvPr>
          <p:cNvCxnSpPr/>
          <p:nvPr/>
        </p:nvCxnSpPr>
        <p:spPr>
          <a:xfrm>
            <a:off x="6839716" y="5098676"/>
            <a:ext cx="1088824" cy="749961"/>
          </a:xfrm>
          <a:prstGeom prst="bentConnector3">
            <a:avLst>
              <a:gd name="adj1" fmla="val 78"/>
            </a:avLst>
          </a:prstGeom>
          <a:noFill/>
          <a:ln w="19050" cap="flat" cmpd="sng" algn="ctr">
            <a:solidFill>
              <a:schemeClr val="bg1">
                <a:lumMod val="50000"/>
              </a:schemeClr>
            </a:solidFill>
            <a:prstDash val="sysDot"/>
            <a:headEnd type="oval"/>
            <a:tailEnd type="triangle"/>
          </a:ln>
          <a:effectLst/>
        </p:spPr>
      </p:cxnSp>
      <p:cxnSp>
        <p:nvCxnSpPr>
          <p:cNvPr id="26" name="Elbow Connector 71">
            <a:extLst>
              <a:ext uri="{FF2B5EF4-FFF2-40B4-BE49-F238E27FC236}">
                <a16:creationId xmlns:a16="http://schemas.microsoft.com/office/drawing/2014/main" id="{4755866A-E1D8-43EB-9C86-BC5356025013}"/>
              </a:ext>
            </a:extLst>
          </p:cNvPr>
          <p:cNvCxnSpPr/>
          <p:nvPr/>
        </p:nvCxnSpPr>
        <p:spPr>
          <a:xfrm flipH="1">
            <a:off x="4289468" y="5098676"/>
            <a:ext cx="1088824" cy="749961"/>
          </a:xfrm>
          <a:prstGeom prst="bentConnector3">
            <a:avLst>
              <a:gd name="adj1" fmla="val 467"/>
            </a:avLst>
          </a:prstGeom>
          <a:noFill/>
          <a:ln w="19050" cap="flat" cmpd="sng" algn="ctr">
            <a:solidFill>
              <a:schemeClr val="bg1">
                <a:lumMod val="50000"/>
              </a:schemeClr>
            </a:solidFill>
            <a:prstDash val="sysDot"/>
            <a:headEnd type="oval"/>
            <a:tailEnd type="triangle"/>
          </a:ln>
          <a:effectLst/>
        </p:spPr>
      </p:cxnSp>
      <p:sp>
        <p:nvSpPr>
          <p:cNvPr id="27" name="TextBox 72">
            <a:extLst>
              <a:ext uri="{FF2B5EF4-FFF2-40B4-BE49-F238E27FC236}">
                <a16:creationId xmlns:a16="http://schemas.microsoft.com/office/drawing/2014/main" id="{FAA4F4A8-289E-430B-B0F4-78A9F83DA7FA}"/>
              </a:ext>
            </a:extLst>
          </p:cNvPr>
          <p:cNvSpPr txBox="1"/>
          <p:nvPr/>
        </p:nvSpPr>
        <p:spPr>
          <a:xfrm flipH="1">
            <a:off x="9569798" y="2069951"/>
            <a:ext cx="1902760" cy="1107739"/>
          </a:xfrm>
          <a:prstGeom prst="rect">
            <a:avLst/>
          </a:prstGeom>
          <a:noFill/>
        </p:spPr>
        <p:txBody>
          <a:bodyPr wrap="square" lIns="0" tIns="0" rIns="0" bIns="0" rtlCol="0" anchor="t">
            <a:spAutoFit/>
          </a:bodyPr>
          <a:lstStyle/>
          <a:p>
            <a:pPr>
              <a:spcBef>
                <a:spcPct val="20000"/>
              </a:spcBef>
              <a:defRPr/>
            </a:pPr>
            <a:r>
              <a:rPr lang="zh-CN" altLang="en-US" sz="1600" dirty="0">
                <a:effectLst>
                  <a:outerShdw blurRad="50800" dist="38100" dir="8100000" algn="tr" rotWithShape="0">
                    <a:prstClr val="black">
                      <a:alpha val="40000"/>
                    </a:prstClr>
                  </a:outerShdw>
                </a:effectLst>
                <a:cs typeface="+mn-ea"/>
                <a:sym typeface="+mn-lt"/>
              </a:rPr>
              <a:t>Add a title</a:t>
            </a:r>
          </a:p>
          <a:p>
            <a:pPr>
              <a:spcBef>
                <a:spcPct val="20000"/>
              </a:spcBef>
              <a:defRPr/>
            </a:pPr>
            <a:r>
              <a:rPr lang="en-US" sz="1333" dirty="0">
                <a:solidFill>
                  <a:schemeClr val="bg1">
                    <a:lumMod val="50000"/>
                  </a:schemeClr>
                </a:solidFill>
                <a:cs typeface="+mn-ea"/>
                <a:sym typeface="+mn-lt"/>
              </a:rPr>
              <a:t>There are many variations</a:t>
            </a:r>
            <a:br>
              <a:rPr lang="en-US" sz="1333" dirty="0">
                <a:solidFill>
                  <a:schemeClr val="bg1">
                    <a:lumMod val="50000"/>
                  </a:schemeClr>
                </a:solidFill>
                <a:cs typeface="+mn-ea"/>
                <a:sym typeface="+mn-lt"/>
              </a:rPr>
            </a:br>
            <a:r>
              <a:rPr lang="en-US" sz="1333" dirty="0">
                <a:solidFill>
                  <a:schemeClr val="bg1">
                    <a:lumMod val="50000"/>
                  </a:schemeClr>
                </a:solidFill>
                <a:cs typeface="+mn-ea"/>
                <a:sym typeface="+mn-lt"/>
              </a:rPr>
              <a:t>of passages lorem ipsum</a:t>
            </a:r>
          </a:p>
        </p:txBody>
      </p:sp>
      <p:sp>
        <p:nvSpPr>
          <p:cNvPr id="28" name="TextBox 73">
            <a:extLst>
              <a:ext uri="{FF2B5EF4-FFF2-40B4-BE49-F238E27FC236}">
                <a16:creationId xmlns:a16="http://schemas.microsoft.com/office/drawing/2014/main" id="{47D5D26C-54C3-4017-A88A-03E231E6D949}"/>
              </a:ext>
            </a:extLst>
          </p:cNvPr>
          <p:cNvSpPr txBox="1"/>
          <p:nvPr/>
        </p:nvSpPr>
        <p:spPr>
          <a:xfrm flipH="1">
            <a:off x="784710" y="2069951"/>
            <a:ext cx="1902760" cy="1107739"/>
          </a:xfrm>
          <a:prstGeom prst="rect">
            <a:avLst/>
          </a:prstGeom>
          <a:noFill/>
        </p:spPr>
        <p:txBody>
          <a:bodyPr wrap="square" lIns="0" tIns="0" rIns="0" bIns="0" rtlCol="0" anchor="t">
            <a:spAutoFit/>
          </a:bodyPr>
          <a:lstStyle/>
          <a:p>
            <a:pPr algn="r">
              <a:spcBef>
                <a:spcPct val="20000"/>
              </a:spcBef>
              <a:defRPr/>
            </a:pPr>
            <a:r>
              <a:rPr lang="zh-CN" altLang="en-US" sz="1600" dirty="0">
                <a:effectLst>
                  <a:outerShdw blurRad="50800" dist="38100" dir="8100000" algn="tr" rotWithShape="0">
                    <a:prstClr val="black">
                      <a:alpha val="40000"/>
                    </a:prstClr>
                  </a:outerShdw>
                </a:effectLst>
                <a:cs typeface="+mn-ea"/>
                <a:sym typeface="+mn-lt"/>
              </a:rPr>
              <a:t>Add a title</a:t>
            </a:r>
          </a:p>
          <a:p>
            <a:pPr algn="r">
              <a:spcBef>
                <a:spcPct val="20000"/>
              </a:spcBef>
              <a:defRPr/>
            </a:pPr>
            <a:r>
              <a:rPr lang="en-US" sz="1333" dirty="0">
                <a:solidFill>
                  <a:schemeClr val="bg1">
                    <a:lumMod val="50000"/>
                  </a:schemeClr>
                </a:solidFill>
                <a:cs typeface="+mn-ea"/>
                <a:sym typeface="+mn-lt"/>
              </a:rPr>
              <a:t>There are many variations</a:t>
            </a:r>
            <a:br>
              <a:rPr lang="en-US" sz="1333" dirty="0">
                <a:solidFill>
                  <a:schemeClr val="bg1">
                    <a:lumMod val="50000"/>
                  </a:schemeClr>
                </a:solidFill>
                <a:cs typeface="+mn-ea"/>
                <a:sym typeface="+mn-lt"/>
              </a:rPr>
            </a:br>
            <a:r>
              <a:rPr lang="en-US" sz="1333" dirty="0">
                <a:solidFill>
                  <a:schemeClr val="bg1">
                    <a:lumMod val="50000"/>
                  </a:schemeClr>
                </a:solidFill>
                <a:cs typeface="+mn-ea"/>
                <a:sym typeface="+mn-lt"/>
              </a:rPr>
              <a:t>of passages lorem ipsum</a:t>
            </a:r>
          </a:p>
        </p:txBody>
      </p:sp>
      <p:sp>
        <p:nvSpPr>
          <p:cNvPr id="29" name="TextBox 74">
            <a:extLst>
              <a:ext uri="{FF2B5EF4-FFF2-40B4-BE49-F238E27FC236}">
                <a16:creationId xmlns:a16="http://schemas.microsoft.com/office/drawing/2014/main" id="{87C39D33-DC88-4226-AE8F-1FA88167FF36}"/>
              </a:ext>
            </a:extLst>
          </p:cNvPr>
          <p:cNvSpPr txBox="1"/>
          <p:nvPr/>
        </p:nvSpPr>
        <p:spPr>
          <a:xfrm flipH="1">
            <a:off x="8064042" y="5490510"/>
            <a:ext cx="1902760" cy="1107739"/>
          </a:xfrm>
          <a:prstGeom prst="rect">
            <a:avLst/>
          </a:prstGeom>
          <a:noFill/>
        </p:spPr>
        <p:txBody>
          <a:bodyPr wrap="square" lIns="0" tIns="0" rIns="0" bIns="0" rtlCol="0" anchor="t">
            <a:spAutoFit/>
          </a:bodyPr>
          <a:lstStyle/>
          <a:p>
            <a:pPr>
              <a:spcBef>
                <a:spcPct val="20000"/>
              </a:spcBef>
              <a:defRPr/>
            </a:pPr>
            <a:r>
              <a:rPr lang="zh-CN" altLang="en-US" sz="1600" dirty="0">
                <a:effectLst>
                  <a:outerShdw blurRad="50800" dist="38100" dir="8100000" algn="tr" rotWithShape="0">
                    <a:prstClr val="black">
                      <a:alpha val="40000"/>
                    </a:prstClr>
                  </a:outerShdw>
                </a:effectLst>
                <a:cs typeface="+mn-ea"/>
                <a:sym typeface="+mn-lt"/>
              </a:rPr>
              <a:t>Add a title</a:t>
            </a:r>
          </a:p>
          <a:p>
            <a:pPr>
              <a:spcBef>
                <a:spcPct val="20000"/>
              </a:spcBef>
              <a:defRPr/>
            </a:pPr>
            <a:r>
              <a:rPr lang="en-US" sz="1333" dirty="0">
                <a:solidFill>
                  <a:schemeClr val="bg1">
                    <a:lumMod val="50000"/>
                  </a:schemeClr>
                </a:solidFill>
                <a:cs typeface="+mn-ea"/>
                <a:sym typeface="+mn-lt"/>
              </a:rPr>
              <a:t>There are many variations</a:t>
            </a:r>
            <a:br>
              <a:rPr lang="en-US" sz="1333" dirty="0">
                <a:solidFill>
                  <a:schemeClr val="bg1">
                    <a:lumMod val="50000"/>
                  </a:schemeClr>
                </a:solidFill>
                <a:cs typeface="+mn-ea"/>
                <a:sym typeface="+mn-lt"/>
              </a:rPr>
            </a:br>
            <a:r>
              <a:rPr lang="en-US" sz="1333" dirty="0">
                <a:solidFill>
                  <a:schemeClr val="bg1">
                    <a:lumMod val="50000"/>
                  </a:schemeClr>
                </a:solidFill>
                <a:cs typeface="+mn-ea"/>
                <a:sym typeface="+mn-lt"/>
              </a:rPr>
              <a:t>of passages lorem ipsum</a:t>
            </a:r>
          </a:p>
        </p:txBody>
      </p:sp>
      <p:sp>
        <p:nvSpPr>
          <p:cNvPr id="30" name="TextBox 75">
            <a:extLst>
              <a:ext uri="{FF2B5EF4-FFF2-40B4-BE49-F238E27FC236}">
                <a16:creationId xmlns:a16="http://schemas.microsoft.com/office/drawing/2014/main" id="{69D620AE-8854-457C-A240-01E90CB79715}"/>
              </a:ext>
            </a:extLst>
          </p:cNvPr>
          <p:cNvSpPr txBox="1"/>
          <p:nvPr/>
        </p:nvSpPr>
        <p:spPr>
          <a:xfrm flipH="1">
            <a:off x="2251207" y="5490510"/>
            <a:ext cx="1902760" cy="1107739"/>
          </a:xfrm>
          <a:prstGeom prst="rect">
            <a:avLst/>
          </a:prstGeom>
          <a:noFill/>
        </p:spPr>
        <p:txBody>
          <a:bodyPr wrap="square" lIns="0" tIns="0" rIns="0" bIns="0" rtlCol="0" anchor="t">
            <a:spAutoFit/>
          </a:bodyPr>
          <a:lstStyle/>
          <a:p>
            <a:pPr algn="r">
              <a:spcBef>
                <a:spcPct val="20000"/>
              </a:spcBef>
              <a:defRPr/>
            </a:pPr>
            <a:r>
              <a:rPr lang="zh-CN" altLang="en-US" sz="1600" dirty="0">
                <a:effectLst>
                  <a:outerShdw blurRad="50800" dist="38100" dir="8100000" algn="tr" rotWithShape="0">
                    <a:prstClr val="black">
                      <a:alpha val="40000"/>
                    </a:prstClr>
                  </a:outerShdw>
                </a:effectLst>
                <a:cs typeface="+mn-ea"/>
                <a:sym typeface="+mn-lt"/>
              </a:rPr>
              <a:t>Add a title</a:t>
            </a:r>
          </a:p>
          <a:p>
            <a:pPr algn="r">
              <a:spcBef>
                <a:spcPct val="20000"/>
              </a:spcBef>
              <a:defRPr/>
            </a:pPr>
            <a:r>
              <a:rPr lang="en-US" sz="1333" dirty="0">
                <a:solidFill>
                  <a:schemeClr val="bg1">
                    <a:lumMod val="50000"/>
                  </a:schemeClr>
                </a:solidFill>
                <a:cs typeface="+mn-ea"/>
                <a:sym typeface="+mn-lt"/>
              </a:rPr>
              <a:t>There are many variations</a:t>
            </a:r>
            <a:br>
              <a:rPr lang="en-US" sz="1333" dirty="0">
                <a:solidFill>
                  <a:schemeClr val="bg1">
                    <a:lumMod val="50000"/>
                  </a:schemeClr>
                </a:solidFill>
                <a:cs typeface="+mn-ea"/>
                <a:sym typeface="+mn-lt"/>
              </a:rPr>
            </a:br>
            <a:r>
              <a:rPr lang="en-US" sz="1333" dirty="0">
                <a:solidFill>
                  <a:schemeClr val="bg1">
                    <a:lumMod val="50000"/>
                  </a:schemeClr>
                </a:solidFill>
                <a:cs typeface="+mn-ea"/>
                <a:sym typeface="+mn-lt"/>
              </a:rPr>
              <a:t>of passages lorem ipsum</a:t>
            </a:r>
          </a:p>
        </p:txBody>
      </p:sp>
      <p:grpSp>
        <p:nvGrpSpPr>
          <p:cNvPr id="31" name="组合 30">
            <a:extLst>
              <a:ext uri="{FF2B5EF4-FFF2-40B4-BE49-F238E27FC236}">
                <a16:creationId xmlns:a16="http://schemas.microsoft.com/office/drawing/2014/main" id="{EB39BF09-1C07-4761-942A-1EA92645BE74}"/>
              </a:ext>
            </a:extLst>
          </p:cNvPr>
          <p:cNvGrpSpPr/>
          <p:nvPr/>
        </p:nvGrpSpPr>
        <p:grpSpPr>
          <a:xfrm>
            <a:off x="3390898" y="419177"/>
            <a:ext cx="5410202" cy="1073532"/>
            <a:chOff x="3390898" y="419177"/>
            <a:chExt cx="5410202" cy="1073532"/>
          </a:xfrm>
        </p:grpSpPr>
        <p:sp>
          <p:nvSpPr>
            <p:cNvPr id="32" name="文本框 31">
              <a:extLst>
                <a:ext uri="{FF2B5EF4-FFF2-40B4-BE49-F238E27FC236}">
                  <a16:creationId xmlns:a16="http://schemas.microsoft.com/office/drawing/2014/main" id="{D4AEC8BA-EE80-44F3-84A8-C44BEB0E6371}"/>
                </a:ext>
              </a:extLst>
            </p:cNvPr>
            <p:cNvSpPr txBox="1"/>
            <p:nvPr/>
          </p:nvSpPr>
          <p:spPr>
            <a:xfrm>
              <a:off x="5182928" y="419177"/>
              <a:ext cx="1826142"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dirty="0">
                  <a:solidFill>
                    <a:srgbClr val="00BCD4"/>
                  </a:solidFill>
                  <a:cs typeface="+mn-ea"/>
                  <a:sym typeface="+mn-lt"/>
                </a:rPr>
                <a:t>Cooperation objectives</a:t>
              </a:r>
            </a:p>
          </p:txBody>
        </p:sp>
        <p:sp>
          <p:nvSpPr>
            <p:cNvPr id="33" name="文本框 32">
              <a:extLst>
                <a:ext uri="{FF2B5EF4-FFF2-40B4-BE49-F238E27FC236}">
                  <a16:creationId xmlns:a16="http://schemas.microsoft.com/office/drawing/2014/main" id="{27EFAE1F-2283-42D6-9A8D-4A691571996A}"/>
                </a:ext>
              </a:extLst>
            </p:cNvPr>
            <p:cNvSpPr txBox="1"/>
            <p:nvPr/>
          </p:nvSpPr>
          <p:spPr>
            <a:xfrm>
              <a:off x="3390898" y="996419"/>
              <a:ext cx="5410202" cy="49629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bg1">
                      <a:lumMod val="65000"/>
                    </a:schemeClr>
                  </a:solidFill>
                  <a:effectLst/>
                  <a:uLnTx/>
                  <a:uFillTx/>
                  <a:cs typeface="+mn-ea"/>
                  <a:sym typeface="+mn-lt"/>
                </a:rPr>
                <a:t>The user can demonstrate on a projector or computer, or print the presentation and make it into a film to be used in a wider field</a:t>
              </a:r>
            </a:p>
          </p:txBody>
        </p:sp>
      </p:grpSp>
    </p:spTree>
    <p:extLst>
      <p:ext uri="{BB962C8B-B14F-4D97-AF65-F5344CB8AC3E}">
        <p14:creationId xmlns:p14="http://schemas.microsoft.com/office/powerpoint/2010/main" val="849920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p14="http://schemas.microsoft.com/office/powerpoint/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0.70"/>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23" presetClass="entr" presetSubtype="16"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18" presetClass="entr" presetSubtype="9"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500"/>
                                        <p:tgtEl>
                                          <p:spTgt spid="9"/>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right)">
                                      <p:cBhvr>
                                        <p:cTn id="27" dur="500"/>
                                        <p:tgtEl>
                                          <p:spTgt spid="28"/>
                                        </p:tgtEl>
                                      </p:cBhvr>
                                    </p:animEffect>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23" presetClass="entr" presetSubtype="16"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childTnLst>
                                </p:cTn>
                              </p:par>
                            </p:childTnLst>
                          </p:cTn>
                        </p:par>
                        <p:par>
                          <p:cTn id="38" fill="hold">
                            <p:stCondLst>
                              <p:cond delay="3000"/>
                            </p:stCondLst>
                            <p:childTnLst>
                              <p:par>
                                <p:cTn id="39" presetID="18" presetClass="entr" presetSubtype="12"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strips(downLeft)">
                                      <p:cBhvr>
                                        <p:cTn id="41" dur="500"/>
                                        <p:tgtEl>
                                          <p:spTgt spid="26"/>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right)">
                                      <p:cBhvr>
                                        <p:cTn id="45" dur="500"/>
                                        <p:tgtEl>
                                          <p:spTgt spid="30"/>
                                        </p:tgtEl>
                                      </p:cBhvr>
                                    </p:animEffect>
                                  </p:childTnLst>
                                </p:cTn>
                              </p:par>
                            </p:childTnLst>
                          </p:cTn>
                        </p:par>
                        <p:par>
                          <p:cTn id="46" fill="hold">
                            <p:stCondLst>
                              <p:cond delay="4000"/>
                            </p:stCondLst>
                            <p:childTnLst>
                              <p:par>
                                <p:cTn id="47" presetID="53" presetClass="entr" presetSubtype="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par>
                                <p:cTn id="52" presetID="23" presetClass="entr" presetSubtype="16"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childTnLst>
                                </p:cTn>
                              </p:par>
                            </p:childTnLst>
                          </p:cTn>
                        </p:par>
                        <p:par>
                          <p:cTn id="56" fill="hold">
                            <p:stCondLst>
                              <p:cond delay="4500"/>
                            </p:stCondLst>
                            <p:childTnLst>
                              <p:par>
                                <p:cTn id="57" presetID="18" presetClass="entr" presetSubtype="6"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strips(downRight)">
                                      <p:cBhvr>
                                        <p:cTn id="59" dur="500"/>
                                        <p:tgtEl>
                                          <p:spTgt spid="25"/>
                                        </p:tgtEl>
                                      </p:cBhvr>
                                    </p:animEffect>
                                  </p:childTnLst>
                                </p:cTn>
                              </p:par>
                            </p:childTnLst>
                          </p:cTn>
                        </p:par>
                        <p:par>
                          <p:cTn id="60" fill="hold">
                            <p:stCondLst>
                              <p:cond delay="5000"/>
                            </p:stCondLst>
                            <p:childTnLst>
                              <p:par>
                                <p:cTn id="61" presetID="22" presetClass="entr" presetSubtype="8"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par>
                          <p:cTn id="64" fill="hold">
                            <p:stCondLst>
                              <p:cond delay="5500"/>
                            </p:stCondLst>
                            <p:childTnLst>
                              <p:par>
                                <p:cTn id="65" presetID="23" presetClass="entr" presetSubtype="32" fill="hold" grpId="0" nodeType="afterEffect">
                                  <p:stCondLst>
                                    <p:cond delay="0"/>
                                  </p:stCondLst>
                                  <p:childTnLst>
                                    <p:set>
                                      <p:cBhvr>
                                        <p:cTn id="66" dur="1" fill="hold">
                                          <p:stCondLst>
                                            <p:cond delay="0"/>
                                          </p:stCondLst>
                                        </p:cTn>
                                        <p:tgtEl>
                                          <p:spTgt spid="4">
                                            <p:bg/>
                                          </p:spTgt>
                                        </p:tgtEl>
                                        <p:attrNameLst>
                                          <p:attrName>style.visibility</p:attrName>
                                        </p:attrNameLst>
                                      </p:cBhvr>
                                      <p:to>
                                        <p:strVal val="visible"/>
                                      </p:to>
                                    </p:set>
                                    <p:anim calcmode="lin" valueType="num">
                                      <p:cBhvr>
                                        <p:cTn id="67" dur="500" fill="hold"/>
                                        <p:tgtEl>
                                          <p:spTgt spid="4">
                                            <p:bg/>
                                          </p:spTgt>
                                        </p:tgtEl>
                                        <p:attrNameLst>
                                          <p:attrName>ppt_w</p:attrName>
                                        </p:attrNameLst>
                                      </p:cBhvr>
                                      <p:tavLst>
                                        <p:tav tm="0">
                                          <p:val>
                                            <p:strVal val="4*#ppt_w"/>
                                          </p:val>
                                        </p:tav>
                                        <p:tav tm="100000">
                                          <p:val>
                                            <p:strVal val="#ppt_w"/>
                                          </p:val>
                                        </p:tav>
                                      </p:tavLst>
                                    </p:anim>
                                    <p:anim calcmode="lin" valueType="num">
                                      <p:cBhvr>
                                        <p:cTn id="68" dur="500" fill="hold"/>
                                        <p:tgtEl>
                                          <p:spTgt spid="4">
                                            <p:bg/>
                                          </p:spTgt>
                                        </p:tgtEl>
                                        <p:attrNameLst>
                                          <p:attrName>ppt_h</p:attrName>
                                        </p:attrNameLst>
                                      </p:cBhvr>
                                      <p:tavLst>
                                        <p:tav tm="0">
                                          <p:val>
                                            <p:strVal val="4*#ppt_h"/>
                                          </p:val>
                                        </p:tav>
                                        <p:tav tm="100000">
                                          <p:val>
                                            <p:strVal val="#ppt_h"/>
                                          </p:val>
                                        </p:tav>
                                      </p:tavLst>
                                    </p:anim>
                                  </p:childTnLst>
                                </p:cTn>
                              </p:par>
                            </p:childTnLst>
                          </p:cTn>
                        </p:par>
                        <p:par>
                          <p:cTn id="69" fill="hold">
                            <p:stCondLst>
                              <p:cond delay="6000"/>
                            </p:stCondLst>
                            <p:childTnLst>
                              <p:par>
                                <p:cTn id="70" presetID="18" presetClass="entr" presetSubtype="3" fill="hold" nodeType="after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strips(upRight)">
                                      <p:cBhvr>
                                        <p:cTn id="72" dur="500"/>
                                        <p:tgtEl>
                                          <p:spTgt spid="8"/>
                                        </p:tgtEl>
                                      </p:cBhvr>
                                    </p:animEffect>
                                  </p:childTnLst>
                                </p:cTn>
                              </p:par>
                            </p:childTnLst>
                          </p:cTn>
                        </p:par>
                        <p:par>
                          <p:cTn id="73" fill="hold">
                            <p:stCondLst>
                              <p:cond delay="6500"/>
                            </p:stCondLst>
                            <p:childTnLst>
                              <p:par>
                                <p:cTn id="74" presetID="22" presetClass="entr" presetSubtype="8"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left)">
                                      <p:cBhvr>
                                        <p:cTn id="76" dur="500"/>
                                        <p:tgtEl>
                                          <p:spTgt spid="27"/>
                                        </p:tgtEl>
                                      </p:cBhvr>
                                    </p:animEffect>
                                  </p:childTnLst>
                                </p:cTn>
                              </p:par>
                              <p:par>
                                <p:cTn id="77" presetID="23" presetClass="entr" presetSubtype="16"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animBg="1"/>
      <p:bldP spid="6" grpId="0" animBg="1"/>
      <p:bldP spid="7" grpId="0" animBg="1"/>
      <p:bldP spid="14" grpId="0" animBg="1"/>
      <p:bldP spid="27" grpId="0"/>
      <p:bldP spid="28" grpId="0"/>
      <p:bldP spid="29" grpId="0"/>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A0272E3-C9E6-46CC-B7DA-D134B9EF48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12191734" cy="6858001"/>
          </a:xfrm>
          <a:prstGeom prst="rect">
            <a:avLst/>
          </a:prstGeom>
        </p:spPr>
      </p:pic>
      <p:sp>
        <p:nvSpPr>
          <p:cNvPr id="32" name="矩形 31">
            <a:extLst>
              <a:ext uri="{FF2B5EF4-FFF2-40B4-BE49-F238E27FC236}">
                <a16:creationId xmlns:a16="http://schemas.microsoft.com/office/drawing/2014/main" id="{43200EC3-EE42-4042-9161-47D4D86C4E5C}"/>
              </a:ext>
            </a:extLst>
          </p:cNvPr>
          <p:cNvSpPr/>
          <p:nvPr/>
        </p:nvSpPr>
        <p:spPr>
          <a:xfrm>
            <a:off x="-18622" y="-30646"/>
            <a:ext cx="12229244" cy="469089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lIns="91423" tIns="45711" rIns="91423" bIns="45711" rtlCol="0" anchor="ctr"/>
          <a:lstStyle>
            <a:defPPr>
              <a:defRPr lang="zh-CN"/>
            </a:defPPr>
            <a:lvl1pPr marL="0" algn="l" defTabSz="1088377" rtl="0" eaLnBrk="1" latinLnBrk="0" hangingPunct="1">
              <a:defRPr sz="2100" kern="1200">
                <a:solidFill>
                  <a:schemeClr val="tx1"/>
                </a:solidFill>
                <a:latin typeface="+mn-lt"/>
                <a:ea typeface="+mn-ea"/>
                <a:cs typeface="+mn-cs"/>
              </a:defRPr>
            </a:lvl1pPr>
            <a:lvl2pPr marL="544189" algn="l" defTabSz="1088377" rtl="0" eaLnBrk="1" latinLnBrk="0" hangingPunct="1">
              <a:defRPr sz="2100" kern="1200">
                <a:solidFill>
                  <a:schemeClr val="tx1"/>
                </a:solidFill>
                <a:latin typeface="+mn-lt"/>
                <a:ea typeface="+mn-ea"/>
                <a:cs typeface="+mn-cs"/>
              </a:defRPr>
            </a:lvl2pPr>
            <a:lvl3pPr marL="1088377" algn="l" defTabSz="1088377" rtl="0" eaLnBrk="1" latinLnBrk="0" hangingPunct="1">
              <a:defRPr sz="2100" kern="1200">
                <a:solidFill>
                  <a:schemeClr val="tx1"/>
                </a:solidFill>
                <a:latin typeface="+mn-lt"/>
                <a:ea typeface="+mn-ea"/>
                <a:cs typeface="+mn-cs"/>
              </a:defRPr>
            </a:lvl3pPr>
            <a:lvl4pPr marL="1632568" algn="l" defTabSz="1088377" rtl="0" eaLnBrk="1" latinLnBrk="0" hangingPunct="1">
              <a:defRPr sz="2100" kern="1200">
                <a:solidFill>
                  <a:schemeClr val="tx1"/>
                </a:solidFill>
                <a:latin typeface="+mn-lt"/>
                <a:ea typeface="+mn-ea"/>
                <a:cs typeface="+mn-cs"/>
              </a:defRPr>
            </a:lvl4pPr>
            <a:lvl5pPr marL="2176757" algn="l" defTabSz="1088377" rtl="0" eaLnBrk="1" latinLnBrk="0" hangingPunct="1">
              <a:defRPr sz="2100" kern="1200">
                <a:solidFill>
                  <a:schemeClr val="tx1"/>
                </a:solidFill>
                <a:latin typeface="+mn-lt"/>
                <a:ea typeface="+mn-ea"/>
                <a:cs typeface="+mn-cs"/>
              </a:defRPr>
            </a:lvl5pPr>
            <a:lvl6pPr marL="2720945" algn="l" defTabSz="1088377" rtl="0" eaLnBrk="1" latinLnBrk="0" hangingPunct="1">
              <a:defRPr sz="2100" kern="1200">
                <a:solidFill>
                  <a:schemeClr val="tx1"/>
                </a:solidFill>
                <a:latin typeface="+mn-lt"/>
                <a:ea typeface="+mn-ea"/>
                <a:cs typeface="+mn-cs"/>
              </a:defRPr>
            </a:lvl6pPr>
            <a:lvl7pPr marL="3265133" algn="l" defTabSz="1088377" rtl="0" eaLnBrk="1" latinLnBrk="0" hangingPunct="1">
              <a:defRPr sz="2100" kern="1200">
                <a:solidFill>
                  <a:schemeClr val="tx1"/>
                </a:solidFill>
                <a:latin typeface="+mn-lt"/>
                <a:ea typeface="+mn-ea"/>
                <a:cs typeface="+mn-cs"/>
              </a:defRPr>
            </a:lvl7pPr>
            <a:lvl8pPr marL="3809322" algn="l" defTabSz="1088377" rtl="0" eaLnBrk="1" latinLnBrk="0" hangingPunct="1">
              <a:defRPr sz="2100" kern="1200">
                <a:solidFill>
                  <a:schemeClr val="tx1"/>
                </a:solidFill>
                <a:latin typeface="+mn-lt"/>
                <a:ea typeface="+mn-ea"/>
                <a:cs typeface="+mn-cs"/>
              </a:defRPr>
            </a:lvl8pPr>
            <a:lvl9pPr marL="4353512" algn="l" defTabSz="1088377" rtl="0" eaLnBrk="1" latinLnBrk="0" hangingPunct="1">
              <a:defRPr sz="2100" kern="1200">
                <a:solidFill>
                  <a:schemeClr val="tx1"/>
                </a:solidFill>
                <a:latin typeface="+mn-lt"/>
                <a:ea typeface="+mn-ea"/>
                <a:cs typeface="+mn-cs"/>
              </a:defRPr>
            </a:lvl9pPr>
          </a:lstStyle>
          <a:p>
            <a:pPr algn="ctr" defTabSz="914341"/>
            <a:r>
              <a:rPr lang="zh-CN" altLang="en-US" sz="1800" kern="0">
                <a:cs typeface="+mn-ea"/>
                <a:sym typeface="+mn-lt"/>
              </a:rPr>
              <a:t> </a:t>
            </a:r>
          </a:p>
          <a:p>
            <a:pPr algn="ctr" defTabSz="914341"/>
            <a:endParaRPr lang="zh-CN" altLang="en-US" sz="1800" kern="0">
              <a:cs typeface="+mn-ea"/>
              <a:sym typeface="+mn-lt"/>
            </a:endParaRPr>
          </a:p>
        </p:txBody>
      </p:sp>
      <p:pic>
        <p:nvPicPr>
          <p:cNvPr id="29" name="图片 28" descr="light 5.png">
            <a:extLst>
              <a:ext uri="{FF2B5EF4-FFF2-40B4-BE49-F238E27FC236}">
                <a16:creationId xmlns:a16="http://schemas.microsoft.com/office/drawing/2014/main" id="{DBFFAD30-B353-41D7-ADD0-3A28FDA123EF}"/>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070846" y="-119818"/>
            <a:ext cx="63394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1" descr="light_effects1.png">
            <a:extLst>
              <a:ext uri="{FF2B5EF4-FFF2-40B4-BE49-F238E27FC236}">
                <a16:creationId xmlns:a16="http://schemas.microsoft.com/office/drawing/2014/main" id="{028C2ED3-5B6C-40B5-BECA-C7DE71E8D14E}"/>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593118" y="-358241"/>
            <a:ext cx="1219200" cy="10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a:extLst>
              <a:ext uri="{FF2B5EF4-FFF2-40B4-BE49-F238E27FC236}">
                <a16:creationId xmlns:a16="http://schemas.microsoft.com/office/drawing/2014/main" id="{D97979D1-52B8-4532-922B-74B6477D6C31}"/>
              </a:ext>
            </a:extLst>
          </p:cNvPr>
          <p:cNvSpPr txBox="1"/>
          <p:nvPr/>
        </p:nvSpPr>
        <p:spPr>
          <a:xfrm>
            <a:off x="1947366" y="1399344"/>
            <a:ext cx="8865374" cy="255454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3000" normalizeH="0" baseline="0" noProof="0" dirty="0">
                <a:ln>
                  <a:noFill/>
                </a:ln>
                <a:solidFill>
                  <a:srgbClr val="00BCD4"/>
                </a:solidFill>
                <a:effectLst/>
                <a:uLnTx/>
                <a:uFillTx/>
                <a:cs typeface="+mn-ea"/>
                <a:sym typeface="+mn-lt"/>
              </a:rPr>
              <a:t>THANK YOU!</a:t>
            </a:r>
            <a:endParaRPr kumimoji="0" lang="zh-CN" altLang="en-US" sz="8000" b="1" i="0" u="none" strike="noStrike" kern="1200" cap="none" spc="3000" normalizeH="0" baseline="0" noProof="0" dirty="0">
              <a:ln>
                <a:noFill/>
              </a:ln>
              <a:solidFill>
                <a:srgbClr val="00BCD4"/>
              </a:solidFill>
              <a:effectLst/>
              <a:uLnTx/>
              <a:uFillTx/>
              <a:cs typeface="+mn-ea"/>
              <a:sym typeface="+mn-lt"/>
            </a:endParaRPr>
          </a:p>
        </p:txBody>
      </p:sp>
      <p:sp>
        <p:nvSpPr>
          <p:cNvPr id="7" name="Rounded Rectangle 7">
            <a:extLst>
              <a:ext uri="{FF2B5EF4-FFF2-40B4-BE49-F238E27FC236}">
                <a16:creationId xmlns:a16="http://schemas.microsoft.com/office/drawing/2014/main" id="{787C99D6-57E6-4DF2-AEE8-F538F4D29EE5}"/>
              </a:ext>
            </a:extLst>
          </p:cNvPr>
          <p:cNvSpPr/>
          <p:nvPr/>
        </p:nvSpPr>
        <p:spPr>
          <a:xfrm>
            <a:off x="9805645" y="341011"/>
            <a:ext cx="1684599" cy="413563"/>
          </a:xfrm>
          <a:prstGeom prst="roundRect">
            <a:avLst>
              <a:gd name="adj" fmla="val 50000"/>
            </a:avLst>
          </a:prstGeom>
          <a:solidFill>
            <a:schemeClr val="bg1">
              <a:alpha val="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8" name="TextBox 3">
            <a:hlinkClick r:id="rId7"/>
            <a:extLst>
              <a:ext uri="{FF2B5EF4-FFF2-40B4-BE49-F238E27FC236}">
                <a16:creationId xmlns:a16="http://schemas.microsoft.com/office/drawing/2014/main" id="{9AE7379E-6051-4056-95D7-3949B3215C0F}"/>
              </a:ext>
            </a:extLst>
          </p:cNvPr>
          <p:cNvSpPr txBox="1"/>
          <p:nvPr/>
        </p:nvSpPr>
        <p:spPr>
          <a:xfrm>
            <a:off x="3562061" y="6581133"/>
            <a:ext cx="5169613" cy="246221"/>
          </a:xfrm>
          <a:prstGeom prst="rect">
            <a:avLst/>
          </a:prstGeom>
          <a:noFill/>
        </p:spPr>
        <p:txBody>
          <a:bodyPr wrap="square" rtlCol="0">
            <a:spAutoFit/>
          </a:bodyPr>
          <a:lstStyle/>
          <a:p>
            <a:pPr algn="ctr"/>
            <a:r>
              <a:rPr lang="en-US" altLang="zh-CN" sz="1000" dirty="0">
                <a:solidFill>
                  <a:schemeClr val="bg1">
                    <a:lumMod val="65000"/>
                  </a:schemeClr>
                </a:solidFill>
                <a:cs typeface="Arial" pitchFamily="34" charset="0"/>
                <a:hlinkClick r:id="rId7">
                  <a:extLst>
                    <a:ext uri="{A12FA001-AC4F-418D-AE19-62706E023703}">
                      <ahyp:hlinkClr xmlns:ahyp="http://schemas.microsoft.com/office/drawing/2018/hyperlinkcolor" val="tx"/>
                    </a:ext>
                  </a:extLst>
                </a:hlinkClick>
              </a:rPr>
              <a:t>https://www.freeppt7.com</a:t>
            </a:r>
            <a:endParaRPr lang="ko-KR" altLang="en-US" sz="1000" dirty="0">
              <a:solidFill>
                <a:schemeClr val="bg1">
                  <a:lumMod val="65000"/>
                </a:schemeClr>
              </a:solidFill>
              <a:cs typeface="Arial" pitchFamily="34" charset="0"/>
            </a:endParaRPr>
          </a:p>
        </p:txBody>
      </p:sp>
    </p:spTree>
    <p:extLst>
      <p:ext uri="{BB962C8B-B14F-4D97-AF65-F5344CB8AC3E}">
        <p14:creationId xmlns:p14="http://schemas.microsoft.com/office/powerpoint/2010/main" val="2826823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p14="http://schemas.microsoft.com/office/powerpoint/2010/main"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0-#ppt_w/2"/>
                                          </p:val>
                                        </p:tav>
                                        <p:tav tm="100000">
                                          <p:val>
                                            <p:strVal val="#ppt_x"/>
                                          </p:val>
                                        </p:tav>
                                      </p:tavLst>
                                    </p:anim>
                                    <p:anim calcmode="lin" valueType="num">
                                      <p:cBhvr additive="base">
                                        <p:cTn id="8" dur="1500" fill="hold"/>
                                        <p:tgtEl>
                                          <p:spTgt spid="13"/>
                                        </p:tgtEl>
                                        <p:attrNameLst>
                                          <p:attrName>ppt_y</p:attrName>
                                        </p:attrNameLst>
                                      </p:cBhvr>
                                      <p:tavLst>
                                        <p:tav tm="0">
                                          <p:val>
                                            <p:strVal val="#ppt_y"/>
                                          </p:val>
                                        </p:tav>
                                        <p:tav tm="100000">
                                          <p:val>
                                            <p:strVal val="#ppt_y"/>
                                          </p:val>
                                        </p:tav>
                                      </p:tavLst>
                                    </p:anim>
                                  </p:childTnLst>
                                </p:cTn>
                              </p:par>
                              <p:par>
                                <p:cTn id="9" presetID="50" presetClass="entr" presetSubtype="0" decel="100000" fill="hold" nodeType="withEffect">
                                  <p:stCondLst>
                                    <p:cond delay="700"/>
                                  </p:stCondLst>
                                  <p:childTnLst>
                                    <p:set>
                                      <p:cBhvr>
                                        <p:cTn id="10" dur="1" fill="hold">
                                          <p:stCondLst>
                                            <p:cond delay="0"/>
                                          </p:stCondLst>
                                        </p:cTn>
                                        <p:tgtEl>
                                          <p:spTgt spid="29"/>
                                        </p:tgtEl>
                                        <p:attrNameLst>
                                          <p:attrName>style.visibility</p:attrName>
                                        </p:attrNameLst>
                                      </p:cBhvr>
                                      <p:to>
                                        <p:strVal val="visible"/>
                                      </p:to>
                                    </p:set>
                                    <p:anim calcmode="lin" valueType="num">
                                      <p:cBhvr>
                                        <p:cTn id="11" dur="1000" fill="hold"/>
                                        <p:tgtEl>
                                          <p:spTgt spid="29"/>
                                        </p:tgtEl>
                                        <p:attrNameLst>
                                          <p:attrName>ppt_w</p:attrName>
                                        </p:attrNameLst>
                                      </p:cBhvr>
                                      <p:tavLst>
                                        <p:tav tm="0">
                                          <p:val>
                                            <p:strVal val="#ppt_w+.3"/>
                                          </p:val>
                                        </p:tav>
                                        <p:tav tm="100000">
                                          <p:val>
                                            <p:strVal val="#ppt_w"/>
                                          </p:val>
                                        </p:tav>
                                      </p:tavLst>
                                    </p:anim>
                                    <p:anim calcmode="lin" valueType="num">
                                      <p:cBhvr>
                                        <p:cTn id="12" dur="1000" fill="hold"/>
                                        <p:tgtEl>
                                          <p:spTgt spid="29"/>
                                        </p:tgtEl>
                                        <p:attrNameLst>
                                          <p:attrName>ppt_h</p:attrName>
                                        </p:attrNameLst>
                                      </p:cBhvr>
                                      <p:tavLst>
                                        <p:tav tm="0">
                                          <p:val>
                                            <p:strVal val="#ppt_h"/>
                                          </p:val>
                                        </p:tav>
                                        <p:tav tm="100000">
                                          <p:val>
                                            <p:strVal val="#ppt_h"/>
                                          </p:val>
                                        </p:tav>
                                      </p:tavLst>
                                    </p:anim>
                                    <p:animEffect transition="in" filter="fade">
                                      <p:cBhvr>
                                        <p:cTn id="1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a:extLst>
              <a:ext uri="{FF2B5EF4-FFF2-40B4-BE49-F238E27FC236}">
                <a16:creationId xmlns:a16="http://schemas.microsoft.com/office/drawing/2014/main" id="{754D326F-FB56-498B-9DC3-FC9D2D273C9C}"/>
              </a:ext>
            </a:extLst>
          </p:cNvPr>
          <p:cNvGrpSpPr/>
          <p:nvPr/>
        </p:nvGrpSpPr>
        <p:grpSpPr>
          <a:xfrm>
            <a:off x="3390898" y="419177"/>
            <a:ext cx="5410202" cy="1073532"/>
            <a:chOff x="3390898" y="419177"/>
            <a:chExt cx="5410202" cy="1073532"/>
          </a:xfrm>
        </p:grpSpPr>
        <p:sp>
          <p:nvSpPr>
            <p:cNvPr id="36" name="文本框 35">
              <a:extLst>
                <a:ext uri="{FF2B5EF4-FFF2-40B4-BE49-F238E27FC236}">
                  <a16:creationId xmlns:a16="http://schemas.microsoft.com/office/drawing/2014/main" id="{ED006455-4092-4687-8B35-5BBC9FE00D09}"/>
                </a:ext>
              </a:extLst>
            </p:cNvPr>
            <p:cNvSpPr txBox="1"/>
            <p:nvPr/>
          </p:nvSpPr>
          <p:spPr>
            <a:xfrm>
              <a:off x="5182928" y="419177"/>
              <a:ext cx="1826142"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dirty="0">
                  <a:solidFill>
                    <a:srgbClr val="00BCD4"/>
                  </a:solidFill>
                  <a:cs typeface="+mn-ea"/>
                  <a:sym typeface="+mn-lt"/>
                </a:rPr>
                <a:t>Introduction to the project</a:t>
              </a:r>
            </a:p>
          </p:txBody>
        </p:sp>
        <p:sp>
          <p:nvSpPr>
            <p:cNvPr id="37" name="文本框 36">
              <a:extLst>
                <a:ext uri="{FF2B5EF4-FFF2-40B4-BE49-F238E27FC236}">
                  <a16:creationId xmlns:a16="http://schemas.microsoft.com/office/drawing/2014/main" id="{A7AA2B64-3ECB-46ED-A001-C3A77EEDED40}"/>
                </a:ext>
              </a:extLst>
            </p:cNvPr>
            <p:cNvSpPr txBox="1"/>
            <p:nvPr/>
          </p:nvSpPr>
          <p:spPr>
            <a:xfrm>
              <a:off x="3390898" y="996419"/>
              <a:ext cx="5410202" cy="49629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bg1">
                      <a:lumMod val="65000"/>
                    </a:schemeClr>
                  </a:solidFill>
                  <a:effectLst/>
                  <a:uLnTx/>
                  <a:uFillTx/>
                  <a:cs typeface="+mn-ea"/>
                  <a:sym typeface="+mn-lt"/>
                </a:rPr>
                <a:t>The user can demonstrate on a projector or computer, or print the presentation and make it into a film to be used in a wider field</a:t>
              </a:r>
            </a:p>
          </p:txBody>
        </p:sp>
      </p:grpSp>
      <p:grpSp>
        <p:nvGrpSpPr>
          <p:cNvPr id="38" name="Group 26">
            <a:extLst>
              <a:ext uri="{FF2B5EF4-FFF2-40B4-BE49-F238E27FC236}">
                <a16:creationId xmlns:a16="http://schemas.microsoft.com/office/drawing/2014/main" id="{ADBBB953-4874-4919-BD70-25939B34F7F3}"/>
              </a:ext>
            </a:extLst>
          </p:cNvPr>
          <p:cNvGrpSpPr/>
          <p:nvPr/>
        </p:nvGrpSpPr>
        <p:grpSpPr>
          <a:xfrm>
            <a:off x="6060780" y="1809149"/>
            <a:ext cx="7227528" cy="4551720"/>
            <a:chOff x="9739313" y="1489219"/>
            <a:chExt cx="11564044" cy="7282753"/>
          </a:xfrm>
        </p:grpSpPr>
        <p:grpSp>
          <p:nvGrpSpPr>
            <p:cNvPr id="39" name="Group 18">
              <a:extLst>
                <a:ext uri="{FF2B5EF4-FFF2-40B4-BE49-F238E27FC236}">
                  <a16:creationId xmlns:a16="http://schemas.microsoft.com/office/drawing/2014/main" id="{4B8EAF3A-B9DE-410B-AC53-1C6A50739EFC}"/>
                </a:ext>
              </a:extLst>
            </p:cNvPr>
            <p:cNvGrpSpPr/>
            <p:nvPr/>
          </p:nvGrpSpPr>
          <p:grpSpPr>
            <a:xfrm>
              <a:off x="9739313" y="1489219"/>
              <a:ext cx="11564043" cy="748955"/>
              <a:chOff x="3179886" y="2083564"/>
              <a:chExt cx="5702858" cy="369350"/>
            </a:xfrm>
          </p:grpSpPr>
          <p:sp>
            <p:nvSpPr>
              <p:cNvPr id="41" name="Round Same Side Corner Rectangle 1">
                <a:extLst>
                  <a:ext uri="{FF2B5EF4-FFF2-40B4-BE49-F238E27FC236}">
                    <a16:creationId xmlns:a16="http://schemas.microsoft.com/office/drawing/2014/main" id="{00724966-A880-4828-AF25-F8F24062BE3D}"/>
                  </a:ext>
                </a:extLst>
              </p:cNvPr>
              <p:cNvSpPr/>
              <p:nvPr/>
            </p:nvSpPr>
            <p:spPr>
              <a:xfrm>
                <a:off x="3179886" y="2083564"/>
                <a:ext cx="5702858" cy="369350"/>
              </a:xfrm>
              <a:prstGeom prst="round2SameRect">
                <a:avLst>
                  <a:gd name="adj1" fmla="val 14928"/>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28" dirty="0">
                  <a:cs typeface="+mn-ea"/>
                  <a:sym typeface="+mn-lt"/>
                </a:endParaRPr>
              </a:p>
            </p:txBody>
          </p:sp>
          <p:grpSp>
            <p:nvGrpSpPr>
              <p:cNvPr id="42" name="Group 21">
                <a:extLst>
                  <a:ext uri="{FF2B5EF4-FFF2-40B4-BE49-F238E27FC236}">
                    <a16:creationId xmlns:a16="http://schemas.microsoft.com/office/drawing/2014/main" id="{CB79B206-9AB7-4296-A0E9-6A28E49C225C}"/>
                  </a:ext>
                </a:extLst>
              </p:cNvPr>
              <p:cNvGrpSpPr/>
              <p:nvPr/>
            </p:nvGrpSpPr>
            <p:grpSpPr>
              <a:xfrm>
                <a:off x="3382010" y="2233949"/>
                <a:ext cx="341854" cy="82531"/>
                <a:chOff x="3382010" y="2233949"/>
                <a:chExt cx="341854" cy="82531"/>
              </a:xfrm>
            </p:grpSpPr>
            <p:sp>
              <p:nvSpPr>
                <p:cNvPr id="43" name="Oval 22">
                  <a:extLst>
                    <a:ext uri="{FF2B5EF4-FFF2-40B4-BE49-F238E27FC236}">
                      <a16:creationId xmlns:a16="http://schemas.microsoft.com/office/drawing/2014/main" id="{6EA08FEA-FB2F-4C21-89CB-5B12C00E6D8E}"/>
                    </a:ext>
                  </a:extLst>
                </p:cNvPr>
                <p:cNvSpPr/>
                <p:nvPr/>
              </p:nvSpPr>
              <p:spPr>
                <a:xfrm>
                  <a:off x="3382010" y="2233949"/>
                  <a:ext cx="82531" cy="8253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28" dirty="0">
                    <a:cs typeface="+mn-ea"/>
                    <a:sym typeface="+mn-lt"/>
                  </a:endParaRPr>
                </a:p>
              </p:txBody>
            </p:sp>
            <p:sp>
              <p:nvSpPr>
                <p:cNvPr id="44" name="Oval 23">
                  <a:extLst>
                    <a:ext uri="{FF2B5EF4-FFF2-40B4-BE49-F238E27FC236}">
                      <a16:creationId xmlns:a16="http://schemas.microsoft.com/office/drawing/2014/main" id="{C8BD6FA3-9762-43A9-AF98-B7C20DC15BD3}"/>
                    </a:ext>
                  </a:extLst>
                </p:cNvPr>
                <p:cNvSpPr/>
                <p:nvPr/>
              </p:nvSpPr>
              <p:spPr>
                <a:xfrm>
                  <a:off x="3511671" y="2233949"/>
                  <a:ext cx="82531" cy="8253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28" dirty="0">
                    <a:cs typeface="+mn-ea"/>
                    <a:sym typeface="+mn-lt"/>
                  </a:endParaRPr>
                </a:p>
              </p:txBody>
            </p:sp>
            <p:sp>
              <p:nvSpPr>
                <p:cNvPr id="70" name="Oval 24">
                  <a:extLst>
                    <a:ext uri="{FF2B5EF4-FFF2-40B4-BE49-F238E27FC236}">
                      <a16:creationId xmlns:a16="http://schemas.microsoft.com/office/drawing/2014/main" id="{E42CB380-3180-4D5F-908C-3FE1987C30F2}"/>
                    </a:ext>
                  </a:extLst>
                </p:cNvPr>
                <p:cNvSpPr/>
                <p:nvPr/>
              </p:nvSpPr>
              <p:spPr>
                <a:xfrm>
                  <a:off x="3641333" y="2233949"/>
                  <a:ext cx="82531" cy="8253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28" dirty="0">
                    <a:cs typeface="+mn-ea"/>
                    <a:sym typeface="+mn-lt"/>
                  </a:endParaRPr>
                </a:p>
              </p:txBody>
            </p:sp>
          </p:grpSp>
        </p:grpSp>
        <p:sp>
          <p:nvSpPr>
            <p:cNvPr id="40" name="Freeform: Shape 25">
              <a:extLst>
                <a:ext uri="{FF2B5EF4-FFF2-40B4-BE49-F238E27FC236}">
                  <a16:creationId xmlns:a16="http://schemas.microsoft.com/office/drawing/2014/main" id="{F057F45C-B325-407A-8939-7FCAA9F1A152}"/>
                </a:ext>
              </a:extLst>
            </p:cNvPr>
            <p:cNvSpPr/>
            <p:nvPr/>
          </p:nvSpPr>
          <p:spPr>
            <a:xfrm>
              <a:off x="9739313" y="2238174"/>
              <a:ext cx="11564044" cy="6533798"/>
            </a:xfrm>
            <a:custGeom>
              <a:avLst/>
              <a:gdLst>
                <a:gd name="connsiteX0" fmla="*/ 0 w 11564044"/>
                <a:gd name="connsiteY0" fmla="*/ 0 h 6533798"/>
                <a:gd name="connsiteX1" fmla="*/ 11564044 w 11564044"/>
                <a:gd name="connsiteY1" fmla="*/ 0 h 6533798"/>
                <a:gd name="connsiteX2" fmla="*/ 11564044 w 11564044"/>
                <a:gd name="connsiteY2" fmla="*/ 6533798 h 6533798"/>
                <a:gd name="connsiteX3" fmla="*/ 0 w 11564044"/>
                <a:gd name="connsiteY3" fmla="*/ 6533798 h 6533798"/>
                <a:gd name="connsiteX4" fmla="*/ 0 w 11564044"/>
                <a:gd name="connsiteY4" fmla="*/ 0 h 653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044" h="6533798">
                  <a:moveTo>
                    <a:pt x="0" y="0"/>
                  </a:moveTo>
                  <a:lnTo>
                    <a:pt x="11564044" y="0"/>
                  </a:lnTo>
                  <a:lnTo>
                    <a:pt x="11564044" y="6533798"/>
                  </a:lnTo>
                  <a:lnTo>
                    <a:pt x="0" y="6533798"/>
                  </a:lnTo>
                  <a:lnTo>
                    <a:pt x="0" y="0"/>
                  </a:lnTo>
                  <a:close/>
                </a:path>
              </a:pathLst>
            </a:custGeom>
            <a:solidFill>
              <a:schemeClr val="bg1"/>
            </a:solidFill>
            <a:ln>
              <a:solidFill>
                <a:schemeClr val="bg1">
                  <a:lumMod val="75000"/>
                </a:schemeClr>
              </a:solidFill>
            </a:ln>
            <a:effectLst>
              <a:outerShdw blurRad="1270000" sx="90000" sy="90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a:cs typeface="+mn-ea"/>
                <a:sym typeface="+mn-lt"/>
              </a:endParaRPr>
            </a:p>
          </p:txBody>
        </p:sp>
      </p:grpSp>
      <p:pic>
        <p:nvPicPr>
          <p:cNvPr id="71" name="图片占位符 3">
            <a:extLst>
              <a:ext uri="{FF2B5EF4-FFF2-40B4-BE49-F238E27FC236}">
                <a16:creationId xmlns:a16="http://schemas.microsoft.com/office/drawing/2014/main" id="{34ACC673-7B98-4E28-A784-7E9ED8C3814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355382" y="2541710"/>
            <a:ext cx="2675893" cy="1650261"/>
          </a:xfrm>
          <a:custGeom>
            <a:avLst/>
            <a:gdLst>
              <a:gd name="connsiteX0" fmla="*/ 242047 w 4274810"/>
              <a:gd name="connsiteY0" fmla="*/ 0 h 2640419"/>
              <a:gd name="connsiteX1" fmla="*/ 4032763 w 4274810"/>
              <a:gd name="connsiteY1" fmla="*/ 0 h 2640419"/>
              <a:gd name="connsiteX2" fmla="*/ 4274810 w 4274810"/>
              <a:gd name="connsiteY2" fmla="*/ 242047 h 2640419"/>
              <a:gd name="connsiteX3" fmla="*/ 4274810 w 4274810"/>
              <a:gd name="connsiteY3" fmla="*/ 2398372 h 2640419"/>
              <a:gd name="connsiteX4" fmla="*/ 4032763 w 4274810"/>
              <a:gd name="connsiteY4" fmla="*/ 2640419 h 2640419"/>
              <a:gd name="connsiteX5" fmla="*/ 242047 w 4274810"/>
              <a:gd name="connsiteY5" fmla="*/ 2640419 h 2640419"/>
              <a:gd name="connsiteX6" fmla="*/ 0 w 4274810"/>
              <a:gd name="connsiteY6" fmla="*/ 2398372 h 2640419"/>
              <a:gd name="connsiteX7" fmla="*/ 0 w 4274810"/>
              <a:gd name="connsiteY7" fmla="*/ 242047 h 2640419"/>
              <a:gd name="connsiteX8" fmla="*/ 242047 w 4274810"/>
              <a:gd name="connsiteY8" fmla="*/ 0 h 264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4810" h="2640419">
                <a:moveTo>
                  <a:pt x="242047" y="0"/>
                </a:moveTo>
                <a:lnTo>
                  <a:pt x="4032763" y="0"/>
                </a:lnTo>
                <a:cubicBezTo>
                  <a:pt x="4166442" y="0"/>
                  <a:pt x="4274810" y="108368"/>
                  <a:pt x="4274810" y="242047"/>
                </a:cubicBezTo>
                <a:lnTo>
                  <a:pt x="4274810" y="2398372"/>
                </a:lnTo>
                <a:cubicBezTo>
                  <a:pt x="4274810" y="2532051"/>
                  <a:pt x="4166442" y="2640419"/>
                  <a:pt x="4032763" y="2640419"/>
                </a:cubicBezTo>
                <a:lnTo>
                  <a:pt x="242047" y="2640419"/>
                </a:lnTo>
                <a:cubicBezTo>
                  <a:pt x="108368" y="2640419"/>
                  <a:pt x="0" y="2532051"/>
                  <a:pt x="0" y="2398372"/>
                </a:cubicBezTo>
                <a:lnTo>
                  <a:pt x="0" y="242047"/>
                </a:lnTo>
                <a:cubicBezTo>
                  <a:pt x="0" y="108368"/>
                  <a:pt x="108368" y="0"/>
                  <a:pt x="242047" y="0"/>
                </a:cubicBezTo>
                <a:close/>
              </a:path>
            </a:pathLst>
          </a:custGeom>
        </p:spPr>
      </p:pic>
      <p:pic>
        <p:nvPicPr>
          <p:cNvPr id="72" name="图片占位符 7">
            <a:extLst>
              <a:ext uri="{FF2B5EF4-FFF2-40B4-BE49-F238E27FC236}">
                <a16:creationId xmlns:a16="http://schemas.microsoft.com/office/drawing/2014/main" id="{7DE8A63B-B799-4A7E-BE58-830C9150575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225095" y="2541710"/>
            <a:ext cx="2675893" cy="1650261"/>
          </a:xfrm>
          <a:custGeom>
            <a:avLst/>
            <a:gdLst>
              <a:gd name="connsiteX0" fmla="*/ 242047 w 4274810"/>
              <a:gd name="connsiteY0" fmla="*/ 0 h 2640419"/>
              <a:gd name="connsiteX1" fmla="*/ 4032763 w 4274810"/>
              <a:gd name="connsiteY1" fmla="*/ 0 h 2640419"/>
              <a:gd name="connsiteX2" fmla="*/ 4274810 w 4274810"/>
              <a:gd name="connsiteY2" fmla="*/ 242047 h 2640419"/>
              <a:gd name="connsiteX3" fmla="*/ 4274810 w 4274810"/>
              <a:gd name="connsiteY3" fmla="*/ 2398372 h 2640419"/>
              <a:gd name="connsiteX4" fmla="*/ 4032763 w 4274810"/>
              <a:gd name="connsiteY4" fmla="*/ 2640419 h 2640419"/>
              <a:gd name="connsiteX5" fmla="*/ 242047 w 4274810"/>
              <a:gd name="connsiteY5" fmla="*/ 2640419 h 2640419"/>
              <a:gd name="connsiteX6" fmla="*/ 0 w 4274810"/>
              <a:gd name="connsiteY6" fmla="*/ 2398372 h 2640419"/>
              <a:gd name="connsiteX7" fmla="*/ 0 w 4274810"/>
              <a:gd name="connsiteY7" fmla="*/ 242047 h 2640419"/>
              <a:gd name="connsiteX8" fmla="*/ 242047 w 4274810"/>
              <a:gd name="connsiteY8" fmla="*/ 0 h 264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4810" h="2640419">
                <a:moveTo>
                  <a:pt x="242047" y="0"/>
                </a:moveTo>
                <a:lnTo>
                  <a:pt x="4032763" y="0"/>
                </a:lnTo>
                <a:cubicBezTo>
                  <a:pt x="4166442" y="0"/>
                  <a:pt x="4274810" y="108368"/>
                  <a:pt x="4274810" y="242047"/>
                </a:cubicBezTo>
                <a:lnTo>
                  <a:pt x="4274810" y="2398372"/>
                </a:lnTo>
                <a:cubicBezTo>
                  <a:pt x="4274810" y="2532051"/>
                  <a:pt x="4166442" y="2640419"/>
                  <a:pt x="4032763" y="2640419"/>
                </a:cubicBezTo>
                <a:lnTo>
                  <a:pt x="242047" y="2640419"/>
                </a:lnTo>
                <a:cubicBezTo>
                  <a:pt x="108368" y="2640419"/>
                  <a:pt x="0" y="2532051"/>
                  <a:pt x="0" y="2398372"/>
                </a:cubicBezTo>
                <a:lnTo>
                  <a:pt x="0" y="242047"/>
                </a:lnTo>
                <a:cubicBezTo>
                  <a:pt x="0" y="108368"/>
                  <a:pt x="108368" y="0"/>
                  <a:pt x="242047" y="0"/>
                </a:cubicBezTo>
                <a:close/>
              </a:path>
            </a:pathLst>
          </a:custGeom>
        </p:spPr>
      </p:pic>
      <p:pic>
        <p:nvPicPr>
          <p:cNvPr id="73" name="图片占位符 12">
            <a:extLst>
              <a:ext uri="{FF2B5EF4-FFF2-40B4-BE49-F238E27FC236}">
                <a16:creationId xmlns:a16="http://schemas.microsoft.com/office/drawing/2014/main" id="{8F2D1293-7574-479E-A90C-308D2FCEF427}"/>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355382" y="4439508"/>
            <a:ext cx="2675893" cy="1650261"/>
          </a:xfrm>
          <a:custGeom>
            <a:avLst/>
            <a:gdLst>
              <a:gd name="connsiteX0" fmla="*/ 242047 w 4274810"/>
              <a:gd name="connsiteY0" fmla="*/ 0 h 2640419"/>
              <a:gd name="connsiteX1" fmla="*/ 4032763 w 4274810"/>
              <a:gd name="connsiteY1" fmla="*/ 0 h 2640419"/>
              <a:gd name="connsiteX2" fmla="*/ 4274810 w 4274810"/>
              <a:gd name="connsiteY2" fmla="*/ 242047 h 2640419"/>
              <a:gd name="connsiteX3" fmla="*/ 4274810 w 4274810"/>
              <a:gd name="connsiteY3" fmla="*/ 2398372 h 2640419"/>
              <a:gd name="connsiteX4" fmla="*/ 4032763 w 4274810"/>
              <a:gd name="connsiteY4" fmla="*/ 2640419 h 2640419"/>
              <a:gd name="connsiteX5" fmla="*/ 242047 w 4274810"/>
              <a:gd name="connsiteY5" fmla="*/ 2640419 h 2640419"/>
              <a:gd name="connsiteX6" fmla="*/ 0 w 4274810"/>
              <a:gd name="connsiteY6" fmla="*/ 2398372 h 2640419"/>
              <a:gd name="connsiteX7" fmla="*/ 0 w 4274810"/>
              <a:gd name="connsiteY7" fmla="*/ 242047 h 2640419"/>
              <a:gd name="connsiteX8" fmla="*/ 242047 w 4274810"/>
              <a:gd name="connsiteY8" fmla="*/ 0 h 264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4810" h="2640419">
                <a:moveTo>
                  <a:pt x="242047" y="0"/>
                </a:moveTo>
                <a:lnTo>
                  <a:pt x="4032763" y="0"/>
                </a:lnTo>
                <a:cubicBezTo>
                  <a:pt x="4166442" y="0"/>
                  <a:pt x="4274810" y="108368"/>
                  <a:pt x="4274810" y="242047"/>
                </a:cubicBezTo>
                <a:lnTo>
                  <a:pt x="4274810" y="2398372"/>
                </a:lnTo>
                <a:cubicBezTo>
                  <a:pt x="4274810" y="2532051"/>
                  <a:pt x="4166442" y="2640419"/>
                  <a:pt x="4032763" y="2640419"/>
                </a:cubicBezTo>
                <a:lnTo>
                  <a:pt x="242047" y="2640419"/>
                </a:lnTo>
                <a:cubicBezTo>
                  <a:pt x="108368" y="2640419"/>
                  <a:pt x="0" y="2532051"/>
                  <a:pt x="0" y="2398372"/>
                </a:cubicBezTo>
                <a:lnTo>
                  <a:pt x="0" y="242047"/>
                </a:lnTo>
                <a:cubicBezTo>
                  <a:pt x="0" y="108368"/>
                  <a:pt x="108368" y="0"/>
                  <a:pt x="242047" y="0"/>
                </a:cubicBezTo>
                <a:close/>
              </a:path>
            </a:pathLst>
          </a:custGeom>
        </p:spPr>
      </p:pic>
      <p:pic>
        <p:nvPicPr>
          <p:cNvPr id="74" name="图片占位符 10">
            <a:extLst>
              <a:ext uri="{FF2B5EF4-FFF2-40B4-BE49-F238E27FC236}">
                <a16:creationId xmlns:a16="http://schemas.microsoft.com/office/drawing/2014/main" id="{14428A14-910A-4A42-9BCE-D4A9485B6F0E}"/>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9225095" y="4439508"/>
            <a:ext cx="2675893" cy="1650261"/>
          </a:xfrm>
          <a:custGeom>
            <a:avLst/>
            <a:gdLst>
              <a:gd name="connsiteX0" fmla="*/ 242047 w 4274810"/>
              <a:gd name="connsiteY0" fmla="*/ 0 h 2640419"/>
              <a:gd name="connsiteX1" fmla="*/ 4032763 w 4274810"/>
              <a:gd name="connsiteY1" fmla="*/ 0 h 2640419"/>
              <a:gd name="connsiteX2" fmla="*/ 4274810 w 4274810"/>
              <a:gd name="connsiteY2" fmla="*/ 242047 h 2640419"/>
              <a:gd name="connsiteX3" fmla="*/ 4274810 w 4274810"/>
              <a:gd name="connsiteY3" fmla="*/ 2398372 h 2640419"/>
              <a:gd name="connsiteX4" fmla="*/ 4032763 w 4274810"/>
              <a:gd name="connsiteY4" fmla="*/ 2640419 h 2640419"/>
              <a:gd name="connsiteX5" fmla="*/ 242047 w 4274810"/>
              <a:gd name="connsiteY5" fmla="*/ 2640419 h 2640419"/>
              <a:gd name="connsiteX6" fmla="*/ 0 w 4274810"/>
              <a:gd name="connsiteY6" fmla="*/ 2398372 h 2640419"/>
              <a:gd name="connsiteX7" fmla="*/ 0 w 4274810"/>
              <a:gd name="connsiteY7" fmla="*/ 242047 h 2640419"/>
              <a:gd name="connsiteX8" fmla="*/ 242047 w 4274810"/>
              <a:gd name="connsiteY8" fmla="*/ 0 h 264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4810" h="2640419">
                <a:moveTo>
                  <a:pt x="242047" y="0"/>
                </a:moveTo>
                <a:lnTo>
                  <a:pt x="4032763" y="0"/>
                </a:lnTo>
                <a:cubicBezTo>
                  <a:pt x="4166442" y="0"/>
                  <a:pt x="4274810" y="108368"/>
                  <a:pt x="4274810" y="242047"/>
                </a:cubicBezTo>
                <a:lnTo>
                  <a:pt x="4274810" y="2398372"/>
                </a:lnTo>
                <a:cubicBezTo>
                  <a:pt x="4274810" y="2532051"/>
                  <a:pt x="4166442" y="2640419"/>
                  <a:pt x="4032763" y="2640419"/>
                </a:cubicBezTo>
                <a:lnTo>
                  <a:pt x="242047" y="2640419"/>
                </a:lnTo>
                <a:cubicBezTo>
                  <a:pt x="108368" y="2640419"/>
                  <a:pt x="0" y="2532051"/>
                  <a:pt x="0" y="2398372"/>
                </a:cubicBezTo>
                <a:lnTo>
                  <a:pt x="0" y="242047"/>
                </a:lnTo>
                <a:cubicBezTo>
                  <a:pt x="0" y="108368"/>
                  <a:pt x="108368" y="0"/>
                  <a:pt x="242047" y="0"/>
                </a:cubicBezTo>
                <a:close/>
              </a:path>
            </a:pathLst>
          </a:custGeom>
        </p:spPr>
      </p:pic>
      <p:sp>
        <p:nvSpPr>
          <p:cNvPr id="75" name="Freeform 171">
            <a:extLst>
              <a:ext uri="{FF2B5EF4-FFF2-40B4-BE49-F238E27FC236}">
                <a16:creationId xmlns:a16="http://schemas.microsoft.com/office/drawing/2014/main" id="{27486BD8-B297-45FB-B51C-E6AAB5AAD16F}"/>
              </a:ext>
            </a:extLst>
          </p:cNvPr>
          <p:cNvSpPr>
            <a:spLocks noEditPoints="1"/>
          </p:cNvSpPr>
          <p:nvPr/>
        </p:nvSpPr>
        <p:spPr bwMode="auto">
          <a:xfrm>
            <a:off x="1288637" y="2041786"/>
            <a:ext cx="488212" cy="418466"/>
          </a:xfrm>
          <a:custGeom>
            <a:avLst/>
            <a:gdLst>
              <a:gd name="T0" fmla="*/ 169 w 169"/>
              <a:gd name="T1" fmla="*/ 40 h 145"/>
              <a:gd name="T2" fmla="*/ 169 w 169"/>
              <a:gd name="T3" fmla="*/ 76 h 145"/>
              <a:gd name="T4" fmla="*/ 0 w 169"/>
              <a:gd name="T5" fmla="*/ 76 h 145"/>
              <a:gd name="T6" fmla="*/ 0 w 169"/>
              <a:gd name="T7" fmla="*/ 40 h 145"/>
              <a:gd name="T8" fmla="*/ 4 w 169"/>
              <a:gd name="T9" fmla="*/ 29 h 145"/>
              <a:gd name="T10" fmla="*/ 15 w 169"/>
              <a:gd name="T11" fmla="*/ 24 h 145"/>
              <a:gd name="T12" fmla="*/ 48 w 169"/>
              <a:gd name="T13" fmla="*/ 24 h 145"/>
              <a:gd name="T14" fmla="*/ 48 w 169"/>
              <a:gd name="T15" fmla="*/ 9 h 145"/>
              <a:gd name="T16" fmla="*/ 51 w 169"/>
              <a:gd name="T17" fmla="*/ 3 h 145"/>
              <a:gd name="T18" fmla="*/ 57 w 169"/>
              <a:gd name="T19" fmla="*/ 0 h 145"/>
              <a:gd name="T20" fmla="*/ 112 w 169"/>
              <a:gd name="T21" fmla="*/ 0 h 145"/>
              <a:gd name="T22" fmla="*/ 118 w 169"/>
              <a:gd name="T23" fmla="*/ 3 h 145"/>
              <a:gd name="T24" fmla="*/ 121 w 169"/>
              <a:gd name="T25" fmla="*/ 9 h 145"/>
              <a:gd name="T26" fmla="*/ 121 w 169"/>
              <a:gd name="T27" fmla="*/ 24 h 145"/>
              <a:gd name="T28" fmla="*/ 154 w 169"/>
              <a:gd name="T29" fmla="*/ 24 h 145"/>
              <a:gd name="T30" fmla="*/ 165 w 169"/>
              <a:gd name="T31" fmla="*/ 29 h 145"/>
              <a:gd name="T32" fmla="*/ 169 w 169"/>
              <a:gd name="T33" fmla="*/ 40 h 145"/>
              <a:gd name="T34" fmla="*/ 169 w 169"/>
              <a:gd name="T35" fmla="*/ 85 h 145"/>
              <a:gd name="T36" fmla="*/ 169 w 169"/>
              <a:gd name="T37" fmla="*/ 130 h 145"/>
              <a:gd name="T38" fmla="*/ 165 w 169"/>
              <a:gd name="T39" fmla="*/ 141 h 145"/>
              <a:gd name="T40" fmla="*/ 154 w 169"/>
              <a:gd name="T41" fmla="*/ 145 h 145"/>
              <a:gd name="T42" fmla="*/ 15 w 169"/>
              <a:gd name="T43" fmla="*/ 145 h 145"/>
              <a:gd name="T44" fmla="*/ 4 w 169"/>
              <a:gd name="T45" fmla="*/ 141 h 145"/>
              <a:gd name="T46" fmla="*/ 0 w 169"/>
              <a:gd name="T47" fmla="*/ 130 h 145"/>
              <a:gd name="T48" fmla="*/ 0 w 169"/>
              <a:gd name="T49" fmla="*/ 85 h 145"/>
              <a:gd name="T50" fmla="*/ 63 w 169"/>
              <a:gd name="T51" fmla="*/ 85 h 145"/>
              <a:gd name="T52" fmla="*/ 63 w 169"/>
              <a:gd name="T53" fmla="*/ 100 h 145"/>
              <a:gd name="T54" fmla="*/ 65 w 169"/>
              <a:gd name="T55" fmla="*/ 104 h 145"/>
              <a:gd name="T56" fmla="*/ 69 w 169"/>
              <a:gd name="T57" fmla="*/ 106 h 145"/>
              <a:gd name="T58" fmla="*/ 100 w 169"/>
              <a:gd name="T59" fmla="*/ 106 h 145"/>
              <a:gd name="T60" fmla="*/ 104 w 169"/>
              <a:gd name="T61" fmla="*/ 104 h 145"/>
              <a:gd name="T62" fmla="*/ 106 w 169"/>
              <a:gd name="T63" fmla="*/ 100 h 145"/>
              <a:gd name="T64" fmla="*/ 106 w 169"/>
              <a:gd name="T65" fmla="*/ 85 h 145"/>
              <a:gd name="T66" fmla="*/ 169 w 169"/>
              <a:gd name="T67" fmla="*/ 85 h 145"/>
              <a:gd name="T68" fmla="*/ 60 w 169"/>
              <a:gd name="T69" fmla="*/ 24 h 145"/>
              <a:gd name="T70" fmla="*/ 109 w 169"/>
              <a:gd name="T71" fmla="*/ 24 h 145"/>
              <a:gd name="T72" fmla="*/ 109 w 169"/>
              <a:gd name="T73" fmla="*/ 12 h 145"/>
              <a:gd name="T74" fmla="*/ 60 w 169"/>
              <a:gd name="T75" fmla="*/ 12 h 145"/>
              <a:gd name="T76" fmla="*/ 60 w 169"/>
              <a:gd name="T77" fmla="*/ 24 h 145"/>
              <a:gd name="T78" fmla="*/ 97 w 169"/>
              <a:gd name="T79" fmla="*/ 85 h 145"/>
              <a:gd name="T80" fmla="*/ 97 w 169"/>
              <a:gd name="T81" fmla="*/ 97 h 145"/>
              <a:gd name="T82" fmla="*/ 72 w 169"/>
              <a:gd name="T83" fmla="*/ 97 h 145"/>
              <a:gd name="T84" fmla="*/ 72 w 169"/>
              <a:gd name="T85" fmla="*/ 85 h 145"/>
              <a:gd name="T86" fmla="*/ 97 w 169"/>
              <a:gd name="T87"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5">
                <a:moveTo>
                  <a:pt x="169" y="40"/>
                </a:moveTo>
                <a:cubicBezTo>
                  <a:pt x="169" y="76"/>
                  <a:pt x="169" y="76"/>
                  <a:pt x="169" y="76"/>
                </a:cubicBezTo>
                <a:cubicBezTo>
                  <a:pt x="0" y="76"/>
                  <a:pt x="0" y="76"/>
                  <a:pt x="0" y="76"/>
                </a:cubicBezTo>
                <a:cubicBezTo>
                  <a:pt x="0" y="40"/>
                  <a:pt x="0" y="40"/>
                  <a:pt x="0" y="40"/>
                </a:cubicBezTo>
                <a:cubicBezTo>
                  <a:pt x="0" y="35"/>
                  <a:pt x="1" y="32"/>
                  <a:pt x="4" y="29"/>
                </a:cubicBezTo>
                <a:cubicBezTo>
                  <a:pt x="7" y="26"/>
                  <a:pt x="11" y="24"/>
                  <a:pt x="15" y="24"/>
                </a:cubicBezTo>
                <a:cubicBezTo>
                  <a:pt x="48" y="24"/>
                  <a:pt x="48" y="24"/>
                  <a:pt x="48" y="24"/>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4"/>
                  <a:pt x="121" y="24"/>
                  <a:pt x="121" y="24"/>
                </a:cubicBezTo>
                <a:cubicBezTo>
                  <a:pt x="154" y="24"/>
                  <a:pt x="154" y="24"/>
                  <a:pt x="154" y="24"/>
                </a:cubicBezTo>
                <a:cubicBezTo>
                  <a:pt x="158" y="24"/>
                  <a:pt x="162" y="26"/>
                  <a:pt x="165" y="29"/>
                </a:cubicBezTo>
                <a:cubicBezTo>
                  <a:pt x="168" y="32"/>
                  <a:pt x="169" y="35"/>
                  <a:pt x="169" y="40"/>
                </a:cubicBezTo>
                <a:close/>
                <a:moveTo>
                  <a:pt x="169" y="85"/>
                </a:moveTo>
                <a:cubicBezTo>
                  <a:pt x="169" y="130"/>
                  <a:pt x="169" y="130"/>
                  <a:pt x="169" y="130"/>
                </a:cubicBezTo>
                <a:cubicBezTo>
                  <a:pt x="169" y="134"/>
                  <a:pt x="168" y="138"/>
                  <a:pt x="165" y="141"/>
                </a:cubicBezTo>
                <a:cubicBezTo>
                  <a:pt x="162" y="144"/>
                  <a:pt x="158" y="145"/>
                  <a:pt x="154" y="145"/>
                </a:cubicBezTo>
                <a:cubicBezTo>
                  <a:pt x="15" y="145"/>
                  <a:pt x="15" y="145"/>
                  <a:pt x="15" y="145"/>
                </a:cubicBezTo>
                <a:cubicBezTo>
                  <a:pt x="11" y="145"/>
                  <a:pt x="7" y="144"/>
                  <a:pt x="4" y="141"/>
                </a:cubicBezTo>
                <a:cubicBezTo>
                  <a:pt x="1" y="138"/>
                  <a:pt x="0" y="134"/>
                  <a:pt x="0" y="130"/>
                </a:cubicBezTo>
                <a:cubicBezTo>
                  <a:pt x="0" y="85"/>
                  <a:pt x="0" y="85"/>
                  <a:pt x="0" y="85"/>
                </a:cubicBezTo>
                <a:cubicBezTo>
                  <a:pt x="63" y="85"/>
                  <a:pt x="63" y="85"/>
                  <a:pt x="63" y="85"/>
                </a:cubicBezTo>
                <a:cubicBezTo>
                  <a:pt x="63" y="100"/>
                  <a:pt x="63" y="100"/>
                  <a:pt x="63" y="100"/>
                </a:cubicBezTo>
                <a:cubicBezTo>
                  <a:pt x="63" y="102"/>
                  <a:pt x="64" y="103"/>
                  <a:pt x="65" y="104"/>
                </a:cubicBezTo>
                <a:cubicBezTo>
                  <a:pt x="66" y="106"/>
                  <a:pt x="68" y="106"/>
                  <a:pt x="69" y="106"/>
                </a:cubicBezTo>
                <a:cubicBezTo>
                  <a:pt x="100" y="106"/>
                  <a:pt x="100" y="106"/>
                  <a:pt x="100" y="106"/>
                </a:cubicBezTo>
                <a:cubicBezTo>
                  <a:pt x="101" y="106"/>
                  <a:pt x="103" y="106"/>
                  <a:pt x="104" y="104"/>
                </a:cubicBezTo>
                <a:cubicBezTo>
                  <a:pt x="105" y="103"/>
                  <a:pt x="106" y="102"/>
                  <a:pt x="106" y="100"/>
                </a:cubicBezTo>
                <a:cubicBezTo>
                  <a:pt x="106" y="85"/>
                  <a:pt x="106" y="85"/>
                  <a:pt x="106" y="85"/>
                </a:cubicBezTo>
                <a:lnTo>
                  <a:pt x="169" y="85"/>
                </a:lnTo>
                <a:close/>
                <a:moveTo>
                  <a:pt x="60" y="24"/>
                </a:moveTo>
                <a:cubicBezTo>
                  <a:pt x="109" y="24"/>
                  <a:pt x="109" y="24"/>
                  <a:pt x="109" y="24"/>
                </a:cubicBezTo>
                <a:cubicBezTo>
                  <a:pt x="109" y="12"/>
                  <a:pt x="109" y="12"/>
                  <a:pt x="109" y="12"/>
                </a:cubicBezTo>
                <a:cubicBezTo>
                  <a:pt x="60" y="12"/>
                  <a:pt x="60" y="12"/>
                  <a:pt x="60" y="12"/>
                </a:cubicBezTo>
                <a:lnTo>
                  <a:pt x="60" y="24"/>
                </a:lnTo>
                <a:close/>
                <a:moveTo>
                  <a:pt x="97" y="85"/>
                </a:moveTo>
                <a:cubicBezTo>
                  <a:pt x="97" y="97"/>
                  <a:pt x="97" y="97"/>
                  <a:pt x="97" y="97"/>
                </a:cubicBezTo>
                <a:cubicBezTo>
                  <a:pt x="72" y="97"/>
                  <a:pt x="72" y="97"/>
                  <a:pt x="72" y="97"/>
                </a:cubicBezTo>
                <a:cubicBezTo>
                  <a:pt x="72" y="85"/>
                  <a:pt x="72" y="85"/>
                  <a:pt x="72" y="85"/>
                </a:cubicBezTo>
                <a:lnTo>
                  <a:pt x="97" y="85"/>
                </a:lnTo>
                <a:close/>
              </a:path>
            </a:pathLst>
          </a:custGeom>
          <a:solidFill>
            <a:srgbClr val="00BC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cs typeface="+mn-ea"/>
              <a:sym typeface="+mn-lt"/>
            </a:endParaRPr>
          </a:p>
        </p:txBody>
      </p:sp>
      <p:sp>
        <p:nvSpPr>
          <p:cNvPr id="76" name="TextBox 23">
            <a:extLst>
              <a:ext uri="{FF2B5EF4-FFF2-40B4-BE49-F238E27FC236}">
                <a16:creationId xmlns:a16="http://schemas.microsoft.com/office/drawing/2014/main" id="{E91BB838-9C23-4932-AAC9-0D4FC26D8CDF}"/>
              </a:ext>
            </a:extLst>
          </p:cNvPr>
          <p:cNvSpPr txBox="1"/>
          <p:nvPr/>
        </p:nvSpPr>
        <p:spPr>
          <a:xfrm>
            <a:off x="1890213" y="2185235"/>
            <a:ext cx="1082348" cy="344261"/>
          </a:xfrm>
          <a:prstGeom prst="rect">
            <a:avLst/>
          </a:prstGeom>
          <a:noFill/>
        </p:spPr>
        <p:txBody>
          <a:bodyPr wrap="none" rtlCol="0">
            <a:spAutoFit/>
          </a:bodyPr>
          <a:lstStyle/>
          <a:p>
            <a:pPr>
              <a:lnSpc>
                <a:spcPct val="130000"/>
              </a:lnSpc>
            </a:pPr>
            <a:r>
              <a:rPr lang="zh-CN" altLang="en-US" sz="1400" dirty="0">
                <a:effectLst>
                  <a:outerShdw blurRad="50800" dist="38100" dir="8100000" algn="tr" rotWithShape="0">
                    <a:prstClr val="black">
                      <a:alpha val="40000"/>
                    </a:prstClr>
                  </a:outerShdw>
                </a:effectLst>
                <a:cs typeface="+mn-ea"/>
                <a:sym typeface="+mn-lt"/>
              </a:rPr>
              <a:t>Please enter the title</a:t>
            </a:r>
          </a:p>
        </p:txBody>
      </p:sp>
      <p:sp>
        <p:nvSpPr>
          <p:cNvPr id="77" name="Rectangle 25">
            <a:extLst>
              <a:ext uri="{FF2B5EF4-FFF2-40B4-BE49-F238E27FC236}">
                <a16:creationId xmlns:a16="http://schemas.microsoft.com/office/drawing/2014/main" id="{A92E13C4-06CC-4177-9B42-35963F03C06E}"/>
              </a:ext>
            </a:extLst>
          </p:cNvPr>
          <p:cNvSpPr/>
          <p:nvPr/>
        </p:nvSpPr>
        <p:spPr>
          <a:xfrm>
            <a:off x="1265668" y="2623257"/>
            <a:ext cx="3702394" cy="434350"/>
          </a:xfrm>
          <a:prstGeom prst="rect">
            <a:avLst/>
          </a:prstGeom>
        </p:spPr>
        <p:txBody>
          <a:bodyPr wrap="square">
            <a:spAutoFit/>
          </a:bodyPr>
          <a:lstStyle/>
          <a:p>
            <a:pPr>
              <a:lnSpc>
                <a:spcPct val="130000"/>
              </a:lnSpc>
            </a:pPr>
            <a:r>
              <a:rPr lang="zh-CN" altLang="en-US" sz="900" dirty="0">
                <a:solidFill>
                  <a:schemeClr val="bg1">
                    <a:lumMod val="50000"/>
                  </a:schemeClr>
                </a:solidFill>
                <a:cs typeface="+mn-ea"/>
                <a:sym typeface="+mn-lt"/>
              </a:rPr>
              <a:t>Click to enter your text, to elaborate with concise text, to enter your text, to elaborate in simple text</a:t>
            </a:r>
          </a:p>
        </p:txBody>
      </p:sp>
      <p:sp>
        <p:nvSpPr>
          <p:cNvPr id="78" name="TextBox 27">
            <a:extLst>
              <a:ext uri="{FF2B5EF4-FFF2-40B4-BE49-F238E27FC236}">
                <a16:creationId xmlns:a16="http://schemas.microsoft.com/office/drawing/2014/main" id="{9AF62DC3-A03F-4D85-A5D7-DFDBCE55CE73}"/>
              </a:ext>
            </a:extLst>
          </p:cNvPr>
          <p:cNvSpPr txBox="1"/>
          <p:nvPr/>
        </p:nvSpPr>
        <p:spPr>
          <a:xfrm>
            <a:off x="1890213" y="5226146"/>
            <a:ext cx="1082348" cy="344261"/>
          </a:xfrm>
          <a:prstGeom prst="rect">
            <a:avLst/>
          </a:prstGeom>
          <a:noFill/>
        </p:spPr>
        <p:txBody>
          <a:bodyPr wrap="none" rtlCol="0">
            <a:spAutoFit/>
          </a:bodyPr>
          <a:lstStyle/>
          <a:p>
            <a:pPr>
              <a:lnSpc>
                <a:spcPct val="130000"/>
              </a:lnSpc>
            </a:pPr>
            <a:r>
              <a:rPr lang="zh-CN" altLang="en-US" sz="1400" dirty="0">
                <a:effectLst>
                  <a:outerShdw blurRad="50800" dist="38100" dir="8100000" algn="tr" rotWithShape="0">
                    <a:prstClr val="black">
                      <a:alpha val="40000"/>
                    </a:prstClr>
                  </a:outerShdw>
                </a:effectLst>
                <a:cs typeface="+mn-ea"/>
                <a:sym typeface="+mn-lt"/>
              </a:rPr>
              <a:t>Please enter the title</a:t>
            </a:r>
          </a:p>
        </p:txBody>
      </p:sp>
      <p:sp>
        <p:nvSpPr>
          <p:cNvPr id="79" name="Rectangle 28">
            <a:extLst>
              <a:ext uri="{FF2B5EF4-FFF2-40B4-BE49-F238E27FC236}">
                <a16:creationId xmlns:a16="http://schemas.microsoft.com/office/drawing/2014/main" id="{7055C191-FC75-41A3-8A46-61F41EBCB40A}"/>
              </a:ext>
            </a:extLst>
          </p:cNvPr>
          <p:cNvSpPr/>
          <p:nvPr/>
        </p:nvSpPr>
        <p:spPr>
          <a:xfrm>
            <a:off x="1265668" y="5664168"/>
            <a:ext cx="3702394" cy="434350"/>
          </a:xfrm>
          <a:prstGeom prst="rect">
            <a:avLst/>
          </a:prstGeom>
        </p:spPr>
        <p:txBody>
          <a:bodyPr wrap="square">
            <a:spAutoFit/>
          </a:bodyPr>
          <a:lstStyle/>
          <a:p>
            <a:pPr>
              <a:lnSpc>
                <a:spcPct val="130000"/>
              </a:lnSpc>
            </a:pPr>
            <a:r>
              <a:rPr lang="zh-CN" altLang="en-US" sz="900" dirty="0">
                <a:solidFill>
                  <a:schemeClr val="bg1">
                    <a:lumMod val="50000"/>
                  </a:schemeClr>
                </a:solidFill>
                <a:cs typeface="+mn-ea"/>
                <a:sym typeface="+mn-lt"/>
              </a:rPr>
              <a:t>Click to enter your text, to elaborate with concise text, to enter your text, to elaborate in simple text</a:t>
            </a:r>
          </a:p>
        </p:txBody>
      </p:sp>
      <p:sp>
        <p:nvSpPr>
          <p:cNvPr id="80" name="TextBox 29">
            <a:extLst>
              <a:ext uri="{FF2B5EF4-FFF2-40B4-BE49-F238E27FC236}">
                <a16:creationId xmlns:a16="http://schemas.microsoft.com/office/drawing/2014/main" id="{1C27612B-F73E-4403-B778-FFD0991080FC}"/>
              </a:ext>
            </a:extLst>
          </p:cNvPr>
          <p:cNvSpPr txBox="1"/>
          <p:nvPr/>
        </p:nvSpPr>
        <p:spPr>
          <a:xfrm>
            <a:off x="1890213" y="3705690"/>
            <a:ext cx="1082348" cy="344261"/>
          </a:xfrm>
          <a:prstGeom prst="rect">
            <a:avLst/>
          </a:prstGeom>
          <a:noFill/>
        </p:spPr>
        <p:txBody>
          <a:bodyPr wrap="none" rtlCol="0">
            <a:spAutoFit/>
          </a:bodyPr>
          <a:lstStyle/>
          <a:p>
            <a:pPr>
              <a:lnSpc>
                <a:spcPct val="130000"/>
              </a:lnSpc>
            </a:pPr>
            <a:r>
              <a:rPr lang="zh-CN" altLang="en-US" sz="1400" dirty="0">
                <a:effectLst>
                  <a:outerShdw blurRad="50800" dist="38100" dir="8100000" algn="tr" rotWithShape="0">
                    <a:prstClr val="black">
                      <a:alpha val="40000"/>
                    </a:prstClr>
                  </a:outerShdw>
                </a:effectLst>
                <a:cs typeface="+mn-ea"/>
                <a:sym typeface="+mn-lt"/>
              </a:rPr>
              <a:t>Please enter the title</a:t>
            </a:r>
          </a:p>
        </p:txBody>
      </p:sp>
      <p:sp>
        <p:nvSpPr>
          <p:cNvPr id="81" name="Rectangle 33">
            <a:extLst>
              <a:ext uri="{FF2B5EF4-FFF2-40B4-BE49-F238E27FC236}">
                <a16:creationId xmlns:a16="http://schemas.microsoft.com/office/drawing/2014/main" id="{F36907A8-F919-48B0-8C9C-19F00D7F07B7}"/>
              </a:ext>
            </a:extLst>
          </p:cNvPr>
          <p:cNvSpPr/>
          <p:nvPr/>
        </p:nvSpPr>
        <p:spPr>
          <a:xfrm>
            <a:off x="1265668" y="4143712"/>
            <a:ext cx="3702394" cy="434350"/>
          </a:xfrm>
          <a:prstGeom prst="rect">
            <a:avLst/>
          </a:prstGeom>
        </p:spPr>
        <p:txBody>
          <a:bodyPr wrap="square">
            <a:spAutoFit/>
          </a:bodyPr>
          <a:lstStyle/>
          <a:p>
            <a:pPr>
              <a:lnSpc>
                <a:spcPct val="130000"/>
              </a:lnSpc>
            </a:pPr>
            <a:r>
              <a:rPr lang="zh-CN" altLang="en-US" sz="900" dirty="0">
                <a:solidFill>
                  <a:schemeClr val="bg1">
                    <a:lumMod val="50000"/>
                  </a:schemeClr>
                </a:solidFill>
                <a:cs typeface="+mn-ea"/>
                <a:sym typeface="+mn-lt"/>
              </a:rPr>
              <a:t>Click to enter your text, to elaborate with concise text, to enter your text, to elaborate in simple text</a:t>
            </a:r>
          </a:p>
        </p:txBody>
      </p:sp>
      <p:sp>
        <p:nvSpPr>
          <p:cNvPr id="82" name="Freeform 173">
            <a:extLst>
              <a:ext uri="{FF2B5EF4-FFF2-40B4-BE49-F238E27FC236}">
                <a16:creationId xmlns:a16="http://schemas.microsoft.com/office/drawing/2014/main" id="{AB450D47-3428-49B6-8438-A68C68983D13}"/>
              </a:ext>
            </a:extLst>
          </p:cNvPr>
          <p:cNvSpPr>
            <a:spLocks noEditPoints="1"/>
          </p:cNvSpPr>
          <p:nvPr/>
        </p:nvSpPr>
        <p:spPr bwMode="auto">
          <a:xfrm>
            <a:off x="1308697" y="3595698"/>
            <a:ext cx="448091" cy="418466"/>
          </a:xfrm>
          <a:custGeom>
            <a:avLst/>
            <a:gdLst>
              <a:gd name="T0" fmla="*/ 31 w 182"/>
              <a:gd name="T1" fmla="*/ 97 h 170"/>
              <a:gd name="T2" fmla="*/ 5 w 182"/>
              <a:gd name="T3" fmla="*/ 93 h 170"/>
              <a:gd name="T4" fmla="*/ 12 w 182"/>
              <a:gd name="T5" fmla="*/ 49 h 170"/>
              <a:gd name="T6" fmla="*/ 25 w 182"/>
              <a:gd name="T7" fmla="*/ 55 h 170"/>
              <a:gd name="T8" fmla="*/ 49 w 182"/>
              <a:gd name="T9" fmla="*/ 54 h 170"/>
              <a:gd name="T10" fmla="*/ 56 w 182"/>
              <a:gd name="T11" fmla="*/ 85 h 170"/>
              <a:gd name="T12" fmla="*/ 61 w 182"/>
              <a:gd name="T13" fmla="*/ 24 h 170"/>
              <a:gd name="T14" fmla="*/ 36 w 182"/>
              <a:gd name="T15" fmla="*/ 49 h 170"/>
              <a:gd name="T16" fmla="*/ 12 w 182"/>
              <a:gd name="T17" fmla="*/ 24 h 170"/>
              <a:gd name="T18" fmla="*/ 36 w 182"/>
              <a:gd name="T19" fmla="*/ 0 h 170"/>
              <a:gd name="T20" fmla="*/ 157 w 182"/>
              <a:gd name="T21" fmla="*/ 145 h 170"/>
              <a:gd name="T22" fmla="*/ 132 w 182"/>
              <a:gd name="T23" fmla="*/ 170 h 170"/>
              <a:gd name="T24" fmla="*/ 31 w 182"/>
              <a:gd name="T25" fmla="*/ 163 h 170"/>
              <a:gd name="T26" fmla="*/ 25 w 182"/>
              <a:gd name="T27" fmla="*/ 135 h 170"/>
              <a:gd name="T28" fmla="*/ 28 w 182"/>
              <a:gd name="T29" fmla="*/ 115 h 170"/>
              <a:gd name="T30" fmla="*/ 38 w 182"/>
              <a:gd name="T31" fmla="*/ 98 h 170"/>
              <a:gd name="T32" fmla="*/ 57 w 182"/>
              <a:gd name="T33" fmla="*/ 91 h 170"/>
              <a:gd name="T34" fmla="*/ 68 w 182"/>
              <a:gd name="T35" fmla="*/ 98 h 170"/>
              <a:gd name="T36" fmla="*/ 91 w 182"/>
              <a:gd name="T37" fmla="*/ 104 h 170"/>
              <a:gd name="T38" fmla="*/ 114 w 182"/>
              <a:gd name="T39" fmla="*/ 98 h 170"/>
              <a:gd name="T40" fmla="*/ 125 w 182"/>
              <a:gd name="T41" fmla="*/ 91 h 170"/>
              <a:gd name="T42" fmla="*/ 143 w 182"/>
              <a:gd name="T43" fmla="*/ 98 h 170"/>
              <a:gd name="T44" fmla="*/ 153 w 182"/>
              <a:gd name="T45" fmla="*/ 115 h 170"/>
              <a:gd name="T46" fmla="*/ 157 w 182"/>
              <a:gd name="T47" fmla="*/ 135 h 170"/>
              <a:gd name="T48" fmla="*/ 116 w 182"/>
              <a:gd name="T49" fmla="*/ 35 h 170"/>
              <a:gd name="T50" fmla="*/ 116 w 182"/>
              <a:gd name="T51" fmla="*/ 86 h 170"/>
              <a:gd name="T52" fmla="*/ 65 w 182"/>
              <a:gd name="T53" fmla="*/ 86 h 170"/>
              <a:gd name="T54" fmla="*/ 65 w 182"/>
              <a:gd name="T55" fmla="*/ 35 h 170"/>
              <a:gd name="T56" fmla="*/ 116 w 182"/>
              <a:gd name="T57" fmla="*/ 35 h 170"/>
              <a:gd name="T58" fmla="*/ 169 w 182"/>
              <a:gd name="T59" fmla="*/ 24 h 170"/>
              <a:gd name="T60" fmla="*/ 145 w 182"/>
              <a:gd name="T61" fmla="*/ 49 h 170"/>
              <a:gd name="T62" fmla="*/ 121 w 182"/>
              <a:gd name="T63" fmla="*/ 24 h 170"/>
              <a:gd name="T64" fmla="*/ 145 w 182"/>
              <a:gd name="T65" fmla="*/ 0 h 170"/>
              <a:gd name="T66" fmla="*/ 182 w 182"/>
              <a:gd name="T67" fmla="*/ 82 h 170"/>
              <a:gd name="T68" fmla="*/ 163 w 182"/>
              <a:gd name="T69" fmla="*/ 97 h 170"/>
              <a:gd name="T70" fmla="*/ 125 w 182"/>
              <a:gd name="T71" fmla="*/ 85 h 170"/>
              <a:gd name="T72" fmla="*/ 133 w 182"/>
              <a:gd name="T73" fmla="*/ 54 h 170"/>
              <a:gd name="T74" fmla="*/ 156 w 182"/>
              <a:gd name="T75" fmla="*/ 55 h 170"/>
              <a:gd name="T76" fmla="*/ 170 w 182"/>
              <a:gd name="T77" fmla="*/ 4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70">
                <a:moveTo>
                  <a:pt x="56" y="85"/>
                </a:moveTo>
                <a:cubicBezTo>
                  <a:pt x="46" y="85"/>
                  <a:pt x="37" y="89"/>
                  <a:pt x="31" y="97"/>
                </a:cubicBezTo>
                <a:cubicBezTo>
                  <a:pt x="18" y="97"/>
                  <a:pt x="18" y="97"/>
                  <a:pt x="18" y="97"/>
                </a:cubicBezTo>
                <a:cubicBezTo>
                  <a:pt x="13" y="97"/>
                  <a:pt x="9" y="96"/>
                  <a:pt x="5" y="93"/>
                </a:cubicBezTo>
                <a:cubicBezTo>
                  <a:pt x="2" y="91"/>
                  <a:pt x="0" y="87"/>
                  <a:pt x="0" y="82"/>
                </a:cubicBezTo>
                <a:cubicBezTo>
                  <a:pt x="0" y="60"/>
                  <a:pt x="4" y="49"/>
                  <a:pt x="12" y="49"/>
                </a:cubicBezTo>
                <a:cubicBezTo>
                  <a:pt x="12" y="49"/>
                  <a:pt x="13" y="49"/>
                  <a:pt x="16" y="51"/>
                </a:cubicBezTo>
                <a:cubicBezTo>
                  <a:pt x="18" y="52"/>
                  <a:pt x="21" y="53"/>
                  <a:pt x="25" y="55"/>
                </a:cubicBezTo>
                <a:cubicBezTo>
                  <a:pt x="29" y="56"/>
                  <a:pt x="33" y="57"/>
                  <a:pt x="36" y="57"/>
                </a:cubicBezTo>
                <a:cubicBezTo>
                  <a:pt x="41" y="57"/>
                  <a:pt x="45" y="56"/>
                  <a:pt x="49" y="54"/>
                </a:cubicBezTo>
                <a:cubicBezTo>
                  <a:pt x="49" y="57"/>
                  <a:pt x="48" y="59"/>
                  <a:pt x="48" y="61"/>
                </a:cubicBezTo>
                <a:cubicBezTo>
                  <a:pt x="48" y="69"/>
                  <a:pt x="51" y="78"/>
                  <a:pt x="56" y="85"/>
                </a:cubicBezTo>
                <a:close/>
                <a:moveTo>
                  <a:pt x="53" y="7"/>
                </a:moveTo>
                <a:cubicBezTo>
                  <a:pt x="58" y="12"/>
                  <a:pt x="61" y="18"/>
                  <a:pt x="61" y="24"/>
                </a:cubicBezTo>
                <a:cubicBezTo>
                  <a:pt x="61" y="31"/>
                  <a:pt x="58" y="37"/>
                  <a:pt x="53" y="42"/>
                </a:cubicBezTo>
                <a:cubicBezTo>
                  <a:pt x="49" y="46"/>
                  <a:pt x="43" y="49"/>
                  <a:pt x="36" y="49"/>
                </a:cubicBezTo>
                <a:cubicBezTo>
                  <a:pt x="30" y="49"/>
                  <a:pt x="24" y="46"/>
                  <a:pt x="19" y="42"/>
                </a:cubicBezTo>
                <a:cubicBezTo>
                  <a:pt x="14" y="37"/>
                  <a:pt x="12" y="31"/>
                  <a:pt x="12" y="24"/>
                </a:cubicBezTo>
                <a:cubicBezTo>
                  <a:pt x="12" y="18"/>
                  <a:pt x="14" y="12"/>
                  <a:pt x="19" y="7"/>
                </a:cubicBezTo>
                <a:cubicBezTo>
                  <a:pt x="24" y="3"/>
                  <a:pt x="30" y="0"/>
                  <a:pt x="36" y="0"/>
                </a:cubicBezTo>
                <a:cubicBezTo>
                  <a:pt x="43" y="0"/>
                  <a:pt x="49" y="3"/>
                  <a:pt x="53" y="7"/>
                </a:cubicBezTo>
                <a:close/>
                <a:moveTo>
                  <a:pt x="157" y="145"/>
                </a:moveTo>
                <a:cubicBezTo>
                  <a:pt x="157" y="153"/>
                  <a:pt x="155" y="159"/>
                  <a:pt x="150" y="163"/>
                </a:cubicBezTo>
                <a:cubicBezTo>
                  <a:pt x="146" y="167"/>
                  <a:pt x="140" y="170"/>
                  <a:pt x="132" y="170"/>
                </a:cubicBezTo>
                <a:cubicBezTo>
                  <a:pt x="49" y="170"/>
                  <a:pt x="49" y="170"/>
                  <a:pt x="49" y="170"/>
                </a:cubicBezTo>
                <a:cubicBezTo>
                  <a:pt x="42" y="170"/>
                  <a:pt x="36" y="167"/>
                  <a:pt x="31" y="163"/>
                </a:cubicBezTo>
                <a:cubicBezTo>
                  <a:pt x="26" y="159"/>
                  <a:pt x="24" y="153"/>
                  <a:pt x="24" y="145"/>
                </a:cubicBezTo>
                <a:cubicBezTo>
                  <a:pt x="24" y="142"/>
                  <a:pt x="24" y="139"/>
                  <a:pt x="25" y="135"/>
                </a:cubicBezTo>
                <a:cubicBezTo>
                  <a:pt x="25" y="132"/>
                  <a:pt x="25" y="129"/>
                  <a:pt x="26" y="125"/>
                </a:cubicBezTo>
                <a:cubicBezTo>
                  <a:pt x="27" y="121"/>
                  <a:pt x="27" y="118"/>
                  <a:pt x="28" y="115"/>
                </a:cubicBezTo>
                <a:cubicBezTo>
                  <a:pt x="29" y="112"/>
                  <a:pt x="31" y="109"/>
                  <a:pt x="32" y="106"/>
                </a:cubicBezTo>
                <a:cubicBezTo>
                  <a:pt x="34" y="103"/>
                  <a:pt x="36" y="100"/>
                  <a:pt x="38" y="98"/>
                </a:cubicBezTo>
                <a:cubicBezTo>
                  <a:pt x="40" y="96"/>
                  <a:pt x="43" y="94"/>
                  <a:pt x="46" y="93"/>
                </a:cubicBezTo>
                <a:cubicBezTo>
                  <a:pt x="50" y="92"/>
                  <a:pt x="53" y="91"/>
                  <a:pt x="57" y="91"/>
                </a:cubicBezTo>
                <a:cubicBezTo>
                  <a:pt x="58" y="91"/>
                  <a:pt x="59" y="92"/>
                  <a:pt x="61" y="93"/>
                </a:cubicBezTo>
                <a:cubicBezTo>
                  <a:pt x="63" y="94"/>
                  <a:pt x="65" y="96"/>
                  <a:pt x="68" y="98"/>
                </a:cubicBezTo>
                <a:cubicBezTo>
                  <a:pt x="70" y="99"/>
                  <a:pt x="74" y="101"/>
                  <a:pt x="78" y="102"/>
                </a:cubicBezTo>
                <a:cubicBezTo>
                  <a:pt x="82" y="103"/>
                  <a:pt x="86" y="104"/>
                  <a:pt x="91" y="104"/>
                </a:cubicBezTo>
                <a:cubicBezTo>
                  <a:pt x="95" y="104"/>
                  <a:pt x="99" y="103"/>
                  <a:pt x="104" y="102"/>
                </a:cubicBezTo>
                <a:cubicBezTo>
                  <a:pt x="108" y="101"/>
                  <a:pt x="111" y="99"/>
                  <a:pt x="114" y="98"/>
                </a:cubicBezTo>
                <a:cubicBezTo>
                  <a:pt x="116" y="96"/>
                  <a:pt x="118" y="94"/>
                  <a:pt x="121" y="93"/>
                </a:cubicBezTo>
                <a:cubicBezTo>
                  <a:pt x="123" y="92"/>
                  <a:pt x="124" y="91"/>
                  <a:pt x="125" y="91"/>
                </a:cubicBezTo>
                <a:cubicBezTo>
                  <a:pt x="128" y="91"/>
                  <a:pt x="132" y="92"/>
                  <a:pt x="135" y="93"/>
                </a:cubicBezTo>
                <a:cubicBezTo>
                  <a:pt x="138" y="94"/>
                  <a:pt x="141" y="96"/>
                  <a:pt x="143" y="98"/>
                </a:cubicBezTo>
                <a:cubicBezTo>
                  <a:pt x="145" y="100"/>
                  <a:pt x="147" y="103"/>
                  <a:pt x="149" y="106"/>
                </a:cubicBezTo>
                <a:cubicBezTo>
                  <a:pt x="151" y="109"/>
                  <a:pt x="152" y="112"/>
                  <a:pt x="153" y="115"/>
                </a:cubicBezTo>
                <a:cubicBezTo>
                  <a:pt x="154" y="118"/>
                  <a:pt x="155" y="121"/>
                  <a:pt x="156" y="125"/>
                </a:cubicBezTo>
                <a:cubicBezTo>
                  <a:pt x="156" y="129"/>
                  <a:pt x="157" y="132"/>
                  <a:pt x="157" y="135"/>
                </a:cubicBezTo>
                <a:cubicBezTo>
                  <a:pt x="157" y="139"/>
                  <a:pt x="157" y="142"/>
                  <a:pt x="157" y="145"/>
                </a:cubicBezTo>
                <a:close/>
                <a:moveTo>
                  <a:pt x="116" y="35"/>
                </a:moveTo>
                <a:cubicBezTo>
                  <a:pt x="124" y="42"/>
                  <a:pt x="127" y="51"/>
                  <a:pt x="127" y="61"/>
                </a:cubicBezTo>
                <a:cubicBezTo>
                  <a:pt x="127" y="71"/>
                  <a:pt x="124" y="79"/>
                  <a:pt x="116" y="86"/>
                </a:cubicBezTo>
                <a:cubicBezTo>
                  <a:pt x="109" y="93"/>
                  <a:pt x="101" y="97"/>
                  <a:pt x="91" y="97"/>
                </a:cubicBezTo>
                <a:cubicBezTo>
                  <a:pt x="81" y="97"/>
                  <a:pt x="72" y="93"/>
                  <a:pt x="65" y="86"/>
                </a:cubicBezTo>
                <a:cubicBezTo>
                  <a:pt x="58" y="79"/>
                  <a:pt x="54" y="71"/>
                  <a:pt x="54" y="61"/>
                </a:cubicBezTo>
                <a:cubicBezTo>
                  <a:pt x="54" y="51"/>
                  <a:pt x="58" y="42"/>
                  <a:pt x="65" y="35"/>
                </a:cubicBezTo>
                <a:cubicBezTo>
                  <a:pt x="72" y="28"/>
                  <a:pt x="81" y="24"/>
                  <a:pt x="91" y="24"/>
                </a:cubicBezTo>
                <a:cubicBezTo>
                  <a:pt x="101" y="24"/>
                  <a:pt x="109" y="28"/>
                  <a:pt x="116" y="35"/>
                </a:cubicBezTo>
                <a:close/>
                <a:moveTo>
                  <a:pt x="162" y="7"/>
                </a:moveTo>
                <a:cubicBezTo>
                  <a:pt x="167" y="12"/>
                  <a:pt x="169" y="18"/>
                  <a:pt x="169" y="24"/>
                </a:cubicBezTo>
                <a:cubicBezTo>
                  <a:pt x="169" y="31"/>
                  <a:pt x="167" y="37"/>
                  <a:pt x="162" y="42"/>
                </a:cubicBezTo>
                <a:cubicBezTo>
                  <a:pt x="158" y="46"/>
                  <a:pt x="152" y="49"/>
                  <a:pt x="145" y="49"/>
                </a:cubicBezTo>
                <a:cubicBezTo>
                  <a:pt x="139" y="49"/>
                  <a:pt x="133" y="46"/>
                  <a:pt x="128" y="42"/>
                </a:cubicBezTo>
                <a:cubicBezTo>
                  <a:pt x="123" y="37"/>
                  <a:pt x="121" y="31"/>
                  <a:pt x="121" y="24"/>
                </a:cubicBezTo>
                <a:cubicBezTo>
                  <a:pt x="121" y="18"/>
                  <a:pt x="123" y="12"/>
                  <a:pt x="128" y="7"/>
                </a:cubicBezTo>
                <a:cubicBezTo>
                  <a:pt x="133" y="3"/>
                  <a:pt x="139" y="0"/>
                  <a:pt x="145" y="0"/>
                </a:cubicBezTo>
                <a:cubicBezTo>
                  <a:pt x="152" y="0"/>
                  <a:pt x="158" y="3"/>
                  <a:pt x="162" y="7"/>
                </a:cubicBezTo>
                <a:close/>
                <a:moveTo>
                  <a:pt x="182" y="82"/>
                </a:moveTo>
                <a:cubicBezTo>
                  <a:pt x="182" y="87"/>
                  <a:pt x="180" y="91"/>
                  <a:pt x="176" y="93"/>
                </a:cubicBezTo>
                <a:cubicBezTo>
                  <a:pt x="173" y="96"/>
                  <a:pt x="168" y="97"/>
                  <a:pt x="163" y="97"/>
                </a:cubicBezTo>
                <a:cubicBezTo>
                  <a:pt x="151" y="97"/>
                  <a:pt x="151" y="97"/>
                  <a:pt x="151" y="97"/>
                </a:cubicBezTo>
                <a:cubicBezTo>
                  <a:pt x="144" y="89"/>
                  <a:pt x="136" y="85"/>
                  <a:pt x="125" y="85"/>
                </a:cubicBezTo>
                <a:cubicBezTo>
                  <a:pt x="131" y="78"/>
                  <a:pt x="133" y="69"/>
                  <a:pt x="133" y="61"/>
                </a:cubicBezTo>
                <a:cubicBezTo>
                  <a:pt x="133" y="59"/>
                  <a:pt x="133" y="57"/>
                  <a:pt x="133" y="54"/>
                </a:cubicBezTo>
                <a:cubicBezTo>
                  <a:pt x="137" y="56"/>
                  <a:pt x="141" y="57"/>
                  <a:pt x="145" y="57"/>
                </a:cubicBezTo>
                <a:cubicBezTo>
                  <a:pt x="149" y="57"/>
                  <a:pt x="153" y="56"/>
                  <a:pt x="156" y="55"/>
                </a:cubicBezTo>
                <a:cubicBezTo>
                  <a:pt x="160" y="53"/>
                  <a:pt x="163" y="52"/>
                  <a:pt x="166" y="51"/>
                </a:cubicBezTo>
                <a:cubicBezTo>
                  <a:pt x="168" y="49"/>
                  <a:pt x="169" y="49"/>
                  <a:pt x="170" y="49"/>
                </a:cubicBezTo>
                <a:cubicBezTo>
                  <a:pt x="178" y="49"/>
                  <a:pt x="182" y="60"/>
                  <a:pt x="182" y="82"/>
                </a:cubicBezTo>
                <a:close/>
              </a:path>
            </a:pathLst>
          </a:custGeom>
          <a:solidFill>
            <a:srgbClr val="00BCD4"/>
          </a:solidFill>
          <a:ln>
            <a:noFill/>
          </a:ln>
          <a:effectLst>
            <a:outerShdw blurRad="2921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cs typeface="+mn-ea"/>
              <a:sym typeface="+mn-lt"/>
            </a:endParaRPr>
          </a:p>
        </p:txBody>
      </p:sp>
      <p:sp>
        <p:nvSpPr>
          <p:cNvPr id="83" name="Freeform 130">
            <a:extLst>
              <a:ext uri="{FF2B5EF4-FFF2-40B4-BE49-F238E27FC236}">
                <a16:creationId xmlns:a16="http://schemas.microsoft.com/office/drawing/2014/main" id="{6BA056B6-A950-46A8-9FEF-D1EBF7A3035F}"/>
              </a:ext>
            </a:extLst>
          </p:cNvPr>
          <p:cNvSpPr>
            <a:spLocks noEditPoints="1"/>
          </p:cNvSpPr>
          <p:nvPr/>
        </p:nvSpPr>
        <p:spPr bwMode="auto">
          <a:xfrm>
            <a:off x="1308697" y="5116154"/>
            <a:ext cx="456508" cy="418466"/>
          </a:xfrm>
          <a:custGeom>
            <a:avLst/>
            <a:gdLst>
              <a:gd name="T0" fmla="*/ 120 w 181"/>
              <a:gd name="T1" fmla="*/ 94 h 166"/>
              <a:gd name="T2" fmla="*/ 101 w 181"/>
              <a:gd name="T3" fmla="*/ 104 h 166"/>
              <a:gd name="T4" fmla="*/ 109 w 181"/>
              <a:gd name="T5" fmla="*/ 119 h 166"/>
              <a:gd name="T6" fmla="*/ 92 w 181"/>
              <a:gd name="T7" fmla="*/ 132 h 166"/>
              <a:gd name="T8" fmla="*/ 72 w 181"/>
              <a:gd name="T9" fmla="*/ 141 h 166"/>
              <a:gd name="T10" fmla="*/ 49 w 181"/>
              <a:gd name="T11" fmla="*/ 143 h 166"/>
              <a:gd name="T12" fmla="*/ 39 w 181"/>
              <a:gd name="T13" fmla="*/ 124 h 166"/>
              <a:gd name="T14" fmla="*/ 24 w 181"/>
              <a:gd name="T15" fmla="*/ 132 h 166"/>
              <a:gd name="T16" fmla="*/ 15 w 181"/>
              <a:gd name="T17" fmla="*/ 110 h 166"/>
              <a:gd name="T18" fmla="*/ 2 w 181"/>
              <a:gd name="T19" fmla="*/ 94 h 166"/>
              <a:gd name="T20" fmla="*/ 0 w 181"/>
              <a:gd name="T21" fmla="*/ 74 h 166"/>
              <a:gd name="T22" fmla="*/ 16 w 181"/>
              <a:gd name="T23" fmla="*/ 69 h 166"/>
              <a:gd name="T24" fmla="*/ 10 w 181"/>
              <a:gd name="T25" fmla="*/ 49 h 166"/>
              <a:gd name="T26" fmla="*/ 26 w 181"/>
              <a:gd name="T27" fmla="*/ 33 h 166"/>
              <a:gd name="T28" fmla="*/ 46 w 181"/>
              <a:gd name="T29" fmla="*/ 39 h 166"/>
              <a:gd name="T30" fmla="*/ 69 w 181"/>
              <a:gd name="T31" fmla="*/ 22 h 166"/>
              <a:gd name="T32" fmla="*/ 74 w 181"/>
              <a:gd name="T33" fmla="*/ 39 h 166"/>
              <a:gd name="T34" fmla="*/ 94 w 181"/>
              <a:gd name="T35" fmla="*/ 33 h 166"/>
              <a:gd name="T36" fmla="*/ 109 w 181"/>
              <a:gd name="T37" fmla="*/ 51 h 166"/>
              <a:gd name="T38" fmla="*/ 104 w 181"/>
              <a:gd name="T39" fmla="*/ 69 h 166"/>
              <a:gd name="T40" fmla="*/ 121 w 181"/>
              <a:gd name="T41" fmla="*/ 74 h 166"/>
              <a:gd name="T42" fmla="*/ 77 w 181"/>
              <a:gd name="T43" fmla="*/ 66 h 166"/>
              <a:gd name="T44" fmla="*/ 36 w 181"/>
              <a:gd name="T45" fmla="*/ 83 h 166"/>
              <a:gd name="T46" fmla="*/ 77 w 181"/>
              <a:gd name="T47" fmla="*/ 100 h 166"/>
              <a:gd name="T48" fmla="*/ 167 w 181"/>
              <a:gd name="T49" fmla="*/ 44 h 166"/>
              <a:gd name="T50" fmla="*/ 169 w 181"/>
              <a:gd name="T51" fmla="*/ 63 h 166"/>
              <a:gd name="T52" fmla="*/ 148 w 181"/>
              <a:gd name="T53" fmla="*/ 59 h 166"/>
              <a:gd name="T54" fmla="*/ 137 w 181"/>
              <a:gd name="T55" fmla="*/ 65 h 166"/>
              <a:gd name="T56" fmla="*/ 121 w 181"/>
              <a:gd name="T57" fmla="*/ 62 h 166"/>
              <a:gd name="T58" fmla="*/ 109 w 181"/>
              <a:gd name="T59" fmla="*/ 41 h 166"/>
              <a:gd name="T60" fmla="*/ 125 w 181"/>
              <a:gd name="T61" fmla="*/ 20 h 166"/>
              <a:gd name="T62" fmla="*/ 124 w 181"/>
              <a:gd name="T63" fmla="*/ 4 h 166"/>
              <a:gd name="T64" fmla="*/ 137 w 181"/>
              <a:gd name="T65" fmla="*/ 4 h 166"/>
              <a:gd name="T66" fmla="*/ 148 w 181"/>
              <a:gd name="T67" fmla="*/ 11 h 166"/>
              <a:gd name="T68" fmla="*/ 169 w 181"/>
              <a:gd name="T69" fmla="*/ 6 h 166"/>
              <a:gd name="T70" fmla="*/ 167 w 181"/>
              <a:gd name="T71" fmla="*/ 25 h 166"/>
              <a:gd name="T72" fmla="*/ 181 w 181"/>
              <a:gd name="T73" fmla="*/ 138 h 166"/>
              <a:gd name="T74" fmla="*/ 169 w 181"/>
              <a:gd name="T75" fmla="*/ 159 h 166"/>
              <a:gd name="T76" fmla="*/ 153 w 181"/>
              <a:gd name="T77" fmla="*/ 162 h 166"/>
              <a:gd name="T78" fmla="*/ 142 w 181"/>
              <a:gd name="T79" fmla="*/ 155 h 166"/>
              <a:gd name="T80" fmla="*/ 121 w 181"/>
              <a:gd name="T81" fmla="*/ 160 h 166"/>
              <a:gd name="T82" fmla="*/ 123 w 181"/>
              <a:gd name="T83" fmla="*/ 141 h 166"/>
              <a:gd name="T84" fmla="*/ 123 w 181"/>
              <a:gd name="T85" fmla="*/ 122 h 166"/>
              <a:gd name="T86" fmla="*/ 121 w 181"/>
              <a:gd name="T87" fmla="*/ 103 h 166"/>
              <a:gd name="T88" fmla="*/ 133 w 181"/>
              <a:gd name="T89" fmla="*/ 97 h 166"/>
              <a:gd name="T90" fmla="*/ 145 w 181"/>
              <a:gd name="T91" fmla="*/ 107 h 166"/>
              <a:gd name="T92" fmla="*/ 157 w 181"/>
              <a:gd name="T93" fmla="*/ 97 h 166"/>
              <a:gd name="T94" fmla="*/ 164 w 181"/>
              <a:gd name="T95" fmla="*/ 117 h 166"/>
              <a:gd name="T96" fmla="*/ 157 w 181"/>
              <a:gd name="T97" fmla="*/ 35 h 166"/>
              <a:gd name="T98" fmla="*/ 136 w 181"/>
              <a:gd name="T99" fmla="*/ 26 h 166"/>
              <a:gd name="T100" fmla="*/ 145 w 181"/>
              <a:gd name="T101" fmla="*/ 47 h 166"/>
              <a:gd name="T102" fmla="*/ 157 w 181"/>
              <a:gd name="T103" fmla="*/ 131 h 166"/>
              <a:gd name="T104" fmla="*/ 136 w 181"/>
              <a:gd name="T105" fmla="*/ 123 h 166"/>
              <a:gd name="T106" fmla="*/ 145 w 181"/>
              <a:gd name="T107" fmla="*/ 14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1" h="166">
                <a:moveTo>
                  <a:pt x="121" y="74"/>
                </a:moveTo>
                <a:cubicBezTo>
                  <a:pt x="121" y="92"/>
                  <a:pt x="121" y="92"/>
                  <a:pt x="121" y="92"/>
                </a:cubicBezTo>
                <a:cubicBezTo>
                  <a:pt x="121" y="92"/>
                  <a:pt x="120" y="93"/>
                  <a:pt x="120" y="94"/>
                </a:cubicBezTo>
                <a:cubicBezTo>
                  <a:pt x="120" y="94"/>
                  <a:pt x="119" y="95"/>
                  <a:pt x="118" y="95"/>
                </a:cubicBezTo>
                <a:cubicBezTo>
                  <a:pt x="104" y="97"/>
                  <a:pt x="104" y="97"/>
                  <a:pt x="104" y="97"/>
                </a:cubicBezTo>
                <a:cubicBezTo>
                  <a:pt x="103" y="99"/>
                  <a:pt x="102" y="102"/>
                  <a:pt x="101" y="104"/>
                </a:cubicBezTo>
                <a:cubicBezTo>
                  <a:pt x="103" y="107"/>
                  <a:pt x="106" y="111"/>
                  <a:pt x="109" y="115"/>
                </a:cubicBezTo>
                <a:cubicBezTo>
                  <a:pt x="110" y="116"/>
                  <a:pt x="110" y="116"/>
                  <a:pt x="110" y="117"/>
                </a:cubicBezTo>
                <a:cubicBezTo>
                  <a:pt x="110" y="118"/>
                  <a:pt x="110" y="118"/>
                  <a:pt x="109" y="119"/>
                </a:cubicBezTo>
                <a:cubicBezTo>
                  <a:pt x="108" y="121"/>
                  <a:pt x="105" y="123"/>
                  <a:pt x="101" y="127"/>
                </a:cubicBezTo>
                <a:cubicBezTo>
                  <a:pt x="98" y="131"/>
                  <a:pt x="95" y="133"/>
                  <a:pt x="94" y="133"/>
                </a:cubicBezTo>
                <a:cubicBezTo>
                  <a:pt x="93" y="133"/>
                  <a:pt x="93" y="133"/>
                  <a:pt x="92" y="132"/>
                </a:cubicBezTo>
                <a:cubicBezTo>
                  <a:pt x="81" y="124"/>
                  <a:pt x="81" y="124"/>
                  <a:pt x="81" y="124"/>
                </a:cubicBezTo>
                <a:cubicBezTo>
                  <a:pt x="79" y="125"/>
                  <a:pt x="76" y="126"/>
                  <a:pt x="74" y="127"/>
                </a:cubicBezTo>
                <a:cubicBezTo>
                  <a:pt x="73" y="133"/>
                  <a:pt x="72" y="138"/>
                  <a:pt x="72" y="141"/>
                </a:cubicBezTo>
                <a:cubicBezTo>
                  <a:pt x="71" y="143"/>
                  <a:pt x="70" y="143"/>
                  <a:pt x="69" y="143"/>
                </a:cubicBezTo>
                <a:cubicBezTo>
                  <a:pt x="51" y="143"/>
                  <a:pt x="51" y="143"/>
                  <a:pt x="51" y="143"/>
                </a:cubicBezTo>
                <a:cubicBezTo>
                  <a:pt x="51" y="143"/>
                  <a:pt x="50" y="143"/>
                  <a:pt x="49" y="143"/>
                </a:cubicBezTo>
                <a:cubicBezTo>
                  <a:pt x="49" y="142"/>
                  <a:pt x="49" y="142"/>
                  <a:pt x="48" y="141"/>
                </a:cubicBezTo>
                <a:cubicBezTo>
                  <a:pt x="46" y="127"/>
                  <a:pt x="46" y="127"/>
                  <a:pt x="46" y="127"/>
                </a:cubicBezTo>
                <a:cubicBezTo>
                  <a:pt x="44" y="126"/>
                  <a:pt x="42" y="125"/>
                  <a:pt x="39" y="124"/>
                </a:cubicBezTo>
                <a:cubicBezTo>
                  <a:pt x="28" y="132"/>
                  <a:pt x="28" y="132"/>
                  <a:pt x="28" y="132"/>
                </a:cubicBezTo>
                <a:cubicBezTo>
                  <a:pt x="28" y="133"/>
                  <a:pt x="27" y="133"/>
                  <a:pt x="26" y="133"/>
                </a:cubicBezTo>
                <a:cubicBezTo>
                  <a:pt x="25" y="133"/>
                  <a:pt x="25" y="133"/>
                  <a:pt x="24" y="132"/>
                </a:cubicBezTo>
                <a:cubicBezTo>
                  <a:pt x="15" y="124"/>
                  <a:pt x="11" y="119"/>
                  <a:pt x="11" y="117"/>
                </a:cubicBezTo>
                <a:cubicBezTo>
                  <a:pt x="11" y="116"/>
                  <a:pt x="11" y="116"/>
                  <a:pt x="11" y="115"/>
                </a:cubicBezTo>
                <a:cubicBezTo>
                  <a:pt x="12" y="114"/>
                  <a:pt x="13" y="113"/>
                  <a:pt x="15" y="110"/>
                </a:cubicBezTo>
                <a:cubicBezTo>
                  <a:pt x="17" y="108"/>
                  <a:pt x="19" y="106"/>
                  <a:pt x="20" y="104"/>
                </a:cubicBezTo>
                <a:cubicBezTo>
                  <a:pt x="18" y="102"/>
                  <a:pt x="17" y="99"/>
                  <a:pt x="16" y="97"/>
                </a:cubicBezTo>
                <a:cubicBezTo>
                  <a:pt x="2" y="94"/>
                  <a:pt x="2" y="94"/>
                  <a:pt x="2" y="94"/>
                </a:cubicBezTo>
                <a:cubicBezTo>
                  <a:pt x="1" y="94"/>
                  <a:pt x="1" y="94"/>
                  <a:pt x="0" y="93"/>
                </a:cubicBezTo>
                <a:cubicBezTo>
                  <a:pt x="0" y="93"/>
                  <a:pt x="0" y="92"/>
                  <a:pt x="0" y="92"/>
                </a:cubicBezTo>
                <a:cubicBezTo>
                  <a:pt x="0" y="74"/>
                  <a:pt x="0" y="74"/>
                  <a:pt x="0" y="74"/>
                </a:cubicBezTo>
                <a:cubicBezTo>
                  <a:pt x="0" y="73"/>
                  <a:pt x="0" y="73"/>
                  <a:pt x="0" y="72"/>
                </a:cubicBezTo>
                <a:cubicBezTo>
                  <a:pt x="1" y="72"/>
                  <a:pt x="1" y="71"/>
                  <a:pt x="2" y="71"/>
                </a:cubicBezTo>
                <a:cubicBezTo>
                  <a:pt x="16" y="69"/>
                  <a:pt x="16" y="69"/>
                  <a:pt x="16" y="69"/>
                </a:cubicBezTo>
                <a:cubicBezTo>
                  <a:pt x="17" y="67"/>
                  <a:pt x="18" y="64"/>
                  <a:pt x="19" y="62"/>
                </a:cubicBezTo>
                <a:cubicBezTo>
                  <a:pt x="17" y="59"/>
                  <a:pt x="14" y="55"/>
                  <a:pt x="11" y="51"/>
                </a:cubicBezTo>
                <a:cubicBezTo>
                  <a:pt x="10" y="50"/>
                  <a:pt x="10" y="50"/>
                  <a:pt x="10" y="49"/>
                </a:cubicBezTo>
                <a:cubicBezTo>
                  <a:pt x="10" y="48"/>
                  <a:pt x="10" y="48"/>
                  <a:pt x="11" y="47"/>
                </a:cubicBezTo>
                <a:cubicBezTo>
                  <a:pt x="12" y="45"/>
                  <a:pt x="15" y="42"/>
                  <a:pt x="19" y="39"/>
                </a:cubicBezTo>
                <a:cubicBezTo>
                  <a:pt x="22" y="35"/>
                  <a:pt x="25" y="33"/>
                  <a:pt x="26" y="33"/>
                </a:cubicBezTo>
                <a:cubicBezTo>
                  <a:pt x="27" y="33"/>
                  <a:pt x="28" y="33"/>
                  <a:pt x="28" y="34"/>
                </a:cubicBezTo>
                <a:cubicBezTo>
                  <a:pt x="39" y="42"/>
                  <a:pt x="39" y="42"/>
                  <a:pt x="39" y="42"/>
                </a:cubicBezTo>
                <a:cubicBezTo>
                  <a:pt x="41" y="41"/>
                  <a:pt x="44" y="40"/>
                  <a:pt x="46" y="39"/>
                </a:cubicBezTo>
                <a:cubicBezTo>
                  <a:pt x="47" y="32"/>
                  <a:pt x="48" y="28"/>
                  <a:pt x="48" y="25"/>
                </a:cubicBezTo>
                <a:cubicBezTo>
                  <a:pt x="49" y="23"/>
                  <a:pt x="50" y="22"/>
                  <a:pt x="51" y="22"/>
                </a:cubicBezTo>
                <a:cubicBezTo>
                  <a:pt x="69" y="22"/>
                  <a:pt x="69" y="22"/>
                  <a:pt x="69" y="22"/>
                </a:cubicBezTo>
                <a:cubicBezTo>
                  <a:pt x="70" y="22"/>
                  <a:pt x="70" y="23"/>
                  <a:pt x="71" y="23"/>
                </a:cubicBezTo>
                <a:cubicBezTo>
                  <a:pt x="71" y="24"/>
                  <a:pt x="72" y="24"/>
                  <a:pt x="72" y="25"/>
                </a:cubicBezTo>
                <a:cubicBezTo>
                  <a:pt x="74" y="39"/>
                  <a:pt x="74" y="39"/>
                  <a:pt x="74" y="39"/>
                </a:cubicBezTo>
                <a:cubicBezTo>
                  <a:pt x="76" y="40"/>
                  <a:pt x="78" y="41"/>
                  <a:pt x="81" y="42"/>
                </a:cubicBezTo>
                <a:cubicBezTo>
                  <a:pt x="92" y="34"/>
                  <a:pt x="92" y="34"/>
                  <a:pt x="92" y="34"/>
                </a:cubicBezTo>
                <a:cubicBezTo>
                  <a:pt x="93" y="33"/>
                  <a:pt x="93" y="33"/>
                  <a:pt x="94" y="33"/>
                </a:cubicBezTo>
                <a:cubicBezTo>
                  <a:pt x="95" y="33"/>
                  <a:pt x="95" y="33"/>
                  <a:pt x="96" y="34"/>
                </a:cubicBezTo>
                <a:cubicBezTo>
                  <a:pt x="105" y="42"/>
                  <a:pt x="110" y="47"/>
                  <a:pt x="110" y="49"/>
                </a:cubicBezTo>
                <a:cubicBezTo>
                  <a:pt x="110" y="50"/>
                  <a:pt x="109" y="50"/>
                  <a:pt x="109" y="51"/>
                </a:cubicBezTo>
                <a:cubicBezTo>
                  <a:pt x="108" y="52"/>
                  <a:pt x="107" y="54"/>
                  <a:pt x="105" y="56"/>
                </a:cubicBezTo>
                <a:cubicBezTo>
                  <a:pt x="103" y="58"/>
                  <a:pt x="102" y="60"/>
                  <a:pt x="101" y="62"/>
                </a:cubicBezTo>
                <a:cubicBezTo>
                  <a:pt x="102" y="65"/>
                  <a:pt x="103" y="67"/>
                  <a:pt x="104" y="69"/>
                </a:cubicBezTo>
                <a:cubicBezTo>
                  <a:pt x="118" y="72"/>
                  <a:pt x="118" y="72"/>
                  <a:pt x="118" y="72"/>
                </a:cubicBezTo>
                <a:cubicBezTo>
                  <a:pt x="119" y="72"/>
                  <a:pt x="120" y="72"/>
                  <a:pt x="120" y="73"/>
                </a:cubicBezTo>
                <a:cubicBezTo>
                  <a:pt x="120" y="73"/>
                  <a:pt x="121" y="74"/>
                  <a:pt x="121" y="74"/>
                </a:cubicBezTo>
                <a:close/>
                <a:moveTo>
                  <a:pt x="77" y="100"/>
                </a:moveTo>
                <a:cubicBezTo>
                  <a:pt x="82" y="95"/>
                  <a:pt x="84" y="90"/>
                  <a:pt x="84" y="83"/>
                </a:cubicBezTo>
                <a:cubicBezTo>
                  <a:pt x="84" y="76"/>
                  <a:pt x="82" y="71"/>
                  <a:pt x="77" y="66"/>
                </a:cubicBezTo>
                <a:cubicBezTo>
                  <a:pt x="72" y="61"/>
                  <a:pt x="67" y="59"/>
                  <a:pt x="60" y="59"/>
                </a:cubicBezTo>
                <a:cubicBezTo>
                  <a:pt x="53" y="59"/>
                  <a:pt x="48" y="61"/>
                  <a:pt x="43" y="66"/>
                </a:cubicBezTo>
                <a:cubicBezTo>
                  <a:pt x="38" y="71"/>
                  <a:pt x="36" y="76"/>
                  <a:pt x="36" y="83"/>
                </a:cubicBezTo>
                <a:cubicBezTo>
                  <a:pt x="36" y="90"/>
                  <a:pt x="38" y="95"/>
                  <a:pt x="43" y="100"/>
                </a:cubicBezTo>
                <a:cubicBezTo>
                  <a:pt x="48" y="105"/>
                  <a:pt x="53" y="107"/>
                  <a:pt x="60" y="107"/>
                </a:cubicBezTo>
                <a:cubicBezTo>
                  <a:pt x="67" y="107"/>
                  <a:pt x="72" y="105"/>
                  <a:pt x="77" y="100"/>
                </a:cubicBezTo>
                <a:close/>
                <a:moveTo>
                  <a:pt x="181" y="28"/>
                </a:moveTo>
                <a:cubicBezTo>
                  <a:pt x="181" y="41"/>
                  <a:pt x="181" y="41"/>
                  <a:pt x="181" y="41"/>
                </a:cubicBezTo>
                <a:cubicBezTo>
                  <a:pt x="181" y="42"/>
                  <a:pt x="176" y="43"/>
                  <a:pt x="167" y="44"/>
                </a:cubicBezTo>
                <a:cubicBezTo>
                  <a:pt x="166" y="46"/>
                  <a:pt x="165" y="47"/>
                  <a:pt x="164" y="49"/>
                </a:cubicBezTo>
                <a:cubicBezTo>
                  <a:pt x="167" y="56"/>
                  <a:pt x="169" y="60"/>
                  <a:pt x="169" y="62"/>
                </a:cubicBezTo>
                <a:cubicBezTo>
                  <a:pt x="169" y="62"/>
                  <a:pt x="169" y="63"/>
                  <a:pt x="169" y="63"/>
                </a:cubicBezTo>
                <a:cubicBezTo>
                  <a:pt x="161" y="67"/>
                  <a:pt x="157" y="69"/>
                  <a:pt x="157" y="69"/>
                </a:cubicBezTo>
                <a:cubicBezTo>
                  <a:pt x="156" y="69"/>
                  <a:pt x="155" y="68"/>
                  <a:pt x="153" y="65"/>
                </a:cubicBezTo>
                <a:cubicBezTo>
                  <a:pt x="150" y="62"/>
                  <a:pt x="149" y="60"/>
                  <a:pt x="148" y="59"/>
                </a:cubicBezTo>
                <a:cubicBezTo>
                  <a:pt x="146" y="59"/>
                  <a:pt x="145" y="59"/>
                  <a:pt x="145" y="59"/>
                </a:cubicBezTo>
                <a:cubicBezTo>
                  <a:pt x="144" y="59"/>
                  <a:pt x="143" y="59"/>
                  <a:pt x="142" y="59"/>
                </a:cubicBezTo>
                <a:cubicBezTo>
                  <a:pt x="141" y="60"/>
                  <a:pt x="139" y="62"/>
                  <a:pt x="137" y="65"/>
                </a:cubicBezTo>
                <a:cubicBezTo>
                  <a:pt x="135" y="68"/>
                  <a:pt x="133" y="69"/>
                  <a:pt x="133" y="69"/>
                </a:cubicBezTo>
                <a:cubicBezTo>
                  <a:pt x="133" y="69"/>
                  <a:pt x="129" y="67"/>
                  <a:pt x="121" y="63"/>
                </a:cubicBezTo>
                <a:cubicBezTo>
                  <a:pt x="121" y="63"/>
                  <a:pt x="121" y="62"/>
                  <a:pt x="121" y="62"/>
                </a:cubicBezTo>
                <a:cubicBezTo>
                  <a:pt x="121" y="60"/>
                  <a:pt x="122" y="56"/>
                  <a:pt x="125" y="49"/>
                </a:cubicBezTo>
                <a:cubicBezTo>
                  <a:pt x="124" y="47"/>
                  <a:pt x="123" y="46"/>
                  <a:pt x="123" y="44"/>
                </a:cubicBezTo>
                <a:cubicBezTo>
                  <a:pt x="113" y="43"/>
                  <a:pt x="109" y="42"/>
                  <a:pt x="109" y="41"/>
                </a:cubicBezTo>
                <a:cubicBezTo>
                  <a:pt x="109" y="28"/>
                  <a:pt x="109" y="28"/>
                  <a:pt x="109" y="28"/>
                </a:cubicBezTo>
                <a:cubicBezTo>
                  <a:pt x="109" y="27"/>
                  <a:pt x="113" y="26"/>
                  <a:pt x="123" y="25"/>
                </a:cubicBezTo>
                <a:cubicBezTo>
                  <a:pt x="123" y="23"/>
                  <a:pt x="124" y="22"/>
                  <a:pt x="125" y="20"/>
                </a:cubicBezTo>
                <a:cubicBezTo>
                  <a:pt x="122" y="13"/>
                  <a:pt x="121" y="9"/>
                  <a:pt x="121" y="7"/>
                </a:cubicBezTo>
                <a:cubicBezTo>
                  <a:pt x="121" y="7"/>
                  <a:pt x="121" y="7"/>
                  <a:pt x="121" y="6"/>
                </a:cubicBezTo>
                <a:cubicBezTo>
                  <a:pt x="121" y="6"/>
                  <a:pt x="122" y="6"/>
                  <a:pt x="124" y="4"/>
                </a:cubicBezTo>
                <a:cubicBezTo>
                  <a:pt x="126" y="3"/>
                  <a:pt x="128" y="2"/>
                  <a:pt x="130" y="1"/>
                </a:cubicBezTo>
                <a:cubicBezTo>
                  <a:pt x="132" y="0"/>
                  <a:pt x="133" y="0"/>
                  <a:pt x="133" y="0"/>
                </a:cubicBezTo>
                <a:cubicBezTo>
                  <a:pt x="133" y="0"/>
                  <a:pt x="135" y="1"/>
                  <a:pt x="137" y="4"/>
                </a:cubicBezTo>
                <a:cubicBezTo>
                  <a:pt x="139" y="7"/>
                  <a:pt x="141" y="9"/>
                  <a:pt x="142" y="11"/>
                </a:cubicBezTo>
                <a:cubicBezTo>
                  <a:pt x="143" y="10"/>
                  <a:pt x="144" y="10"/>
                  <a:pt x="145" y="10"/>
                </a:cubicBezTo>
                <a:cubicBezTo>
                  <a:pt x="145" y="10"/>
                  <a:pt x="146" y="10"/>
                  <a:pt x="148" y="11"/>
                </a:cubicBezTo>
                <a:cubicBezTo>
                  <a:pt x="151" y="6"/>
                  <a:pt x="154" y="3"/>
                  <a:pt x="156" y="0"/>
                </a:cubicBezTo>
                <a:cubicBezTo>
                  <a:pt x="157" y="0"/>
                  <a:pt x="157" y="0"/>
                  <a:pt x="157" y="0"/>
                </a:cubicBezTo>
                <a:cubicBezTo>
                  <a:pt x="157" y="0"/>
                  <a:pt x="161" y="2"/>
                  <a:pt x="169" y="6"/>
                </a:cubicBezTo>
                <a:cubicBezTo>
                  <a:pt x="169" y="7"/>
                  <a:pt x="169" y="7"/>
                  <a:pt x="169" y="7"/>
                </a:cubicBezTo>
                <a:cubicBezTo>
                  <a:pt x="169" y="9"/>
                  <a:pt x="167" y="13"/>
                  <a:pt x="164" y="20"/>
                </a:cubicBezTo>
                <a:cubicBezTo>
                  <a:pt x="165" y="22"/>
                  <a:pt x="166" y="23"/>
                  <a:pt x="167" y="25"/>
                </a:cubicBezTo>
                <a:cubicBezTo>
                  <a:pt x="176" y="26"/>
                  <a:pt x="181" y="27"/>
                  <a:pt x="181" y="28"/>
                </a:cubicBezTo>
                <a:close/>
                <a:moveTo>
                  <a:pt x="181" y="125"/>
                </a:moveTo>
                <a:cubicBezTo>
                  <a:pt x="181" y="138"/>
                  <a:pt x="181" y="138"/>
                  <a:pt x="181" y="138"/>
                </a:cubicBezTo>
                <a:cubicBezTo>
                  <a:pt x="181" y="139"/>
                  <a:pt x="176" y="140"/>
                  <a:pt x="167" y="141"/>
                </a:cubicBezTo>
                <a:cubicBezTo>
                  <a:pt x="166" y="143"/>
                  <a:pt x="165" y="144"/>
                  <a:pt x="164" y="146"/>
                </a:cubicBezTo>
                <a:cubicBezTo>
                  <a:pt x="167" y="153"/>
                  <a:pt x="169" y="157"/>
                  <a:pt x="169" y="159"/>
                </a:cubicBezTo>
                <a:cubicBezTo>
                  <a:pt x="169" y="159"/>
                  <a:pt x="169" y="159"/>
                  <a:pt x="169" y="160"/>
                </a:cubicBezTo>
                <a:cubicBezTo>
                  <a:pt x="161" y="164"/>
                  <a:pt x="157" y="166"/>
                  <a:pt x="157" y="166"/>
                </a:cubicBezTo>
                <a:cubicBezTo>
                  <a:pt x="156" y="166"/>
                  <a:pt x="155" y="165"/>
                  <a:pt x="153" y="162"/>
                </a:cubicBezTo>
                <a:cubicBezTo>
                  <a:pt x="150" y="159"/>
                  <a:pt x="149" y="157"/>
                  <a:pt x="148" y="155"/>
                </a:cubicBezTo>
                <a:cubicBezTo>
                  <a:pt x="146" y="155"/>
                  <a:pt x="145" y="156"/>
                  <a:pt x="145" y="156"/>
                </a:cubicBezTo>
                <a:cubicBezTo>
                  <a:pt x="144" y="156"/>
                  <a:pt x="143" y="155"/>
                  <a:pt x="142" y="155"/>
                </a:cubicBezTo>
                <a:cubicBezTo>
                  <a:pt x="141" y="157"/>
                  <a:pt x="139" y="159"/>
                  <a:pt x="137" y="162"/>
                </a:cubicBezTo>
                <a:cubicBezTo>
                  <a:pt x="135" y="165"/>
                  <a:pt x="133" y="166"/>
                  <a:pt x="133" y="166"/>
                </a:cubicBezTo>
                <a:cubicBezTo>
                  <a:pt x="133" y="166"/>
                  <a:pt x="129" y="164"/>
                  <a:pt x="121" y="160"/>
                </a:cubicBezTo>
                <a:cubicBezTo>
                  <a:pt x="121" y="159"/>
                  <a:pt x="121" y="159"/>
                  <a:pt x="121" y="159"/>
                </a:cubicBezTo>
                <a:cubicBezTo>
                  <a:pt x="121" y="157"/>
                  <a:pt x="122" y="153"/>
                  <a:pt x="125" y="146"/>
                </a:cubicBezTo>
                <a:cubicBezTo>
                  <a:pt x="124" y="144"/>
                  <a:pt x="123" y="143"/>
                  <a:pt x="123" y="141"/>
                </a:cubicBezTo>
                <a:cubicBezTo>
                  <a:pt x="113" y="140"/>
                  <a:pt x="109" y="139"/>
                  <a:pt x="109" y="138"/>
                </a:cubicBezTo>
                <a:cubicBezTo>
                  <a:pt x="109" y="125"/>
                  <a:pt x="109" y="125"/>
                  <a:pt x="109" y="125"/>
                </a:cubicBezTo>
                <a:cubicBezTo>
                  <a:pt x="109" y="124"/>
                  <a:pt x="113" y="123"/>
                  <a:pt x="123" y="122"/>
                </a:cubicBezTo>
                <a:cubicBezTo>
                  <a:pt x="123" y="120"/>
                  <a:pt x="124" y="118"/>
                  <a:pt x="125" y="117"/>
                </a:cubicBezTo>
                <a:cubicBezTo>
                  <a:pt x="122" y="110"/>
                  <a:pt x="121" y="105"/>
                  <a:pt x="121" y="104"/>
                </a:cubicBezTo>
                <a:cubicBezTo>
                  <a:pt x="121" y="104"/>
                  <a:pt x="121" y="103"/>
                  <a:pt x="121" y="103"/>
                </a:cubicBezTo>
                <a:cubicBezTo>
                  <a:pt x="121" y="103"/>
                  <a:pt x="122" y="102"/>
                  <a:pt x="124" y="101"/>
                </a:cubicBezTo>
                <a:cubicBezTo>
                  <a:pt x="126" y="100"/>
                  <a:pt x="128" y="99"/>
                  <a:pt x="130" y="98"/>
                </a:cubicBezTo>
                <a:cubicBezTo>
                  <a:pt x="132" y="97"/>
                  <a:pt x="133" y="97"/>
                  <a:pt x="133" y="97"/>
                </a:cubicBezTo>
                <a:cubicBezTo>
                  <a:pt x="133" y="97"/>
                  <a:pt x="135" y="98"/>
                  <a:pt x="137" y="101"/>
                </a:cubicBezTo>
                <a:cubicBezTo>
                  <a:pt x="139" y="104"/>
                  <a:pt x="141" y="106"/>
                  <a:pt x="142" y="107"/>
                </a:cubicBezTo>
                <a:cubicBezTo>
                  <a:pt x="143" y="107"/>
                  <a:pt x="144" y="107"/>
                  <a:pt x="145" y="107"/>
                </a:cubicBezTo>
                <a:cubicBezTo>
                  <a:pt x="145" y="107"/>
                  <a:pt x="146" y="107"/>
                  <a:pt x="148" y="107"/>
                </a:cubicBezTo>
                <a:cubicBezTo>
                  <a:pt x="151" y="103"/>
                  <a:pt x="154" y="99"/>
                  <a:pt x="156" y="97"/>
                </a:cubicBezTo>
                <a:cubicBezTo>
                  <a:pt x="157" y="97"/>
                  <a:pt x="157" y="97"/>
                  <a:pt x="157" y="97"/>
                </a:cubicBezTo>
                <a:cubicBezTo>
                  <a:pt x="157" y="97"/>
                  <a:pt x="161" y="99"/>
                  <a:pt x="169" y="103"/>
                </a:cubicBezTo>
                <a:cubicBezTo>
                  <a:pt x="169" y="103"/>
                  <a:pt x="169" y="104"/>
                  <a:pt x="169" y="104"/>
                </a:cubicBezTo>
                <a:cubicBezTo>
                  <a:pt x="169" y="105"/>
                  <a:pt x="167" y="110"/>
                  <a:pt x="164" y="117"/>
                </a:cubicBezTo>
                <a:cubicBezTo>
                  <a:pt x="165" y="118"/>
                  <a:pt x="166" y="120"/>
                  <a:pt x="167" y="122"/>
                </a:cubicBezTo>
                <a:cubicBezTo>
                  <a:pt x="176" y="123"/>
                  <a:pt x="181" y="124"/>
                  <a:pt x="181" y="125"/>
                </a:cubicBezTo>
                <a:close/>
                <a:moveTo>
                  <a:pt x="157" y="35"/>
                </a:moveTo>
                <a:cubicBezTo>
                  <a:pt x="157" y="31"/>
                  <a:pt x="156" y="28"/>
                  <a:pt x="153" y="26"/>
                </a:cubicBezTo>
                <a:cubicBezTo>
                  <a:pt x="151" y="24"/>
                  <a:pt x="148" y="22"/>
                  <a:pt x="145" y="22"/>
                </a:cubicBezTo>
                <a:cubicBezTo>
                  <a:pt x="142" y="22"/>
                  <a:pt x="139" y="24"/>
                  <a:pt x="136" y="26"/>
                </a:cubicBezTo>
                <a:cubicBezTo>
                  <a:pt x="134" y="28"/>
                  <a:pt x="133" y="31"/>
                  <a:pt x="133" y="35"/>
                </a:cubicBezTo>
                <a:cubicBezTo>
                  <a:pt x="133" y="38"/>
                  <a:pt x="134" y="41"/>
                  <a:pt x="136" y="43"/>
                </a:cubicBezTo>
                <a:cubicBezTo>
                  <a:pt x="139" y="45"/>
                  <a:pt x="141" y="47"/>
                  <a:pt x="145" y="47"/>
                </a:cubicBezTo>
                <a:cubicBezTo>
                  <a:pt x="148" y="47"/>
                  <a:pt x="151" y="45"/>
                  <a:pt x="153" y="43"/>
                </a:cubicBezTo>
                <a:cubicBezTo>
                  <a:pt x="156" y="41"/>
                  <a:pt x="157" y="38"/>
                  <a:pt x="157" y="35"/>
                </a:cubicBezTo>
                <a:close/>
                <a:moveTo>
                  <a:pt x="157" y="131"/>
                </a:moveTo>
                <a:cubicBezTo>
                  <a:pt x="157" y="128"/>
                  <a:pt x="156" y="125"/>
                  <a:pt x="153" y="123"/>
                </a:cubicBezTo>
                <a:cubicBezTo>
                  <a:pt x="151" y="120"/>
                  <a:pt x="148" y="119"/>
                  <a:pt x="145" y="119"/>
                </a:cubicBezTo>
                <a:cubicBezTo>
                  <a:pt x="142" y="119"/>
                  <a:pt x="139" y="120"/>
                  <a:pt x="136" y="123"/>
                </a:cubicBezTo>
                <a:cubicBezTo>
                  <a:pt x="134" y="125"/>
                  <a:pt x="133" y="128"/>
                  <a:pt x="133" y="131"/>
                </a:cubicBezTo>
                <a:cubicBezTo>
                  <a:pt x="133" y="135"/>
                  <a:pt x="134" y="138"/>
                  <a:pt x="136" y="140"/>
                </a:cubicBezTo>
                <a:cubicBezTo>
                  <a:pt x="139" y="142"/>
                  <a:pt x="141" y="143"/>
                  <a:pt x="145" y="143"/>
                </a:cubicBezTo>
                <a:cubicBezTo>
                  <a:pt x="148" y="143"/>
                  <a:pt x="151" y="142"/>
                  <a:pt x="153" y="140"/>
                </a:cubicBezTo>
                <a:cubicBezTo>
                  <a:pt x="156" y="138"/>
                  <a:pt x="157" y="135"/>
                  <a:pt x="157" y="131"/>
                </a:cubicBezTo>
                <a:close/>
              </a:path>
            </a:pathLst>
          </a:custGeom>
          <a:solidFill>
            <a:srgbClr val="00BC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cs typeface="+mn-ea"/>
              <a:sym typeface="+mn-lt"/>
            </a:endParaRPr>
          </a:p>
        </p:txBody>
      </p:sp>
    </p:spTree>
    <p:extLst>
      <p:ext uri="{BB962C8B-B14F-4D97-AF65-F5344CB8AC3E}">
        <p14:creationId xmlns:p14="http://schemas.microsoft.com/office/powerpoint/2010/main" val="3757972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strVal val="#ppt_w*0.70"/>
                                          </p:val>
                                        </p:tav>
                                        <p:tav tm="100000">
                                          <p:val>
                                            <p:strVal val="#ppt_w"/>
                                          </p:val>
                                        </p:tav>
                                      </p:tavLst>
                                    </p:anim>
                                    <p:anim calcmode="lin" valueType="num">
                                      <p:cBhvr>
                                        <p:cTn id="8" dur="1000" fill="hold"/>
                                        <p:tgtEl>
                                          <p:spTgt spid="35"/>
                                        </p:tgtEl>
                                        <p:attrNameLst>
                                          <p:attrName>ppt_h</p:attrName>
                                        </p:attrNameLst>
                                      </p:cBhvr>
                                      <p:tavLst>
                                        <p:tav tm="0">
                                          <p:val>
                                            <p:strVal val="#ppt_h"/>
                                          </p:val>
                                        </p:tav>
                                        <p:tav tm="100000">
                                          <p:val>
                                            <p:strVal val="#ppt_h"/>
                                          </p:val>
                                        </p:tav>
                                      </p:tavLst>
                                    </p:anim>
                                    <p:animEffect transition="in" filter="fade">
                                      <p:cBhvr>
                                        <p:cTn id="9" dur="1000"/>
                                        <p:tgtEl>
                                          <p:spTgt spid="35"/>
                                        </p:tgtEl>
                                      </p:cBhvr>
                                    </p:animEffect>
                                  </p:childTnLst>
                                </p:cTn>
                              </p:par>
                              <p:par>
                                <p:cTn id="10" presetID="2" presetClass="entr" presetSubtype="2" decel="100000" fill="hold" nodeType="withEffect">
                                  <p:stCondLst>
                                    <p:cond delay="50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750" fill="hold"/>
                                        <p:tgtEl>
                                          <p:spTgt spid="38"/>
                                        </p:tgtEl>
                                        <p:attrNameLst>
                                          <p:attrName>ppt_x</p:attrName>
                                        </p:attrNameLst>
                                      </p:cBhvr>
                                      <p:tavLst>
                                        <p:tav tm="0">
                                          <p:val>
                                            <p:strVal val="1+#ppt_w/2"/>
                                          </p:val>
                                        </p:tav>
                                        <p:tav tm="100000">
                                          <p:val>
                                            <p:strVal val="#ppt_x"/>
                                          </p:val>
                                        </p:tav>
                                      </p:tavLst>
                                    </p:anim>
                                    <p:anim calcmode="lin" valueType="num">
                                      <p:cBhvr additive="base">
                                        <p:cTn id="13" dur="75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14" presetClass="entr" presetSubtype="1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randombar(horizontal)">
                                      <p:cBhvr>
                                        <p:cTn id="17" dur="500"/>
                                        <p:tgtEl>
                                          <p:spTgt spid="71"/>
                                        </p:tgtEl>
                                      </p:cBhvr>
                                    </p:animEffect>
                                  </p:childTnLst>
                                </p:cTn>
                              </p:par>
                            </p:childTnLst>
                          </p:cTn>
                        </p:par>
                        <p:par>
                          <p:cTn id="18" fill="hold">
                            <p:stCondLst>
                              <p:cond delay="1750"/>
                            </p:stCondLst>
                            <p:childTnLst>
                              <p:par>
                                <p:cTn id="19" presetID="14" presetClass="entr" presetSubtype="10" fill="hold" nodeType="after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randombar(horizontal)">
                                      <p:cBhvr>
                                        <p:cTn id="21" dur="500"/>
                                        <p:tgtEl>
                                          <p:spTgt spid="72"/>
                                        </p:tgtEl>
                                      </p:cBhvr>
                                    </p:animEffect>
                                  </p:childTnLst>
                                </p:cTn>
                              </p:par>
                            </p:childTnLst>
                          </p:cTn>
                        </p:par>
                        <p:par>
                          <p:cTn id="22" fill="hold">
                            <p:stCondLst>
                              <p:cond delay="2250"/>
                            </p:stCondLst>
                            <p:childTnLst>
                              <p:par>
                                <p:cTn id="23" presetID="14" presetClass="entr" presetSubtype="10" fill="hold" nodeType="after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randombar(horizontal)">
                                      <p:cBhvr>
                                        <p:cTn id="25" dur="500"/>
                                        <p:tgtEl>
                                          <p:spTgt spid="73"/>
                                        </p:tgtEl>
                                      </p:cBhvr>
                                    </p:animEffect>
                                  </p:childTnLst>
                                </p:cTn>
                              </p:par>
                            </p:childTnLst>
                          </p:cTn>
                        </p:par>
                        <p:par>
                          <p:cTn id="26" fill="hold">
                            <p:stCondLst>
                              <p:cond delay="2750"/>
                            </p:stCondLst>
                            <p:childTnLst>
                              <p:par>
                                <p:cTn id="27" presetID="14" presetClass="entr" presetSubtype="10" fill="hold" nodeType="after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randombar(horizontal)">
                                      <p:cBhvr>
                                        <p:cTn id="29" dur="500"/>
                                        <p:tgtEl>
                                          <p:spTgt spid="74"/>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wipe(up)">
                                      <p:cBhvr>
                                        <p:cTn id="39" dur="500"/>
                                        <p:tgtEl>
                                          <p:spTgt spid="76"/>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up)">
                                      <p:cBhvr>
                                        <p:cTn id="43" dur="500"/>
                                        <p:tgtEl>
                                          <p:spTgt spid="77"/>
                                        </p:tgtEl>
                                      </p:cBhvr>
                                    </p:animEffect>
                                  </p:childTnLst>
                                </p:cTn>
                              </p:par>
                            </p:childTnLst>
                          </p:cTn>
                        </p:par>
                        <p:par>
                          <p:cTn id="44" fill="hold">
                            <p:stCondLst>
                              <p:cond delay="4750"/>
                            </p:stCondLst>
                            <p:childTnLst>
                              <p:par>
                                <p:cTn id="45" presetID="53" presetClass="entr" presetSubtype="16" fill="hold" grpId="0"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childTnLst>
                                </p:cTn>
                              </p:par>
                            </p:childTnLst>
                          </p:cTn>
                        </p:par>
                        <p:par>
                          <p:cTn id="50" fill="hold">
                            <p:stCondLst>
                              <p:cond delay="5250"/>
                            </p:stCondLst>
                            <p:childTnLst>
                              <p:par>
                                <p:cTn id="51" presetID="22" presetClass="entr" presetSubtype="1"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wipe(up)">
                                      <p:cBhvr>
                                        <p:cTn id="53" dur="500"/>
                                        <p:tgtEl>
                                          <p:spTgt spid="80"/>
                                        </p:tgtEl>
                                      </p:cBhvr>
                                    </p:animEffect>
                                  </p:childTnLst>
                                </p:cTn>
                              </p:par>
                            </p:childTnLst>
                          </p:cTn>
                        </p:par>
                        <p:par>
                          <p:cTn id="54" fill="hold">
                            <p:stCondLst>
                              <p:cond delay="5750"/>
                            </p:stCondLst>
                            <p:childTnLst>
                              <p:par>
                                <p:cTn id="55" presetID="22" presetClass="entr" presetSubtype="1" fill="hold" grpId="0"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up)">
                                      <p:cBhvr>
                                        <p:cTn id="57" dur="500"/>
                                        <p:tgtEl>
                                          <p:spTgt spid="81"/>
                                        </p:tgtEl>
                                      </p:cBhvr>
                                    </p:animEffect>
                                  </p:childTnLst>
                                </p:cTn>
                              </p:par>
                            </p:childTnLst>
                          </p:cTn>
                        </p:par>
                        <p:par>
                          <p:cTn id="58" fill="hold">
                            <p:stCondLst>
                              <p:cond delay="6250"/>
                            </p:stCondLst>
                            <p:childTnLst>
                              <p:par>
                                <p:cTn id="59" presetID="53" presetClass="entr" presetSubtype="16" fill="hold" grpId="0" nodeType="afterEffect">
                                  <p:stCondLst>
                                    <p:cond delay="0"/>
                                  </p:stCondLst>
                                  <p:childTnLst>
                                    <p:set>
                                      <p:cBhvr>
                                        <p:cTn id="60" dur="1" fill="hold">
                                          <p:stCondLst>
                                            <p:cond delay="0"/>
                                          </p:stCondLst>
                                        </p:cTn>
                                        <p:tgtEl>
                                          <p:spTgt spid="83"/>
                                        </p:tgtEl>
                                        <p:attrNameLst>
                                          <p:attrName>style.visibility</p:attrName>
                                        </p:attrNameLst>
                                      </p:cBhvr>
                                      <p:to>
                                        <p:strVal val="visible"/>
                                      </p:to>
                                    </p:set>
                                    <p:anim calcmode="lin" valueType="num">
                                      <p:cBhvr>
                                        <p:cTn id="61" dur="500" fill="hold"/>
                                        <p:tgtEl>
                                          <p:spTgt spid="83"/>
                                        </p:tgtEl>
                                        <p:attrNameLst>
                                          <p:attrName>ppt_w</p:attrName>
                                        </p:attrNameLst>
                                      </p:cBhvr>
                                      <p:tavLst>
                                        <p:tav tm="0">
                                          <p:val>
                                            <p:fltVal val="0"/>
                                          </p:val>
                                        </p:tav>
                                        <p:tav tm="100000">
                                          <p:val>
                                            <p:strVal val="#ppt_w"/>
                                          </p:val>
                                        </p:tav>
                                      </p:tavLst>
                                    </p:anim>
                                    <p:anim calcmode="lin" valueType="num">
                                      <p:cBhvr>
                                        <p:cTn id="62" dur="500" fill="hold"/>
                                        <p:tgtEl>
                                          <p:spTgt spid="83"/>
                                        </p:tgtEl>
                                        <p:attrNameLst>
                                          <p:attrName>ppt_h</p:attrName>
                                        </p:attrNameLst>
                                      </p:cBhvr>
                                      <p:tavLst>
                                        <p:tav tm="0">
                                          <p:val>
                                            <p:fltVal val="0"/>
                                          </p:val>
                                        </p:tav>
                                        <p:tav tm="100000">
                                          <p:val>
                                            <p:strVal val="#ppt_h"/>
                                          </p:val>
                                        </p:tav>
                                      </p:tavLst>
                                    </p:anim>
                                    <p:animEffect transition="in" filter="fade">
                                      <p:cBhvr>
                                        <p:cTn id="63" dur="500"/>
                                        <p:tgtEl>
                                          <p:spTgt spid="83"/>
                                        </p:tgtEl>
                                      </p:cBhvr>
                                    </p:animEffect>
                                  </p:childTnLst>
                                </p:cTn>
                              </p:par>
                            </p:childTnLst>
                          </p:cTn>
                        </p:par>
                        <p:par>
                          <p:cTn id="64" fill="hold">
                            <p:stCondLst>
                              <p:cond delay="6750"/>
                            </p:stCondLst>
                            <p:childTnLst>
                              <p:par>
                                <p:cTn id="65" presetID="22" presetClass="entr" presetSubtype="1" fill="hold" grpId="0" nodeType="afterEffect">
                                  <p:stCondLst>
                                    <p:cond delay="0"/>
                                  </p:stCondLst>
                                  <p:childTnLst>
                                    <p:set>
                                      <p:cBhvr>
                                        <p:cTn id="66" dur="1" fill="hold">
                                          <p:stCondLst>
                                            <p:cond delay="0"/>
                                          </p:stCondLst>
                                        </p:cTn>
                                        <p:tgtEl>
                                          <p:spTgt spid="78"/>
                                        </p:tgtEl>
                                        <p:attrNameLst>
                                          <p:attrName>style.visibility</p:attrName>
                                        </p:attrNameLst>
                                      </p:cBhvr>
                                      <p:to>
                                        <p:strVal val="visible"/>
                                      </p:to>
                                    </p:set>
                                    <p:animEffect transition="in" filter="wipe(up)">
                                      <p:cBhvr>
                                        <p:cTn id="67" dur="500"/>
                                        <p:tgtEl>
                                          <p:spTgt spid="78"/>
                                        </p:tgtEl>
                                      </p:cBhvr>
                                    </p:animEffect>
                                  </p:childTnLst>
                                </p:cTn>
                              </p:par>
                            </p:childTnLst>
                          </p:cTn>
                        </p:par>
                        <p:par>
                          <p:cTn id="68" fill="hold">
                            <p:stCondLst>
                              <p:cond delay="7250"/>
                            </p:stCondLst>
                            <p:childTnLst>
                              <p:par>
                                <p:cTn id="69" presetID="22" presetClass="entr" presetSubtype="1"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wipe(up)">
                                      <p:cBhvr>
                                        <p:cTn id="7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7" grpId="0"/>
      <p:bldP spid="78" grpId="0"/>
      <p:bldP spid="79" grpId="0"/>
      <p:bldP spid="80" grpId="0"/>
      <p:bldP spid="81" grpId="0"/>
      <p:bldP spid="82" grpId="0" animBg="1"/>
      <p:bldP spid="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24 Elipse">
            <a:extLst>
              <a:ext uri="{FF2B5EF4-FFF2-40B4-BE49-F238E27FC236}">
                <a16:creationId xmlns:a16="http://schemas.microsoft.com/office/drawing/2014/main" id="{48548CB4-811B-4E9D-BB57-02811427C385}"/>
              </a:ext>
            </a:extLst>
          </p:cNvPr>
          <p:cNvSpPr/>
          <p:nvPr/>
        </p:nvSpPr>
        <p:spPr>
          <a:xfrm>
            <a:off x="925719" y="4148279"/>
            <a:ext cx="3485028" cy="1033696"/>
          </a:xfrm>
          <a:prstGeom prst="ellipse">
            <a:avLst/>
          </a:prstGeom>
          <a:gradFill flip="none" rotWithShape="1">
            <a:gsLst>
              <a:gs pos="0">
                <a:srgbClr val="262626">
                  <a:lumMod val="75000"/>
                  <a:lumOff val="25000"/>
                  <a:alpha val="65000"/>
                </a:srgbClr>
              </a:gs>
              <a:gs pos="100000">
                <a:srgbClr val="262626">
                  <a:lumMod val="75000"/>
                  <a:lumOff val="25000"/>
                  <a:alpha val="65000"/>
                </a:srgbClr>
              </a:gs>
            </a:gsLst>
            <a:lin ang="5400000" scaled="0"/>
            <a:tileRect/>
          </a:gradFill>
          <a:ln w="25400" cap="flat" cmpd="sng" algn="ctr">
            <a:noFill/>
            <a:prstDash val="solid"/>
          </a:ln>
          <a:effectLst>
            <a:softEdge rad="444500"/>
          </a:effectLst>
        </p:spPr>
        <p:txBody>
          <a:bodyPr lIns="120782" tIns="60391" rIns="120782" bIns="6039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900" b="0" i="0" u="none" strike="noStrike" kern="0" cap="none" spc="0" normalizeH="0" baseline="0" noProof="0">
              <a:ln>
                <a:noFill/>
              </a:ln>
              <a:solidFill>
                <a:srgbClr val="262626"/>
              </a:solidFill>
              <a:effectLst/>
              <a:uLnTx/>
              <a:uFillTx/>
              <a:cs typeface="+mn-ea"/>
              <a:sym typeface="+mn-lt"/>
            </a:endParaRPr>
          </a:p>
        </p:txBody>
      </p:sp>
      <p:sp>
        <p:nvSpPr>
          <p:cNvPr id="37" name="24 Elipse">
            <a:extLst>
              <a:ext uri="{FF2B5EF4-FFF2-40B4-BE49-F238E27FC236}">
                <a16:creationId xmlns:a16="http://schemas.microsoft.com/office/drawing/2014/main" id="{6693849E-B408-4684-8E06-28D108AE6A3D}"/>
              </a:ext>
            </a:extLst>
          </p:cNvPr>
          <p:cNvSpPr/>
          <p:nvPr/>
        </p:nvSpPr>
        <p:spPr>
          <a:xfrm>
            <a:off x="4133018" y="4148279"/>
            <a:ext cx="3485028" cy="1033696"/>
          </a:xfrm>
          <a:prstGeom prst="ellipse">
            <a:avLst/>
          </a:prstGeom>
          <a:gradFill flip="none" rotWithShape="1">
            <a:gsLst>
              <a:gs pos="0">
                <a:srgbClr val="262626">
                  <a:lumMod val="75000"/>
                  <a:lumOff val="25000"/>
                  <a:alpha val="65000"/>
                </a:srgbClr>
              </a:gs>
              <a:gs pos="100000">
                <a:srgbClr val="262626">
                  <a:lumMod val="75000"/>
                  <a:lumOff val="25000"/>
                  <a:alpha val="65000"/>
                </a:srgbClr>
              </a:gs>
            </a:gsLst>
            <a:lin ang="5400000" scaled="0"/>
            <a:tileRect/>
          </a:gradFill>
          <a:ln w="25400" cap="flat" cmpd="sng" algn="ctr">
            <a:noFill/>
            <a:prstDash val="solid"/>
          </a:ln>
          <a:effectLst>
            <a:softEdge rad="444500"/>
          </a:effectLst>
        </p:spPr>
        <p:txBody>
          <a:bodyPr lIns="120782" tIns="60391" rIns="120782" bIns="6039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900" b="0" i="0" u="none" strike="noStrike" kern="0" cap="none" spc="0" normalizeH="0" baseline="0" noProof="0">
              <a:ln>
                <a:noFill/>
              </a:ln>
              <a:solidFill>
                <a:srgbClr val="262626"/>
              </a:solidFill>
              <a:effectLst/>
              <a:uLnTx/>
              <a:uFillTx/>
              <a:cs typeface="+mn-ea"/>
              <a:sym typeface="+mn-lt"/>
            </a:endParaRPr>
          </a:p>
        </p:txBody>
      </p:sp>
      <p:sp>
        <p:nvSpPr>
          <p:cNvPr id="38" name="24 Elipse">
            <a:extLst>
              <a:ext uri="{FF2B5EF4-FFF2-40B4-BE49-F238E27FC236}">
                <a16:creationId xmlns:a16="http://schemas.microsoft.com/office/drawing/2014/main" id="{134F6901-8E94-4B01-BD84-DF6F485F411B}"/>
              </a:ext>
            </a:extLst>
          </p:cNvPr>
          <p:cNvSpPr/>
          <p:nvPr/>
        </p:nvSpPr>
        <p:spPr>
          <a:xfrm>
            <a:off x="7409551" y="4148279"/>
            <a:ext cx="3485028" cy="1033696"/>
          </a:xfrm>
          <a:prstGeom prst="ellipse">
            <a:avLst/>
          </a:prstGeom>
          <a:gradFill flip="none" rotWithShape="1">
            <a:gsLst>
              <a:gs pos="0">
                <a:srgbClr val="262626">
                  <a:lumMod val="75000"/>
                  <a:lumOff val="25000"/>
                  <a:alpha val="65000"/>
                </a:srgbClr>
              </a:gs>
              <a:gs pos="100000">
                <a:srgbClr val="262626">
                  <a:lumMod val="75000"/>
                  <a:lumOff val="25000"/>
                  <a:alpha val="65000"/>
                </a:srgbClr>
              </a:gs>
            </a:gsLst>
            <a:lin ang="5400000" scaled="0"/>
            <a:tileRect/>
          </a:gradFill>
          <a:ln w="25400" cap="flat" cmpd="sng" algn="ctr">
            <a:noFill/>
            <a:prstDash val="solid"/>
          </a:ln>
          <a:effectLst>
            <a:softEdge rad="444500"/>
          </a:effectLst>
        </p:spPr>
        <p:txBody>
          <a:bodyPr lIns="120782" tIns="60391" rIns="120782" bIns="6039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900" b="0" i="0" u="none" strike="noStrike" kern="0" cap="none" spc="0" normalizeH="0" baseline="0" noProof="0">
              <a:ln>
                <a:noFill/>
              </a:ln>
              <a:solidFill>
                <a:srgbClr val="262626"/>
              </a:solidFill>
              <a:effectLst/>
              <a:uLnTx/>
              <a:uFillTx/>
              <a:cs typeface="+mn-ea"/>
              <a:sym typeface="+mn-lt"/>
            </a:endParaRPr>
          </a:p>
        </p:txBody>
      </p:sp>
      <p:grpSp>
        <p:nvGrpSpPr>
          <p:cNvPr id="98" name="组合 97">
            <a:extLst>
              <a:ext uri="{FF2B5EF4-FFF2-40B4-BE49-F238E27FC236}">
                <a16:creationId xmlns:a16="http://schemas.microsoft.com/office/drawing/2014/main" id="{C698EF78-C4A0-4096-985D-E46C88E2272A}"/>
              </a:ext>
            </a:extLst>
          </p:cNvPr>
          <p:cNvGrpSpPr/>
          <p:nvPr/>
        </p:nvGrpSpPr>
        <p:grpSpPr>
          <a:xfrm>
            <a:off x="3390898" y="419177"/>
            <a:ext cx="5410202" cy="1073532"/>
            <a:chOff x="3390898" y="419177"/>
            <a:chExt cx="5410202" cy="1073532"/>
          </a:xfrm>
        </p:grpSpPr>
        <p:sp>
          <p:nvSpPr>
            <p:cNvPr id="99" name="文本框 98">
              <a:extLst>
                <a:ext uri="{FF2B5EF4-FFF2-40B4-BE49-F238E27FC236}">
                  <a16:creationId xmlns:a16="http://schemas.microsoft.com/office/drawing/2014/main" id="{10EDA4DC-FBDB-449F-BF16-EA9C25A96EA9}"/>
                </a:ext>
              </a:extLst>
            </p:cNvPr>
            <p:cNvSpPr txBox="1"/>
            <p:nvPr/>
          </p:nvSpPr>
          <p:spPr>
            <a:xfrm>
              <a:off x="5182927" y="419177"/>
              <a:ext cx="1826142"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dirty="0">
                  <a:solidFill>
                    <a:srgbClr val="00BCD4"/>
                  </a:solidFill>
                  <a:cs typeface="+mn-ea"/>
                  <a:sym typeface="+mn-lt"/>
                </a:rPr>
                <a:t>Project presentation</a:t>
              </a:r>
            </a:p>
          </p:txBody>
        </p:sp>
        <p:sp>
          <p:nvSpPr>
            <p:cNvPr id="100" name="文本框 99">
              <a:extLst>
                <a:ext uri="{FF2B5EF4-FFF2-40B4-BE49-F238E27FC236}">
                  <a16:creationId xmlns:a16="http://schemas.microsoft.com/office/drawing/2014/main" id="{0D89B46D-3FB4-446C-A22C-2DF8EED14D14}"/>
                </a:ext>
              </a:extLst>
            </p:cNvPr>
            <p:cNvSpPr txBox="1"/>
            <p:nvPr/>
          </p:nvSpPr>
          <p:spPr>
            <a:xfrm>
              <a:off x="3390898" y="996419"/>
              <a:ext cx="5410202" cy="49629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bg1">
                      <a:lumMod val="65000"/>
                    </a:schemeClr>
                  </a:solidFill>
                  <a:effectLst/>
                  <a:uLnTx/>
                  <a:uFillTx/>
                  <a:cs typeface="+mn-ea"/>
                  <a:sym typeface="+mn-lt"/>
                </a:rPr>
                <a:t>The user can demonstrate on a projector or computer, or print the presentation and make it into a film to be used in a wider field</a:t>
              </a:r>
            </a:p>
          </p:txBody>
        </p:sp>
      </p:grpSp>
      <p:pic>
        <p:nvPicPr>
          <p:cNvPr id="101" name="图片占位符 40">
            <a:extLst>
              <a:ext uri="{FF2B5EF4-FFF2-40B4-BE49-F238E27FC236}">
                <a16:creationId xmlns:a16="http://schemas.microsoft.com/office/drawing/2014/main" id="{FEA2B855-C7B9-4660-907C-7EC52677C0F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885865" y="2325107"/>
            <a:ext cx="1967324" cy="2207785"/>
          </a:xfrm>
          <a:custGeom>
            <a:avLst/>
            <a:gdLst>
              <a:gd name="connsiteX0" fmla="*/ 1571643 w 3142852"/>
              <a:gd name="connsiteY0" fmla="*/ 0 h 3532456"/>
              <a:gd name="connsiteX1" fmla="*/ 1601512 w 3142852"/>
              <a:gd name="connsiteY1" fmla="*/ 1541 h 3532456"/>
              <a:gd name="connsiteX2" fmla="*/ 1632249 w 3142852"/>
              <a:gd name="connsiteY2" fmla="*/ 6384 h 3532456"/>
              <a:gd name="connsiteX3" fmla="*/ 1663850 w 3142852"/>
              <a:gd name="connsiteY3" fmla="*/ 14088 h 3532456"/>
              <a:gd name="connsiteX4" fmla="*/ 1696534 w 3142852"/>
              <a:gd name="connsiteY4" fmla="*/ 25093 h 3532456"/>
              <a:gd name="connsiteX5" fmla="*/ 1731167 w 3142852"/>
              <a:gd name="connsiteY5" fmla="*/ 39402 h 3532456"/>
              <a:gd name="connsiteX6" fmla="*/ 1767962 w 3142852"/>
              <a:gd name="connsiteY6" fmla="*/ 56570 h 3532456"/>
              <a:gd name="connsiteX7" fmla="*/ 1807356 w 3142852"/>
              <a:gd name="connsiteY7" fmla="*/ 77042 h 3532456"/>
              <a:gd name="connsiteX8" fmla="*/ 1849781 w 3142852"/>
              <a:gd name="connsiteY8" fmla="*/ 100374 h 3532456"/>
              <a:gd name="connsiteX9" fmla="*/ 1895668 w 3142852"/>
              <a:gd name="connsiteY9" fmla="*/ 127229 h 3532456"/>
              <a:gd name="connsiteX10" fmla="*/ 1945668 w 3142852"/>
              <a:gd name="connsiteY10" fmla="*/ 156945 h 3532456"/>
              <a:gd name="connsiteX11" fmla="*/ 1999997 w 3142852"/>
              <a:gd name="connsiteY11" fmla="*/ 190182 h 3532456"/>
              <a:gd name="connsiteX12" fmla="*/ 2059304 w 3142852"/>
              <a:gd name="connsiteY12" fmla="*/ 226062 h 3532456"/>
              <a:gd name="connsiteX13" fmla="*/ 2123806 w 3142852"/>
              <a:gd name="connsiteY13" fmla="*/ 265462 h 3532456"/>
              <a:gd name="connsiteX14" fmla="*/ 2193936 w 3142852"/>
              <a:gd name="connsiteY14" fmla="*/ 307725 h 3532456"/>
              <a:gd name="connsiteX15" fmla="*/ 2270342 w 3142852"/>
              <a:gd name="connsiteY15" fmla="*/ 353510 h 3532456"/>
              <a:gd name="connsiteX16" fmla="*/ 2353459 w 3142852"/>
              <a:gd name="connsiteY16" fmla="*/ 401935 h 3532456"/>
              <a:gd name="connsiteX17" fmla="*/ 2436576 w 3142852"/>
              <a:gd name="connsiteY17" fmla="*/ 450142 h 3532456"/>
              <a:gd name="connsiteX18" fmla="*/ 2514065 w 3142852"/>
              <a:gd name="connsiteY18" fmla="*/ 493945 h 3532456"/>
              <a:gd name="connsiteX19" fmla="*/ 2585493 w 3142852"/>
              <a:gd name="connsiteY19" fmla="*/ 534007 h 3532456"/>
              <a:gd name="connsiteX20" fmla="*/ 2651727 w 3142852"/>
              <a:gd name="connsiteY20" fmla="*/ 570766 h 3532456"/>
              <a:gd name="connsiteX21" fmla="*/ 2712117 w 3142852"/>
              <a:gd name="connsiteY21" fmla="*/ 604225 h 3532456"/>
              <a:gd name="connsiteX22" fmla="*/ 2767744 w 3142852"/>
              <a:gd name="connsiteY22" fmla="*/ 635262 h 3532456"/>
              <a:gd name="connsiteX23" fmla="*/ 2818394 w 3142852"/>
              <a:gd name="connsiteY23" fmla="*/ 663876 h 3532456"/>
              <a:gd name="connsiteX24" fmla="*/ 2864281 w 3142852"/>
              <a:gd name="connsiteY24" fmla="*/ 690511 h 3532456"/>
              <a:gd name="connsiteX25" fmla="*/ 2905840 w 3142852"/>
              <a:gd name="connsiteY25" fmla="*/ 716044 h 3532456"/>
              <a:gd name="connsiteX26" fmla="*/ 2943286 w 3142852"/>
              <a:gd name="connsiteY26" fmla="*/ 740037 h 3532456"/>
              <a:gd name="connsiteX27" fmla="*/ 2976186 w 3142852"/>
              <a:gd name="connsiteY27" fmla="*/ 763370 h 3532456"/>
              <a:gd name="connsiteX28" fmla="*/ 3005840 w 3142852"/>
              <a:gd name="connsiteY28" fmla="*/ 786702 h 3532456"/>
              <a:gd name="connsiteX29" fmla="*/ 3031813 w 3142852"/>
              <a:gd name="connsiteY29" fmla="*/ 809595 h 3532456"/>
              <a:gd name="connsiteX30" fmla="*/ 3054108 w 3142852"/>
              <a:gd name="connsiteY30" fmla="*/ 833147 h 3532456"/>
              <a:gd name="connsiteX31" fmla="*/ 3073588 w 3142852"/>
              <a:gd name="connsiteY31" fmla="*/ 857580 h 3532456"/>
              <a:gd name="connsiteX32" fmla="*/ 3090038 w 3142852"/>
              <a:gd name="connsiteY32" fmla="*/ 883114 h 3532456"/>
              <a:gd name="connsiteX33" fmla="*/ 3103675 w 3142852"/>
              <a:gd name="connsiteY33" fmla="*/ 910189 h 3532456"/>
              <a:gd name="connsiteX34" fmla="*/ 3114930 w 3142852"/>
              <a:gd name="connsiteY34" fmla="*/ 939245 h 3532456"/>
              <a:gd name="connsiteX35" fmla="*/ 3124021 w 3142852"/>
              <a:gd name="connsiteY35" fmla="*/ 970722 h 3532456"/>
              <a:gd name="connsiteX36" fmla="*/ 3130731 w 3142852"/>
              <a:gd name="connsiteY36" fmla="*/ 1004840 h 3532456"/>
              <a:gd name="connsiteX37" fmla="*/ 3136142 w 3142852"/>
              <a:gd name="connsiteY37" fmla="*/ 1042039 h 3532456"/>
              <a:gd name="connsiteX38" fmla="*/ 3139605 w 3142852"/>
              <a:gd name="connsiteY38" fmla="*/ 1082762 h 3532456"/>
              <a:gd name="connsiteX39" fmla="*/ 3141770 w 3142852"/>
              <a:gd name="connsiteY39" fmla="*/ 1127225 h 3532456"/>
              <a:gd name="connsiteX40" fmla="*/ 3142636 w 3142852"/>
              <a:gd name="connsiteY40" fmla="*/ 1176091 h 3532456"/>
              <a:gd name="connsiteX41" fmla="*/ 3142852 w 3142852"/>
              <a:gd name="connsiteY41" fmla="*/ 1229800 h 3532456"/>
              <a:gd name="connsiteX42" fmla="*/ 3142203 w 3142852"/>
              <a:gd name="connsiteY42" fmla="*/ 1288352 h 3532456"/>
              <a:gd name="connsiteX43" fmla="*/ 3140904 w 3142852"/>
              <a:gd name="connsiteY43" fmla="*/ 1351966 h 3532456"/>
              <a:gd name="connsiteX44" fmla="*/ 3139605 w 3142852"/>
              <a:gd name="connsiteY44" fmla="*/ 1421743 h 3532456"/>
              <a:gd name="connsiteX45" fmla="*/ 3138090 w 3142852"/>
              <a:gd name="connsiteY45" fmla="*/ 1497684 h 3532456"/>
              <a:gd name="connsiteX46" fmla="*/ 3136791 w 3142852"/>
              <a:gd name="connsiteY46" fmla="*/ 1580009 h 3532456"/>
              <a:gd name="connsiteX47" fmla="*/ 3135709 w 3142852"/>
              <a:gd name="connsiteY47" fmla="*/ 1669596 h 3532456"/>
              <a:gd name="connsiteX48" fmla="*/ 3135277 w 3142852"/>
              <a:gd name="connsiteY48" fmla="*/ 1766229 h 3532456"/>
              <a:gd name="connsiteX49" fmla="*/ 3135709 w 3142852"/>
              <a:gd name="connsiteY49" fmla="*/ 1862860 h 3532456"/>
              <a:gd name="connsiteX50" fmla="*/ 3136791 w 3142852"/>
              <a:gd name="connsiteY50" fmla="*/ 1952449 h 3532456"/>
              <a:gd name="connsiteX51" fmla="*/ 3138090 w 3142852"/>
              <a:gd name="connsiteY51" fmla="*/ 2034773 h 3532456"/>
              <a:gd name="connsiteX52" fmla="*/ 3139605 w 3142852"/>
              <a:gd name="connsiteY52" fmla="*/ 2110713 h 3532456"/>
              <a:gd name="connsiteX53" fmla="*/ 3140904 w 3142852"/>
              <a:gd name="connsiteY53" fmla="*/ 2180490 h 3532456"/>
              <a:gd name="connsiteX54" fmla="*/ 3142203 w 3142852"/>
              <a:gd name="connsiteY54" fmla="*/ 2244105 h 3532456"/>
              <a:gd name="connsiteX55" fmla="*/ 3142852 w 3142852"/>
              <a:gd name="connsiteY55" fmla="*/ 2302656 h 3532456"/>
              <a:gd name="connsiteX56" fmla="*/ 3142636 w 3142852"/>
              <a:gd name="connsiteY56" fmla="*/ 2356365 h 3532456"/>
              <a:gd name="connsiteX57" fmla="*/ 3141770 w 3142852"/>
              <a:gd name="connsiteY57" fmla="*/ 2405231 h 3532456"/>
              <a:gd name="connsiteX58" fmla="*/ 3139605 w 3142852"/>
              <a:gd name="connsiteY58" fmla="*/ 2449695 h 3532456"/>
              <a:gd name="connsiteX59" fmla="*/ 3136142 w 3142852"/>
              <a:gd name="connsiteY59" fmla="*/ 2490417 h 3532456"/>
              <a:gd name="connsiteX60" fmla="*/ 3130948 w 3142852"/>
              <a:gd name="connsiteY60" fmla="*/ 2527617 h 3532456"/>
              <a:gd name="connsiteX61" fmla="*/ 3124021 w 3142852"/>
              <a:gd name="connsiteY61" fmla="*/ 2561736 h 3532456"/>
              <a:gd name="connsiteX62" fmla="*/ 3114930 w 3142852"/>
              <a:gd name="connsiteY62" fmla="*/ 2593213 h 3532456"/>
              <a:gd name="connsiteX63" fmla="*/ 3103675 w 3142852"/>
              <a:gd name="connsiteY63" fmla="*/ 2622267 h 3532456"/>
              <a:gd name="connsiteX64" fmla="*/ 3090038 w 3142852"/>
              <a:gd name="connsiteY64" fmla="*/ 2649342 h 3532456"/>
              <a:gd name="connsiteX65" fmla="*/ 3073588 w 3142852"/>
              <a:gd name="connsiteY65" fmla="*/ 2674876 h 3532456"/>
              <a:gd name="connsiteX66" fmla="*/ 3054108 w 3142852"/>
              <a:gd name="connsiteY66" fmla="*/ 2699309 h 3532456"/>
              <a:gd name="connsiteX67" fmla="*/ 3031813 w 3142852"/>
              <a:gd name="connsiteY67" fmla="*/ 2722862 h 3532456"/>
              <a:gd name="connsiteX68" fmla="*/ 3005840 w 3142852"/>
              <a:gd name="connsiteY68" fmla="*/ 2745754 h 3532456"/>
              <a:gd name="connsiteX69" fmla="*/ 2976402 w 3142852"/>
              <a:gd name="connsiteY69" fmla="*/ 2769086 h 3532456"/>
              <a:gd name="connsiteX70" fmla="*/ 2943286 w 3142852"/>
              <a:gd name="connsiteY70" fmla="*/ 2792419 h 3532456"/>
              <a:gd name="connsiteX71" fmla="*/ 2905840 w 3142852"/>
              <a:gd name="connsiteY71" fmla="*/ 2816632 h 3532456"/>
              <a:gd name="connsiteX72" fmla="*/ 2864498 w 3142852"/>
              <a:gd name="connsiteY72" fmla="*/ 2841945 h 3532456"/>
              <a:gd name="connsiteX73" fmla="*/ 2818394 w 3142852"/>
              <a:gd name="connsiteY73" fmla="*/ 2868580 h 3532456"/>
              <a:gd name="connsiteX74" fmla="*/ 2767744 w 3142852"/>
              <a:gd name="connsiteY74" fmla="*/ 2897196 h 3532456"/>
              <a:gd name="connsiteX75" fmla="*/ 2712117 w 3142852"/>
              <a:gd name="connsiteY75" fmla="*/ 2928232 h 3532456"/>
              <a:gd name="connsiteX76" fmla="*/ 2651727 w 3142852"/>
              <a:gd name="connsiteY76" fmla="*/ 2961910 h 3532456"/>
              <a:gd name="connsiteX77" fmla="*/ 2585493 w 3142852"/>
              <a:gd name="connsiteY77" fmla="*/ 2998669 h 3532456"/>
              <a:gd name="connsiteX78" fmla="*/ 2514065 w 3142852"/>
              <a:gd name="connsiteY78" fmla="*/ 3038511 h 3532456"/>
              <a:gd name="connsiteX79" fmla="*/ 2436576 w 3142852"/>
              <a:gd name="connsiteY79" fmla="*/ 3082314 h 3532456"/>
              <a:gd name="connsiteX80" fmla="*/ 2353459 w 3142852"/>
              <a:gd name="connsiteY80" fmla="*/ 3130521 h 3532456"/>
              <a:gd name="connsiteX81" fmla="*/ 2270342 w 3142852"/>
              <a:gd name="connsiteY81" fmla="*/ 3178947 h 3532456"/>
              <a:gd name="connsiteX82" fmla="*/ 2193936 w 3142852"/>
              <a:gd name="connsiteY82" fmla="*/ 3224731 h 3532456"/>
              <a:gd name="connsiteX83" fmla="*/ 2123806 w 3142852"/>
              <a:gd name="connsiteY83" fmla="*/ 3266994 h 3532456"/>
              <a:gd name="connsiteX84" fmla="*/ 2059304 w 3142852"/>
              <a:gd name="connsiteY84" fmla="*/ 3306395 h 3532456"/>
              <a:gd name="connsiteX85" fmla="*/ 1999997 w 3142852"/>
              <a:gd name="connsiteY85" fmla="*/ 3342274 h 3532456"/>
              <a:gd name="connsiteX86" fmla="*/ 1945668 w 3142852"/>
              <a:gd name="connsiteY86" fmla="*/ 3375513 h 3532456"/>
              <a:gd name="connsiteX87" fmla="*/ 1895668 w 3142852"/>
              <a:gd name="connsiteY87" fmla="*/ 3405228 h 3532456"/>
              <a:gd name="connsiteX88" fmla="*/ 1849781 w 3142852"/>
              <a:gd name="connsiteY88" fmla="*/ 3432083 h 3532456"/>
              <a:gd name="connsiteX89" fmla="*/ 1807356 w 3142852"/>
              <a:gd name="connsiteY89" fmla="*/ 3455415 h 3532456"/>
              <a:gd name="connsiteX90" fmla="*/ 1767962 w 3142852"/>
              <a:gd name="connsiteY90" fmla="*/ 3475886 h 3532456"/>
              <a:gd name="connsiteX91" fmla="*/ 1731167 w 3142852"/>
              <a:gd name="connsiteY91" fmla="*/ 3493055 h 3532456"/>
              <a:gd name="connsiteX92" fmla="*/ 1696534 w 3142852"/>
              <a:gd name="connsiteY92" fmla="*/ 3507363 h 3532456"/>
              <a:gd name="connsiteX93" fmla="*/ 1663850 w 3142852"/>
              <a:gd name="connsiteY93" fmla="*/ 3518369 h 3532456"/>
              <a:gd name="connsiteX94" fmla="*/ 1632249 w 3142852"/>
              <a:gd name="connsiteY94" fmla="*/ 3526073 h 3532456"/>
              <a:gd name="connsiteX95" fmla="*/ 1601512 w 3142852"/>
              <a:gd name="connsiteY95" fmla="*/ 3530916 h 3532456"/>
              <a:gd name="connsiteX96" fmla="*/ 1571643 w 3142852"/>
              <a:gd name="connsiteY96" fmla="*/ 3532456 h 3532456"/>
              <a:gd name="connsiteX97" fmla="*/ 1541339 w 3142852"/>
              <a:gd name="connsiteY97" fmla="*/ 3530916 h 3532456"/>
              <a:gd name="connsiteX98" fmla="*/ 1510604 w 3142852"/>
              <a:gd name="connsiteY98" fmla="*/ 3526073 h 3532456"/>
              <a:gd name="connsiteX99" fmla="*/ 1479003 w 3142852"/>
              <a:gd name="connsiteY99" fmla="*/ 3518369 h 3532456"/>
              <a:gd name="connsiteX100" fmla="*/ 1446318 w 3142852"/>
              <a:gd name="connsiteY100" fmla="*/ 3507363 h 3532456"/>
              <a:gd name="connsiteX101" fmla="*/ 1411687 w 3142852"/>
              <a:gd name="connsiteY101" fmla="*/ 3493055 h 3532456"/>
              <a:gd name="connsiteX102" fmla="*/ 1374890 w 3142852"/>
              <a:gd name="connsiteY102" fmla="*/ 3475886 h 3532456"/>
              <a:gd name="connsiteX103" fmla="*/ 1335496 w 3142852"/>
              <a:gd name="connsiteY103" fmla="*/ 3455415 h 3532456"/>
              <a:gd name="connsiteX104" fmla="*/ 1293071 w 3142852"/>
              <a:gd name="connsiteY104" fmla="*/ 3432083 h 3532456"/>
              <a:gd name="connsiteX105" fmla="*/ 1247184 w 3142852"/>
              <a:gd name="connsiteY105" fmla="*/ 3405228 h 3532456"/>
              <a:gd name="connsiteX106" fmla="*/ 1197184 w 3142852"/>
              <a:gd name="connsiteY106" fmla="*/ 3375513 h 3532456"/>
              <a:gd name="connsiteX107" fmla="*/ 1142856 w 3142852"/>
              <a:gd name="connsiteY107" fmla="*/ 3342274 h 3532456"/>
              <a:gd name="connsiteX108" fmla="*/ 1083548 w 3142852"/>
              <a:gd name="connsiteY108" fmla="*/ 3306395 h 3532456"/>
              <a:gd name="connsiteX109" fmla="*/ 1019046 w 3142852"/>
              <a:gd name="connsiteY109" fmla="*/ 3266994 h 3532456"/>
              <a:gd name="connsiteX110" fmla="*/ 948917 w 3142852"/>
              <a:gd name="connsiteY110" fmla="*/ 3224731 h 3532456"/>
              <a:gd name="connsiteX111" fmla="*/ 872510 w 3142852"/>
              <a:gd name="connsiteY111" fmla="*/ 3178947 h 3532456"/>
              <a:gd name="connsiteX112" fmla="*/ 789393 w 3142852"/>
              <a:gd name="connsiteY112" fmla="*/ 3130521 h 3532456"/>
              <a:gd name="connsiteX113" fmla="*/ 706276 w 3142852"/>
              <a:gd name="connsiteY113" fmla="*/ 3082314 h 3532456"/>
              <a:gd name="connsiteX114" fmla="*/ 628786 w 3142852"/>
              <a:gd name="connsiteY114" fmla="*/ 3038511 h 3532456"/>
              <a:gd name="connsiteX115" fmla="*/ 557359 w 3142852"/>
              <a:gd name="connsiteY115" fmla="*/ 2998450 h 3532456"/>
              <a:gd name="connsiteX116" fmla="*/ 491125 w 3142852"/>
              <a:gd name="connsiteY116" fmla="*/ 2961690 h 3532456"/>
              <a:gd name="connsiteX117" fmla="*/ 430735 w 3142852"/>
              <a:gd name="connsiteY117" fmla="*/ 2928232 h 3532456"/>
              <a:gd name="connsiteX118" fmla="*/ 375108 w 3142852"/>
              <a:gd name="connsiteY118" fmla="*/ 2897196 h 3532456"/>
              <a:gd name="connsiteX119" fmla="*/ 324458 w 3142852"/>
              <a:gd name="connsiteY119" fmla="*/ 2868580 h 3532456"/>
              <a:gd name="connsiteX120" fmla="*/ 278571 w 3142852"/>
              <a:gd name="connsiteY120" fmla="*/ 2841945 h 3532456"/>
              <a:gd name="connsiteX121" fmla="*/ 237012 w 3142852"/>
              <a:gd name="connsiteY121" fmla="*/ 2816412 h 3532456"/>
              <a:gd name="connsiteX122" fmla="*/ 199567 w 3142852"/>
              <a:gd name="connsiteY122" fmla="*/ 2792419 h 3532456"/>
              <a:gd name="connsiteX123" fmla="*/ 166667 w 3142852"/>
              <a:gd name="connsiteY123" fmla="*/ 2769086 h 3532456"/>
              <a:gd name="connsiteX124" fmla="*/ 137013 w 3142852"/>
              <a:gd name="connsiteY124" fmla="*/ 2745754 h 3532456"/>
              <a:gd name="connsiteX125" fmla="*/ 111039 w 3142852"/>
              <a:gd name="connsiteY125" fmla="*/ 2722862 h 3532456"/>
              <a:gd name="connsiteX126" fmla="*/ 88744 w 3142852"/>
              <a:gd name="connsiteY126" fmla="*/ 2699309 h 3532456"/>
              <a:gd name="connsiteX127" fmla="*/ 69264 w 3142852"/>
              <a:gd name="connsiteY127" fmla="*/ 2674876 h 3532456"/>
              <a:gd name="connsiteX128" fmla="*/ 52814 w 3142852"/>
              <a:gd name="connsiteY128" fmla="*/ 2649342 h 3532456"/>
              <a:gd name="connsiteX129" fmla="*/ 39178 w 3142852"/>
              <a:gd name="connsiteY129" fmla="*/ 2622267 h 3532456"/>
              <a:gd name="connsiteX130" fmla="*/ 27922 w 3142852"/>
              <a:gd name="connsiteY130" fmla="*/ 2593213 h 3532456"/>
              <a:gd name="connsiteX131" fmla="*/ 18831 w 3142852"/>
              <a:gd name="connsiteY131" fmla="*/ 2561736 h 3532456"/>
              <a:gd name="connsiteX132" fmla="*/ 12121 w 3142852"/>
              <a:gd name="connsiteY132" fmla="*/ 2527617 h 3532456"/>
              <a:gd name="connsiteX133" fmla="*/ 6710 w 3142852"/>
              <a:gd name="connsiteY133" fmla="*/ 2490417 h 3532456"/>
              <a:gd name="connsiteX134" fmla="*/ 3246 w 3142852"/>
              <a:gd name="connsiteY134" fmla="*/ 2449695 h 3532456"/>
              <a:gd name="connsiteX135" fmla="*/ 1082 w 3142852"/>
              <a:gd name="connsiteY135" fmla="*/ 2405231 h 3532456"/>
              <a:gd name="connsiteX136" fmla="*/ 216 w 3142852"/>
              <a:gd name="connsiteY136" fmla="*/ 2356365 h 3532456"/>
              <a:gd name="connsiteX137" fmla="*/ 0 w 3142852"/>
              <a:gd name="connsiteY137" fmla="*/ 2302656 h 3532456"/>
              <a:gd name="connsiteX138" fmla="*/ 649 w 3142852"/>
              <a:gd name="connsiteY138" fmla="*/ 2244105 h 3532456"/>
              <a:gd name="connsiteX139" fmla="*/ 1948 w 3142852"/>
              <a:gd name="connsiteY139" fmla="*/ 2180490 h 3532456"/>
              <a:gd name="connsiteX140" fmla="*/ 3246 w 3142852"/>
              <a:gd name="connsiteY140" fmla="*/ 2110713 h 3532456"/>
              <a:gd name="connsiteX141" fmla="*/ 4762 w 3142852"/>
              <a:gd name="connsiteY141" fmla="*/ 2034773 h 3532456"/>
              <a:gd name="connsiteX142" fmla="*/ 6061 w 3142852"/>
              <a:gd name="connsiteY142" fmla="*/ 1952449 h 3532456"/>
              <a:gd name="connsiteX143" fmla="*/ 7143 w 3142852"/>
              <a:gd name="connsiteY143" fmla="*/ 1862860 h 3532456"/>
              <a:gd name="connsiteX144" fmla="*/ 7576 w 3142852"/>
              <a:gd name="connsiteY144" fmla="*/ 1766229 h 3532456"/>
              <a:gd name="connsiteX145" fmla="*/ 7143 w 3142852"/>
              <a:gd name="connsiteY145" fmla="*/ 1669596 h 3532456"/>
              <a:gd name="connsiteX146" fmla="*/ 6061 w 3142852"/>
              <a:gd name="connsiteY146" fmla="*/ 1580009 h 3532456"/>
              <a:gd name="connsiteX147" fmla="*/ 4762 w 3142852"/>
              <a:gd name="connsiteY147" fmla="*/ 1497684 h 3532456"/>
              <a:gd name="connsiteX148" fmla="*/ 3246 w 3142852"/>
              <a:gd name="connsiteY148" fmla="*/ 1421743 h 3532456"/>
              <a:gd name="connsiteX149" fmla="*/ 1948 w 3142852"/>
              <a:gd name="connsiteY149" fmla="*/ 1351966 h 3532456"/>
              <a:gd name="connsiteX150" fmla="*/ 649 w 3142852"/>
              <a:gd name="connsiteY150" fmla="*/ 1288352 h 3532456"/>
              <a:gd name="connsiteX151" fmla="*/ 0 w 3142852"/>
              <a:gd name="connsiteY151" fmla="*/ 1229800 h 3532456"/>
              <a:gd name="connsiteX152" fmla="*/ 216 w 3142852"/>
              <a:gd name="connsiteY152" fmla="*/ 1176091 h 3532456"/>
              <a:gd name="connsiteX153" fmla="*/ 1082 w 3142852"/>
              <a:gd name="connsiteY153" fmla="*/ 1127225 h 3532456"/>
              <a:gd name="connsiteX154" fmla="*/ 3246 w 3142852"/>
              <a:gd name="connsiteY154" fmla="*/ 1082762 h 3532456"/>
              <a:gd name="connsiteX155" fmla="*/ 6710 w 3142852"/>
              <a:gd name="connsiteY155" fmla="*/ 1042039 h 3532456"/>
              <a:gd name="connsiteX156" fmla="*/ 11905 w 3142852"/>
              <a:gd name="connsiteY156" fmla="*/ 1004840 h 3532456"/>
              <a:gd name="connsiteX157" fmla="*/ 18831 w 3142852"/>
              <a:gd name="connsiteY157" fmla="*/ 970722 h 3532456"/>
              <a:gd name="connsiteX158" fmla="*/ 27922 w 3142852"/>
              <a:gd name="connsiteY158" fmla="*/ 939245 h 3532456"/>
              <a:gd name="connsiteX159" fmla="*/ 39178 w 3142852"/>
              <a:gd name="connsiteY159" fmla="*/ 910189 h 3532456"/>
              <a:gd name="connsiteX160" fmla="*/ 52814 w 3142852"/>
              <a:gd name="connsiteY160" fmla="*/ 883114 h 3532456"/>
              <a:gd name="connsiteX161" fmla="*/ 69264 w 3142852"/>
              <a:gd name="connsiteY161" fmla="*/ 857580 h 3532456"/>
              <a:gd name="connsiteX162" fmla="*/ 88744 w 3142852"/>
              <a:gd name="connsiteY162" fmla="*/ 833147 h 3532456"/>
              <a:gd name="connsiteX163" fmla="*/ 111039 w 3142852"/>
              <a:gd name="connsiteY163" fmla="*/ 809595 h 3532456"/>
              <a:gd name="connsiteX164" fmla="*/ 137013 w 3142852"/>
              <a:gd name="connsiteY164" fmla="*/ 786702 h 3532456"/>
              <a:gd name="connsiteX165" fmla="*/ 166450 w 3142852"/>
              <a:gd name="connsiteY165" fmla="*/ 763370 h 3532456"/>
              <a:gd name="connsiteX166" fmla="*/ 199567 w 3142852"/>
              <a:gd name="connsiteY166" fmla="*/ 740037 h 3532456"/>
              <a:gd name="connsiteX167" fmla="*/ 237012 w 3142852"/>
              <a:gd name="connsiteY167" fmla="*/ 715825 h 3532456"/>
              <a:gd name="connsiteX168" fmla="*/ 278354 w 3142852"/>
              <a:gd name="connsiteY168" fmla="*/ 690511 h 3532456"/>
              <a:gd name="connsiteX169" fmla="*/ 324458 w 3142852"/>
              <a:gd name="connsiteY169" fmla="*/ 663876 h 3532456"/>
              <a:gd name="connsiteX170" fmla="*/ 375108 w 3142852"/>
              <a:gd name="connsiteY170" fmla="*/ 635262 h 3532456"/>
              <a:gd name="connsiteX171" fmla="*/ 430735 w 3142852"/>
              <a:gd name="connsiteY171" fmla="*/ 604225 h 3532456"/>
              <a:gd name="connsiteX172" fmla="*/ 491125 w 3142852"/>
              <a:gd name="connsiteY172" fmla="*/ 570547 h 3532456"/>
              <a:gd name="connsiteX173" fmla="*/ 557359 w 3142852"/>
              <a:gd name="connsiteY173" fmla="*/ 533787 h 3532456"/>
              <a:gd name="connsiteX174" fmla="*/ 628786 w 3142852"/>
              <a:gd name="connsiteY174" fmla="*/ 493945 h 3532456"/>
              <a:gd name="connsiteX175" fmla="*/ 706276 w 3142852"/>
              <a:gd name="connsiteY175" fmla="*/ 450142 h 3532456"/>
              <a:gd name="connsiteX176" fmla="*/ 789393 w 3142852"/>
              <a:gd name="connsiteY176" fmla="*/ 401935 h 3532456"/>
              <a:gd name="connsiteX177" fmla="*/ 872510 w 3142852"/>
              <a:gd name="connsiteY177" fmla="*/ 353510 h 3532456"/>
              <a:gd name="connsiteX178" fmla="*/ 948917 w 3142852"/>
              <a:gd name="connsiteY178" fmla="*/ 307725 h 3532456"/>
              <a:gd name="connsiteX179" fmla="*/ 1019046 w 3142852"/>
              <a:gd name="connsiteY179" fmla="*/ 265462 h 3532456"/>
              <a:gd name="connsiteX180" fmla="*/ 1083548 w 3142852"/>
              <a:gd name="connsiteY180" fmla="*/ 226062 h 3532456"/>
              <a:gd name="connsiteX181" fmla="*/ 1142856 w 3142852"/>
              <a:gd name="connsiteY181" fmla="*/ 190182 h 3532456"/>
              <a:gd name="connsiteX182" fmla="*/ 1197184 w 3142852"/>
              <a:gd name="connsiteY182" fmla="*/ 156945 h 3532456"/>
              <a:gd name="connsiteX183" fmla="*/ 1247184 w 3142852"/>
              <a:gd name="connsiteY183" fmla="*/ 127229 h 3532456"/>
              <a:gd name="connsiteX184" fmla="*/ 1293071 w 3142852"/>
              <a:gd name="connsiteY184" fmla="*/ 100374 h 3532456"/>
              <a:gd name="connsiteX185" fmla="*/ 1335496 w 3142852"/>
              <a:gd name="connsiteY185" fmla="*/ 77042 h 3532456"/>
              <a:gd name="connsiteX186" fmla="*/ 1374890 w 3142852"/>
              <a:gd name="connsiteY186" fmla="*/ 56570 h 3532456"/>
              <a:gd name="connsiteX187" fmla="*/ 1411687 w 3142852"/>
              <a:gd name="connsiteY187" fmla="*/ 39402 h 3532456"/>
              <a:gd name="connsiteX188" fmla="*/ 1446318 w 3142852"/>
              <a:gd name="connsiteY188" fmla="*/ 25093 h 3532456"/>
              <a:gd name="connsiteX189" fmla="*/ 1479003 w 3142852"/>
              <a:gd name="connsiteY189" fmla="*/ 14088 h 3532456"/>
              <a:gd name="connsiteX190" fmla="*/ 1510604 w 3142852"/>
              <a:gd name="connsiteY190" fmla="*/ 6384 h 3532456"/>
              <a:gd name="connsiteX191" fmla="*/ 1541339 w 3142852"/>
              <a:gd name="connsiteY191" fmla="*/ 1541 h 353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142852" h="3532456">
                <a:moveTo>
                  <a:pt x="1571643" y="0"/>
                </a:moveTo>
                <a:lnTo>
                  <a:pt x="1601512" y="1541"/>
                </a:lnTo>
                <a:lnTo>
                  <a:pt x="1632249" y="6384"/>
                </a:lnTo>
                <a:lnTo>
                  <a:pt x="1663850" y="14088"/>
                </a:lnTo>
                <a:lnTo>
                  <a:pt x="1696534" y="25093"/>
                </a:lnTo>
                <a:lnTo>
                  <a:pt x="1731167" y="39402"/>
                </a:lnTo>
                <a:lnTo>
                  <a:pt x="1767962" y="56570"/>
                </a:lnTo>
                <a:lnTo>
                  <a:pt x="1807356" y="77042"/>
                </a:lnTo>
                <a:lnTo>
                  <a:pt x="1849781" y="100374"/>
                </a:lnTo>
                <a:lnTo>
                  <a:pt x="1895668" y="127229"/>
                </a:lnTo>
                <a:lnTo>
                  <a:pt x="1945668" y="156945"/>
                </a:lnTo>
                <a:lnTo>
                  <a:pt x="1999997" y="190182"/>
                </a:lnTo>
                <a:lnTo>
                  <a:pt x="2059304" y="226062"/>
                </a:lnTo>
                <a:lnTo>
                  <a:pt x="2123806" y="265462"/>
                </a:lnTo>
                <a:lnTo>
                  <a:pt x="2193936" y="307725"/>
                </a:lnTo>
                <a:lnTo>
                  <a:pt x="2270342" y="353510"/>
                </a:lnTo>
                <a:lnTo>
                  <a:pt x="2353459" y="401935"/>
                </a:lnTo>
                <a:lnTo>
                  <a:pt x="2436576" y="450142"/>
                </a:lnTo>
                <a:lnTo>
                  <a:pt x="2514065" y="493945"/>
                </a:lnTo>
                <a:lnTo>
                  <a:pt x="2585493" y="534007"/>
                </a:lnTo>
                <a:lnTo>
                  <a:pt x="2651727" y="570766"/>
                </a:lnTo>
                <a:lnTo>
                  <a:pt x="2712117" y="604225"/>
                </a:lnTo>
                <a:lnTo>
                  <a:pt x="2767744" y="635262"/>
                </a:lnTo>
                <a:lnTo>
                  <a:pt x="2818394" y="663876"/>
                </a:lnTo>
                <a:lnTo>
                  <a:pt x="2864281" y="690511"/>
                </a:lnTo>
                <a:lnTo>
                  <a:pt x="2905840" y="716044"/>
                </a:lnTo>
                <a:lnTo>
                  <a:pt x="2943286" y="740037"/>
                </a:lnTo>
                <a:lnTo>
                  <a:pt x="2976186" y="763370"/>
                </a:lnTo>
                <a:lnTo>
                  <a:pt x="3005840" y="786702"/>
                </a:lnTo>
                <a:lnTo>
                  <a:pt x="3031813" y="809595"/>
                </a:lnTo>
                <a:lnTo>
                  <a:pt x="3054108" y="833147"/>
                </a:lnTo>
                <a:lnTo>
                  <a:pt x="3073588" y="857580"/>
                </a:lnTo>
                <a:lnTo>
                  <a:pt x="3090038" y="883114"/>
                </a:lnTo>
                <a:lnTo>
                  <a:pt x="3103675" y="910189"/>
                </a:lnTo>
                <a:lnTo>
                  <a:pt x="3114930" y="939245"/>
                </a:lnTo>
                <a:lnTo>
                  <a:pt x="3124021" y="970722"/>
                </a:lnTo>
                <a:lnTo>
                  <a:pt x="3130731" y="1004840"/>
                </a:lnTo>
                <a:lnTo>
                  <a:pt x="3136142" y="1042039"/>
                </a:lnTo>
                <a:lnTo>
                  <a:pt x="3139605" y="1082762"/>
                </a:lnTo>
                <a:lnTo>
                  <a:pt x="3141770" y="1127225"/>
                </a:lnTo>
                <a:lnTo>
                  <a:pt x="3142636" y="1176091"/>
                </a:lnTo>
                <a:lnTo>
                  <a:pt x="3142852" y="1229800"/>
                </a:lnTo>
                <a:lnTo>
                  <a:pt x="3142203" y="1288352"/>
                </a:lnTo>
                <a:lnTo>
                  <a:pt x="3140904" y="1351966"/>
                </a:lnTo>
                <a:lnTo>
                  <a:pt x="3139605" y="1421743"/>
                </a:lnTo>
                <a:lnTo>
                  <a:pt x="3138090" y="1497684"/>
                </a:lnTo>
                <a:lnTo>
                  <a:pt x="3136791" y="1580009"/>
                </a:lnTo>
                <a:lnTo>
                  <a:pt x="3135709" y="1669596"/>
                </a:lnTo>
                <a:lnTo>
                  <a:pt x="3135277" y="1766229"/>
                </a:lnTo>
                <a:lnTo>
                  <a:pt x="3135709" y="1862860"/>
                </a:lnTo>
                <a:lnTo>
                  <a:pt x="3136791" y="1952449"/>
                </a:lnTo>
                <a:lnTo>
                  <a:pt x="3138090" y="2034773"/>
                </a:lnTo>
                <a:lnTo>
                  <a:pt x="3139605" y="2110713"/>
                </a:lnTo>
                <a:lnTo>
                  <a:pt x="3140904" y="2180490"/>
                </a:lnTo>
                <a:lnTo>
                  <a:pt x="3142203" y="2244105"/>
                </a:lnTo>
                <a:lnTo>
                  <a:pt x="3142852" y="2302656"/>
                </a:lnTo>
                <a:lnTo>
                  <a:pt x="3142636" y="2356365"/>
                </a:lnTo>
                <a:lnTo>
                  <a:pt x="3141770" y="2405231"/>
                </a:lnTo>
                <a:lnTo>
                  <a:pt x="3139605" y="2449695"/>
                </a:lnTo>
                <a:lnTo>
                  <a:pt x="3136142" y="2490417"/>
                </a:lnTo>
                <a:lnTo>
                  <a:pt x="3130948" y="2527617"/>
                </a:lnTo>
                <a:lnTo>
                  <a:pt x="3124021" y="2561736"/>
                </a:lnTo>
                <a:lnTo>
                  <a:pt x="3114930" y="2593213"/>
                </a:lnTo>
                <a:lnTo>
                  <a:pt x="3103675" y="2622267"/>
                </a:lnTo>
                <a:lnTo>
                  <a:pt x="3090038" y="2649342"/>
                </a:lnTo>
                <a:lnTo>
                  <a:pt x="3073588" y="2674876"/>
                </a:lnTo>
                <a:lnTo>
                  <a:pt x="3054108" y="2699309"/>
                </a:lnTo>
                <a:lnTo>
                  <a:pt x="3031813" y="2722862"/>
                </a:lnTo>
                <a:lnTo>
                  <a:pt x="3005840" y="2745754"/>
                </a:lnTo>
                <a:lnTo>
                  <a:pt x="2976402" y="2769086"/>
                </a:lnTo>
                <a:lnTo>
                  <a:pt x="2943286" y="2792419"/>
                </a:lnTo>
                <a:lnTo>
                  <a:pt x="2905840" y="2816632"/>
                </a:lnTo>
                <a:lnTo>
                  <a:pt x="2864498" y="2841945"/>
                </a:lnTo>
                <a:lnTo>
                  <a:pt x="2818394" y="2868580"/>
                </a:lnTo>
                <a:lnTo>
                  <a:pt x="2767744" y="2897196"/>
                </a:lnTo>
                <a:lnTo>
                  <a:pt x="2712117" y="2928232"/>
                </a:lnTo>
                <a:lnTo>
                  <a:pt x="2651727" y="2961910"/>
                </a:lnTo>
                <a:lnTo>
                  <a:pt x="2585493" y="2998669"/>
                </a:lnTo>
                <a:lnTo>
                  <a:pt x="2514065" y="3038511"/>
                </a:lnTo>
                <a:lnTo>
                  <a:pt x="2436576" y="3082314"/>
                </a:lnTo>
                <a:lnTo>
                  <a:pt x="2353459" y="3130521"/>
                </a:lnTo>
                <a:lnTo>
                  <a:pt x="2270342" y="3178947"/>
                </a:lnTo>
                <a:lnTo>
                  <a:pt x="2193936" y="3224731"/>
                </a:lnTo>
                <a:lnTo>
                  <a:pt x="2123806" y="3266994"/>
                </a:lnTo>
                <a:lnTo>
                  <a:pt x="2059304" y="3306395"/>
                </a:lnTo>
                <a:lnTo>
                  <a:pt x="1999997" y="3342274"/>
                </a:lnTo>
                <a:lnTo>
                  <a:pt x="1945668" y="3375513"/>
                </a:lnTo>
                <a:lnTo>
                  <a:pt x="1895668" y="3405228"/>
                </a:lnTo>
                <a:lnTo>
                  <a:pt x="1849781" y="3432083"/>
                </a:lnTo>
                <a:lnTo>
                  <a:pt x="1807356" y="3455415"/>
                </a:lnTo>
                <a:lnTo>
                  <a:pt x="1767962" y="3475886"/>
                </a:lnTo>
                <a:lnTo>
                  <a:pt x="1731167" y="3493055"/>
                </a:lnTo>
                <a:lnTo>
                  <a:pt x="1696534" y="3507363"/>
                </a:lnTo>
                <a:lnTo>
                  <a:pt x="1663850" y="3518369"/>
                </a:lnTo>
                <a:lnTo>
                  <a:pt x="1632249" y="3526073"/>
                </a:lnTo>
                <a:lnTo>
                  <a:pt x="1601512" y="3530916"/>
                </a:lnTo>
                <a:lnTo>
                  <a:pt x="1571643" y="3532456"/>
                </a:lnTo>
                <a:lnTo>
                  <a:pt x="1541339" y="3530916"/>
                </a:lnTo>
                <a:lnTo>
                  <a:pt x="1510604" y="3526073"/>
                </a:lnTo>
                <a:lnTo>
                  <a:pt x="1479003" y="3518369"/>
                </a:lnTo>
                <a:lnTo>
                  <a:pt x="1446318" y="3507363"/>
                </a:lnTo>
                <a:lnTo>
                  <a:pt x="1411687" y="3493055"/>
                </a:lnTo>
                <a:lnTo>
                  <a:pt x="1374890" y="3475886"/>
                </a:lnTo>
                <a:lnTo>
                  <a:pt x="1335496" y="3455415"/>
                </a:lnTo>
                <a:lnTo>
                  <a:pt x="1293071" y="3432083"/>
                </a:lnTo>
                <a:lnTo>
                  <a:pt x="1247184" y="3405228"/>
                </a:lnTo>
                <a:lnTo>
                  <a:pt x="1197184" y="3375513"/>
                </a:lnTo>
                <a:lnTo>
                  <a:pt x="1142856" y="3342274"/>
                </a:lnTo>
                <a:lnTo>
                  <a:pt x="1083548" y="3306395"/>
                </a:lnTo>
                <a:lnTo>
                  <a:pt x="1019046" y="3266994"/>
                </a:lnTo>
                <a:lnTo>
                  <a:pt x="948917" y="3224731"/>
                </a:lnTo>
                <a:lnTo>
                  <a:pt x="872510" y="3178947"/>
                </a:lnTo>
                <a:lnTo>
                  <a:pt x="789393" y="3130521"/>
                </a:lnTo>
                <a:lnTo>
                  <a:pt x="706276" y="3082314"/>
                </a:lnTo>
                <a:lnTo>
                  <a:pt x="628786" y="3038511"/>
                </a:lnTo>
                <a:lnTo>
                  <a:pt x="557359" y="2998450"/>
                </a:lnTo>
                <a:lnTo>
                  <a:pt x="491125" y="2961690"/>
                </a:lnTo>
                <a:lnTo>
                  <a:pt x="430735" y="2928232"/>
                </a:lnTo>
                <a:lnTo>
                  <a:pt x="375108" y="2897196"/>
                </a:lnTo>
                <a:lnTo>
                  <a:pt x="324458" y="2868580"/>
                </a:lnTo>
                <a:lnTo>
                  <a:pt x="278571" y="2841945"/>
                </a:lnTo>
                <a:lnTo>
                  <a:pt x="237012" y="2816412"/>
                </a:lnTo>
                <a:lnTo>
                  <a:pt x="199567" y="2792419"/>
                </a:lnTo>
                <a:lnTo>
                  <a:pt x="166667" y="2769086"/>
                </a:lnTo>
                <a:lnTo>
                  <a:pt x="137013" y="2745754"/>
                </a:lnTo>
                <a:lnTo>
                  <a:pt x="111039" y="2722862"/>
                </a:lnTo>
                <a:lnTo>
                  <a:pt x="88744" y="2699309"/>
                </a:lnTo>
                <a:lnTo>
                  <a:pt x="69264" y="2674876"/>
                </a:lnTo>
                <a:lnTo>
                  <a:pt x="52814" y="2649342"/>
                </a:lnTo>
                <a:lnTo>
                  <a:pt x="39178" y="2622267"/>
                </a:lnTo>
                <a:lnTo>
                  <a:pt x="27922" y="2593213"/>
                </a:lnTo>
                <a:lnTo>
                  <a:pt x="18831" y="2561736"/>
                </a:lnTo>
                <a:lnTo>
                  <a:pt x="12121" y="2527617"/>
                </a:lnTo>
                <a:lnTo>
                  <a:pt x="6710" y="2490417"/>
                </a:lnTo>
                <a:lnTo>
                  <a:pt x="3246" y="2449695"/>
                </a:lnTo>
                <a:lnTo>
                  <a:pt x="1082" y="2405231"/>
                </a:lnTo>
                <a:lnTo>
                  <a:pt x="216" y="2356365"/>
                </a:lnTo>
                <a:lnTo>
                  <a:pt x="0" y="2302656"/>
                </a:lnTo>
                <a:lnTo>
                  <a:pt x="649" y="2244105"/>
                </a:lnTo>
                <a:lnTo>
                  <a:pt x="1948" y="2180490"/>
                </a:lnTo>
                <a:lnTo>
                  <a:pt x="3246" y="2110713"/>
                </a:lnTo>
                <a:lnTo>
                  <a:pt x="4762" y="2034773"/>
                </a:lnTo>
                <a:lnTo>
                  <a:pt x="6061" y="1952449"/>
                </a:lnTo>
                <a:lnTo>
                  <a:pt x="7143" y="1862860"/>
                </a:lnTo>
                <a:lnTo>
                  <a:pt x="7576" y="1766229"/>
                </a:lnTo>
                <a:lnTo>
                  <a:pt x="7143" y="1669596"/>
                </a:lnTo>
                <a:lnTo>
                  <a:pt x="6061" y="1580009"/>
                </a:lnTo>
                <a:lnTo>
                  <a:pt x="4762" y="1497684"/>
                </a:lnTo>
                <a:lnTo>
                  <a:pt x="3246" y="1421743"/>
                </a:lnTo>
                <a:lnTo>
                  <a:pt x="1948" y="1351966"/>
                </a:lnTo>
                <a:lnTo>
                  <a:pt x="649" y="1288352"/>
                </a:lnTo>
                <a:lnTo>
                  <a:pt x="0" y="1229800"/>
                </a:lnTo>
                <a:lnTo>
                  <a:pt x="216" y="1176091"/>
                </a:lnTo>
                <a:lnTo>
                  <a:pt x="1082" y="1127225"/>
                </a:lnTo>
                <a:lnTo>
                  <a:pt x="3246" y="1082762"/>
                </a:lnTo>
                <a:lnTo>
                  <a:pt x="6710" y="1042039"/>
                </a:lnTo>
                <a:lnTo>
                  <a:pt x="11905" y="1004840"/>
                </a:lnTo>
                <a:lnTo>
                  <a:pt x="18831" y="970722"/>
                </a:lnTo>
                <a:lnTo>
                  <a:pt x="27922" y="939245"/>
                </a:lnTo>
                <a:lnTo>
                  <a:pt x="39178" y="910189"/>
                </a:lnTo>
                <a:lnTo>
                  <a:pt x="52814" y="883114"/>
                </a:lnTo>
                <a:lnTo>
                  <a:pt x="69264" y="857580"/>
                </a:lnTo>
                <a:lnTo>
                  <a:pt x="88744" y="833147"/>
                </a:lnTo>
                <a:lnTo>
                  <a:pt x="111039" y="809595"/>
                </a:lnTo>
                <a:lnTo>
                  <a:pt x="137013" y="786702"/>
                </a:lnTo>
                <a:lnTo>
                  <a:pt x="166450" y="763370"/>
                </a:lnTo>
                <a:lnTo>
                  <a:pt x="199567" y="740037"/>
                </a:lnTo>
                <a:lnTo>
                  <a:pt x="237012" y="715825"/>
                </a:lnTo>
                <a:lnTo>
                  <a:pt x="278354" y="690511"/>
                </a:lnTo>
                <a:lnTo>
                  <a:pt x="324458" y="663876"/>
                </a:lnTo>
                <a:lnTo>
                  <a:pt x="375108" y="635262"/>
                </a:lnTo>
                <a:lnTo>
                  <a:pt x="430735" y="604225"/>
                </a:lnTo>
                <a:lnTo>
                  <a:pt x="491125" y="570547"/>
                </a:lnTo>
                <a:lnTo>
                  <a:pt x="557359" y="533787"/>
                </a:lnTo>
                <a:lnTo>
                  <a:pt x="628786" y="493945"/>
                </a:lnTo>
                <a:lnTo>
                  <a:pt x="706276" y="450142"/>
                </a:lnTo>
                <a:lnTo>
                  <a:pt x="789393" y="401935"/>
                </a:lnTo>
                <a:lnTo>
                  <a:pt x="872510" y="353510"/>
                </a:lnTo>
                <a:lnTo>
                  <a:pt x="948917" y="307725"/>
                </a:lnTo>
                <a:lnTo>
                  <a:pt x="1019046" y="265462"/>
                </a:lnTo>
                <a:lnTo>
                  <a:pt x="1083548" y="226062"/>
                </a:lnTo>
                <a:lnTo>
                  <a:pt x="1142856" y="190182"/>
                </a:lnTo>
                <a:lnTo>
                  <a:pt x="1197184" y="156945"/>
                </a:lnTo>
                <a:lnTo>
                  <a:pt x="1247184" y="127229"/>
                </a:lnTo>
                <a:lnTo>
                  <a:pt x="1293071" y="100374"/>
                </a:lnTo>
                <a:lnTo>
                  <a:pt x="1335496" y="77042"/>
                </a:lnTo>
                <a:lnTo>
                  <a:pt x="1374890" y="56570"/>
                </a:lnTo>
                <a:lnTo>
                  <a:pt x="1411687" y="39402"/>
                </a:lnTo>
                <a:lnTo>
                  <a:pt x="1446318" y="25093"/>
                </a:lnTo>
                <a:lnTo>
                  <a:pt x="1479003" y="14088"/>
                </a:lnTo>
                <a:lnTo>
                  <a:pt x="1510604" y="6384"/>
                </a:lnTo>
                <a:lnTo>
                  <a:pt x="1541339" y="1541"/>
                </a:lnTo>
                <a:close/>
              </a:path>
            </a:pathLst>
          </a:custGeom>
        </p:spPr>
      </p:pic>
      <p:pic>
        <p:nvPicPr>
          <p:cNvPr id="102" name="图片占位符 43">
            <a:extLst>
              <a:ext uri="{FF2B5EF4-FFF2-40B4-BE49-F238E27FC236}">
                <a16:creationId xmlns:a16="http://schemas.microsoft.com/office/drawing/2014/main" id="{324F1EE3-71C8-40EC-A82A-652A7937FAD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117073" y="2325107"/>
            <a:ext cx="1967324" cy="2207785"/>
          </a:xfrm>
          <a:custGeom>
            <a:avLst/>
            <a:gdLst>
              <a:gd name="connsiteX0" fmla="*/ 1571643 w 3142852"/>
              <a:gd name="connsiteY0" fmla="*/ 0 h 3532456"/>
              <a:gd name="connsiteX1" fmla="*/ 1601512 w 3142852"/>
              <a:gd name="connsiteY1" fmla="*/ 1541 h 3532456"/>
              <a:gd name="connsiteX2" fmla="*/ 1632249 w 3142852"/>
              <a:gd name="connsiteY2" fmla="*/ 6384 h 3532456"/>
              <a:gd name="connsiteX3" fmla="*/ 1663850 w 3142852"/>
              <a:gd name="connsiteY3" fmla="*/ 14088 h 3532456"/>
              <a:gd name="connsiteX4" fmla="*/ 1696534 w 3142852"/>
              <a:gd name="connsiteY4" fmla="*/ 25093 h 3532456"/>
              <a:gd name="connsiteX5" fmla="*/ 1731167 w 3142852"/>
              <a:gd name="connsiteY5" fmla="*/ 39402 h 3532456"/>
              <a:gd name="connsiteX6" fmla="*/ 1767962 w 3142852"/>
              <a:gd name="connsiteY6" fmla="*/ 56570 h 3532456"/>
              <a:gd name="connsiteX7" fmla="*/ 1807356 w 3142852"/>
              <a:gd name="connsiteY7" fmla="*/ 77042 h 3532456"/>
              <a:gd name="connsiteX8" fmla="*/ 1849781 w 3142852"/>
              <a:gd name="connsiteY8" fmla="*/ 100374 h 3532456"/>
              <a:gd name="connsiteX9" fmla="*/ 1895668 w 3142852"/>
              <a:gd name="connsiteY9" fmla="*/ 127229 h 3532456"/>
              <a:gd name="connsiteX10" fmla="*/ 1945668 w 3142852"/>
              <a:gd name="connsiteY10" fmla="*/ 156945 h 3532456"/>
              <a:gd name="connsiteX11" fmla="*/ 1999997 w 3142852"/>
              <a:gd name="connsiteY11" fmla="*/ 190182 h 3532456"/>
              <a:gd name="connsiteX12" fmla="*/ 2059304 w 3142852"/>
              <a:gd name="connsiteY12" fmla="*/ 226062 h 3532456"/>
              <a:gd name="connsiteX13" fmla="*/ 2123806 w 3142852"/>
              <a:gd name="connsiteY13" fmla="*/ 265462 h 3532456"/>
              <a:gd name="connsiteX14" fmla="*/ 2193936 w 3142852"/>
              <a:gd name="connsiteY14" fmla="*/ 307725 h 3532456"/>
              <a:gd name="connsiteX15" fmla="*/ 2270342 w 3142852"/>
              <a:gd name="connsiteY15" fmla="*/ 353510 h 3532456"/>
              <a:gd name="connsiteX16" fmla="*/ 2353459 w 3142852"/>
              <a:gd name="connsiteY16" fmla="*/ 401935 h 3532456"/>
              <a:gd name="connsiteX17" fmla="*/ 2436576 w 3142852"/>
              <a:gd name="connsiteY17" fmla="*/ 450142 h 3532456"/>
              <a:gd name="connsiteX18" fmla="*/ 2514065 w 3142852"/>
              <a:gd name="connsiteY18" fmla="*/ 493945 h 3532456"/>
              <a:gd name="connsiteX19" fmla="*/ 2585493 w 3142852"/>
              <a:gd name="connsiteY19" fmla="*/ 534007 h 3532456"/>
              <a:gd name="connsiteX20" fmla="*/ 2651727 w 3142852"/>
              <a:gd name="connsiteY20" fmla="*/ 570766 h 3532456"/>
              <a:gd name="connsiteX21" fmla="*/ 2712117 w 3142852"/>
              <a:gd name="connsiteY21" fmla="*/ 604225 h 3532456"/>
              <a:gd name="connsiteX22" fmla="*/ 2767744 w 3142852"/>
              <a:gd name="connsiteY22" fmla="*/ 635262 h 3532456"/>
              <a:gd name="connsiteX23" fmla="*/ 2818394 w 3142852"/>
              <a:gd name="connsiteY23" fmla="*/ 663876 h 3532456"/>
              <a:gd name="connsiteX24" fmla="*/ 2864281 w 3142852"/>
              <a:gd name="connsiteY24" fmla="*/ 690511 h 3532456"/>
              <a:gd name="connsiteX25" fmla="*/ 2905840 w 3142852"/>
              <a:gd name="connsiteY25" fmla="*/ 716044 h 3532456"/>
              <a:gd name="connsiteX26" fmla="*/ 2943286 w 3142852"/>
              <a:gd name="connsiteY26" fmla="*/ 740037 h 3532456"/>
              <a:gd name="connsiteX27" fmla="*/ 2976186 w 3142852"/>
              <a:gd name="connsiteY27" fmla="*/ 763370 h 3532456"/>
              <a:gd name="connsiteX28" fmla="*/ 3005840 w 3142852"/>
              <a:gd name="connsiteY28" fmla="*/ 786702 h 3532456"/>
              <a:gd name="connsiteX29" fmla="*/ 3031813 w 3142852"/>
              <a:gd name="connsiteY29" fmla="*/ 809595 h 3532456"/>
              <a:gd name="connsiteX30" fmla="*/ 3054108 w 3142852"/>
              <a:gd name="connsiteY30" fmla="*/ 833147 h 3532456"/>
              <a:gd name="connsiteX31" fmla="*/ 3073588 w 3142852"/>
              <a:gd name="connsiteY31" fmla="*/ 857580 h 3532456"/>
              <a:gd name="connsiteX32" fmla="*/ 3090038 w 3142852"/>
              <a:gd name="connsiteY32" fmla="*/ 883114 h 3532456"/>
              <a:gd name="connsiteX33" fmla="*/ 3103675 w 3142852"/>
              <a:gd name="connsiteY33" fmla="*/ 910189 h 3532456"/>
              <a:gd name="connsiteX34" fmla="*/ 3114930 w 3142852"/>
              <a:gd name="connsiteY34" fmla="*/ 939245 h 3532456"/>
              <a:gd name="connsiteX35" fmla="*/ 3124021 w 3142852"/>
              <a:gd name="connsiteY35" fmla="*/ 970722 h 3532456"/>
              <a:gd name="connsiteX36" fmla="*/ 3130731 w 3142852"/>
              <a:gd name="connsiteY36" fmla="*/ 1004840 h 3532456"/>
              <a:gd name="connsiteX37" fmla="*/ 3136142 w 3142852"/>
              <a:gd name="connsiteY37" fmla="*/ 1042039 h 3532456"/>
              <a:gd name="connsiteX38" fmla="*/ 3139605 w 3142852"/>
              <a:gd name="connsiteY38" fmla="*/ 1082762 h 3532456"/>
              <a:gd name="connsiteX39" fmla="*/ 3141770 w 3142852"/>
              <a:gd name="connsiteY39" fmla="*/ 1127225 h 3532456"/>
              <a:gd name="connsiteX40" fmla="*/ 3142636 w 3142852"/>
              <a:gd name="connsiteY40" fmla="*/ 1176091 h 3532456"/>
              <a:gd name="connsiteX41" fmla="*/ 3142852 w 3142852"/>
              <a:gd name="connsiteY41" fmla="*/ 1229800 h 3532456"/>
              <a:gd name="connsiteX42" fmla="*/ 3142203 w 3142852"/>
              <a:gd name="connsiteY42" fmla="*/ 1288352 h 3532456"/>
              <a:gd name="connsiteX43" fmla="*/ 3140904 w 3142852"/>
              <a:gd name="connsiteY43" fmla="*/ 1351966 h 3532456"/>
              <a:gd name="connsiteX44" fmla="*/ 3139605 w 3142852"/>
              <a:gd name="connsiteY44" fmla="*/ 1421743 h 3532456"/>
              <a:gd name="connsiteX45" fmla="*/ 3138090 w 3142852"/>
              <a:gd name="connsiteY45" fmla="*/ 1497684 h 3532456"/>
              <a:gd name="connsiteX46" fmla="*/ 3136791 w 3142852"/>
              <a:gd name="connsiteY46" fmla="*/ 1580009 h 3532456"/>
              <a:gd name="connsiteX47" fmla="*/ 3135709 w 3142852"/>
              <a:gd name="connsiteY47" fmla="*/ 1669596 h 3532456"/>
              <a:gd name="connsiteX48" fmla="*/ 3135277 w 3142852"/>
              <a:gd name="connsiteY48" fmla="*/ 1766229 h 3532456"/>
              <a:gd name="connsiteX49" fmla="*/ 3135709 w 3142852"/>
              <a:gd name="connsiteY49" fmla="*/ 1862860 h 3532456"/>
              <a:gd name="connsiteX50" fmla="*/ 3136791 w 3142852"/>
              <a:gd name="connsiteY50" fmla="*/ 1952449 h 3532456"/>
              <a:gd name="connsiteX51" fmla="*/ 3138090 w 3142852"/>
              <a:gd name="connsiteY51" fmla="*/ 2034773 h 3532456"/>
              <a:gd name="connsiteX52" fmla="*/ 3139605 w 3142852"/>
              <a:gd name="connsiteY52" fmla="*/ 2110713 h 3532456"/>
              <a:gd name="connsiteX53" fmla="*/ 3140904 w 3142852"/>
              <a:gd name="connsiteY53" fmla="*/ 2180490 h 3532456"/>
              <a:gd name="connsiteX54" fmla="*/ 3142203 w 3142852"/>
              <a:gd name="connsiteY54" fmla="*/ 2244105 h 3532456"/>
              <a:gd name="connsiteX55" fmla="*/ 3142852 w 3142852"/>
              <a:gd name="connsiteY55" fmla="*/ 2302656 h 3532456"/>
              <a:gd name="connsiteX56" fmla="*/ 3142636 w 3142852"/>
              <a:gd name="connsiteY56" fmla="*/ 2356365 h 3532456"/>
              <a:gd name="connsiteX57" fmla="*/ 3141770 w 3142852"/>
              <a:gd name="connsiteY57" fmla="*/ 2405231 h 3532456"/>
              <a:gd name="connsiteX58" fmla="*/ 3139605 w 3142852"/>
              <a:gd name="connsiteY58" fmla="*/ 2449695 h 3532456"/>
              <a:gd name="connsiteX59" fmla="*/ 3136142 w 3142852"/>
              <a:gd name="connsiteY59" fmla="*/ 2490417 h 3532456"/>
              <a:gd name="connsiteX60" fmla="*/ 3130948 w 3142852"/>
              <a:gd name="connsiteY60" fmla="*/ 2527617 h 3532456"/>
              <a:gd name="connsiteX61" fmla="*/ 3124021 w 3142852"/>
              <a:gd name="connsiteY61" fmla="*/ 2561736 h 3532456"/>
              <a:gd name="connsiteX62" fmla="*/ 3114930 w 3142852"/>
              <a:gd name="connsiteY62" fmla="*/ 2593213 h 3532456"/>
              <a:gd name="connsiteX63" fmla="*/ 3103675 w 3142852"/>
              <a:gd name="connsiteY63" fmla="*/ 2622267 h 3532456"/>
              <a:gd name="connsiteX64" fmla="*/ 3090038 w 3142852"/>
              <a:gd name="connsiteY64" fmla="*/ 2649342 h 3532456"/>
              <a:gd name="connsiteX65" fmla="*/ 3073588 w 3142852"/>
              <a:gd name="connsiteY65" fmla="*/ 2674876 h 3532456"/>
              <a:gd name="connsiteX66" fmla="*/ 3054108 w 3142852"/>
              <a:gd name="connsiteY66" fmla="*/ 2699309 h 3532456"/>
              <a:gd name="connsiteX67" fmla="*/ 3031813 w 3142852"/>
              <a:gd name="connsiteY67" fmla="*/ 2722862 h 3532456"/>
              <a:gd name="connsiteX68" fmla="*/ 3005840 w 3142852"/>
              <a:gd name="connsiteY68" fmla="*/ 2745754 h 3532456"/>
              <a:gd name="connsiteX69" fmla="*/ 2976402 w 3142852"/>
              <a:gd name="connsiteY69" fmla="*/ 2769086 h 3532456"/>
              <a:gd name="connsiteX70" fmla="*/ 2943286 w 3142852"/>
              <a:gd name="connsiteY70" fmla="*/ 2792419 h 3532456"/>
              <a:gd name="connsiteX71" fmla="*/ 2905840 w 3142852"/>
              <a:gd name="connsiteY71" fmla="*/ 2816632 h 3532456"/>
              <a:gd name="connsiteX72" fmla="*/ 2864498 w 3142852"/>
              <a:gd name="connsiteY72" fmla="*/ 2841945 h 3532456"/>
              <a:gd name="connsiteX73" fmla="*/ 2818394 w 3142852"/>
              <a:gd name="connsiteY73" fmla="*/ 2868580 h 3532456"/>
              <a:gd name="connsiteX74" fmla="*/ 2767744 w 3142852"/>
              <a:gd name="connsiteY74" fmla="*/ 2897196 h 3532456"/>
              <a:gd name="connsiteX75" fmla="*/ 2712117 w 3142852"/>
              <a:gd name="connsiteY75" fmla="*/ 2928232 h 3532456"/>
              <a:gd name="connsiteX76" fmla="*/ 2651727 w 3142852"/>
              <a:gd name="connsiteY76" fmla="*/ 2961910 h 3532456"/>
              <a:gd name="connsiteX77" fmla="*/ 2585493 w 3142852"/>
              <a:gd name="connsiteY77" fmla="*/ 2998669 h 3532456"/>
              <a:gd name="connsiteX78" fmla="*/ 2514065 w 3142852"/>
              <a:gd name="connsiteY78" fmla="*/ 3038511 h 3532456"/>
              <a:gd name="connsiteX79" fmla="*/ 2436576 w 3142852"/>
              <a:gd name="connsiteY79" fmla="*/ 3082314 h 3532456"/>
              <a:gd name="connsiteX80" fmla="*/ 2353459 w 3142852"/>
              <a:gd name="connsiteY80" fmla="*/ 3130521 h 3532456"/>
              <a:gd name="connsiteX81" fmla="*/ 2270342 w 3142852"/>
              <a:gd name="connsiteY81" fmla="*/ 3178947 h 3532456"/>
              <a:gd name="connsiteX82" fmla="*/ 2193936 w 3142852"/>
              <a:gd name="connsiteY82" fmla="*/ 3224731 h 3532456"/>
              <a:gd name="connsiteX83" fmla="*/ 2123806 w 3142852"/>
              <a:gd name="connsiteY83" fmla="*/ 3266994 h 3532456"/>
              <a:gd name="connsiteX84" fmla="*/ 2059304 w 3142852"/>
              <a:gd name="connsiteY84" fmla="*/ 3306395 h 3532456"/>
              <a:gd name="connsiteX85" fmla="*/ 1999997 w 3142852"/>
              <a:gd name="connsiteY85" fmla="*/ 3342274 h 3532456"/>
              <a:gd name="connsiteX86" fmla="*/ 1945668 w 3142852"/>
              <a:gd name="connsiteY86" fmla="*/ 3375513 h 3532456"/>
              <a:gd name="connsiteX87" fmla="*/ 1895668 w 3142852"/>
              <a:gd name="connsiteY87" fmla="*/ 3405228 h 3532456"/>
              <a:gd name="connsiteX88" fmla="*/ 1849781 w 3142852"/>
              <a:gd name="connsiteY88" fmla="*/ 3432083 h 3532456"/>
              <a:gd name="connsiteX89" fmla="*/ 1807356 w 3142852"/>
              <a:gd name="connsiteY89" fmla="*/ 3455415 h 3532456"/>
              <a:gd name="connsiteX90" fmla="*/ 1767962 w 3142852"/>
              <a:gd name="connsiteY90" fmla="*/ 3475886 h 3532456"/>
              <a:gd name="connsiteX91" fmla="*/ 1731167 w 3142852"/>
              <a:gd name="connsiteY91" fmla="*/ 3493055 h 3532456"/>
              <a:gd name="connsiteX92" fmla="*/ 1696534 w 3142852"/>
              <a:gd name="connsiteY92" fmla="*/ 3507363 h 3532456"/>
              <a:gd name="connsiteX93" fmla="*/ 1663850 w 3142852"/>
              <a:gd name="connsiteY93" fmla="*/ 3518369 h 3532456"/>
              <a:gd name="connsiteX94" fmla="*/ 1632249 w 3142852"/>
              <a:gd name="connsiteY94" fmla="*/ 3526073 h 3532456"/>
              <a:gd name="connsiteX95" fmla="*/ 1601512 w 3142852"/>
              <a:gd name="connsiteY95" fmla="*/ 3530916 h 3532456"/>
              <a:gd name="connsiteX96" fmla="*/ 1571643 w 3142852"/>
              <a:gd name="connsiteY96" fmla="*/ 3532456 h 3532456"/>
              <a:gd name="connsiteX97" fmla="*/ 1541339 w 3142852"/>
              <a:gd name="connsiteY97" fmla="*/ 3530916 h 3532456"/>
              <a:gd name="connsiteX98" fmla="*/ 1510604 w 3142852"/>
              <a:gd name="connsiteY98" fmla="*/ 3526073 h 3532456"/>
              <a:gd name="connsiteX99" fmla="*/ 1479003 w 3142852"/>
              <a:gd name="connsiteY99" fmla="*/ 3518369 h 3532456"/>
              <a:gd name="connsiteX100" fmla="*/ 1446318 w 3142852"/>
              <a:gd name="connsiteY100" fmla="*/ 3507363 h 3532456"/>
              <a:gd name="connsiteX101" fmla="*/ 1411687 w 3142852"/>
              <a:gd name="connsiteY101" fmla="*/ 3493055 h 3532456"/>
              <a:gd name="connsiteX102" fmla="*/ 1374890 w 3142852"/>
              <a:gd name="connsiteY102" fmla="*/ 3475886 h 3532456"/>
              <a:gd name="connsiteX103" fmla="*/ 1335496 w 3142852"/>
              <a:gd name="connsiteY103" fmla="*/ 3455415 h 3532456"/>
              <a:gd name="connsiteX104" fmla="*/ 1293071 w 3142852"/>
              <a:gd name="connsiteY104" fmla="*/ 3432083 h 3532456"/>
              <a:gd name="connsiteX105" fmla="*/ 1247184 w 3142852"/>
              <a:gd name="connsiteY105" fmla="*/ 3405228 h 3532456"/>
              <a:gd name="connsiteX106" fmla="*/ 1197184 w 3142852"/>
              <a:gd name="connsiteY106" fmla="*/ 3375513 h 3532456"/>
              <a:gd name="connsiteX107" fmla="*/ 1142856 w 3142852"/>
              <a:gd name="connsiteY107" fmla="*/ 3342274 h 3532456"/>
              <a:gd name="connsiteX108" fmla="*/ 1083548 w 3142852"/>
              <a:gd name="connsiteY108" fmla="*/ 3306395 h 3532456"/>
              <a:gd name="connsiteX109" fmla="*/ 1019046 w 3142852"/>
              <a:gd name="connsiteY109" fmla="*/ 3266994 h 3532456"/>
              <a:gd name="connsiteX110" fmla="*/ 948917 w 3142852"/>
              <a:gd name="connsiteY110" fmla="*/ 3224731 h 3532456"/>
              <a:gd name="connsiteX111" fmla="*/ 872510 w 3142852"/>
              <a:gd name="connsiteY111" fmla="*/ 3178947 h 3532456"/>
              <a:gd name="connsiteX112" fmla="*/ 789393 w 3142852"/>
              <a:gd name="connsiteY112" fmla="*/ 3130521 h 3532456"/>
              <a:gd name="connsiteX113" fmla="*/ 706276 w 3142852"/>
              <a:gd name="connsiteY113" fmla="*/ 3082314 h 3532456"/>
              <a:gd name="connsiteX114" fmla="*/ 628786 w 3142852"/>
              <a:gd name="connsiteY114" fmla="*/ 3038511 h 3532456"/>
              <a:gd name="connsiteX115" fmla="*/ 557359 w 3142852"/>
              <a:gd name="connsiteY115" fmla="*/ 2998450 h 3532456"/>
              <a:gd name="connsiteX116" fmla="*/ 491125 w 3142852"/>
              <a:gd name="connsiteY116" fmla="*/ 2961690 h 3532456"/>
              <a:gd name="connsiteX117" fmla="*/ 430735 w 3142852"/>
              <a:gd name="connsiteY117" fmla="*/ 2928232 h 3532456"/>
              <a:gd name="connsiteX118" fmla="*/ 375108 w 3142852"/>
              <a:gd name="connsiteY118" fmla="*/ 2897196 h 3532456"/>
              <a:gd name="connsiteX119" fmla="*/ 324458 w 3142852"/>
              <a:gd name="connsiteY119" fmla="*/ 2868580 h 3532456"/>
              <a:gd name="connsiteX120" fmla="*/ 278571 w 3142852"/>
              <a:gd name="connsiteY120" fmla="*/ 2841945 h 3532456"/>
              <a:gd name="connsiteX121" fmla="*/ 237012 w 3142852"/>
              <a:gd name="connsiteY121" fmla="*/ 2816412 h 3532456"/>
              <a:gd name="connsiteX122" fmla="*/ 199567 w 3142852"/>
              <a:gd name="connsiteY122" fmla="*/ 2792419 h 3532456"/>
              <a:gd name="connsiteX123" fmla="*/ 166667 w 3142852"/>
              <a:gd name="connsiteY123" fmla="*/ 2769086 h 3532456"/>
              <a:gd name="connsiteX124" fmla="*/ 137013 w 3142852"/>
              <a:gd name="connsiteY124" fmla="*/ 2745754 h 3532456"/>
              <a:gd name="connsiteX125" fmla="*/ 111039 w 3142852"/>
              <a:gd name="connsiteY125" fmla="*/ 2722862 h 3532456"/>
              <a:gd name="connsiteX126" fmla="*/ 88744 w 3142852"/>
              <a:gd name="connsiteY126" fmla="*/ 2699309 h 3532456"/>
              <a:gd name="connsiteX127" fmla="*/ 69264 w 3142852"/>
              <a:gd name="connsiteY127" fmla="*/ 2674876 h 3532456"/>
              <a:gd name="connsiteX128" fmla="*/ 52814 w 3142852"/>
              <a:gd name="connsiteY128" fmla="*/ 2649342 h 3532456"/>
              <a:gd name="connsiteX129" fmla="*/ 39178 w 3142852"/>
              <a:gd name="connsiteY129" fmla="*/ 2622267 h 3532456"/>
              <a:gd name="connsiteX130" fmla="*/ 27922 w 3142852"/>
              <a:gd name="connsiteY130" fmla="*/ 2593213 h 3532456"/>
              <a:gd name="connsiteX131" fmla="*/ 18831 w 3142852"/>
              <a:gd name="connsiteY131" fmla="*/ 2561736 h 3532456"/>
              <a:gd name="connsiteX132" fmla="*/ 12121 w 3142852"/>
              <a:gd name="connsiteY132" fmla="*/ 2527617 h 3532456"/>
              <a:gd name="connsiteX133" fmla="*/ 6710 w 3142852"/>
              <a:gd name="connsiteY133" fmla="*/ 2490417 h 3532456"/>
              <a:gd name="connsiteX134" fmla="*/ 3246 w 3142852"/>
              <a:gd name="connsiteY134" fmla="*/ 2449695 h 3532456"/>
              <a:gd name="connsiteX135" fmla="*/ 1082 w 3142852"/>
              <a:gd name="connsiteY135" fmla="*/ 2405231 h 3532456"/>
              <a:gd name="connsiteX136" fmla="*/ 216 w 3142852"/>
              <a:gd name="connsiteY136" fmla="*/ 2356365 h 3532456"/>
              <a:gd name="connsiteX137" fmla="*/ 0 w 3142852"/>
              <a:gd name="connsiteY137" fmla="*/ 2302656 h 3532456"/>
              <a:gd name="connsiteX138" fmla="*/ 649 w 3142852"/>
              <a:gd name="connsiteY138" fmla="*/ 2244105 h 3532456"/>
              <a:gd name="connsiteX139" fmla="*/ 1948 w 3142852"/>
              <a:gd name="connsiteY139" fmla="*/ 2180490 h 3532456"/>
              <a:gd name="connsiteX140" fmla="*/ 3246 w 3142852"/>
              <a:gd name="connsiteY140" fmla="*/ 2110713 h 3532456"/>
              <a:gd name="connsiteX141" fmla="*/ 4762 w 3142852"/>
              <a:gd name="connsiteY141" fmla="*/ 2034773 h 3532456"/>
              <a:gd name="connsiteX142" fmla="*/ 6061 w 3142852"/>
              <a:gd name="connsiteY142" fmla="*/ 1952449 h 3532456"/>
              <a:gd name="connsiteX143" fmla="*/ 7143 w 3142852"/>
              <a:gd name="connsiteY143" fmla="*/ 1862860 h 3532456"/>
              <a:gd name="connsiteX144" fmla="*/ 7576 w 3142852"/>
              <a:gd name="connsiteY144" fmla="*/ 1766229 h 3532456"/>
              <a:gd name="connsiteX145" fmla="*/ 7143 w 3142852"/>
              <a:gd name="connsiteY145" fmla="*/ 1669596 h 3532456"/>
              <a:gd name="connsiteX146" fmla="*/ 6061 w 3142852"/>
              <a:gd name="connsiteY146" fmla="*/ 1580009 h 3532456"/>
              <a:gd name="connsiteX147" fmla="*/ 4762 w 3142852"/>
              <a:gd name="connsiteY147" fmla="*/ 1497684 h 3532456"/>
              <a:gd name="connsiteX148" fmla="*/ 3246 w 3142852"/>
              <a:gd name="connsiteY148" fmla="*/ 1421743 h 3532456"/>
              <a:gd name="connsiteX149" fmla="*/ 1948 w 3142852"/>
              <a:gd name="connsiteY149" fmla="*/ 1351966 h 3532456"/>
              <a:gd name="connsiteX150" fmla="*/ 649 w 3142852"/>
              <a:gd name="connsiteY150" fmla="*/ 1288352 h 3532456"/>
              <a:gd name="connsiteX151" fmla="*/ 0 w 3142852"/>
              <a:gd name="connsiteY151" fmla="*/ 1229800 h 3532456"/>
              <a:gd name="connsiteX152" fmla="*/ 216 w 3142852"/>
              <a:gd name="connsiteY152" fmla="*/ 1176091 h 3532456"/>
              <a:gd name="connsiteX153" fmla="*/ 1082 w 3142852"/>
              <a:gd name="connsiteY153" fmla="*/ 1127225 h 3532456"/>
              <a:gd name="connsiteX154" fmla="*/ 3246 w 3142852"/>
              <a:gd name="connsiteY154" fmla="*/ 1082762 h 3532456"/>
              <a:gd name="connsiteX155" fmla="*/ 6710 w 3142852"/>
              <a:gd name="connsiteY155" fmla="*/ 1042039 h 3532456"/>
              <a:gd name="connsiteX156" fmla="*/ 11905 w 3142852"/>
              <a:gd name="connsiteY156" fmla="*/ 1004840 h 3532456"/>
              <a:gd name="connsiteX157" fmla="*/ 18831 w 3142852"/>
              <a:gd name="connsiteY157" fmla="*/ 970722 h 3532456"/>
              <a:gd name="connsiteX158" fmla="*/ 27922 w 3142852"/>
              <a:gd name="connsiteY158" fmla="*/ 939245 h 3532456"/>
              <a:gd name="connsiteX159" fmla="*/ 39178 w 3142852"/>
              <a:gd name="connsiteY159" fmla="*/ 910189 h 3532456"/>
              <a:gd name="connsiteX160" fmla="*/ 52814 w 3142852"/>
              <a:gd name="connsiteY160" fmla="*/ 883114 h 3532456"/>
              <a:gd name="connsiteX161" fmla="*/ 69264 w 3142852"/>
              <a:gd name="connsiteY161" fmla="*/ 857580 h 3532456"/>
              <a:gd name="connsiteX162" fmla="*/ 88744 w 3142852"/>
              <a:gd name="connsiteY162" fmla="*/ 833147 h 3532456"/>
              <a:gd name="connsiteX163" fmla="*/ 111039 w 3142852"/>
              <a:gd name="connsiteY163" fmla="*/ 809595 h 3532456"/>
              <a:gd name="connsiteX164" fmla="*/ 137013 w 3142852"/>
              <a:gd name="connsiteY164" fmla="*/ 786702 h 3532456"/>
              <a:gd name="connsiteX165" fmla="*/ 166450 w 3142852"/>
              <a:gd name="connsiteY165" fmla="*/ 763370 h 3532456"/>
              <a:gd name="connsiteX166" fmla="*/ 199567 w 3142852"/>
              <a:gd name="connsiteY166" fmla="*/ 740037 h 3532456"/>
              <a:gd name="connsiteX167" fmla="*/ 237012 w 3142852"/>
              <a:gd name="connsiteY167" fmla="*/ 715825 h 3532456"/>
              <a:gd name="connsiteX168" fmla="*/ 278354 w 3142852"/>
              <a:gd name="connsiteY168" fmla="*/ 690511 h 3532456"/>
              <a:gd name="connsiteX169" fmla="*/ 324458 w 3142852"/>
              <a:gd name="connsiteY169" fmla="*/ 663876 h 3532456"/>
              <a:gd name="connsiteX170" fmla="*/ 375108 w 3142852"/>
              <a:gd name="connsiteY170" fmla="*/ 635262 h 3532456"/>
              <a:gd name="connsiteX171" fmla="*/ 430735 w 3142852"/>
              <a:gd name="connsiteY171" fmla="*/ 604225 h 3532456"/>
              <a:gd name="connsiteX172" fmla="*/ 491125 w 3142852"/>
              <a:gd name="connsiteY172" fmla="*/ 570547 h 3532456"/>
              <a:gd name="connsiteX173" fmla="*/ 557359 w 3142852"/>
              <a:gd name="connsiteY173" fmla="*/ 533787 h 3532456"/>
              <a:gd name="connsiteX174" fmla="*/ 628786 w 3142852"/>
              <a:gd name="connsiteY174" fmla="*/ 493945 h 3532456"/>
              <a:gd name="connsiteX175" fmla="*/ 706276 w 3142852"/>
              <a:gd name="connsiteY175" fmla="*/ 450142 h 3532456"/>
              <a:gd name="connsiteX176" fmla="*/ 789393 w 3142852"/>
              <a:gd name="connsiteY176" fmla="*/ 401935 h 3532456"/>
              <a:gd name="connsiteX177" fmla="*/ 872510 w 3142852"/>
              <a:gd name="connsiteY177" fmla="*/ 353510 h 3532456"/>
              <a:gd name="connsiteX178" fmla="*/ 948917 w 3142852"/>
              <a:gd name="connsiteY178" fmla="*/ 307725 h 3532456"/>
              <a:gd name="connsiteX179" fmla="*/ 1019046 w 3142852"/>
              <a:gd name="connsiteY179" fmla="*/ 265462 h 3532456"/>
              <a:gd name="connsiteX180" fmla="*/ 1083548 w 3142852"/>
              <a:gd name="connsiteY180" fmla="*/ 226062 h 3532456"/>
              <a:gd name="connsiteX181" fmla="*/ 1142856 w 3142852"/>
              <a:gd name="connsiteY181" fmla="*/ 190182 h 3532456"/>
              <a:gd name="connsiteX182" fmla="*/ 1197184 w 3142852"/>
              <a:gd name="connsiteY182" fmla="*/ 156945 h 3532456"/>
              <a:gd name="connsiteX183" fmla="*/ 1247184 w 3142852"/>
              <a:gd name="connsiteY183" fmla="*/ 127229 h 3532456"/>
              <a:gd name="connsiteX184" fmla="*/ 1293071 w 3142852"/>
              <a:gd name="connsiteY184" fmla="*/ 100374 h 3532456"/>
              <a:gd name="connsiteX185" fmla="*/ 1335496 w 3142852"/>
              <a:gd name="connsiteY185" fmla="*/ 77042 h 3532456"/>
              <a:gd name="connsiteX186" fmla="*/ 1374890 w 3142852"/>
              <a:gd name="connsiteY186" fmla="*/ 56570 h 3532456"/>
              <a:gd name="connsiteX187" fmla="*/ 1411687 w 3142852"/>
              <a:gd name="connsiteY187" fmla="*/ 39402 h 3532456"/>
              <a:gd name="connsiteX188" fmla="*/ 1446318 w 3142852"/>
              <a:gd name="connsiteY188" fmla="*/ 25093 h 3532456"/>
              <a:gd name="connsiteX189" fmla="*/ 1479003 w 3142852"/>
              <a:gd name="connsiteY189" fmla="*/ 14088 h 3532456"/>
              <a:gd name="connsiteX190" fmla="*/ 1510604 w 3142852"/>
              <a:gd name="connsiteY190" fmla="*/ 6384 h 3532456"/>
              <a:gd name="connsiteX191" fmla="*/ 1541339 w 3142852"/>
              <a:gd name="connsiteY191" fmla="*/ 1541 h 353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142852" h="3532456">
                <a:moveTo>
                  <a:pt x="1571643" y="0"/>
                </a:moveTo>
                <a:lnTo>
                  <a:pt x="1601512" y="1541"/>
                </a:lnTo>
                <a:lnTo>
                  <a:pt x="1632249" y="6384"/>
                </a:lnTo>
                <a:lnTo>
                  <a:pt x="1663850" y="14088"/>
                </a:lnTo>
                <a:lnTo>
                  <a:pt x="1696534" y="25093"/>
                </a:lnTo>
                <a:lnTo>
                  <a:pt x="1731167" y="39402"/>
                </a:lnTo>
                <a:lnTo>
                  <a:pt x="1767962" y="56570"/>
                </a:lnTo>
                <a:lnTo>
                  <a:pt x="1807356" y="77042"/>
                </a:lnTo>
                <a:lnTo>
                  <a:pt x="1849781" y="100374"/>
                </a:lnTo>
                <a:lnTo>
                  <a:pt x="1895668" y="127229"/>
                </a:lnTo>
                <a:lnTo>
                  <a:pt x="1945668" y="156945"/>
                </a:lnTo>
                <a:lnTo>
                  <a:pt x="1999997" y="190182"/>
                </a:lnTo>
                <a:lnTo>
                  <a:pt x="2059304" y="226062"/>
                </a:lnTo>
                <a:lnTo>
                  <a:pt x="2123806" y="265462"/>
                </a:lnTo>
                <a:lnTo>
                  <a:pt x="2193936" y="307725"/>
                </a:lnTo>
                <a:lnTo>
                  <a:pt x="2270342" y="353510"/>
                </a:lnTo>
                <a:lnTo>
                  <a:pt x="2353459" y="401935"/>
                </a:lnTo>
                <a:lnTo>
                  <a:pt x="2436576" y="450142"/>
                </a:lnTo>
                <a:lnTo>
                  <a:pt x="2514065" y="493945"/>
                </a:lnTo>
                <a:lnTo>
                  <a:pt x="2585493" y="534007"/>
                </a:lnTo>
                <a:lnTo>
                  <a:pt x="2651727" y="570766"/>
                </a:lnTo>
                <a:lnTo>
                  <a:pt x="2712117" y="604225"/>
                </a:lnTo>
                <a:lnTo>
                  <a:pt x="2767744" y="635262"/>
                </a:lnTo>
                <a:lnTo>
                  <a:pt x="2818394" y="663876"/>
                </a:lnTo>
                <a:lnTo>
                  <a:pt x="2864281" y="690511"/>
                </a:lnTo>
                <a:lnTo>
                  <a:pt x="2905840" y="716044"/>
                </a:lnTo>
                <a:lnTo>
                  <a:pt x="2943286" y="740037"/>
                </a:lnTo>
                <a:lnTo>
                  <a:pt x="2976186" y="763370"/>
                </a:lnTo>
                <a:lnTo>
                  <a:pt x="3005840" y="786702"/>
                </a:lnTo>
                <a:lnTo>
                  <a:pt x="3031813" y="809595"/>
                </a:lnTo>
                <a:lnTo>
                  <a:pt x="3054108" y="833147"/>
                </a:lnTo>
                <a:lnTo>
                  <a:pt x="3073588" y="857580"/>
                </a:lnTo>
                <a:lnTo>
                  <a:pt x="3090038" y="883114"/>
                </a:lnTo>
                <a:lnTo>
                  <a:pt x="3103675" y="910189"/>
                </a:lnTo>
                <a:lnTo>
                  <a:pt x="3114930" y="939245"/>
                </a:lnTo>
                <a:lnTo>
                  <a:pt x="3124021" y="970722"/>
                </a:lnTo>
                <a:lnTo>
                  <a:pt x="3130731" y="1004840"/>
                </a:lnTo>
                <a:lnTo>
                  <a:pt x="3136142" y="1042039"/>
                </a:lnTo>
                <a:lnTo>
                  <a:pt x="3139605" y="1082762"/>
                </a:lnTo>
                <a:lnTo>
                  <a:pt x="3141770" y="1127225"/>
                </a:lnTo>
                <a:lnTo>
                  <a:pt x="3142636" y="1176091"/>
                </a:lnTo>
                <a:lnTo>
                  <a:pt x="3142852" y="1229800"/>
                </a:lnTo>
                <a:lnTo>
                  <a:pt x="3142203" y="1288352"/>
                </a:lnTo>
                <a:lnTo>
                  <a:pt x="3140904" y="1351966"/>
                </a:lnTo>
                <a:lnTo>
                  <a:pt x="3139605" y="1421743"/>
                </a:lnTo>
                <a:lnTo>
                  <a:pt x="3138090" y="1497684"/>
                </a:lnTo>
                <a:lnTo>
                  <a:pt x="3136791" y="1580009"/>
                </a:lnTo>
                <a:lnTo>
                  <a:pt x="3135709" y="1669596"/>
                </a:lnTo>
                <a:lnTo>
                  <a:pt x="3135277" y="1766229"/>
                </a:lnTo>
                <a:lnTo>
                  <a:pt x="3135709" y="1862860"/>
                </a:lnTo>
                <a:lnTo>
                  <a:pt x="3136791" y="1952449"/>
                </a:lnTo>
                <a:lnTo>
                  <a:pt x="3138090" y="2034773"/>
                </a:lnTo>
                <a:lnTo>
                  <a:pt x="3139605" y="2110713"/>
                </a:lnTo>
                <a:lnTo>
                  <a:pt x="3140904" y="2180490"/>
                </a:lnTo>
                <a:lnTo>
                  <a:pt x="3142203" y="2244105"/>
                </a:lnTo>
                <a:lnTo>
                  <a:pt x="3142852" y="2302656"/>
                </a:lnTo>
                <a:lnTo>
                  <a:pt x="3142636" y="2356365"/>
                </a:lnTo>
                <a:lnTo>
                  <a:pt x="3141770" y="2405231"/>
                </a:lnTo>
                <a:lnTo>
                  <a:pt x="3139605" y="2449695"/>
                </a:lnTo>
                <a:lnTo>
                  <a:pt x="3136142" y="2490417"/>
                </a:lnTo>
                <a:lnTo>
                  <a:pt x="3130948" y="2527617"/>
                </a:lnTo>
                <a:lnTo>
                  <a:pt x="3124021" y="2561736"/>
                </a:lnTo>
                <a:lnTo>
                  <a:pt x="3114930" y="2593213"/>
                </a:lnTo>
                <a:lnTo>
                  <a:pt x="3103675" y="2622267"/>
                </a:lnTo>
                <a:lnTo>
                  <a:pt x="3090038" y="2649342"/>
                </a:lnTo>
                <a:lnTo>
                  <a:pt x="3073588" y="2674876"/>
                </a:lnTo>
                <a:lnTo>
                  <a:pt x="3054108" y="2699309"/>
                </a:lnTo>
                <a:lnTo>
                  <a:pt x="3031813" y="2722862"/>
                </a:lnTo>
                <a:lnTo>
                  <a:pt x="3005840" y="2745754"/>
                </a:lnTo>
                <a:lnTo>
                  <a:pt x="2976402" y="2769086"/>
                </a:lnTo>
                <a:lnTo>
                  <a:pt x="2943286" y="2792419"/>
                </a:lnTo>
                <a:lnTo>
                  <a:pt x="2905840" y="2816632"/>
                </a:lnTo>
                <a:lnTo>
                  <a:pt x="2864498" y="2841945"/>
                </a:lnTo>
                <a:lnTo>
                  <a:pt x="2818394" y="2868580"/>
                </a:lnTo>
                <a:lnTo>
                  <a:pt x="2767744" y="2897196"/>
                </a:lnTo>
                <a:lnTo>
                  <a:pt x="2712117" y="2928232"/>
                </a:lnTo>
                <a:lnTo>
                  <a:pt x="2651727" y="2961910"/>
                </a:lnTo>
                <a:lnTo>
                  <a:pt x="2585493" y="2998669"/>
                </a:lnTo>
                <a:lnTo>
                  <a:pt x="2514065" y="3038511"/>
                </a:lnTo>
                <a:lnTo>
                  <a:pt x="2436576" y="3082314"/>
                </a:lnTo>
                <a:lnTo>
                  <a:pt x="2353459" y="3130521"/>
                </a:lnTo>
                <a:lnTo>
                  <a:pt x="2270342" y="3178947"/>
                </a:lnTo>
                <a:lnTo>
                  <a:pt x="2193936" y="3224731"/>
                </a:lnTo>
                <a:lnTo>
                  <a:pt x="2123806" y="3266994"/>
                </a:lnTo>
                <a:lnTo>
                  <a:pt x="2059304" y="3306395"/>
                </a:lnTo>
                <a:lnTo>
                  <a:pt x="1999997" y="3342274"/>
                </a:lnTo>
                <a:lnTo>
                  <a:pt x="1945668" y="3375513"/>
                </a:lnTo>
                <a:lnTo>
                  <a:pt x="1895668" y="3405228"/>
                </a:lnTo>
                <a:lnTo>
                  <a:pt x="1849781" y="3432083"/>
                </a:lnTo>
                <a:lnTo>
                  <a:pt x="1807356" y="3455415"/>
                </a:lnTo>
                <a:lnTo>
                  <a:pt x="1767962" y="3475886"/>
                </a:lnTo>
                <a:lnTo>
                  <a:pt x="1731167" y="3493055"/>
                </a:lnTo>
                <a:lnTo>
                  <a:pt x="1696534" y="3507363"/>
                </a:lnTo>
                <a:lnTo>
                  <a:pt x="1663850" y="3518369"/>
                </a:lnTo>
                <a:lnTo>
                  <a:pt x="1632249" y="3526073"/>
                </a:lnTo>
                <a:lnTo>
                  <a:pt x="1601512" y="3530916"/>
                </a:lnTo>
                <a:lnTo>
                  <a:pt x="1571643" y="3532456"/>
                </a:lnTo>
                <a:lnTo>
                  <a:pt x="1541339" y="3530916"/>
                </a:lnTo>
                <a:lnTo>
                  <a:pt x="1510604" y="3526073"/>
                </a:lnTo>
                <a:lnTo>
                  <a:pt x="1479003" y="3518369"/>
                </a:lnTo>
                <a:lnTo>
                  <a:pt x="1446318" y="3507363"/>
                </a:lnTo>
                <a:lnTo>
                  <a:pt x="1411687" y="3493055"/>
                </a:lnTo>
                <a:lnTo>
                  <a:pt x="1374890" y="3475886"/>
                </a:lnTo>
                <a:lnTo>
                  <a:pt x="1335496" y="3455415"/>
                </a:lnTo>
                <a:lnTo>
                  <a:pt x="1293071" y="3432083"/>
                </a:lnTo>
                <a:lnTo>
                  <a:pt x="1247184" y="3405228"/>
                </a:lnTo>
                <a:lnTo>
                  <a:pt x="1197184" y="3375513"/>
                </a:lnTo>
                <a:lnTo>
                  <a:pt x="1142856" y="3342274"/>
                </a:lnTo>
                <a:lnTo>
                  <a:pt x="1083548" y="3306395"/>
                </a:lnTo>
                <a:lnTo>
                  <a:pt x="1019046" y="3266994"/>
                </a:lnTo>
                <a:lnTo>
                  <a:pt x="948917" y="3224731"/>
                </a:lnTo>
                <a:lnTo>
                  <a:pt x="872510" y="3178947"/>
                </a:lnTo>
                <a:lnTo>
                  <a:pt x="789393" y="3130521"/>
                </a:lnTo>
                <a:lnTo>
                  <a:pt x="706276" y="3082314"/>
                </a:lnTo>
                <a:lnTo>
                  <a:pt x="628786" y="3038511"/>
                </a:lnTo>
                <a:lnTo>
                  <a:pt x="557359" y="2998450"/>
                </a:lnTo>
                <a:lnTo>
                  <a:pt x="491125" y="2961690"/>
                </a:lnTo>
                <a:lnTo>
                  <a:pt x="430735" y="2928232"/>
                </a:lnTo>
                <a:lnTo>
                  <a:pt x="375108" y="2897196"/>
                </a:lnTo>
                <a:lnTo>
                  <a:pt x="324458" y="2868580"/>
                </a:lnTo>
                <a:lnTo>
                  <a:pt x="278571" y="2841945"/>
                </a:lnTo>
                <a:lnTo>
                  <a:pt x="237012" y="2816412"/>
                </a:lnTo>
                <a:lnTo>
                  <a:pt x="199567" y="2792419"/>
                </a:lnTo>
                <a:lnTo>
                  <a:pt x="166667" y="2769086"/>
                </a:lnTo>
                <a:lnTo>
                  <a:pt x="137013" y="2745754"/>
                </a:lnTo>
                <a:lnTo>
                  <a:pt x="111039" y="2722862"/>
                </a:lnTo>
                <a:lnTo>
                  <a:pt x="88744" y="2699309"/>
                </a:lnTo>
                <a:lnTo>
                  <a:pt x="69264" y="2674876"/>
                </a:lnTo>
                <a:lnTo>
                  <a:pt x="52814" y="2649342"/>
                </a:lnTo>
                <a:lnTo>
                  <a:pt x="39178" y="2622267"/>
                </a:lnTo>
                <a:lnTo>
                  <a:pt x="27922" y="2593213"/>
                </a:lnTo>
                <a:lnTo>
                  <a:pt x="18831" y="2561736"/>
                </a:lnTo>
                <a:lnTo>
                  <a:pt x="12121" y="2527617"/>
                </a:lnTo>
                <a:lnTo>
                  <a:pt x="6710" y="2490417"/>
                </a:lnTo>
                <a:lnTo>
                  <a:pt x="3246" y="2449695"/>
                </a:lnTo>
                <a:lnTo>
                  <a:pt x="1082" y="2405231"/>
                </a:lnTo>
                <a:lnTo>
                  <a:pt x="216" y="2356365"/>
                </a:lnTo>
                <a:lnTo>
                  <a:pt x="0" y="2302656"/>
                </a:lnTo>
                <a:lnTo>
                  <a:pt x="649" y="2244105"/>
                </a:lnTo>
                <a:lnTo>
                  <a:pt x="1948" y="2180490"/>
                </a:lnTo>
                <a:lnTo>
                  <a:pt x="3246" y="2110713"/>
                </a:lnTo>
                <a:lnTo>
                  <a:pt x="4762" y="2034773"/>
                </a:lnTo>
                <a:lnTo>
                  <a:pt x="6061" y="1952449"/>
                </a:lnTo>
                <a:lnTo>
                  <a:pt x="7143" y="1862860"/>
                </a:lnTo>
                <a:lnTo>
                  <a:pt x="7576" y="1766229"/>
                </a:lnTo>
                <a:lnTo>
                  <a:pt x="7143" y="1669596"/>
                </a:lnTo>
                <a:lnTo>
                  <a:pt x="6061" y="1580009"/>
                </a:lnTo>
                <a:lnTo>
                  <a:pt x="4762" y="1497684"/>
                </a:lnTo>
                <a:lnTo>
                  <a:pt x="3246" y="1421743"/>
                </a:lnTo>
                <a:lnTo>
                  <a:pt x="1948" y="1351966"/>
                </a:lnTo>
                <a:lnTo>
                  <a:pt x="649" y="1288352"/>
                </a:lnTo>
                <a:lnTo>
                  <a:pt x="0" y="1229800"/>
                </a:lnTo>
                <a:lnTo>
                  <a:pt x="216" y="1176091"/>
                </a:lnTo>
                <a:lnTo>
                  <a:pt x="1082" y="1127225"/>
                </a:lnTo>
                <a:lnTo>
                  <a:pt x="3246" y="1082762"/>
                </a:lnTo>
                <a:lnTo>
                  <a:pt x="6710" y="1042039"/>
                </a:lnTo>
                <a:lnTo>
                  <a:pt x="11905" y="1004840"/>
                </a:lnTo>
                <a:lnTo>
                  <a:pt x="18831" y="970722"/>
                </a:lnTo>
                <a:lnTo>
                  <a:pt x="27922" y="939245"/>
                </a:lnTo>
                <a:lnTo>
                  <a:pt x="39178" y="910189"/>
                </a:lnTo>
                <a:lnTo>
                  <a:pt x="52814" y="883114"/>
                </a:lnTo>
                <a:lnTo>
                  <a:pt x="69264" y="857580"/>
                </a:lnTo>
                <a:lnTo>
                  <a:pt x="88744" y="833147"/>
                </a:lnTo>
                <a:lnTo>
                  <a:pt x="111039" y="809595"/>
                </a:lnTo>
                <a:lnTo>
                  <a:pt x="137013" y="786702"/>
                </a:lnTo>
                <a:lnTo>
                  <a:pt x="166450" y="763370"/>
                </a:lnTo>
                <a:lnTo>
                  <a:pt x="199567" y="740037"/>
                </a:lnTo>
                <a:lnTo>
                  <a:pt x="237012" y="715825"/>
                </a:lnTo>
                <a:lnTo>
                  <a:pt x="278354" y="690511"/>
                </a:lnTo>
                <a:lnTo>
                  <a:pt x="324458" y="663876"/>
                </a:lnTo>
                <a:lnTo>
                  <a:pt x="375108" y="635262"/>
                </a:lnTo>
                <a:lnTo>
                  <a:pt x="430735" y="604225"/>
                </a:lnTo>
                <a:lnTo>
                  <a:pt x="491125" y="570547"/>
                </a:lnTo>
                <a:lnTo>
                  <a:pt x="557359" y="533787"/>
                </a:lnTo>
                <a:lnTo>
                  <a:pt x="628786" y="493945"/>
                </a:lnTo>
                <a:lnTo>
                  <a:pt x="706276" y="450142"/>
                </a:lnTo>
                <a:lnTo>
                  <a:pt x="789393" y="401935"/>
                </a:lnTo>
                <a:lnTo>
                  <a:pt x="872510" y="353510"/>
                </a:lnTo>
                <a:lnTo>
                  <a:pt x="948917" y="307725"/>
                </a:lnTo>
                <a:lnTo>
                  <a:pt x="1019046" y="265462"/>
                </a:lnTo>
                <a:lnTo>
                  <a:pt x="1083548" y="226062"/>
                </a:lnTo>
                <a:lnTo>
                  <a:pt x="1142856" y="190182"/>
                </a:lnTo>
                <a:lnTo>
                  <a:pt x="1197184" y="156945"/>
                </a:lnTo>
                <a:lnTo>
                  <a:pt x="1247184" y="127229"/>
                </a:lnTo>
                <a:lnTo>
                  <a:pt x="1293071" y="100374"/>
                </a:lnTo>
                <a:lnTo>
                  <a:pt x="1335496" y="77042"/>
                </a:lnTo>
                <a:lnTo>
                  <a:pt x="1374890" y="56570"/>
                </a:lnTo>
                <a:lnTo>
                  <a:pt x="1411687" y="39402"/>
                </a:lnTo>
                <a:lnTo>
                  <a:pt x="1446318" y="25093"/>
                </a:lnTo>
                <a:lnTo>
                  <a:pt x="1479003" y="14088"/>
                </a:lnTo>
                <a:lnTo>
                  <a:pt x="1510604" y="6384"/>
                </a:lnTo>
                <a:lnTo>
                  <a:pt x="1541339" y="1541"/>
                </a:lnTo>
                <a:close/>
              </a:path>
            </a:pathLst>
          </a:custGeom>
        </p:spPr>
      </p:pic>
      <p:pic>
        <p:nvPicPr>
          <p:cNvPr id="103" name="图片占位符 34">
            <a:extLst>
              <a:ext uri="{FF2B5EF4-FFF2-40B4-BE49-F238E27FC236}">
                <a16:creationId xmlns:a16="http://schemas.microsoft.com/office/drawing/2014/main" id="{FDBD4214-2051-4334-8083-708A5F271790}"/>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654659" y="2325107"/>
            <a:ext cx="1967324" cy="2207785"/>
          </a:xfrm>
          <a:custGeom>
            <a:avLst/>
            <a:gdLst>
              <a:gd name="connsiteX0" fmla="*/ 1571643 w 3142852"/>
              <a:gd name="connsiteY0" fmla="*/ 0 h 3532456"/>
              <a:gd name="connsiteX1" fmla="*/ 1601512 w 3142852"/>
              <a:gd name="connsiteY1" fmla="*/ 1541 h 3532456"/>
              <a:gd name="connsiteX2" fmla="*/ 1632249 w 3142852"/>
              <a:gd name="connsiteY2" fmla="*/ 6384 h 3532456"/>
              <a:gd name="connsiteX3" fmla="*/ 1663850 w 3142852"/>
              <a:gd name="connsiteY3" fmla="*/ 14088 h 3532456"/>
              <a:gd name="connsiteX4" fmla="*/ 1696534 w 3142852"/>
              <a:gd name="connsiteY4" fmla="*/ 25093 h 3532456"/>
              <a:gd name="connsiteX5" fmla="*/ 1731167 w 3142852"/>
              <a:gd name="connsiteY5" fmla="*/ 39402 h 3532456"/>
              <a:gd name="connsiteX6" fmla="*/ 1767962 w 3142852"/>
              <a:gd name="connsiteY6" fmla="*/ 56570 h 3532456"/>
              <a:gd name="connsiteX7" fmla="*/ 1807356 w 3142852"/>
              <a:gd name="connsiteY7" fmla="*/ 77042 h 3532456"/>
              <a:gd name="connsiteX8" fmla="*/ 1849781 w 3142852"/>
              <a:gd name="connsiteY8" fmla="*/ 100374 h 3532456"/>
              <a:gd name="connsiteX9" fmla="*/ 1895668 w 3142852"/>
              <a:gd name="connsiteY9" fmla="*/ 127229 h 3532456"/>
              <a:gd name="connsiteX10" fmla="*/ 1945668 w 3142852"/>
              <a:gd name="connsiteY10" fmla="*/ 156945 h 3532456"/>
              <a:gd name="connsiteX11" fmla="*/ 1999997 w 3142852"/>
              <a:gd name="connsiteY11" fmla="*/ 190182 h 3532456"/>
              <a:gd name="connsiteX12" fmla="*/ 2059304 w 3142852"/>
              <a:gd name="connsiteY12" fmla="*/ 226062 h 3532456"/>
              <a:gd name="connsiteX13" fmla="*/ 2123806 w 3142852"/>
              <a:gd name="connsiteY13" fmla="*/ 265462 h 3532456"/>
              <a:gd name="connsiteX14" fmla="*/ 2193936 w 3142852"/>
              <a:gd name="connsiteY14" fmla="*/ 307725 h 3532456"/>
              <a:gd name="connsiteX15" fmla="*/ 2270342 w 3142852"/>
              <a:gd name="connsiteY15" fmla="*/ 353510 h 3532456"/>
              <a:gd name="connsiteX16" fmla="*/ 2353459 w 3142852"/>
              <a:gd name="connsiteY16" fmla="*/ 401935 h 3532456"/>
              <a:gd name="connsiteX17" fmla="*/ 2436576 w 3142852"/>
              <a:gd name="connsiteY17" fmla="*/ 450142 h 3532456"/>
              <a:gd name="connsiteX18" fmla="*/ 2514065 w 3142852"/>
              <a:gd name="connsiteY18" fmla="*/ 493945 h 3532456"/>
              <a:gd name="connsiteX19" fmla="*/ 2585493 w 3142852"/>
              <a:gd name="connsiteY19" fmla="*/ 534007 h 3532456"/>
              <a:gd name="connsiteX20" fmla="*/ 2651727 w 3142852"/>
              <a:gd name="connsiteY20" fmla="*/ 570766 h 3532456"/>
              <a:gd name="connsiteX21" fmla="*/ 2712117 w 3142852"/>
              <a:gd name="connsiteY21" fmla="*/ 604225 h 3532456"/>
              <a:gd name="connsiteX22" fmla="*/ 2767744 w 3142852"/>
              <a:gd name="connsiteY22" fmla="*/ 635262 h 3532456"/>
              <a:gd name="connsiteX23" fmla="*/ 2818394 w 3142852"/>
              <a:gd name="connsiteY23" fmla="*/ 663876 h 3532456"/>
              <a:gd name="connsiteX24" fmla="*/ 2864281 w 3142852"/>
              <a:gd name="connsiteY24" fmla="*/ 690511 h 3532456"/>
              <a:gd name="connsiteX25" fmla="*/ 2905840 w 3142852"/>
              <a:gd name="connsiteY25" fmla="*/ 716044 h 3532456"/>
              <a:gd name="connsiteX26" fmla="*/ 2943286 w 3142852"/>
              <a:gd name="connsiteY26" fmla="*/ 740037 h 3532456"/>
              <a:gd name="connsiteX27" fmla="*/ 2976186 w 3142852"/>
              <a:gd name="connsiteY27" fmla="*/ 763370 h 3532456"/>
              <a:gd name="connsiteX28" fmla="*/ 3005840 w 3142852"/>
              <a:gd name="connsiteY28" fmla="*/ 786702 h 3532456"/>
              <a:gd name="connsiteX29" fmla="*/ 3031813 w 3142852"/>
              <a:gd name="connsiteY29" fmla="*/ 809595 h 3532456"/>
              <a:gd name="connsiteX30" fmla="*/ 3054108 w 3142852"/>
              <a:gd name="connsiteY30" fmla="*/ 833147 h 3532456"/>
              <a:gd name="connsiteX31" fmla="*/ 3073588 w 3142852"/>
              <a:gd name="connsiteY31" fmla="*/ 857580 h 3532456"/>
              <a:gd name="connsiteX32" fmla="*/ 3090038 w 3142852"/>
              <a:gd name="connsiteY32" fmla="*/ 883114 h 3532456"/>
              <a:gd name="connsiteX33" fmla="*/ 3103675 w 3142852"/>
              <a:gd name="connsiteY33" fmla="*/ 910189 h 3532456"/>
              <a:gd name="connsiteX34" fmla="*/ 3114930 w 3142852"/>
              <a:gd name="connsiteY34" fmla="*/ 939245 h 3532456"/>
              <a:gd name="connsiteX35" fmla="*/ 3124021 w 3142852"/>
              <a:gd name="connsiteY35" fmla="*/ 970722 h 3532456"/>
              <a:gd name="connsiteX36" fmla="*/ 3130731 w 3142852"/>
              <a:gd name="connsiteY36" fmla="*/ 1004840 h 3532456"/>
              <a:gd name="connsiteX37" fmla="*/ 3136142 w 3142852"/>
              <a:gd name="connsiteY37" fmla="*/ 1042039 h 3532456"/>
              <a:gd name="connsiteX38" fmla="*/ 3139605 w 3142852"/>
              <a:gd name="connsiteY38" fmla="*/ 1082762 h 3532456"/>
              <a:gd name="connsiteX39" fmla="*/ 3141770 w 3142852"/>
              <a:gd name="connsiteY39" fmla="*/ 1127225 h 3532456"/>
              <a:gd name="connsiteX40" fmla="*/ 3142636 w 3142852"/>
              <a:gd name="connsiteY40" fmla="*/ 1176091 h 3532456"/>
              <a:gd name="connsiteX41" fmla="*/ 3142852 w 3142852"/>
              <a:gd name="connsiteY41" fmla="*/ 1229800 h 3532456"/>
              <a:gd name="connsiteX42" fmla="*/ 3142203 w 3142852"/>
              <a:gd name="connsiteY42" fmla="*/ 1288352 h 3532456"/>
              <a:gd name="connsiteX43" fmla="*/ 3140904 w 3142852"/>
              <a:gd name="connsiteY43" fmla="*/ 1351966 h 3532456"/>
              <a:gd name="connsiteX44" fmla="*/ 3139605 w 3142852"/>
              <a:gd name="connsiteY44" fmla="*/ 1421743 h 3532456"/>
              <a:gd name="connsiteX45" fmla="*/ 3138090 w 3142852"/>
              <a:gd name="connsiteY45" fmla="*/ 1497684 h 3532456"/>
              <a:gd name="connsiteX46" fmla="*/ 3136791 w 3142852"/>
              <a:gd name="connsiteY46" fmla="*/ 1580009 h 3532456"/>
              <a:gd name="connsiteX47" fmla="*/ 3135709 w 3142852"/>
              <a:gd name="connsiteY47" fmla="*/ 1669596 h 3532456"/>
              <a:gd name="connsiteX48" fmla="*/ 3135277 w 3142852"/>
              <a:gd name="connsiteY48" fmla="*/ 1766229 h 3532456"/>
              <a:gd name="connsiteX49" fmla="*/ 3135709 w 3142852"/>
              <a:gd name="connsiteY49" fmla="*/ 1862860 h 3532456"/>
              <a:gd name="connsiteX50" fmla="*/ 3136791 w 3142852"/>
              <a:gd name="connsiteY50" fmla="*/ 1952449 h 3532456"/>
              <a:gd name="connsiteX51" fmla="*/ 3138090 w 3142852"/>
              <a:gd name="connsiteY51" fmla="*/ 2034773 h 3532456"/>
              <a:gd name="connsiteX52" fmla="*/ 3139605 w 3142852"/>
              <a:gd name="connsiteY52" fmla="*/ 2110713 h 3532456"/>
              <a:gd name="connsiteX53" fmla="*/ 3140904 w 3142852"/>
              <a:gd name="connsiteY53" fmla="*/ 2180490 h 3532456"/>
              <a:gd name="connsiteX54" fmla="*/ 3142203 w 3142852"/>
              <a:gd name="connsiteY54" fmla="*/ 2244105 h 3532456"/>
              <a:gd name="connsiteX55" fmla="*/ 3142852 w 3142852"/>
              <a:gd name="connsiteY55" fmla="*/ 2302656 h 3532456"/>
              <a:gd name="connsiteX56" fmla="*/ 3142636 w 3142852"/>
              <a:gd name="connsiteY56" fmla="*/ 2356365 h 3532456"/>
              <a:gd name="connsiteX57" fmla="*/ 3141770 w 3142852"/>
              <a:gd name="connsiteY57" fmla="*/ 2405231 h 3532456"/>
              <a:gd name="connsiteX58" fmla="*/ 3139605 w 3142852"/>
              <a:gd name="connsiteY58" fmla="*/ 2449695 h 3532456"/>
              <a:gd name="connsiteX59" fmla="*/ 3136142 w 3142852"/>
              <a:gd name="connsiteY59" fmla="*/ 2490417 h 3532456"/>
              <a:gd name="connsiteX60" fmla="*/ 3130948 w 3142852"/>
              <a:gd name="connsiteY60" fmla="*/ 2527617 h 3532456"/>
              <a:gd name="connsiteX61" fmla="*/ 3124021 w 3142852"/>
              <a:gd name="connsiteY61" fmla="*/ 2561736 h 3532456"/>
              <a:gd name="connsiteX62" fmla="*/ 3114930 w 3142852"/>
              <a:gd name="connsiteY62" fmla="*/ 2593213 h 3532456"/>
              <a:gd name="connsiteX63" fmla="*/ 3103675 w 3142852"/>
              <a:gd name="connsiteY63" fmla="*/ 2622267 h 3532456"/>
              <a:gd name="connsiteX64" fmla="*/ 3090038 w 3142852"/>
              <a:gd name="connsiteY64" fmla="*/ 2649342 h 3532456"/>
              <a:gd name="connsiteX65" fmla="*/ 3073588 w 3142852"/>
              <a:gd name="connsiteY65" fmla="*/ 2674876 h 3532456"/>
              <a:gd name="connsiteX66" fmla="*/ 3054108 w 3142852"/>
              <a:gd name="connsiteY66" fmla="*/ 2699309 h 3532456"/>
              <a:gd name="connsiteX67" fmla="*/ 3031813 w 3142852"/>
              <a:gd name="connsiteY67" fmla="*/ 2722862 h 3532456"/>
              <a:gd name="connsiteX68" fmla="*/ 3005840 w 3142852"/>
              <a:gd name="connsiteY68" fmla="*/ 2745754 h 3532456"/>
              <a:gd name="connsiteX69" fmla="*/ 2976402 w 3142852"/>
              <a:gd name="connsiteY69" fmla="*/ 2769086 h 3532456"/>
              <a:gd name="connsiteX70" fmla="*/ 2943286 w 3142852"/>
              <a:gd name="connsiteY70" fmla="*/ 2792419 h 3532456"/>
              <a:gd name="connsiteX71" fmla="*/ 2905840 w 3142852"/>
              <a:gd name="connsiteY71" fmla="*/ 2816632 h 3532456"/>
              <a:gd name="connsiteX72" fmla="*/ 2864498 w 3142852"/>
              <a:gd name="connsiteY72" fmla="*/ 2841945 h 3532456"/>
              <a:gd name="connsiteX73" fmla="*/ 2818394 w 3142852"/>
              <a:gd name="connsiteY73" fmla="*/ 2868580 h 3532456"/>
              <a:gd name="connsiteX74" fmla="*/ 2767744 w 3142852"/>
              <a:gd name="connsiteY74" fmla="*/ 2897196 h 3532456"/>
              <a:gd name="connsiteX75" fmla="*/ 2712117 w 3142852"/>
              <a:gd name="connsiteY75" fmla="*/ 2928232 h 3532456"/>
              <a:gd name="connsiteX76" fmla="*/ 2651727 w 3142852"/>
              <a:gd name="connsiteY76" fmla="*/ 2961910 h 3532456"/>
              <a:gd name="connsiteX77" fmla="*/ 2585493 w 3142852"/>
              <a:gd name="connsiteY77" fmla="*/ 2998669 h 3532456"/>
              <a:gd name="connsiteX78" fmla="*/ 2514065 w 3142852"/>
              <a:gd name="connsiteY78" fmla="*/ 3038511 h 3532456"/>
              <a:gd name="connsiteX79" fmla="*/ 2436576 w 3142852"/>
              <a:gd name="connsiteY79" fmla="*/ 3082314 h 3532456"/>
              <a:gd name="connsiteX80" fmla="*/ 2353459 w 3142852"/>
              <a:gd name="connsiteY80" fmla="*/ 3130521 h 3532456"/>
              <a:gd name="connsiteX81" fmla="*/ 2270342 w 3142852"/>
              <a:gd name="connsiteY81" fmla="*/ 3178947 h 3532456"/>
              <a:gd name="connsiteX82" fmla="*/ 2193936 w 3142852"/>
              <a:gd name="connsiteY82" fmla="*/ 3224731 h 3532456"/>
              <a:gd name="connsiteX83" fmla="*/ 2123806 w 3142852"/>
              <a:gd name="connsiteY83" fmla="*/ 3266994 h 3532456"/>
              <a:gd name="connsiteX84" fmla="*/ 2059304 w 3142852"/>
              <a:gd name="connsiteY84" fmla="*/ 3306395 h 3532456"/>
              <a:gd name="connsiteX85" fmla="*/ 1999997 w 3142852"/>
              <a:gd name="connsiteY85" fmla="*/ 3342274 h 3532456"/>
              <a:gd name="connsiteX86" fmla="*/ 1945668 w 3142852"/>
              <a:gd name="connsiteY86" fmla="*/ 3375513 h 3532456"/>
              <a:gd name="connsiteX87" fmla="*/ 1895668 w 3142852"/>
              <a:gd name="connsiteY87" fmla="*/ 3405228 h 3532456"/>
              <a:gd name="connsiteX88" fmla="*/ 1849781 w 3142852"/>
              <a:gd name="connsiteY88" fmla="*/ 3432083 h 3532456"/>
              <a:gd name="connsiteX89" fmla="*/ 1807356 w 3142852"/>
              <a:gd name="connsiteY89" fmla="*/ 3455415 h 3532456"/>
              <a:gd name="connsiteX90" fmla="*/ 1767962 w 3142852"/>
              <a:gd name="connsiteY90" fmla="*/ 3475886 h 3532456"/>
              <a:gd name="connsiteX91" fmla="*/ 1731167 w 3142852"/>
              <a:gd name="connsiteY91" fmla="*/ 3493055 h 3532456"/>
              <a:gd name="connsiteX92" fmla="*/ 1696534 w 3142852"/>
              <a:gd name="connsiteY92" fmla="*/ 3507363 h 3532456"/>
              <a:gd name="connsiteX93" fmla="*/ 1663850 w 3142852"/>
              <a:gd name="connsiteY93" fmla="*/ 3518369 h 3532456"/>
              <a:gd name="connsiteX94" fmla="*/ 1632249 w 3142852"/>
              <a:gd name="connsiteY94" fmla="*/ 3526073 h 3532456"/>
              <a:gd name="connsiteX95" fmla="*/ 1601512 w 3142852"/>
              <a:gd name="connsiteY95" fmla="*/ 3530916 h 3532456"/>
              <a:gd name="connsiteX96" fmla="*/ 1571643 w 3142852"/>
              <a:gd name="connsiteY96" fmla="*/ 3532456 h 3532456"/>
              <a:gd name="connsiteX97" fmla="*/ 1541339 w 3142852"/>
              <a:gd name="connsiteY97" fmla="*/ 3530916 h 3532456"/>
              <a:gd name="connsiteX98" fmla="*/ 1510604 w 3142852"/>
              <a:gd name="connsiteY98" fmla="*/ 3526073 h 3532456"/>
              <a:gd name="connsiteX99" fmla="*/ 1479003 w 3142852"/>
              <a:gd name="connsiteY99" fmla="*/ 3518369 h 3532456"/>
              <a:gd name="connsiteX100" fmla="*/ 1446318 w 3142852"/>
              <a:gd name="connsiteY100" fmla="*/ 3507363 h 3532456"/>
              <a:gd name="connsiteX101" fmla="*/ 1411687 w 3142852"/>
              <a:gd name="connsiteY101" fmla="*/ 3493055 h 3532456"/>
              <a:gd name="connsiteX102" fmla="*/ 1374890 w 3142852"/>
              <a:gd name="connsiteY102" fmla="*/ 3475886 h 3532456"/>
              <a:gd name="connsiteX103" fmla="*/ 1335496 w 3142852"/>
              <a:gd name="connsiteY103" fmla="*/ 3455415 h 3532456"/>
              <a:gd name="connsiteX104" fmla="*/ 1293071 w 3142852"/>
              <a:gd name="connsiteY104" fmla="*/ 3432083 h 3532456"/>
              <a:gd name="connsiteX105" fmla="*/ 1247184 w 3142852"/>
              <a:gd name="connsiteY105" fmla="*/ 3405228 h 3532456"/>
              <a:gd name="connsiteX106" fmla="*/ 1197184 w 3142852"/>
              <a:gd name="connsiteY106" fmla="*/ 3375513 h 3532456"/>
              <a:gd name="connsiteX107" fmla="*/ 1142856 w 3142852"/>
              <a:gd name="connsiteY107" fmla="*/ 3342274 h 3532456"/>
              <a:gd name="connsiteX108" fmla="*/ 1083548 w 3142852"/>
              <a:gd name="connsiteY108" fmla="*/ 3306395 h 3532456"/>
              <a:gd name="connsiteX109" fmla="*/ 1019046 w 3142852"/>
              <a:gd name="connsiteY109" fmla="*/ 3266994 h 3532456"/>
              <a:gd name="connsiteX110" fmla="*/ 948917 w 3142852"/>
              <a:gd name="connsiteY110" fmla="*/ 3224731 h 3532456"/>
              <a:gd name="connsiteX111" fmla="*/ 872510 w 3142852"/>
              <a:gd name="connsiteY111" fmla="*/ 3178947 h 3532456"/>
              <a:gd name="connsiteX112" fmla="*/ 789393 w 3142852"/>
              <a:gd name="connsiteY112" fmla="*/ 3130521 h 3532456"/>
              <a:gd name="connsiteX113" fmla="*/ 706276 w 3142852"/>
              <a:gd name="connsiteY113" fmla="*/ 3082314 h 3532456"/>
              <a:gd name="connsiteX114" fmla="*/ 628786 w 3142852"/>
              <a:gd name="connsiteY114" fmla="*/ 3038511 h 3532456"/>
              <a:gd name="connsiteX115" fmla="*/ 557359 w 3142852"/>
              <a:gd name="connsiteY115" fmla="*/ 2998450 h 3532456"/>
              <a:gd name="connsiteX116" fmla="*/ 491125 w 3142852"/>
              <a:gd name="connsiteY116" fmla="*/ 2961690 h 3532456"/>
              <a:gd name="connsiteX117" fmla="*/ 430735 w 3142852"/>
              <a:gd name="connsiteY117" fmla="*/ 2928232 h 3532456"/>
              <a:gd name="connsiteX118" fmla="*/ 375108 w 3142852"/>
              <a:gd name="connsiteY118" fmla="*/ 2897196 h 3532456"/>
              <a:gd name="connsiteX119" fmla="*/ 324458 w 3142852"/>
              <a:gd name="connsiteY119" fmla="*/ 2868580 h 3532456"/>
              <a:gd name="connsiteX120" fmla="*/ 278571 w 3142852"/>
              <a:gd name="connsiteY120" fmla="*/ 2841945 h 3532456"/>
              <a:gd name="connsiteX121" fmla="*/ 237012 w 3142852"/>
              <a:gd name="connsiteY121" fmla="*/ 2816412 h 3532456"/>
              <a:gd name="connsiteX122" fmla="*/ 199567 w 3142852"/>
              <a:gd name="connsiteY122" fmla="*/ 2792419 h 3532456"/>
              <a:gd name="connsiteX123" fmla="*/ 166667 w 3142852"/>
              <a:gd name="connsiteY123" fmla="*/ 2769086 h 3532456"/>
              <a:gd name="connsiteX124" fmla="*/ 137013 w 3142852"/>
              <a:gd name="connsiteY124" fmla="*/ 2745754 h 3532456"/>
              <a:gd name="connsiteX125" fmla="*/ 111039 w 3142852"/>
              <a:gd name="connsiteY125" fmla="*/ 2722862 h 3532456"/>
              <a:gd name="connsiteX126" fmla="*/ 88744 w 3142852"/>
              <a:gd name="connsiteY126" fmla="*/ 2699309 h 3532456"/>
              <a:gd name="connsiteX127" fmla="*/ 69264 w 3142852"/>
              <a:gd name="connsiteY127" fmla="*/ 2674876 h 3532456"/>
              <a:gd name="connsiteX128" fmla="*/ 52814 w 3142852"/>
              <a:gd name="connsiteY128" fmla="*/ 2649342 h 3532456"/>
              <a:gd name="connsiteX129" fmla="*/ 39178 w 3142852"/>
              <a:gd name="connsiteY129" fmla="*/ 2622267 h 3532456"/>
              <a:gd name="connsiteX130" fmla="*/ 27922 w 3142852"/>
              <a:gd name="connsiteY130" fmla="*/ 2593213 h 3532456"/>
              <a:gd name="connsiteX131" fmla="*/ 18831 w 3142852"/>
              <a:gd name="connsiteY131" fmla="*/ 2561736 h 3532456"/>
              <a:gd name="connsiteX132" fmla="*/ 12121 w 3142852"/>
              <a:gd name="connsiteY132" fmla="*/ 2527617 h 3532456"/>
              <a:gd name="connsiteX133" fmla="*/ 6710 w 3142852"/>
              <a:gd name="connsiteY133" fmla="*/ 2490417 h 3532456"/>
              <a:gd name="connsiteX134" fmla="*/ 3246 w 3142852"/>
              <a:gd name="connsiteY134" fmla="*/ 2449695 h 3532456"/>
              <a:gd name="connsiteX135" fmla="*/ 1082 w 3142852"/>
              <a:gd name="connsiteY135" fmla="*/ 2405231 h 3532456"/>
              <a:gd name="connsiteX136" fmla="*/ 216 w 3142852"/>
              <a:gd name="connsiteY136" fmla="*/ 2356365 h 3532456"/>
              <a:gd name="connsiteX137" fmla="*/ 0 w 3142852"/>
              <a:gd name="connsiteY137" fmla="*/ 2302656 h 3532456"/>
              <a:gd name="connsiteX138" fmla="*/ 649 w 3142852"/>
              <a:gd name="connsiteY138" fmla="*/ 2244105 h 3532456"/>
              <a:gd name="connsiteX139" fmla="*/ 1948 w 3142852"/>
              <a:gd name="connsiteY139" fmla="*/ 2180490 h 3532456"/>
              <a:gd name="connsiteX140" fmla="*/ 3246 w 3142852"/>
              <a:gd name="connsiteY140" fmla="*/ 2110713 h 3532456"/>
              <a:gd name="connsiteX141" fmla="*/ 4762 w 3142852"/>
              <a:gd name="connsiteY141" fmla="*/ 2034773 h 3532456"/>
              <a:gd name="connsiteX142" fmla="*/ 6061 w 3142852"/>
              <a:gd name="connsiteY142" fmla="*/ 1952449 h 3532456"/>
              <a:gd name="connsiteX143" fmla="*/ 7143 w 3142852"/>
              <a:gd name="connsiteY143" fmla="*/ 1862860 h 3532456"/>
              <a:gd name="connsiteX144" fmla="*/ 7576 w 3142852"/>
              <a:gd name="connsiteY144" fmla="*/ 1766229 h 3532456"/>
              <a:gd name="connsiteX145" fmla="*/ 7143 w 3142852"/>
              <a:gd name="connsiteY145" fmla="*/ 1669596 h 3532456"/>
              <a:gd name="connsiteX146" fmla="*/ 6061 w 3142852"/>
              <a:gd name="connsiteY146" fmla="*/ 1580009 h 3532456"/>
              <a:gd name="connsiteX147" fmla="*/ 4762 w 3142852"/>
              <a:gd name="connsiteY147" fmla="*/ 1497684 h 3532456"/>
              <a:gd name="connsiteX148" fmla="*/ 3246 w 3142852"/>
              <a:gd name="connsiteY148" fmla="*/ 1421743 h 3532456"/>
              <a:gd name="connsiteX149" fmla="*/ 1948 w 3142852"/>
              <a:gd name="connsiteY149" fmla="*/ 1351966 h 3532456"/>
              <a:gd name="connsiteX150" fmla="*/ 649 w 3142852"/>
              <a:gd name="connsiteY150" fmla="*/ 1288352 h 3532456"/>
              <a:gd name="connsiteX151" fmla="*/ 0 w 3142852"/>
              <a:gd name="connsiteY151" fmla="*/ 1229800 h 3532456"/>
              <a:gd name="connsiteX152" fmla="*/ 216 w 3142852"/>
              <a:gd name="connsiteY152" fmla="*/ 1176091 h 3532456"/>
              <a:gd name="connsiteX153" fmla="*/ 1082 w 3142852"/>
              <a:gd name="connsiteY153" fmla="*/ 1127225 h 3532456"/>
              <a:gd name="connsiteX154" fmla="*/ 3246 w 3142852"/>
              <a:gd name="connsiteY154" fmla="*/ 1082762 h 3532456"/>
              <a:gd name="connsiteX155" fmla="*/ 6710 w 3142852"/>
              <a:gd name="connsiteY155" fmla="*/ 1042039 h 3532456"/>
              <a:gd name="connsiteX156" fmla="*/ 11905 w 3142852"/>
              <a:gd name="connsiteY156" fmla="*/ 1004840 h 3532456"/>
              <a:gd name="connsiteX157" fmla="*/ 18831 w 3142852"/>
              <a:gd name="connsiteY157" fmla="*/ 970722 h 3532456"/>
              <a:gd name="connsiteX158" fmla="*/ 27922 w 3142852"/>
              <a:gd name="connsiteY158" fmla="*/ 939245 h 3532456"/>
              <a:gd name="connsiteX159" fmla="*/ 39178 w 3142852"/>
              <a:gd name="connsiteY159" fmla="*/ 910189 h 3532456"/>
              <a:gd name="connsiteX160" fmla="*/ 52814 w 3142852"/>
              <a:gd name="connsiteY160" fmla="*/ 883114 h 3532456"/>
              <a:gd name="connsiteX161" fmla="*/ 69264 w 3142852"/>
              <a:gd name="connsiteY161" fmla="*/ 857580 h 3532456"/>
              <a:gd name="connsiteX162" fmla="*/ 88744 w 3142852"/>
              <a:gd name="connsiteY162" fmla="*/ 833147 h 3532456"/>
              <a:gd name="connsiteX163" fmla="*/ 111039 w 3142852"/>
              <a:gd name="connsiteY163" fmla="*/ 809595 h 3532456"/>
              <a:gd name="connsiteX164" fmla="*/ 137013 w 3142852"/>
              <a:gd name="connsiteY164" fmla="*/ 786702 h 3532456"/>
              <a:gd name="connsiteX165" fmla="*/ 166450 w 3142852"/>
              <a:gd name="connsiteY165" fmla="*/ 763370 h 3532456"/>
              <a:gd name="connsiteX166" fmla="*/ 199567 w 3142852"/>
              <a:gd name="connsiteY166" fmla="*/ 740037 h 3532456"/>
              <a:gd name="connsiteX167" fmla="*/ 237012 w 3142852"/>
              <a:gd name="connsiteY167" fmla="*/ 715825 h 3532456"/>
              <a:gd name="connsiteX168" fmla="*/ 278354 w 3142852"/>
              <a:gd name="connsiteY168" fmla="*/ 690511 h 3532456"/>
              <a:gd name="connsiteX169" fmla="*/ 324458 w 3142852"/>
              <a:gd name="connsiteY169" fmla="*/ 663876 h 3532456"/>
              <a:gd name="connsiteX170" fmla="*/ 375108 w 3142852"/>
              <a:gd name="connsiteY170" fmla="*/ 635262 h 3532456"/>
              <a:gd name="connsiteX171" fmla="*/ 430735 w 3142852"/>
              <a:gd name="connsiteY171" fmla="*/ 604225 h 3532456"/>
              <a:gd name="connsiteX172" fmla="*/ 491125 w 3142852"/>
              <a:gd name="connsiteY172" fmla="*/ 570547 h 3532456"/>
              <a:gd name="connsiteX173" fmla="*/ 557359 w 3142852"/>
              <a:gd name="connsiteY173" fmla="*/ 533787 h 3532456"/>
              <a:gd name="connsiteX174" fmla="*/ 628786 w 3142852"/>
              <a:gd name="connsiteY174" fmla="*/ 493945 h 3532456"/>
              <a:gd name="connsiteX175" fmla="*/ 706276 w 3142852"/>
              <a:gd name="connsiteY175" fmla="*/ 450142 h 3532456"/>
              <a:gd name="connsiteX176" fmla="*/ 789393 w 3142852"/>
              <a:gd name="connsiteY176" fmla="*/ 401935 h 3532456"/>
              <a:gd name="connsiteX177" fmla="*/ 872510 w 3142852"/>
              <a:gd name="connsiteY177" fmla="*/ 353510 h 3532456"/>
              <a:gd name="connsiteX178" fmla="*/ 948917 w 3142852"/>
              <a:gd name="connsiteY178" fmla="*/ 307725 h 3532456"/>
              <a:gd name="connsiteX179" fmla="*/ 1019046 w 3142852"/>
              <a:gd name="connsiteY179" fmla="*/ 265462 h 3532456"/>
              <a:gd name="connsiteX180" fmla="*/ 1083548 w 3142852"/>
              <a:gd name="connsiteY180" fmla="*/ 226062 h 3532456"/>
              <a:gd name="connsiteX181" fmla="*/ 1142856 w 3142852"/>
              <a:gd name="connsiteY181" fmla="*/ 190182 h 3532456"/>
              <a:gd name="connsiteX182" fmla="*/ 1197184 w 3142852"/>
              <a:gd name="connsiteY182" fmla="*/ 156945 h 3532456"/>
              <a:gd name="connsiteX183" fmla="*/ 1247184 w 3142852"/>
              <a:gd name="connsiteY183" fmla="*/ 127229 h 3532456"/>
              <a:gd name="connsiteX184" fmla="*/ 1293071 w 3142852"/>
              <a:gd name="connsiteY184" fmla="*/ 100374 h 3532456"/>
              <a:gd name="connsiteX185" fmla="*/ 1335496 w 3142852"/>
              <a:gd name="connsiteY185" fmla="*/ 77042 h 3532456"/>
              <a:gd name="connsiteX186" fmla="*/ 1374890 w 3142852"/>
              <a:gd name="connsiteY186" fmla="*/ 56570 h 3532456"/>
              <a:gd name="connsiteX187" fmla="*/ 1411687 w 3142852"/>
              <a:gd name="connsiteY187" fmla="*/ 39402 h 3532456"/>
              <a:gd name="connsiteX188" fmla="*/ 1446318 w 3142852"/>
              <a:gd name="connsiteY188" fmla="*/ 25093 h 3532456"/>
              <a:gd name="connsiteX189" fmla="*/ 1479003 w 3142852"/>
              <a:gd name="connsiteY189" fmla="*/ 14088 h 3532456"/>
              <a:gd name="connsiteX190" fmla="*/ 1510604 w 3142852"/>
              <a:gd name="connsiteY190" fmla="*/ 6384 h 3532456"/>
              <a:gd name="connsiteX191" fmla="*/ 1541339 w 3142852"/>
              <a:gd name="connsiteY191" fmla="*/ 1541 h 353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142852" h="3532456">
                <a:moveTo>
                  <a:pt x="1571643" y="0"/>
                </a:moveTo>
                <a:lnTo>
                  <a:pt x="1601512" y="1541"/>
                </a:lnTo>
                <a:lnTo>
                  <a:pt x="1632249" y="6384"/>
                </a:lnTo>
                <a:lnTo>
                  <a:pt x="1663850" y="14088"/>
                </a:lnTo>
                <a:lnTo>
                  <a:pt x="1696534" y="25093"/>
                </a:lnTo>
                <a:lnTo>
                  <a:pt x="1731167" y="39402"/>
                </a:lnTo>
                <a:lnTo>
                  <a:pt x="1767962" y="56570"/>
                </a:lnTo>
                <a:lnTo>
                  <a:pt x="1807356" y="77042"/>
                </a:lnTo>
                <a:lnTo>
                  <a:pt x="1849781" y="100374"/>
                </a:lnTo>
                <a:lnTo>
                  <a:pt x="1895668" y="127229"/>
                </a:lnTo>
                <a:lnTo>
                  <a:pt x="1945668" y="156945"/>
                </a:lnTo>
                <a:lnTo>
                  <a:pt x="1999997" y="190182"/>
                </a:lnTo>
                <a:lnTo>
                  <a:pt x="2059304" y="226062"/>
                </a:lnTo>
                <a:lnTo>
                  <a:pt x="2123806" y="265462"/>
                </a:lnTo>
                <a:lnTo>
                  <a:pt x="2193936" y="307725"/>
                </a:lnTo>
                <a:lnTo>
                  <a:pt x="2270342" y="353510"/>
                </a:lnTo>
                <a:lnTo>
                  <a:pt x="2353459" y="401935"/>
                </a:lnTo>
                <a:lnTo>
                  <a:pt x="2436576" y="450142"/>
                </a:lnTo>
                <a:lnTo>
                  <a:pt x="2514065" y="493945"/>
                </a:lnTo>
                <a:lnTo>
                  <a:pt x="2585493" y="534007"/>
                </a:lnTo>
                <a:lnTo>
                  <a:pt x="2651727" y="570766"/>
                </a:lnTo>
                <a:lnTo>
                  <a:pt x="2712117" y="604225"/>
                </a:lnTo>
                <a:lnTo>
                  <a:pt x="2767744" y="635262"/>
                </a:lnTo>
                <a:lnTo>
                  <a:pt x="2818394" y="663876"/>
                </a:lnTo>
                <a:lnTo>
                  <a:pt x="2864281" y="690511"/>
                </a:lnTo>
                <a:lnTo>
                  <a:pt x="2905840" y="716044"/>
                </a:lnTo>
                <a:lnTo>
                  <a:pt x="2943286" y="740037"/>
                </a:lnTo>
                <a:lnTo>
                  <a:pt x="2976186" y="763370"/>
                </a:lnTo>
                <a:lnTo>
                  <a:pt x="3005840" y="786702"/>
                </a:lnTo>
                <a:lnTo>
                  <a:pt x="3031813" y="809595"/>
                </a:lnTo>
                <a:lnTo>
                  <a:pt x="3054108" y="833147"/>
                </a:lnTo>
                <a:lnTo>
                  <a:pt x="3073588" y="857580"/>
                </a:lnTo>
                <a:lnTo>
                  <a:pt x="3090038" y="883114"/>
                </a:lnTo>
                <a:lnTo>
                  <a:pt x="3103675" y="910189"/>
                </a:lnTo>
                <a:lnTo>
                  <a:pt x="3114930" y="939245"/>
                </a:lnTo>
                <a:lnTo>
                  <a:pt x="3124021" y="970722"/>
                </a:lnTo>
                <a:lnTo>
                  <a:pt x="3130731" y="1004840"/>
                </a:lnTo>
                <a:lnTo>
                  <a:pt x="3136142" y="1042039"/>
                </a:lnTo>
                <a:lnTo>
                  <a:pt x="3139605" y="1082762"/>
                </a:lnTo>
                <a:lnTo>
                  <a:pt x="3141770" y="1127225"/>
                </a:lnTo>
                <a:lnTo>
                  <a:pt x="3142636" y="1176091"/>
                </a:lnTo>
                <a:lnTo>
                  <a:pt x="3142852" y="1229800"/>
                </a:lnTo>
                <a:lnTo>
                  <a:pt x="3142203" y="1288352"/>
                </a:lnTo>
                <a:lnTo>
                  <a:pt x="3140904" y="1351966"/>
                </a:lnTo>
                <a:lnTo>
                  <a:pt x="3139605" y="1421743"/>
                </a:lnTo>
                <a:lnTo>
                  <a:pt x="3138090" y="1497684"/>
                </a:lnTo>
                <a:lnTo>
                  <a:pt x="3136791" y="1580009"/>
                </a:lnTo>
                <a:lnTo>
                  <a:pt x="3135709" y="1669596"/>
                </a:lnTo>
                <a:lnTo>
                  <a:pt x="3135277" y="1766229"/>
                </a:lnTo>
                <a:lnTo>
                  <a:pt x="3135709" y="1862860"/>
                </a:lnTo>
                <a:lnTo>
                  <a:pt x="3136791" y="1952449"/>
                </a:lnTo>
                <a:lnTo>
                  <a:pt x="3138090" y="2034773"/>
                </a:lnTo>
                <a:lnTo>
                  <a:pt x="3139605" y="2110713"/>
                </a:lnTo>
                <a:lnTo>
                  <a:pt x="3140904" y="2180490"/>
                </a:lnTo>
                <a:lnTo>
                  <a:pt x="3142203" y="2244105"/>
                </a:lnTo>
                <a:lnTo>
                  <a:pt x="3142852" y="2302656"/>
                </a:lnTo>
                <a:lnTo>
                  <a:pt x="3142636" y="2356365"/>
                </a:lnTo>
                <a:lnTo>
                  <a:pt x="3141770" y="2405231"/>
                </a:lnTo>
                <a:lnTo>
                  <a:pt x="3139605" y="2449695"/>
                </a:lnTo>
                <a:lnTo>
                  <a:pt x="3136142" y="2490417"/>
                </a:lnTo>
                <a:lnTo>
                  <a:pt x="3130948" y="2527617"/>
                </a:lnTo>
                <a:lnTo>
                  <a:pt x="3124021" y="2561736"/>
                </a:lnTo>
                <a:lnTo>
                  <a:pt x="3114930" y="2593213"/>
                </a:lnTo>
                <a:lnTo>
                  <a:pt x="3103675" y="2622267"/>
                </a:lnTo>
                <a:lnTo>
                  <a:pt x="3090038" y="2649342"/>
                </a:lnTo>
                <a:lnTo>
                  <a:pt x="3073588" y="2674876"/>
                </a:lnTo>
                <a:lnTo>
                  <a:pt x="3054108" y="2699309"/>
                </a:lnTo>
                <a:lnTo>
                  <a:pt x="3031813" y="2722862"/>
                </a:lnTo>
                <a:lnTo>
                  <a:pt x="3005840" y="2745754"/>
                </a:lnTo>
                <a:lnTo>
                  <a:pt x="2976402" y="2769086"/>
                </a:lnTo>
                <a:lnTo>
                  <a:pt x="2943286" y="2792419"/>
                </a:lnTo>
                <a:lnTo>
                  <a:pt x="2905840" y="2816632"/>
                </a:lnTo>
                <a:lnTo>
                  <a:pt x="2864498" y="2841945"/>
                </a:lnTo>
                <a:lnTo>
                  <a:pt x="2818394" y="2868580"/>
                </a:lnTo>
                <a:lnTo>
                  <a:pt x="2767744" y="2897196"/>
                </a:lnTo>
                <a:lnTo>
                  <a:pt x="2712117" y="2928232"/>
                </a:lnTo>
                <a:lnTo>
                  <a:pt x="2651727" y="2961910"/>
                </a:lnTo>
                <a:lnTo>
                  <a:pt x="2585493" y="2998669"/>
                </a:lnTo>
                <a:lnTo>
                  <a:pt x="2514065" y="3038511"/>
                </a:lnTo>
                <a:lnTo>
                  <a:pt x="2436576" y="3082314"/>
                </a:lnTo>
                <a:lnTo>
                  <a:pt x="2353459" y="3130521"/>
                </a:lnTo>
                <a:lnTo>
                  <a:pt x="2270342" y="3178947"/>
                </a:lnTo>
                <a:lnTo>
                  <a:pt x="2193936" y="3224731"/>
                </a:lnTo>
                <a:lnTo>
                  <a:pt x="2123806" y="3266994"/>
                </a:lnTo>
                <a:lnTo>
                  <a:pt x="2059304" y="3306395"/>
                </a:lnTo>
                <a:lnTo>
                  <a:pt x="1999997" y="3342274"/>
                </a:lnTo>
                <a:lnTo>
                  <a:pt x="1945668" y="3375513"/>
                </a:lnTo>
                <a:lnTo>
                  <a:pt x="1895668" y="3405228"/>
                </a:lnTo>
                <a:lnTo>
                  <a:pt x="1849781" y="3432083"/>
                </a:lnTo>
                <a:lnTo>
                  <a:pt x="1807356" y="3455415"/>
                </a:lnTo>
                <a:lnTo>
                  <a:pt x="1767962" y="3475886"/>
                </a:lnTo>
                <a:lnTo>
                  <a:pt x="1731167" y="3493055"/>
                </a:lnTo>
                <a:lnTo>
                  <a:pt x="1696534" y="3507363"/>
                </a:lnTo>
                <a:lnTo>
                  <a:pt x="1663850" y="3518369"/>
                </a:lnTo>
                <a:lnTo>
                  <a:pt x="1632249" y="3526073"/>
                </a:lnTo>
                <a:lnTo>
                  <a:pt x="1601512" y="3530916"/>
                </a:lnTo>
                <a:lnTo>
                  <a:pt x="1571643" y="3532456"/>
                </a:lnTo>
                <a:lnTo>
                  <a:pt x="1541339" y="3530916"/>
                </a:lnTo>
                <a:lnTo>
                  <a:pt x="1510604" y="3526073"/>
                </a:lnTo>
                <a:lnTo>
                  <a:pt x="1479003" y="3518369"/>
                </a:lnTo>
                <a:lnTo>
                  <a:pt x="1446318" y="3507363"/>
                </a:lnTo>
                <a:lnTo>
                  <a:pt x="1411687" y="3493055"/>
                </a:lnTo>
                <a:lnTo>
                  <a:pt x="1374890" y="3475886"/>
                </a:lnTo>
                <a:lnTo>
                  <a:pt x="1335496" y="3455415"/>
                </a:lnTo>
                <a:lnTo>
                  <a:pt x="1293071" y="3432083"/>
                </a:lnTo>
                <a:lnTo>
                  <a:pt x="1247184" y="3405228"/>
                </a:lnTo>
                <a:lnTo>
                  <a:pt x="1197184" y="3375513"/>
                </a:lnTo>
                <a:lnTo>
                  <a:pt x="1142856" y="3342274"/>
                </a:lnTo>
                <a:lnTo>
                  <a:pt x="1083548" y="3306395"/>
                </a:lnTo>
                <a:lnTo>
                  <a:pt x="1019046" y="3266994"/>
                </a:lnTo>
                <a:lnTo>
                  <a:pt x="948917" y="3224731"/>
                </a:lnTo>
                <a:lnTo>
                  <a:pt x="872510" y="3178947"/>
                </a:lnTo>
                <a:lnTo>
                  <a:pt x="789393" y="3130521"/>
                </a:lnTo>
                <a:lnTo>
                  <a:pt x="706276" y="3082314"/>
                </a:lnTo>
                <a:lnTo>
                  <a:pt x="628786" y="3038511"/>
                </a:lnTo>
                <a:lnTo>
                  <a:pt x="557359" y="2998450"/>
                </a:lnTo>
                <a:lnTo>
                  <a:pt x="491125" y="2961690"/>
                </a:lnTo>
                <a:lnTo>
                  <a:pt x="430735" y="2928232"/>
                </a:lnTo>
                <a:lnTo>
                  <a:pt x="375108" y="2897196"/>
                </a:lnTo>
                <a:lnTo>
                  <a:pt x="324458" y="2868580"/>
                </a:lnTo>
                <a:lnTo>
                  <a:pt x="278571" y="2841945"/>
                </a:lnTo>
                <a:lnTo>
                  <a:pt x="237012" y="2816412"/>
                </a:lnTo>
                <a:lnTo>
                  <a:pt x="199567" y="2792419"/>
                </a:lnTo>
                <a:lnTo>
                  <a:pt x="166667" y="2769086"/>
                </a:lnTo>
                <a:lnTo>
                  <a:pt x="137013" y="2745754"/>
                </a:lnTo>
                <a:lnTo>
                  <a:pt x="111039" y="2722862"/>
                </a:lnTo>
                <a:lnTo>
                  <a:pt x="88744" y="2699309"/>
                </a:lnTo>
                <a:lnTo>
                  <a:pt x="69264" y="2674876"/>
                </a:lnTo>
                <a:lnTo>
                  <a:pt x="52814" y="2649342"/>
                </a:lnTo>
                <a:lnTo>
                  <a:pt x="39178" y="2622267"/>
                </a:lnTo>
                <a:lnTo>
                  <a:pt x="27922" y="2593213"/>
                </a:lnTo>
                <a:lnTo>
                  <a:pt x="18831" y="2561736"/>
                </a:lnTo>
                <a:lnTo>
                  <a:pt x="12121" y="2527617"/>
                </a:lnTo>
                <a:lnTo>
                  <a:pt x="6710" y="2490417"/>
                </a:lnTo>
                <a:lnTo>
                  <a:pt x="3246" y="2449695"/>
                </a:lnTo>
                <a:lnTo>
                  <a:pt x="1082" y="2405231"/>
                </a:lnTo>
                <a:lnTo>
                  <a:pt x="216" y="2356365"/>
                </a:lnTo>
                <a:lnTo>
                  <a:pt x="0" y="2302656"/>
                </a:lnTo>
                <a:lnTo>
                  <a:pt x="649" y="2244105"/>
                </a:lnTo>
                <a:lnTo>
                  <a:pt x="1948" y="2180490"/>
                </a:lnTo>
                <a:lnTo>
                  <a:pt x="3246" y="2110713"/>
                </a:lnTo>
                <a:lnTo>
                  <a:pt x="4762" y="2034773"/>
                </a:lnTo>
                <a:lnTo>
                  <a:pt x="6061" y="1952449"/>
                </a:lnTo>
                <a:lnTo>
                  <a:pt x="7143" y="1862860"/>
                </a:lnTo>
                <a:lnTo>
                  <a:pt x="7576" y="1766229"/>
                </a:lnTo>
                <a:lnTo>
                  <a:pt x="7143" y="1669596"/>
                </a:lnTo>
                <a:lnTo>
                  <a:pt x="6061" y="1580009"/>
                </a:lnTo>
                <a:lnTo>
                  <a:pt x="4762" y="1497684"/>
                </a:lnTo>
                <a:lnTo>
                  <a:pt x="3246" y="1421743"/>
                </a:lnTo>
                <a:lnTo>
                  <a:pt x="1948" y="1351966"/>
                </a:lnTo>
                <a:lnTo>
                  <a:pt x="649" y="1288352"/>
                </a:lnTo>
                <a:lnTo>
                  <a:pt x="0" y="1229800"/>
                </a:lnTo>
                <a:lnTo>
                  <a:pt x="216" y="1176091"/>
                </a:lnTo>
                <a:lnTo>
                  <a:pt x="1082" y="1127225"/>
                </a:lnTo>
                <a:lnTo>
                  <a:pt x="3246" y="1082762"/>
                </a:lnTo>
                <a:lnTo>
                  <a:pt x="6710" y="1042039"/>
                </a:lnTo>
                <a:lnTo>
                  <a:pt x="11905" y="1004840"/>
                </a:lnTo>
                <a:lnTo>
                  <a:pt x="18831" y="970722"/>
                </a:lnTo>
                <a:lnTo>
                  <a:pt x="27922" y="939245"/>
                </a:lnTo>
                <a:lnTo>
                  <a:pt x="39178" y="910189"/>
                </a:lnTo>
                <a:lnTo>
                  <a:pt x="52814" y="883114"/>
                </a:lnTo>
                <a:lnTo>
                  <a:pt x="69264" y="857580"/>
                </a:lnTo>
                <a:lnTo>
                  <a:pt x="88744" y="833147"/>
                </a:lnTo>
                <a:lnTo>
                  <a:pt x="111039" y="809595"/>
                </a:lnTo>
                <a:lnTo>
                  <a:pt x="137013" y="786702"/>
                </a:lnTo>
                <a:lnTo>
                  <a:pt x="166450" y="763370"/>
                </a:lnTo>
                <a:lnTo>
                  <a:pt x="199567" y="740037"/>
                </a:lnTo>
                <a:lnTo>
                  <a:pt x="237012" y="715825"/>
                </a:lnTo>
                <a:lnTo>
                  <a:pt x="278354" y="690511"/>
                </a:lnTo>
                <a:lnTo>
                  <a:pt x="324458" y="663876"/>
                </a:lnTo>
                <a:lnTo>
                  <a:pt x="375108" y="635262"/>
                </a:lnTo>
                <a:lnTo>
                  <a:pt x="430735" y="604225"/>
                </a:lnTo>
                <a:lnTo>
                  <a:pt x="491125" y="570547"/>
                </a:lnTo>
                <a:lnTo>
                  <a:pt x="557359" y="533787"/>
                </a:lnTo>
                <a:lnTo>
                  <a:pt x="628786" y="493945"/>
                </a:lnTo>
                <a:lnTo>
                  <a:pt x="706276" y="450142"/>
                </a:lnTo>
                <a:lnTo>
                  <a:pt x="789393" y="401935"/>
                </a:lnTo>
                <a:lnTo>
                  <a:pt x="872510" y="353510"/>
                </a:lnTo>
                <a:lnTo>
                  <a:pt x="948917" y="307725"/>
                </a:lnTo>
                <a:lnTo>
                  <a:pt x="1019046" y="265462"/>
                </a:lnTo>
                <a:lnTo>
                  <a:pt x="1083548" y="226062"/>
                </a:lnTo>
                <a:lnTo>
                  <a:pt x="1142856" y="190182"/>
                </a:lnTo>
                <a:lnTo>
                  <a:pt x="1197184" y="156945"/>
                </a:lnTo>
                <a:lnTo>
                  <a:pt x="1247184" y="127229"/>
                </a:lnTo>
                <a:lnTo>
                  <a:pt x="1293071" y="100374"/>
                </a:lnTo>
                <a:lnTo>
                  <a:pt x="1335496" y="77042"/>
                </a:lnTo>
                <a:lnTo>
                  <a:pt x="1374890" y="56570"/>
                </a:lnTo>
                <a:lnTo>
                  <a:pt x="1411687" y="39402"/>
                </a:lnTo>
                <a:lnTo>
                  <a:pt x="1446318" y="25093"/>
                </a:lnTo>
                <a:lnTo>
                  <a:pt x="1479003" y="14088"/>
                </a:lnTo>
                <a:lnTo>
                  <a:pt x="1510604" y="6384"/>
                </a:lnTo>
                <a:lnTo>
                  <a:pt x="1541339" y="1541"/>
                </a:lnTo>
                <a:close/>
              </a:path>
            </a:pathLst>
          </a:custGeom>
        </p:spPr>
      </p:pic>
      <p:grpSp>
        <p:nvGrpSpPr>
          <p:cNvPr id="104" name="Group 16">
            <a:extLst>
              <a:ext uri="{FF2B5EF4-FFF2-40B4-BE49-F238E27FC236}">
                <a16:creationId xmlns:a16="http://schemas.microsoft.com/office/drawing/2014/main" id="{9E4E65EE-CD3D-4B52-AB69-9D2959903881}"/>
              </a:ext>
            </a:extLst>
          </p:cNvPr>
          <p:cNvGrpSpPr/>
          <p:nvPr/>
        </p:nvGrpSpPr>
        <p:grpSpPr>
          <a:xfrm>
            <a:off x="1488201" y="4974761"/>
            <a:ext cx="2342835" cy="985971"/>
            <a:chOff x="2731387" y="7446511"/>
            <a:chExt cx="3748536" cy="1577550"/>
          </a:xfrm>
        </p:grpSpPr>
        <p:sp>
          <p:nvSpPr>
            <p:cNvPr id="105" name="Rectangle 13">
              <a:extLst>
                <a:ext uri="{FF2B5EF4-FFF2-40B4-BE49-F238E27FC236}">
                  <a16:creationId xmlns:a16="http://schemas.microsoft.com/office/drawing/2014/main" id="{5823B73C-4219-49B1-8D13-ADA58FFA1E1F}"/>
                </a:ext>
              </a:extLst>
            </p:cNvPr>
            <p:cNvSpPr/>
            <p:nvPr/>
          </p:nvSpPr>
          <p:spPr>
            <a:xfrm>
              <a:off x="3179056" y="7446511"/>
              <a:ext cx="2785038" cy="508345"/>
            </a:xfrm>
            <a:prstGeom prst="rect">
              <a:avLst/>
            </a:prstGeom>
          </p:spPr>
          <p:txBody>
            <a:bodyPr wrap="square">
              <a:spAutoFit/>
            </a:bodyPr>
            <a:lstStyle/>
            <a:p>
              <a:pPr algn="ctr" defTabSz="285993">
                <a:lnSpc>
                  <a:spcPct val="120000"/>
                </a:lnSpc>
              </a:pPr>
              <a:r>
                <a:rPr lang="en-US" sz="1333" b="1" dirty="0">
                  <a:solidFill>
                    <a:srgbClr val="00BCD4"/>
                  </a:solidFill>
                  <a:cs typeface="+mn-ea"/>
                  <a:sym typeface="+mn-lt"/>
                </a:rPr>
                <a:t>Emanuel</a:t>
              </a:r>
              <a:r>
                <a:rPr lang="en-US" sz="1333" b="1" dirty="0">
                  <a:solidFill>
                    <a:prstClr val="black">
                      <a:lumMod val="65000"/>
                      <a:lumOff val="35000"/>
                    </a:prstClr>
                  </a:solidFill>
                  <a:cs typeface="+mn-ea"/>
                  <a:sym typeface="+mn-lt"/>
                </a:rPr>
                <a:t> Petersen</a:t>
              </a:r>
            </a:p>
          </p:txBody>
        </p:sp>
        <p:sp>
          <p:nvSpPr>
            <p:cNvPr id="106" name="Rectangle 14">
              <a:extLst>
                <a:ext uri="{FF2B5EF4-FFF2-40B4-BE49-F238E27FC236}">
                  <a16:creationId xmlns:a16="http://schemas.microsoft.com/office/drawing/2014/main" id="{FD27DD2A-260B-45EF-BC4B-7730293AE38F}"/>
                </a:ext>
              </a:extLst>
            </p:cNvPr>
            <p:cNvSpPr/>
            <p:nvPr/>
          </p:nvSpPr>
          <p:spPr>
            <a:xfrm>
              <a:off x="3213136" y="7866744"/>
              <a:ext cx="2785038" cy="475925"/>
            </a:xfrm>
            <a:prstGeom prst="rect">
              <a:avLst/>
            </a:prstGeom>
          </p:spPr>
          <p:txBody>
            <a:bodyPr wrap="square">
              <a:spAutoFit/>
            </a:bodyPr>
            <a:lstStyle/>
            <a:p>
              <a:pPr algn="ctr" defTabSz="285993"/>
              <a:r>
                <a:rPr lang="zh-CN" altLang="en-US" sz="1333" dirty="0">
                  <a:solidFill>
                    <a:prstClr val="black">
                      <a:lumMod val="75000"/>
                      <a:lumOff val="25000"/>
                    </a:prstClr>
                  </a:solidFill>
                  <a:cs typeface="+mn-ea"/>
                  <a:sym typeface="+mn-lt"/>
                </a:rPr>
                <a:t>Click to add a title</a:t>
              </a:r>
              <a:endParaRPr lang="en-US" altLang="zh-CN" sz="1333" dirty="0">
                <a:solidFill>
                  <a:prstClr val="black">
                    <a:lumMod val="75000"/>
                    <a:lumOff val="25000"/>
                  </a:prstClr>
                </a:solidFill>
                <a:cs typeface="+mn-ea"/>
                <a:sym typeface="+mn-lt"/>
              </a:endParaRPr>
            </a:p>
          </p:txBody>
        </p:sp>
        <p:sp>
          <p:nvSpPr>
            <p:cNvPr id="107" name="Rectangle 15">
              <a:extLst>
                <a:ext uri="{FF2B5EF4-FFF2-40B4-BE49-F238E27FC236}">
                  <a16:creationId xmlns:a16="http://schemas.microsoft.com/office/drawing/2014/main" id="{D3656897-050F-4437-AF9C-B3A7A7443CC0}"/>
                </a:ext>
              </a:extLst>
            </p:cNvPr>
            <p:cNvSpPr/>
            <p:nvPr/>
          </p:nvSpPr>
          <p:spPr>
            <a:xfrm>
              <a:off x="2731387" y="8245799"/>
              <a:ext cx="3748536" cy="778262"/>
            </a:xfrm>
            <a:prstGeom prst="rect">
              <a:avLst/>
            </a:prstGeom>
          </p:spPr>
          <p:txBody>
            <a:bodyPr wrap="square">
              <a:spAutoFit/>
            </a:bodyPr>
            <a:lstStyle/>
            <a:p>
              <a:pPr algn="ctr" defTabSz="285993">
                <a:lnSpc>
                  <a:spcPct val="120000"/>
                </a:lnSpc>
              </a:pPr>
              <a:r>
                <a:rPr lang="zh-CN" altLang="en-US" sz="1067" dirty="0">
                  <a:solidFill>
                    <a:prstClr val="white">
                      <a:lumMod val="65000"/>
                    </a:prstClr>
                  </a:solidFill>
                  <a:cs typeface="+mn-ea"/>
                  <a:sym typeface="+mn-lt"/>
                </a:rPr>
                <a:t>Your content is typed here, or selected in this box after copying your text.</a:t>
              </a:r>
              <a:endParaRPr lang="en-US" sz="1067" dirty="0">
                <a:solidFill>
                  <a:prstClr val="white">
                    <a:lumMod val="65000"/>
                  </a:prstClr>
                </a:solidFill>
                <a:cs typeface="+mn-ea"/>
                <a:sym typeface="+mn-lt"/>
              </a:endParaRPr>
            </a:p>
          </p:txBody>
        </p:sp>
      </p:grpSp>
      <p:grpSp>
        <p:nvGrpSpPr>
          <p:cNvPr id="108" name="Group 18">
            <a:extLst>
              <a:ext uri="{FF2B5EF4-FFF2-40B4-BE49-F238E27FC236}">
                <a16:creationId xmlns:a16="http://schemas.microsoft.com/office/drawing/2014/main" id="{75D6BD72-5922-427D-B94C-2FA324DB7247}"/>
              </a:ext>
            </a:extLst>
          </p:cNvPr>
          <p:cNvGrpSpPr/>
          <p:nvPr/>
        </p:nvGrpSpPr>
        <p:grpSpPr>
          <a:xfrm>
            <a:off x="4821163" y="4974761"/>
            <a:ext cx="2324464" cy="985971"/>
            <a:chOff x="2953243" y="7446511"/>
            <a:chExt cx="3719143" cy="1577550"/>
          </a:xfrm>
        </p:grpSpPr>
        <p:sp>
          <p:nvSpPr>
            <p:cNvPr id="109" name="Rectangle 19">
              <a:extLst>
                <a:ext uri="{FF2B5EF4-FFF2-40B4-BE49-F238E27FC236}">
                  <a16:creationId xmlns:a16="http://schemas.microsoft.com/office/drawing/2014/main" id="{843BF7EB-3847-405F-957D-E1A4EB6B43E0}"/>
                </a:ext>
              </a:extLst>
            </p:cNvPr>
            <p:cNvSpPr/>
            <p:nvPr/>
          </p:nvSpPr>
          <p:spPr>
            <a:xfrm>
              <a:off x="3417573" y="7446511"/>
              <a:ext cx="2376172" cy="508345"/>
            </a:xfrm>
            <a:prstGeom prst="rect">
              <a:avLst/>
            </a:prstGeom>
          </p:spPr>
          <p:txBody>
            <a:bodyPr wrap="square">
              <a:spAutoFit/>
            </a:bodyPr>
            <a:lstStyle/>
            <a:p>
              <a:pPr algn="ctr" defTabSz="285993">
                <a:lnSpc>
                  <a:spcPct val="120000"/>
                </a:lnSpc>
              </a:pPr>
              <a:r>
                <a:rPr lang="en-US" sz="1333" b="1" dirty="0">
                  <a:solidFill>
                    <a:srgbClr val="00BCD4"/>
                  </a:solidFill>
                  <a:cs typeface="+mn-ea"/>
                  <a:sym typeface="+mn-lt"/>
                </a:rPr>
                <a:t>Martin</a:t>
              </a:r>
              <a:r>
                <a:rPr lang="en-US" sz="1333" b="1" dirty="0">
                  <a:solidFill>
                    <a:prstClr val="black">
                      <a:lumMod val="65000"/>
                      <a:lumOff val="35000"/>
                    </a:prstClr>
                  </a:solidFill>
                  <a:cs typeface="+mn-ea"/>
                  <a:sym typeface="+mn-lt"/>
                </a:rPr>
                <a:t> David</a:t>
              </a:r>
            </a:p>
          </p:txBody>
        </p:sp>
        <p:sp>
          <p:nvSpPr>
            <p:cNvPr id="110" name="Rectangle 20">
              <a:extLst>
                <a:ext uri="{FF2B5EF4-FFF2-40B4-BE49-F238E27FC236}">
                  <a16:creationId xmlns:a16="http://schemas.microsoft.com/office/drawing/2014/main" id="{6557C23B-C073-4216-B07B-6CED1AFDBD46}"/>
                </a:ext>
              </a:extLst>
            </p:cNvPr>
            <p:cNvSpPr/>
            <p:nvPr/>
          </p:nvSpPr>
          <p:spPr>
            <a:xfrm>
              <a:off x="3258753" y="7809449"/>
              <a:ext cx="2693807" cy="475925"/>
            </a:xfrm>
            <a:prstGeom prst="rect">
              <a:avLst/>
            </a:prstGeom>
          </p:spPr>
          <p:txBody>
            <a:bodyPr wrap="square">
              <a:spAutoFit/>
            </a:bodyPr>
            <a:lstStyle/>
            <a:p>
              <a:pPr algn="ctr" defTabSz="285993"/>
              <a:r>
                <a:rPr lang="zh-CN" altLang="en-US" sz="1333" dirty="0">
                  <a:solidFill>
                    <a:prstClr val="black">
                      <a:lumMod val="75000"/>
                      <a:lumOff val="25000"/>
                    </a:prstClr>
                  </a:solidFill>
                  <a:cs typeface="+mn-ea"/>
                  <a:sym typeface="+mn-lt"/>
                </a:rPr>
                <a:t>Click to add a title</a:t>
              </a:r>
              <a:endParaRPr lang="en-US" altLang="zh-CN" sz="1333" dirty="0">
                <a:solidFill>
                  <a:prstClr val="black">
                    <a:lumMod val="75000"/>
                    <a:lumOff val="25000"/>
                  </a:prstClr>
                </a:solidFill>
                <a:cs typeface="+mn-ea"/>
                <a:sym typeface="+mn-lt"/>
              </a:endParaRPr>
            </a:p>
          </p:txBody>
        </p:sp>
        <p:sp>
          <p:nvSpPr>
            <p:cNvPr id="111" name="Rectangle 21">
              <a:extLst>
                <a:ext uri="{FF2B5EF4-FFF2-40B4-BE49-F238E27FC236}">
                  <a16:creationId xmlns:a16="http://schemas.microsoft.com/office/drawing/2014/main" id="{F6BD4A93-D73A-4526-AE33-2A803B1B435F}"/>
                </a:ext>
              </a:extLst>
            </p:cNvPr>
            <p:cNvSpPr/>
            <p:nvPr/>
          </p:nvSpPr>
          <p:spPr>
            <a:xfrm>
              <a:off x="2953243" y="8245799"/>
              <a:ext cx="3719143" cy="778262"/>
            </a:xfrm>
            <a:prstGeom prst="rect">
              <a:avLst/>
            </a:prstGeom>
          </p:spPr>
          <p:txBody>
            <a:bodyPr wrap="square">
              <a:spAutoFit/>
            </a:bodyPr>
            <a:lstStyle/>
            <a:p>
              <a:pPr algn="ctr" defTabSz="285993">
                <a:lnSpc>
                  <a:spcPct val="120000"/>
                </a:lnSpc>
              </a:pPr>
              <a:r>
                <a:rPr lang="zh-CN" altLang="en-US" sz="1067" dirty="0">
                  <a:solidFill>
                    <a:prstClr val="white">
                      <a:lumMod val="65000"/>
                    </a:prstClr>
                  </a:solidFill>
                  <a:cs typeface="+mn-ea"/>
                  <a:sym typeface="+mn-lt"/>
                </a:rPr>
                <a:t>Your content is typed here, or selected in this box after copying your text.</a:t>
              </a:r>
              <a:endParaRPr lang="en-US" altLang="zh-CN" sz="1067" dirty="0">
                <a:solidFill>
                  <a:prstClr val="white">
                    <a:lumMod val="65000"/>
                  </a:prstClr>
                </a:solidFill>
                <a:cs typeface="+mn-ea"/>
                <a:sym typeface="+mn-lt"/>
              </a:endParaRPr>
            </a:p>
          </p:txBody>
        </p:sp>
      </p:grpSp>
      <p:grpSp>
        <p:nvGrpSpPr>
          <p:cNvPr id="112" name="Group 22">
            <a:extLst>
              <a:ext uri="{FF2B5EF4-FFF2-40B4-BE49-F238E27FC236}">
                <a16:creationId xmlns:a16="http://schemas.microsoft.com/office/drawing/2014/main" id="{C40DD884-CEC4-4931-9ECB-FC2CF900E046}"/>
              </a:ext>
            </a:extLst>
          </p:cNvPr>
          <p:cNvGrpSpPr/>
          <p:nvPr/>
        </p:nvGrpSpPr>
        <p:grpSpPr>
          <a:xfrm>
            <a:off x="7913361" y="4974761"/>
            <a:ext cx="2374744" cy="985971"/>
            <a:chOff x="2738826" y="7446511"/>
            <a:chExt cx="3799591" cy="1577550"/>
          </a:xfrm>
        </p:grpSpPr>
        <p:sp>
          <p:nvSpPr>
            <p:cNvPr id="113" name="Rectangle 23">
              <a:extLst>
                <a:ext uri="{FF2B5EF4-FFF2-40B4-BE49-F238E27FC236}">
                  <a16:creationId xmlns:a16="http://schemas.microsoft.com/office/drawing/2014/main" id="{D055EB37-5359-4C32-93CE-AC4140A81423}"/>
                </a:ext>
              </a:extLst>
            </p:cNvPr>
            <p:cNvSpPr/>
            <p:nvPr/>
          </p:nvSpPr>
          <p:spPr>
            <a:xfrm>
              <a:off x="3417572" y="7446511"/>
              <a:ext cx="2376172" cy="508345"/>
            </a:xfrm>
            <a:prstGeom prst="rect">
              <a:avLst/>
            </a:prstGeom>
          </p:spPr>
          <p:txBody>
            <a:bodyPr wrap="square">
              <a:spAutoFit/>
            </a:bodyPr>
            <a:lstStyle/>
            <a:p>
              <a:pPr algn="ctr" defTabSz="285993">
                <a:lnSpc>
                  <a:spcPct val="120000"/>
                </a:lnSpc>
              </a:pPr>
              <a:r>
                <a:rPr lang="en-US" sz="1333" b="1" dirty="0">
                  <a:solidFill>
                    <a:srgbClr val="00BCD4"/>
                  </a:solidFill>
                  <a:cs typeface="+mn-ea"/>
                  <a:sym typeface="+mn-lt"/>
                </a:rPr>
                <a:t>Louisa</a:t>
              </a:r>
              <a:r>
                <a:rPr lang="en-US" sz="1333" b="1" dirty="0">
                  <a:solidFill>
                    <a:prstClr val="black">
                      <a:lumMod val="65000"/>
                      <a:lumOff val="35000"/>
                    </a:prstClr>
                  </a:solidFill>
                  <a:cs typeface="+mn-ea"/>
                  <a:sym typeface="+mn-lt"/>
                </a:rPr>
                <a:t> Adriana</a:t>
              </a:r>
            </a:p>
          </p:txBody>
        </p:sp>
        <p:sp>
          <p:nvSpPr>
            <p:cNvPr id="114" name="Rectangle 24">
              <a:extLst>
                <a:ext uri="{FF2B5EF4-FFF2-40B4-BE49-F238E27FC236}">
                  <a16:creationId xmlns:a16="http://schemas.microsoft.com/office/drawing/2014/main" id="{92B67DD9-1B81-4991-9EF9-29638680BFFA}"/>
                </a:ext>
              </a:extLst>
            </p:cNvPr>
            <p:cNvSpPr/>
            <p:nvPr/>
          </p:nvSpPr>
          <p:spPr>
            <a:xfrm>
              <a:off x="3211717" y="7809449"/>
              <a:ext cx="2762421" cy="475925"/>
            </a:xfrm>
            <a:prstGeom prst="rect">
              <a:avLst/>
            </a:prstGeom>
          </p:spPr>
          <p:txBody>
            <a:bodyPr wrap="square">
              <a:spAutoFit/>
            </a:bodyPr>
            <a:lstStyle/>
            <a:p>
              <a:pPr algn="ctr" defTabSz="285993"/>
              <a:r>
                <a:rPr lang="zh-CN" altLang="en-US" sz="1333" dirty="0">
                  <a:solidFill>
                    <a:prstClr val="black">
                      <a:lumMod val="75000"/>
                      <a:lumOff val="25000"/>
                    </a:prstClr>
                  </a:solidFill>
                  <a:cs typeface="+mn-ea"/>
                  <a:sym typeface="+mn-lt"/>
                </a:rPr>
                <a:t>Click to add a title</a:t>
              </a:r>
              <a:endParaRPr lang="en-US" altLang="zh-CN" sz="1333" dirty="0">
                <a:solidFill>
                  <a:prstClr val="black">
                    <a:lumMod val="75000"/>
                    <a:lumOff val="25000"/>
                  </a:prstClr>
                </a:solidFill>
                <a:cs typeface="+mn-ea"/>
                <a:sym typeface="+mn-lt"/>
              </a:endParaRPr>
            </a:p>
          </p:txBody>
        </p:sp>
        <p:sp>
          <p:nvSpPr>
            <p:cNvPr id="115" name="Rectangle 25">
              <a:extLst>
                <a:ext uri="{FF2B5EF4-FFF2-40B4-BE49-F238E27FC236}">
                  <a16:creationId xmlns:a16="http://schemas.microsoft.com/office/drawing/2014/main" id="{5A093DD5-81AC-43A0-A647-53A65F959CAD}"/>
                </a:ext>
              </a:extLst>
            </p:cNvPr>
            <p:cNvSpPr/>
            <p:nvPr/>
          </p:nvSpPr>
          <p:spPr>
            <a:xfrm>
              <a:off x="2738826" y="8245799"/>
              <a:ext cx="3799591" cy="778262"/>
            </a:xfrm>
            <a:prstGeom prst="rect">
              <a:avLst/>
            </a:prstGeom>
          </p:spPr>
          <p:txBody>
            <a:bodyPr wrap="square">
              <a:spAutoFit/>
            </a:bodyPr>
            <a:lstStyle/>
            <a:p>
              <a:pPr algn="ctr" defTabSz="285993">
                <a:lnSpc>
                  <a:spcPct val="120000"/>
                </a:lnSpc>
              </a:pPr>
              <a:r>
                <a:rPr lang="zh-CN" altLang="en-US" sz="1067" dirty="0">
                  <a:solidFill>
                    <a:prstClr val="white">
                      <a:lumMod val="65000"/>
                    </a:prstClr>
                  </a:solidFill>
                  <a:cs typeface="+mn-ea"/>
                  <a:sym typeface="+mn-lt"/>
                </a:rPr>
                <a:t>Your content is typed here, or selected in this box after copying your text.</a:t>
              </a:r>
              <a:endParaRPr lang="en-US" altLang="zh-CN" sz="1067" dirty="0">
                <a:solidFill>
                  <a:prstClr val="white">
                    <a:lumMod val="65000"/>
                  </a:prstClr>
                </a:solidFill>
                <a:cs typeface="+mn-ea"/>
                <a:sym typeface="+mn-lt"/>
              </a:endParaRPr>
            </a:p>
          </p:txBody>
        </p:sp>
      </p:grpSp>
      <p:grpSp>
        <p:nvGrpSpPr>
          <p:cNvPr id="116" name="Group 9">
            <a:extLst>
              <a:ext uri="{FF2B5EF4-FFF2-40B4-BE49-F238E27FC236}">
                <a16:creationId xmlns:a16="http://schemas.microsoft.com/office/drawing/2014/main" id="{74787BCA-A3A7-4215-BF04-060BE4611C03}"/>
              </a:ext>
            </a:extLst>
          </p:cNvPr>
          <p:cNvGrpSpPr/>
          <p:nvPr/>
        </p:nvGrpSpPr>
        <p:grpSpPr>
          <a:xfrm>
            <a:off x="9414087" y="3426367"/>
            <a:ext cx="1042692" cy="1171951"/>
            <a:chOff x="15047452" y="5146065"/>
            <a:chExt cx="1668308" cy="1875120"/>
          </a:xfrm>
        </p:grpSpPr>
        <p:sp>
          <p:nvSpPr>
            <p:cNvPr id="117" name="Freeform: Shape 10">
              <a:extLst>
                <a:ext uri="{FF2B5EF4-FFF2-40B4-BE49-F238E27FC236}">
                  <a16:creationId xmlns:a16="http://schemas.microsoft.com/office/drawing/2014/main" id="{87B0C133-BF59-4F71-ABBB-66D8AAA67BE8}"/>
                </a:ext>
              </a:extLst>
            </p:cNvPr>
            <p:cNvSpPr/>
            <p:nvPr/>
          </p:nvSpPr>
          <p:spPr>
            <a:xfrm>
              <a:off x="15047452" y="5146065"/>
              <a:ext cx="1668308" cy="1875120"/>
            </a:xfrm>
            <a:custGeom>
              <a:avLst/>
              <a:gdLst>
                <a:gd name="connsiteX0" fmla="*/ 1445618 w 2890837"/>
                <a:gd name="connsiteY0" fmla="*/ 0 h 3249205"/>
                <a:gd name="connsiteX1" fmla="*/ 1473092 w 2890837"/>
                <a:gd name="connsiteY1" fmla="*/ 1417 h 3249205"/>
                <a:gd name="connsiteX2" fmla="*/ 1501364 w 2890837"/>
                <a:gd name="connsiteY2" fmla="*/ 5872 h 3249205"/>
                <a:gd name="connsiteX3" fmla="*/ 1530431 w 2890837"/>
                <a:gd name="connsiteY3" fmla="*/ 12958 h 3249205"/>
                <a:gd name="connsiteX4" fmla="*/ 1560494 w 2890837"/>
                <a:gd name="connsiteY4" fmla="*/ 23081 h 3249205"/>
                <a:gd name="connsiteX5" fmla="*/ 1592350 w 2890837"/>
                <a:gd name="connsiteY5" fmla="*/ 36242 h 3249205"/>
                <a:gd name="connsiteX6" fmla="*/ 1626195 w 2890837"/>
                <a:gd name="connsiteY6" fmla="*/ 52034 h 3249205"/>
                <a:gd name="connsiteX7" fmla="*/ 1662430 w 2890837"/>
                <a:gd name="connsiteY7" fmla="*/ 70864 h 3249205"/>
                <a:gd name="connsiteX8" fmla="*/ 1701453 w 2890837"/>
                <a:gd name="connsiteY8" fmla="*/ 92325 h 3249205"/>
                <a:gd name="connsiteX9" fmla="*/ 1743660 w 2890837"/>
                <a:gd name="connsiteY9" fmla="*/ 117027 h 3249205"/>
                <a:gd name="connsiteX10" fmla="*/ 1789651 w 2890837"/>
                <a:gd name="connsiteY10" fmla="*/ 144360 h 3249205"/>
                <a:gd name="connsiteX11" fmla="*/ 1839624 w 2890837"/>
                <a:gd name="connsiteY11" fmla="*/ 174932 h 3249205"/>
                <a:gd name="connsiteX12" fmla="*/ 1894175 w 2890837"/>
                <a:gd name="connsiteY12" fmla="*/ 207935 h 3249205"/>
                <a:gd name="connsiteX13" fmla="*/ 1953505 w 2890837"/>
                <a:gd name="connsiteY13" fmla="*/ 244176 h 3249205"/>
                <a:gd name="connsiteX14" fmla="*/ 2018011 w 2890837"/>
                <a:gd name="connsiteY14" fmla="*/ 283050 h 3249205"/>
                <a:gd name="connsiteX15" fmla="*/ 2088291 w 2890837"/>
                <a:gd name="connsiteY15" fmla="*/ 325164 h 3249205"/>
                <a:gd name="connsiteX16" fmla="*/ 2164743 w 2890837"/>
                <a:gd name="connsiteY16" fmla="*/ 369706 h 3249205"/>
                <a:gd name="connsiteX17" fmla="*/ 2241195 w 2890837"/>
                <a:gd name="connsiteY17" fmla="*/ 414047 h 3249205"/>
                <a:gd name="connsiteX18" fmla="*/ 2312470 w 2890837"/>
                <a:gd name="connsiteY18" fmla="*/ 454338 h 3249205"/>
                <a:gd name="connsiteX19" fmla="*/ 2378171 w 2890837"/>
                <a:gd name="connsiteY19" fmla="*/ 491187 h 3249205"/>
                <a:gd name="connsiteX20" fmla="*/ 2439094 w 2890837"/>
                <a:gd name="connsiteY20" fmla="*/ 524999 h 3249205"/>
                <a:gd name="connsiteX21" fmla="*/ 2494641 w 2890837"/>
                <a:gd name="connsiteY21" fmla="*/ 555775 h 3249205"/>
                <a:gd name="connsiteX22" fmla="*/ 2545808 w 2890837"/>
                <a:gd name="connsiteY22" fmla="*/ 584323 h 3249205"/>
                <a:gd name="connsiteX23" fmla="*/ 2592396 w 2890837"/>
                <a:gd name="connsiteY23" fmla="*/ 610643 h 3249205"/>
                <a:gd name="connsiteX24" fmla="*/ 2634604 w 2890837"/>
                <a:gd name="connsiteY24" fmla="*/ 635142 h 3249205"/>
                <a:gd name="connsiteX25" fmla="*/ 2672830 w 2890837"/>
                <a:gd name="connsiteY25" fmla="*/ 658628 h 3249205"/>
                <a:gd name="connsiteX26" fmla="*/ 2707273 w 2890837"/>
                <a:gd name="connsiteY26" fmla="*/ 680697 h 3249205"/>
                <a:gd name="connsiteX27" fmla="*/ 2737535 w 2890837"/>
                <a:gd name="connsiteY27" fmla="*/ 702159 h 3249205"/>
                <a:gd name="connsiteX28" fmla="*/ 2764811 w 2890837"/>
                <a:gd name="connsiteY28" fmla="*/ 723620 h 3249205"/>
                <a:gd name="connsiteX29" fmla="*/ 2788702 w 2890837"/>
                <a:gd name="connsiteY29" fmla="*/ 744677 h 3249205"/>
                <a:gd name="connsiteX30" fmla="*/ 2809209 w 2890837"/>
                <a:gd name="connsiteY30" fmla="*/ 766341 h 3249205"/>
                <a:gd name="connsiteX31" fmla="*/ 2827127 w 2890837"/>
                <a:gd name="connsiteY31" fmla="*/ 788815 h 3249205"/>
                <a:gd name="connsiteX32" fmla="*/ 2842258 w 2890837"/>
                <a:gd name="connsiteY32" fmla="*/ 812301 h 3249205"/>
                <a:gd name="connsiteX33" fmla="*/ 2854801 w 2890837"/>
                <a:gd name="connsiteY33" fmla="*/ 837205 h 3249205"/>
                <a:gd name="connsiteX34" fmla="*/ 2865154 w 2890837"/>
                <a:gd name="connsiteY34" fmla="*/ 863931 h 3249205"/>
                <a:gd name="connsiteX35" fmla="*/ 2873516 w 2890837"/>
                <a:gd name="connsiteY35" fmla="*/ 892884 h 3249205"/>
                <a:gd name="connsiteX36" fmla="*/ 2879688 w 2890837"/>
                <a:gd name="connsiteY36" fmla="*/ 924266 h 3249205"/>
                <a:gd name="connsiteX37" fmla="*/ 2884665 w 2890837"/>
                <a:gd name="connsiteY37" fmla="*/ 958483 h 3249205"/>
                <a:gd name="connsiteX38" fmla="*/ 2887850 w 2890837"/>
                <a:gd name="connsiteY38" fmla="*/ 995940 h 3249205"/>
                <a:gd name="connsiteX39" fmla="*/ 2889842 w 2890837"/>
                <a:gd name="connsiteY39" fmla="*/ 1036838 h 3249205"/>
                <a:gd name="connsiteX40" fmla="*/ 2890638 w 2890837"/>
                <a:gd name="connsiteY40" fmla="*/ 1081786 h 3249205"/>
                <a:gd name="connsiteX41" fmla="*/ 2890837 w 2890837"/>
                <a:gd name="connsiteY41" fmla="*/ 1131188 h 3249205"/>
                <a:gd name="connsiteX42" fmla="*/ 2890240 w 2890837"/>
                <a:gd name="connsiteY42" fmla="*/ 1185045 h 3249205"/>
                <a:gd name="connsiteX43" fmla="*/ 2889045 w 2890837"/>
                <a:gd name="connsiteY43" fmla="*/ 1243558 h 3249205"/>
                <a:gd name="connsiteX44" fmla="*/ 2887850 w 2890837"/>
                <a:gd name="connsiteY44" fmla="*/ 1307740 h 3249205"/>
                <a:gd name="connsiteX45" fmla="*/ 2886457 w 2890837"/>
                <a:gd name="connsiteY45" fmla="*/ 1377592 h 3249205"/>
                <a:gd name="connsiteX46" fmla="*/ 2885262 w 2890837"/>
                <a:gd name="connsiteY46" fmla="*/ 1453315 h 3249205"/>
                <a:gd name="connsiteX47" fmla="*/ 2884267 w 2890837"/>
                <a:gd name="connsiteY47" fmla="*/ 1535719 h 3249205"/>
                <a:gd name="connsiteX48" fmla="*/ 2883869 w 2890837"/>
                <a:gd name="connsiteY48" fmla="*/ 1624603 h 3249205"/>
                <a:gd name="connsiteX49" fmla="*/ 2884267 w 2890837"/>
                <a:gd name="connsiteY49" fmla="*/ 1713486 h 3249205"/>
                <a:gd name="connsiteX50" fmla="*/ 2885262 w 2890837"/>
                <a:gd name="connsiteY50" fmla="*/ 1795891 h 3249205"/>
                <a:gd name="connsiteX51" fmla="*/ 2886457 w 2890837"/>
                <a:gd name="connsiteY51" fmla="*/ 1871614 h 3249205"/>
                <a:gd name="connsiteX52" fmla="*/ 2887850 w 2890837"/>
                <a:gd name="connsiteY52" fmla="*/ 1941465 h 3249205"/>
                <a:gd name="connsiteX53" fmla="*/ 2889045 w 2890837"/>
                <a:gd name="connsiteY53" fmla="*/ 2005647 h 3249205"/>
                <a:gd name="connsiteX54" fmla="*/ 2890240 w 2890837"/>
                <a:gd name="connsiteY54" fmla="*/ 2064161 h 3249205"/>
                <a:gd name="connsiteX55" fmla="*/ 2890837 w 2890837"/>
                <a:gd name="connsiteY55" fmla="*/ 2118017 h 3249205"/>
                <a:gd name="connsiteX56" fmla="*/ 2890638 w 2890837"/>
                <a:gd name="connsiteY56" fmla="*/ 2167419 h 3249205"/>
                <a:gd name="connsiteX57" fmla="*/ 2889842 w 2890837"/>
                <a:gd name="connsiteY57" fmla="*/ 2212367 h 3249205"/>
                <a:gd name="connsiteX58" fmla="*/ 2887850 w 2890837"/>
                <a:gd name="connsiteY58" fmla="*/ 2253265 h 3249205"/>
                <a:gd name="connsiteX59" fmla="*/ 2884665 w 2890837"/>
                <a:gd name="connsiteY59" fmla="*/ 2290722 h 3249205"/>
                <a:gd name="connsiteX60" fmla="*/ 2879887 w 2890837"/>
                <a:gd name="connsiteY60" fmla="*/ 2324939 h 3249205"/>
                <a:gd name="connsiteX61" fmla="*/ 2873516 w 2890837"/>
                <a:gd name="connsiteY61" fmla="*/ 2356322 h 3249205"/>
                <a:gd name="connsiteX62" fmla="*/ 2865154 w 2890837"/>
                <a:gd name="connsiteY62" fmla="*/ 2385275 h 3249205"/>
                <a:gd name="connsiteX63" fmla="*/ 2854801 w 2890837"/>
                <a:gd name="connsiteY63" fmla="*/ 2412000 h 3249205"/>
                <a:gd name="connsiteX64" fmla="*/ 2842258 w 2890837"/>
                <a:gd name="connsiteY64" fmla="*/ 2436904 h 3249205"/>
                <a:gd name="connsiteX65" fmla="*/ 2827127 w 2890837"/>
                <a:gd name="connsiteY65" fmla="*/ 2460390 h 3249205"/>
                <a:gd name="connsiteX66" fmla="*/ 2809209 w 2890837"/>
                <a:gd name="connsiteY66" fmla="*/ 2482864 h 3249205"/>
                <a:gd name="connsiteX67" fmla="*/ 2788702 w 2890837"/>
                <a:gd name="connsiteY67" fmla="*/ 2504528 h 3249205"/>
                <a:gd name="connsiteX68" fmla="*/ 2764811 w 2890837"/>
                <a:gd name="connsiteY68" fmla="*/ 2525585 h 3249205"/>
                <a:gd name="connsiteX69" fmla="*/ 2737734 w 2890837"/>
                <a:gd name="connsiteY69" fmla="*/ 2547046 h 3249205"/>
                <a:gd name="connsiteX70" fmla="*/ 2707273 w 2890837"/>
                <a:gd name="connsiteY70" fmla="*/ 2568508 h 3249205"/>
                <a:gd name="connsiteX71" fmla="*/ 2672830 w 2890837"/>
                <a:gd name="connsiteY71" fmla="*/ 2590779 h 3249205"/>
                <a:gd name="connsiteX72" fmla="*/ 2634803 w 2890837"/>
                <a:gd name="connsiteY72" fmla="*/ 2614063 h 3249205"/>
                <a:gd name="connsiteX73" fmla="*/ 2592396 w 2890837"/>
                <a:gd name="connsiteY73" fmla="*/ 2638562 h 3249205"/>
                <a:gd name="connsiteX74" fmla="*/ 2545808 w 2890837"/>
                <a:gd name="connsiteY74" fmla="*/ 2664883 h 3249205"/>
                <a:gd name="connsiteX75" fmla="*/ 2494641 w 2890837"/>
                <a:gd name="connsiteY75" fmla="*/ 2693431 h 3249205"/>
                <a:gd name="connsiteX76" fmla="*/ 2439094 w 2890837"/>
                <a:gd name="connsiteY76" fmla="*/ 2724408 h 3249205"/>
                <a:gd name="connsiteX77" fmla="*/ 2378171 w 2890837"/>
                <a:gd name="connsiteY77" fmla="*/ 2758220 h 3249205"/>
                <a:gd name="connsiteX78" fmla="*/ 2312470 w 2890837"/>
                <a:gd name="connsiteY78" fmla="*/ 2794867 h 3249205"/>
                <a:gd name="connsiteX79" fmla="*/ 2241195 w 2890837"/>
                <a:gd name="connsiteY79" fmla="*/ 2835158 h 3249205"/>
                <a:gd name="connsiteX80" fmla="*/ 2164743 w 2890837"/>
                <a:gd name="connsiteY80" fmla="*/ 2879499 h 3249205"/>
                <a:gd name="connsiteX81" fmla="*/ 2088291 w 2890837"/>
                <a:gd name="connsiteY81" fmla="*/ 2924042 h 3249205"/>
                <a:gd name="connsiteX82" fmla="*/ 2018011 w 2890837"/>
                <a:gd name="connsiteY82" fmla="*/ 2966155 h 3249205"/>
                <a:gd name="connsiteX83" fmla="*/ 1953505 w 2890837"/>
                <a:gd name="connsiteY83" fmla="*/ 3005029 h 3249205"/>
                <a:gd name="connsiteX84" fmla="*/ 1894175 w 2890837"/>
                <a:gd name="connsiteY84" fmla="*/ 3041271 h 3249205"/>
                <a:gd name="connsiteX85" fmla="*/ 1839624 w 2890837"/>
                <a:gd name="connsiteY85" fmla="*/ 3074273 h 3249205"/>
                <a:gd name="connsiteX86" fmla="*/ 1789651 w 2890837"/>
                <a:gd name="connsiteY86" fmla="*/ 3104846 h 3249205"/>
                <a:gd name="connsiteX87" fmla="*/ 1743660 w 2890837"/>
                <a:gd name="connsiteY87" fmla="*/ 3132179 h 3249205"/>
                <a:gd name="connsiteX88" fmla="*/ 1701453 w 2890837"/>
                <a:gd name="connsiteY88" fmla="*/ 3156880 h 3249205"/>
                <a:gd name="connsiteX89" fmla="*/ 1662430 w 2890837"/>
                <a:gd name="connsiteY89" fmla="*/ 3178341 h 3249205"/>
                <a:gd name="connsiteX90" fmla="*/ 1626195 w 2890837"/>
                <a:gd name="connsiteY90" fmla="*/ 3197171 h 3249205"/>
                <a:gd name="connsiteX91" fmla="*/ 1592350 w 2890837"/>
                <a:gd name="connsiteY91" fmla="*/ 3212963 h 3249205"/>
                <a:gd name="connsiteX92" fmla="*/ 1560494 w 2890837"/>
                <a:gd name="connsiteY92" fmla="*/ 3226124 h 3249205"/>
                <a:gd name="connsiteX93" fmla="*/ 1530431 w 2890837"/>
                <a:gd name="connsiteY93" fmla="*/ 3236247 h 3249205"/>
                <a:gd name="connsiteX94" fmla="*/ 1501364 w 2890837"/>
                <a:gd name="connsiteY94" fmla="*/ 3243334 h 3249205"/>
                <a:gd name="connsiteX95" fmla="*/ 1473092 w 2890837"/>
                <a:gd name="connsiteY95" fmla="*/ 3247788 h 3249205"/>
                <a:gd name="connsiteX96" fmla="*/ 1445618 w 2890837"/>
                <a:gd name="connsiteY96" fmla="*/ 3249205 h 3249205"/>
                <a:gd name="connsiteX97" fmla="*/ 1417744 w 2890837"/>
                <a:gd name="connsiteY97" fmla="*/ 3247788 h 3249205"/>
                <a:gd name="connsiteX98" fmla="*/ 1389473 w 2890837"/>
                <a:gd name="connsiteY98" fmla="*/ 3243334 h 3249205"/>
                <a:gd name="connsiteX99" fmla="*/ 1360406 w 2890837"/>
                <a:gd name="connsiteY99" fmla="*/ 3236247 h 3249205"/>
                <a:gd name="connsiteX100" fmla="*/ 1330342 w 2890837"/>
                <a:gd name="connsiteY100" fmla="*/ 3226124 h 3249205"/>
                <a:gd name="connsiteX101" fmla="*/ 1298488 w 2890837"/>
                <a:gd name="connsiteY101" fmla="*/ 3212963 h 3249205"/>
                <a:gd name="connsiteX102" fmla="*/ 1264642 w 2890837"/>
                <a:gd name="connsiteY102" fmla="*/ 3197171 h 3249205"/>
                <a:gd name="connsiteX103" fmla="*/ 1228407 w 2890837"/>
                <a:gd name="connsiteY103" fmla="*/ 3178341 h 3249205"/>
                <a:gd name="connsiteX104" fmla="*/ 1189384 w 2890837"/>
                <a:gd name="connsiteY104" fmla="*/ 3156880 h 3249205"/>
                <a:gd name="connsiteX105" fmla="*/ 1147176 w 2890837"/>
                <a:gd name="connsiteY105" fmla="*/ 3132179 h 3249205"/>
                <a:gd name="connsiteX106" fmla="*/ 1101186 w 2890837"/>
                <a:gd name="connsiteY106" fmla="*/ 3104846 h 3249205"/>
                <a:gd name="connsiteX107" fmla="*/ 1051214 w 2890837"/>
                <a:gd name="connsiteY107" fmla="*/ 3074273 h 3249205"/>
                <a:gd name="connsiteX108" fmla="*/ 996662 w 2890837"/>
                <a:gd name="connsiteY108" fmla="*/ 3041271 h 3249205"/>
                <a:gd name="connsiteX109" fmla="*/ 937332 w 2890837"/>
                <a:gd name="connsiteY109" fmla="*/ 3005029 h 3249205"/>
                <a:gd name="connsiteX110" fmla="*/ 872826 w 2890837"/>
                <a:gd name="connsiteY110" fmla="*/ 2966155 h 3249205"/>
                <a:gd name="connsiteX111" fmla="*/ 802546 w 2890837"/>
                <a:gd name="connsiteY111" fmla="*/ 2924042 h 3249205"/>
                <a:gd name="connsiteX112" fmla="*/ 726094 w 2890837"/>
                <a:gd name="connsiteY112" fmla="*/ 2879499 h 3249205"/>
                <a:gd name="connsiteX113" fmla="*/ 649642 w 2890837"/>
                <a:gd name="connsiteY113" fmla="*/ 2835158 h 3249205"/>
                <a:gd name="connsiteX114" fmla="*/ 578366 w 2890837"/>
                <a:gd name="connsiteY114" fmla="*/ 2794867 h 3249205"/>
                <a:gd name="connsiteX115" fmla="*/ 512666 w 2890837"/>
                <a:gd name="connsiteY115" fmla="*/ 2758018 h 3249205"/>
                <a:gd name="connsiteX116" fmla="*/ 451743 w 2890837"/>
                <a:gd name="connsiteY116" fmla="*/ 2724206 h 3249205"/>
                <a:gd name="connsiteX117" fmla="*/ 396196 w 2890837"/>
                <a:gd name="connsiteY117" fmla="*/ 2693431 h 3249205"/>
                <a:gd name="connsiteX118" fmla="*/ 345029 w 2890837"/>
                <a:gd name="connsiteY118" fmla="*/ 2664883 h 3249205"/>
                <a:gd name="connsiteX119" fmla="*/ 298441 w 2890837"/>
                <a:gd name="connsiteY119" fmla="*/ 2638562 h 3249205"/>
                <a:gd name="connsiteX120" fmla="*/ 256233 w 2890837"/>
                <a:gd name="connsiteY120" fmla="*/ 2614063 h 3249205"/>
                <a:gd name="connsiteX121" fmla="*/ 218007 w 2890837"/>
                <a:gd name="connsiteY121" fmla="*/ 2590577 h 3249205"/>
                <a:gd name="connsiteX122" fmla="*/ 183564 w 2890837"/>
                <a:gd name="connsiteY122" fmla="*/ 2568508 h 3249205"/>
                <a:gd name="connsiteX123" fmla="*/ 153302 w 2890837"/>
                <a:gd name="connsiteY123" fmla="*/ 2547046 h 3249205"/>
                <a:gd name="connsiteX124" fmla="*/ 126026 w 2890837"/>
                <a:gd name="connsiteY124" fmla="*/ 2525585 h 3249205"/>
                <a:gd name="connsiteX125" fmla="*/ 102135 w 2890837"/>
                <a:gd name="connsiteY125" fmla="*/ 2504528 h 3249205"/>
                <a:gd name="connsiteX126" fmla="*/ 81628 w 2890837"/>
                <a:gd name="connsiteY126" fmla="*/ 2482864 h 3249205"/>
                <a:gd name="connsiteX127" fmla="*/ 63710 w 2890837"/>
                <a:gd name="connsiteY127" fmla="*/ 2460390 h 3249205"/>
                <a:gd name="connsiteX128" fmla="*/ 48579 w 2890837"/>
                <a:gd name="connsiteY128" fmla="*/ 2436904 h 3249205"/>
                <a:gd name="connsiteX129" fmla="*/ 36036 w 2890837"/>
                <a:gd name="connsiteY129" fmla="*/ 2412000 h 3249205"/>
                <a:gd name="connsiteX130" fmla="*/ 25683 w 2890837"/>
                <a:gd name="connsiteY130" fmla="*/ 2385275 h 3249205"/>
                <a:gd name="connsiteX131" fmla="*/ 17321 w 2890837"/>
                <a:gd name="connsiteY131" fmla="*/ 2356322 h 3249205"/>
                <a:gd name="connsiteX132" fmla="*/ 11149 w 2890837"/>
                <a:gd name="connsiteY132" fmla="*/ 2324939 h 3249205"/>
                <a:gd name="connsiteX133" fmla="*/ 6172 w 2890837"/>
                <a:gd name="connsiteY133" fmla="*/ 2290722 h 3249205"/>
                <a:gd name="connsiteX134" fmla="*/ 2986 w 2890837"/>
                <a:gd name="connsiteY134" fmla="*/ 2253265 h 3249205"/>
                <a:gd name="connsiteX135" fmla="*/ 995 w 2890837"/>
                <a:gd name="connsiteY135" fmla="*/ 2212367 h 3249205"/>
                <a:gd name="connsiteX136" fmla="*/ 199 w 2890837"/>
                <a:gd name="connsiteY136" fmla="*/ 2167419 h 3249205"/>
                <a:gd name="connsiteX137" fmla="*/ 0 w 2890837"/>
                <a:gd name="connsiteY137" fmla="*/ 2118017 h 3249205"/>
                <a:gd name="connsiteX138" fmla="*/ 597 w 2890837"/>
                <a:gd name="connsiteY138" fmla="*/ 2064161 h 3249205"/>
                <a:gd name="connsiteX139" fmla="*/ 1792 w 2890837"/>
                <a:gd name="connsiteY139" fmla="*/ 2005647 h 3249205"/>
                <a:gd name="connsiteX140" fmla="*/ 2986 w 2890837"/>
                <a:gd name="connsiteY140" fmla="*/ 1941465 h 3249205"/>
                <a:gd name="connsiteX141" fmla="*/ 4380 w 2890837"/>
                <a:gd name="connsiteY141" fmla="*/ 1871614 h 3249205"/>
                <a:gd name="connsiteX142" fmla="*/ 5575 w 2890837"/>
                <a:gd name="connsiteY142" fmla="*/ 1795891 h 3249205"/>
                <a:gd name="connsiteX143" fmla="*/ 6570 w 2890837"/>
                <a:gd name="connsiteY143" fmla="*/ 1713486 h 3249205"/>
                <a:gd name="connsiteX144" fmla="*/ 6968 w 2890837"/>
                <a:gd name="connsiteY144" fmla="*/ 1624603 h 3249205"/>
                <a:gd name="connsiteX145" fmla="*/ 6570 w 2890837"/>
                <a:gd name="connsiteY145" fmla="*/ 1535719 h 3249205"/>
                <a:gd name="connsiteX146" fmla="*/ 5575 w 2890837"/>
                <a:gd name="connsiteY146" fmla="*/ 1453315 h 3249205"/>
                <a:gd name="connsiteX147" fmla="*/ 4380 w 2890837"/>
                <a:gd name="connsiteY147" fmla="*/ 1377592 h 3249205"/>
                <a:gd name="connsiteX148" fmla="*/ 2986 w 2890837"/>
                <a:gd name="connsiteY148" fmla="*/ 1307740 h 3249205"/>
                <a:gd name="connsiteX149" fmla="*/ 1792 w 2890837"/>
                <a:gd name="connsiteY149" fmla="*/ 1243558 h 3249205"/>
                <a:gd name="connsiteX150" fmla="*/ 597 w 2890837"/>
                <a:gd name="connsiteY150" fmla="*/ 1185045 h 3249205"/>
                <a:gd name="connsiteX151" fmla="*/ 0 w 2890837"/>
                <a:gd name="connsiteY151" fmla="*/ 1131188 h 3249205"/>
                <a:gd name="connsiteX152" fmla="*/ 199 w 2890837"/>
                <a:gd name="connsiteY152" fmla="*/ 1081786 h 3249205"/>
                <a:gd name="connsiteX153" fmla="*/ 995 w 2890837"/>
                <a:gd name="connsiteY153" fmla="*/ 1036838 h 3249205"/>
                <a:gd name="connsiteX154" fmla="*/ 2986 w 2890837"/>
                <a:gd name="connsiteY154" fmla="*/ 995940 h 3249205"/>
                <a:gd name="connsiteX155" fmla="*/ 6172 w 2890837"/>
                <a:gd name="connsiteY155" fmla="*/ 958483 h 3249205"/>
                <a:gd name="connsiteX156" fmla="*/ 10950 w 2890837"/>
                <a:gd name="connsiteY156" fmla="*/ 924266 h 3249205"/>
                <a:gd name="connsiteX157" fmla="*/ 17321 w 2890837"/>
                <a:gd name="connsiteY157" fmla="*/ 892884 h 3249205"/>
                <a:gd name="connsiteX158" fmla="*/ 25683 w 2890837"/>
                <a:gd name="connsiteY158" fmla="*/ 863931 h 3249205"/>
                <a:gd name="connsiteX159" fmla="*/ 36036 w 2890837"/>
                <a:gd name="connsiteY159" fmla="*/ 837205 h 3249205"/>
                <a:gd name="connsiteX160" fmla="*/ 48579 w 2890837"/>
                <a:gd name="connsiteY160" fmla="*/ 812301 h 3249205"/>
                <a:gd name="connsiteX161" fmla="*/ 63710 w 2890837"/>
                <a:gd name="connsiteY161" fmla="*/ 788815 h 3249205"/>
                <a:gd name="connsiteX162" fmla="*/ 81628 w 2890837"/>
                <a:gd name="connsiteY162" fmla="*/ 766341 h 3249205"/>
                <a:gd name="connsiteX163" fmla="*/ 102135 w 2890837"/>
                <a:gd name="connsiteY163" fmla="*/ 744677 h 3249205"/>
                <a:gd name="connsiteX164" fmla="*/ 126026 w 2890837"/>
                <a:gd name="connsiteY164" fmla="*/ 723620 h 3249205"/>
                <a:gd name="connsiteX165" fmla="*/ 153103 w 2890837"/>
                <a:gd name="connsiteY165" fmla="*/ 702159 h 3249205"/>
                <a:gd name="connsiteX166" fmla="*/ 183564 w 2890837"/>
                <a:gd name="connsiteY166" fmla="*/ 680697 h 3249205"/>
                <a:gd name="connsiteX167" fmla="*/ 218007 w 2890837"/>
                <a:gd name="connsiteY167" fmla="*/ 658426 h 3249205"/>
                <a:gd name="connsiteX168" fmla="*/ 256034 w 2890837"/>
                <a:gd name="connsiteY168" fmla="*/ 635142 h 3249205"/>
                <a:gd name="connsiteX169" fmla="*/ 298441 w 2890837"/>
                <a:gd name="connsiteY169" fmla="*/ 610643 h 3249205"/>
                <a:gd name="connsiteX170" fmla="*/ 345029 w 2890837"/>
                <a:gd name="connsiteY170" fmla="*/ 584323 h 3249205"/>
                <a:gd name="connsiteX171" fmla="*/ 396196 w 2890837"/>
                <a:gd name="connsiteY171" fmla="*/ 555775 h 3249205"/>
                <a:gd name="connsiteX172" fmla="*/ 451743 w 2890837"/>
                <a:gd name="connsiteY172" fmla="*/ 524797 h 3249205"/>
                <a:gd name="connsiteX173" fmla="*/ 512666 w 2890837"/>
                <a:gd name="connsiteY173" fmla="*/ 490985 h 3249205"/>
                <a:gd name="connsiteX174" fmla="*/ 578366 w 2890837"/>
                <a:gd name="connsiteY174" fmla="*/ 454338 h 3249205"/>
                <a:gd name="connsiteX175" fmla="*/ 649642 w 2890837"/>
                <a:gd name="connsiteY175" fmla="*/ 414047 h 3249205"/>
                <a:gd name="connsiteX176" fmla="*/ 726094 w 2890837"/>
                <a:gd name="connsiteY176" fmla="*/ 369706 h 3249205"/>
                <a:gd name="connsiteX177" fmla="*/ 802546 w 2890837"/>
                <a:gd name="connsiteY177" fmla="*/ 325164 h 3249205"/>
                <a:gd name="connsiteX178" fmla="*/ 872826 w 2890837"/>
                <a:gd name="connsiteY178" fmla="*/ 283050 h 3249205"/>
                <a:gd name="connsiteX179" fmla="*/ 937332 w 2890837"/>
                <a:gd name="connsiteY179" fmla="*/ 244176 h 3249205"/>
                <a:gd name="connsiteX180" fmla="*/ 996662 w 2890837"/>
                <a:gd name="connsiteY180" fmla="*/ 207935 h 3249205"/>
                <a:gd name="connsiteX181" fmla="*/ 1051214 w 2890837"/>
                <a:gd name="connsiteY181" fmla="*/ 174932 h 3249205"/>
                <a:gd name="connsiteX182" fmla="*/ 1101186 w 2890837"/>
                <a:gd name="connsiteY182" fmla="*/ 144360 h 3249205"/>
                <a:gd name="connsiteX183" fmla="*/ 1147176 w 2890837"/>
                <a:gd name="connsiteY183" fmla="*/ 117027 h 3249205"/>
                <a:gd name="connsiteX184" fmla="*/ 1189384 w 2890837"/>
                <a:gd name="connsiteY184" fmla="*/ 92325 h 3249205"/>
                <a:gd name="connsiteX185" fmla="*/ 1228407 w 2890837"/>
                <a:gd name="connsiteY185" fmla="*/ 70864 h 3249205"/>
                <a:gd name="connsiteX186" fmla="*/ 1264642 w 2890837"/>
                <a:gd name="connsiteY186" fmla="*/ 52034 h 3249205"/>
                <a:gd name="connsiteX187" fmla="*/ 1298488 w 2890837"/>
                <a:gd name="connsiteY187" fmla="*/ 36242 h 3249205"/>
                <a:gd name="connsiteX188" fmla="*/ 1330342 w 2890837"/>
                <a:gd name="connsiteY188" fmla="*/ 23081 h 3249205"/>
                <a:gd name="connsiteX189" fmla="*/ 1360406 w 2890837"/>
                <a:gd name="connsiteY189" fmla="*/ 12958 h 3249205"/>
                <a:gd name="connsiteX190" fmla="*/ 1389473 w 2890837"/>
                <a:gd name="connsiteY190" fmla="*/ 5872 h 3249205"/>
                <a:gd name="connsiteX191" fmla="*/ 1417744 w 2890837"/>
                <a:gd name="connsiteY191" fmla="*/ 1417 h 3249205"/>
                <a:gd name="connsiteX192" fmla="*/ 1445618 w 2890837"/>
                <a:gd name="connsiteY192" fmla="*/ 0 h 324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2890837" h="3249205">
                  <a:moveTo>
                    <a:pt x="1445618" y="0"/>
                  </a:moveTo>
                  <a:lnTo>
                    <a:pt x="1473092" y="1417"/>
                  </a:lnTo>
                  <a:lnTo>
                    <a:pt x="1501364" y="5872"/>
                  </a:lnTo>
                  <a:lnTo>
                    <a:pt x="1530431" y="12958"/>
                  </a:lnTo>
                  <a:lnTo>
                    <a:pt x="1560494" y="23081"/>
                  </a:lnTo>
                  <a:lnTo>
                    <a:pt x="1592350" y="36242"/>
                  </a:lnTo>
                  <a:lnTo>
                    <a:pt x="1626195" y="52034"/>
                  </a:lnTo>
                  <a:lnTo>
                    <a:pt x="1662430" y="70864"/>
                  </a:lnTo>
                  <a:lnTo>
                    <a:pt x="1701453" y="92325"/>
                  </a:lnTo>
                  <a:lnTo>
                    <a:pt x="1743660" y="117027"/>
                  </a:lnTo>
                  <a:lnTo>
                    <a:pt x="1789651" y="144360"/>
                  </a:lnTo>
                  <a:lnTo>
                    <a:pt x="1839624" y="174932"/>
                  </a:lnTo>
                  <a:lnTo>
                    <a:pt x="1894175" y="207935"/>
                  </a:lnTo>
                  <a:lnTo>
                    <a:pt x="1953505" y="244176"/>
                  </a:lnTo>
                  <a:lnTo>
                    <a:pt x="2018011" y="283050"/>
                  </a:lnTo>
                  <a:lnTo>
                    <a:pt x="2088291" y="325164"/>
                  </a:lnTo>
                  <a:lnTo>
                    <a:pt x="2164743" y="369706"/>
                  </a:lnTo>
                  <a:lnTo>
                    <a:pt x="2241195" y="414047"/>
                  </a:lnTo>
                  <a:lnTo>
                    <a:pt x="2312470" y="454338"/>
                  </a:lnTo>
                  <a:lnTo>
                    <a:pt x="2378171" y="491187"/>
                  </a:lnTo>
                  <a:lnTo>
                    <a:pt x="2439094" y="524999"/>
                  </a:lnTo>
                  <a:lnTo>
                    <a:pt x="2494641" y="555775"/>
                  </a:lnTo>
                  <a:lnTo>
                    <a:pt x="2545808" y="584323"/>
                  </a:lnTo>
                  <a:lnTo>
                    <a:pt x="2592396" y="610643"/>
                  </a:lnTo>
                  <a:lnTo>
                    <a:pt x="2634604" y="635142"/>
                  </a:lnTo>
                  <a:lnTo>
                    <a:pt x="2672830" y="658628"/>
                  </a:lnTo>
                  <a:lnTo>
                    <a:pt x="2707273" y="680697"/>
                  </a:lnTo>
                  <a:lnTo>
                    <a:pt x="2737535" y="702159"/>
                  </a:lnTo>
                  <a:lnTo>
                    <a:pt x="2764811" y="723620"/>
                  </a:lnTo>
                  <a:lnTo>
                    <a:pt x="2788702" y="744677"/>
                  </a:lnTo>
                  <a:lnTo>
                    <a:pt x="2809209" y="766341"/>
                  </a:lnTo>
                  <a:lnTo>
                    <a:pt x="2827127" y="788815"/>
                  </a:lnTo>
                  <a:lnTo>
                    <a:pt x="2842258" y="812301"/>
                  </a:lnTo>
                  <a:lnTo>
                    <a:pt x="2854801" y="837205"/>
                  </a:lnTo>
                  <a:lnTo>
                    <a:pt x="2865154" y="863931"/>
                  </a:lnTo>
                  <a:lnTo>
                    <a:pt x="2873516" y="892884"/>
                  </a:lnTo>
                  <a:lnTo>
                    <a:pt x="2879688" y="924266"/>
                  </a:lnTo>
                  <a:lnTo>
                    <a:pt x="2884665" y="958483"/>
                  </a:lnTo>
                  <a:lnTo>
                    <a:pt x="2887850" y="995940"/>
                  </a:lnTo>
                  <a:lnTo>
                    <a:pt x="2889842" y="1036838"/>
                  </a:lnTo>
                  <a:lnTo>
                    <a:pt x="2890638" y="1081786"/>
                  </a:lnTo>
                  <a:lnTo>
                    <a:pt x="2890837" y="1131188"/>
                  </a:lnTo>
                  <a:lnTo>
                    <a:pt x="2890240" y="1185045"/>
                  </a:lnTo>
                  <a:lnTo>
                    <a:pt x="2889045" y="1243558"/>
                  </a:lnTo>
                  <a:lnTo>
                    <a:pt x="2887850" y="1307740"/>
                  </a:lnTo>
                  <a:lnTo>
                    <a:pt x="2886457" y="1377592"/>
                  </a:lnTo>
                  <a:lnTo>
                    <a:pt x="2885262" y="1453315"/>
                  </a:lnTo>
                  <a:lnTo>
                    <a:pt x="2884267" y="1535719"/>
                  </a:lnTo>
                  <a:lnTo>
                    <a:pt x="2883869" y="1624603"/>
                  </a:lnTo>
                  <a:lnTo>
                    <a:pt x="2884267" y="1713486"/>
                  </a:lnTo>
                  <a:lnTo>
                    <a:pt x="2885262" y="1795891"/>
                  </a:lnTo>
                  <a:lnTo>
                    <a:pt x="2886457" y="1871614"/>
                  </a:lnTo>
                  <a:lnTo>
                    <a:pt x="2887850" y="1941465"/>
                  </a:lnTo>
                  <a:lnTo>
                    <a:pt x="2889045" y="2005647"/>
                  </a:lnTo>
                  <a:lnTo>
                    <a:pt x="2890240" y="2064161"/>
                  </a:lnTo>
                  <a:lnTo>
                    <a:pt x="2890837" y="2118017"/>
                  </a:lnTo>
                  <a:lnTo>
                    <a:pt x="2890638" y="2167419"/>
                  </a:lnTo>
                  <a:lnTo>
                    <a:pt x="2889842" y="2212367"/>
                  </a:lnTo>
                  <a:lnTo>
                    <a:pt x="2887850" y="2253265"/>
                  </a:lnTo>
                  <a:lnTo>
                    <a:pt x="2884665" y="2290722"/>
                  </a:lnTo>
                  <a:lnTo>
                    <a:pt x="2879887" y="2324939"/>
                  </a:lnTo>
                  <a:lnTo>
                    <a:pt x="2873516" y="2356322"/>
                  </a:lnTo>
                  <a:lnTo>
                    <a:pt x="2865154" y="2385275"/>
                  </a:lnTo>
                  <a:lnTo>
                    <a:pt x="2854801" y="2412000"/>
                  </a:lnTo>
                  <a:lnTo>
                    <a:pt x="2842258" y="2436904"/>
                  </a:lnTo>
                  <a:lnTo>
                    <a:pt x="2827127" y="2460390"/>
                  </a:lnTo>
                  <a:lnTo>
                    <a:pt x="2809209" y="2482864"/>
                  </a:lnTo>
                  <a:lnTo>
                    <a:pt x="2788702" y="2504528"/>
                  </a:lnTo>
                  <a:lnTo>
                    <a:pt x="2764811" y="2525585"/>
                  </a:lnTo>
                  <a:lnTo>
                    <a:pt x="2737734" y="2547046"/>
                  </a:lnTo>
                  <a:lnTo>
                    <a:pt x="2707273" y="2568508"/>
                  </a:lnTo>
                  <a:lnTo>
                    <a:pt x="2672830" y="2590779"/>
                  </a:lnTo>
                  <a:lnTo>
                    <a:pt x="2634803" y="2614063"/>
                  </a:lnTo>
                  <a:lnTo>
                    <a:pt x="2592396" y="2638562"/>
                  </a:lnTo>
                  <a:lnTo>
                    <a:pt x="2545808" y="2664883"/>
                  </a:lnTo>
                  <a:lnTo>
                    <a:pt x="2494641" y="2693431"/>
                  </a:lnTo>
                  <a:lnTo>
                    <a:pt x="2439094" y="2724408"/>
                  </a:lnTo>
                  <a:lnTo>
                    <a:pt x="2378171" y="2758220"/>
                  </a:lnTo>
                  <a:lnTo>
                    <a:pt x="2312470" y="2794867"/>
                  </a:lnTo>
                  <a:lnTo>
                    <a:pt x="2241195" y="2835158"/>
                  </a:lnTo>
                  <a:lnTo>
                    <a:pt x="2164743" y="2879499"/>
                  </a:lnTo>
                  <a:lnTo>
                    <a:pt x="2088291" y="2924042"/>
                  </a:lnTo>
                  <a:lnTo>
                    <a:pt x="2018011" y="2966155"/>
                  </a:lnTo>
                  <a:lnTo>
                    <a:pt x="1953505" y="3005029"/>
                  </a:lnTo>
                  <a:lnTo>
                    <a:pt x="1894175" y="3041271"/>
                  </a:lnTo>
                  <a:lnTo>
                    <a:pt x="1839624" y="3074273"/>
                  </a:lnTo>
                  <a:lnTo>
                    <a:pt x="1789651" y="3104846"/>
                  </a:lnTo>
                  <a:lnTo>
                    <a:pt x="1743660" y="3132179"/>
                  </a:lnTo>
                  <a:lnTo>
                    <a:pt x="1701453" y="3156880"/>
                  </a:lnTo>
                  <a:lnTo>
                    <a:pt x="1662430" y="3178341"/>
                  </a:lnTo>
                  <a:lnTo>
                    <a:pt x="1626195" y="3197171"/>
                  </a:lnTo>
                  <a:lnTo>
                    <a:pt x="1592350" y="3212963"/>
                  </a:lnTo>
                  <a:lnTo>
                    <a:pt x="1560494" y="3226124"/>
                  </a:lnTo>
                  <a:lnTo>
                    <a:pt x="1530431" y="3236247"/>
                  </a:lnTo>
                  <a:lnTo>
                    <a:pt x="1501364" y="3243334"/>
                  </a:lnTo>
                  <a:lnTo>
                    <a:pt x="1473092" y="3247788"/>
                  </a:lnTo>
                  <a:lnTo>
                    <a:pt x="1445618" y="3249205"/>
                  </a:lnTo>
                  <a:lnTo>
                    <a:pt x="1417744" y="3247788"/>
                  </a:lnTo>
                  <a:lnTo>
                    <a:pt x="1389473" y="3243334"/>
                  </a:lnTo>
                  <a:lnTo>
                    <a:pt x="1360406" y="3236247"/>
                  </a:lnTo>
                  <a:lnTo>
                    <a:pt x="1330342" y="3226124"/>
                  </a:lnTo>
                  <a:lnTo>
                    <a:pt x="1298488" y="3212963"/>
                  </a:lnTo>
                  <a:lnTo>
                    <a:pt x="1264642" y="3197171"/>
                  </a:lnTo>
                  <a:lnTo>
                    <a:pt x="1228407" y="3178341"/>
                  </a:lnTo>
                  <a:lnTo>
                    <a:pt x="1189384" y="3156880"/>
                  </a:lnTo>
                  <a:lnTo>
                    <a:pt x="1147176" y="3132179"/>
                  </a:lnTo>
                  <a:lnTo>
                    <a:pt x="1101186" y="3104846"/>
                  </a:lnTo>
                  <a:lnTo>
                    <a:pt x="1051214" y="3074273"/>
                  </a:lnTo>
                  <a:lnTo>
                    <a:pt x="996662" y="3041271"/>
                  </a:lnTo>
                  <a:lnTo>
                    <a:pt x="937332" y="3005029"/>
                  </a:lnTo>
                  <a:lnTo>
                    <a:pt x="872826" y="2966155"/>
                  </a:lnTo>
                  <a:lnTo>
                    <a:pt x="802546" y="2924042"/>
                  </a:lnTo>
                  <a:lnTo>
                    <a:pt x="726094" y="2879499"/>
                  </a:lnTo>
                  <a:lnTo>
                    <a:pt x="649642" y="2835158"/>
                  </a:lnTo>
                  <a:lnTo>
                    <a:pt x="578366" y="2794867"/>
                  </a:lnTo>
                  <a:lnTo>
                    <a:pt x="512666" y="2758018"/>
                  </a:lnTo>
                  <a:lnTo>
                    <a:pt x="451743" y="2724206"/>
                  </a:lnTo>
                  <a:lnTo>
                    <a:pt x="396196" y="2693431"/>
                  </a:lnTo>
                  <a:lnTo>
                    <a:pt x="345029" y="2664883"/>
                  </a:lnTo>
                  <a:lnTo>
                    <a:pt x="298441" y="2638562"/>
                  </a:lnTo>
                  <a:lnTo>
                    <a:pt x="256233" y="2614063"/>
                  </a:lnTo>
                  <a:lnTo>
                    <a:pt x="218007" y="2590577"/>
                  </a:lnTo>
                  <a:lnTo>
                    <a:pt x="183564" y="2568508"/>
                  </a:lnTo>
                  <a:lnTo>
                    <a:pt x="153302" y="2547046"/>
                  </a:lnTo>
                  <a:lnTo>
                    <a:pt x="126026" y="2525585"/>
                  </a:lnTo>
                  <a:lnTo>
                    <a:pt x="102135" y="2504528"/>
                  </a:lnTo>
                  <a:lnTo>
                    <a:pt x="81628" y="2482864"/>
                  </a:lnTo>
                  <a:lnTo>
                    <a:pt x="63710" y="2460390"/>
                  </a:lnTo>
                  <a:lnTo>
                    <a:pt x="48579" y="2436904"/>
                  </a:lnTo>
                  <a:lnTo>
                    <a:pt x="36036" y="2412000"/>
                  </a:lnTo>
                  <a:lnTo>
                    <a:pt x="25683" y="2385275"/>
                  </a:lnTo>
                  <a:lnTo>
                    <a:pt x="17321" y="2356322"/>
                  </a:lnTo>
                  <a:lnTo>
                    <a:pt x="11149" y="2324939"/>
                  </a:lnTo>
                  <a:lnTo>
                    <a:pt x="6172" y="2290722"/>
                  </a:lnTo>
                  <a:lnTo>
                    <a:pt x="2986" y="2253265"/>
                  </a:lnTo>
                  <a:lnTo>
                    <a:pt x="995" y="2212367"/>
                  </a:lnTo>
                  <a:lnTo>
                    <a:pt x="199" y="2167419"/>
                  </a:lnTo>
                  <a:lnTo>
                    <a:pt x="0" y="2118017"/>
                  </a:lnTo>
                  <a:lnTo>
                    <a:pt x="597" y="2064161"/>
                  </a:lnTo>
                  <a:lnTo>
                    <a:pt x="1792" y="2005647"/>
                  </a:lnTo>
                  <a:lnTo>
                    <a:pt x="2986" y="1941465"/>
                  </a:lnTo>
                  <a:lnTo>
                    <a:pt x="4380" y="1871614"/>
                  </a:lnTo>
                  <a:lnTo>
                    <a:pt x="5575" y="1795891"/>
                  </a:lnTo>
                  <a:lnTo>
                    <a:pt x="6570" y="1713486"/>
                  </a:lnTo>
                  <a:lnTo>
                    <a:pt x="6968" y="1624603"/>
                  </a:lnTo>
                  <a:lnTo>
                    <a:pt x="6570" y="1535719"/>
                  </a:lnTo>
                  <a:lnTo>
                    <a:pt x="5575" y="1453315"/>
                  </a:lnTo>
                  <a:lnTo>
                    <a:pt x="4380" y="1377592"/>
                  </a:lnTo>
                  <a:lnTo>
                    <a:pt x="2986" y="1307740"/>
                  </a:lnTo>
                  <a:lnTo>
                    <a:pt x="1792" y="1243558"/>
                  </a:lnTo>
                  <a:lnTo>
                    <a:pt x="597" y="1185045"/>
                  </a:lnTo>
                  <a:lnTo>
                    <a:pt x="0" y="1131188"/>
                  </a:lnTo>
                  <a:lnTo>
                    <a:pt x="199" y="1081786"/>
                  </a:lnTo>
                  <a:lnTo>
                    <a:pt x="995" y="1036838"/>
                  </a:lnTo>
                  <a:lnTo>
                    <a:pt x="2986" y="995940"/>
                  </a:lnTo>
                  <a:lnTo>
                    <a:pt x="6172" y="958483"/>
                  </a:lnTo>
                  <a:lnTo>
                    <a:pt x="10950" y="924266"/>
                  </a:lnTo>
                  <a:lnTo>
                    <a:pt x="17321" y="892884"/>
                  </a:lnTo>
                  <a:lnTo>
                    <a:pt x="25683" y="863931"/>
                  </a:lnTo>
                  <a:lnTo>
                    <a:pt x="36036" y="837205"/>
                  </a:lnTo>
                  <a:lnTo>
                    <a:pt x="48579" y="812301"/>
                  </a:lnTo>
                  <a:lnTo>
                    <a:pt x="63710" y="788815"/>
                  </a:lnTo>
                  <a:lnTo>
                    <a:pt x="81628" y="766341"/>
                  </a:lnTo>
                  <a:lnTo>
                    <a:pt x="102135" y="744677"/>
                  </a:lnTo>
                  <a:lnTo>
                    <a:pt x="126026" y="723620"/>
                  </a:lnTo>
                  <a:lnTo>
                    <a:pt x="153103" y="702159"/>
                  </a:lnTo>
                  <a:lnTo>
                    <a:pt x="183564" y="680697"/>
                  </a:lnTo>
                  <a:lnTo>
                    <a:pt x="218007" y="658426"/>
                  </a:lnTo>
                  <a:lnTo>
                    <a:pt x="256034" y="635142"/>
                  </a:lnTo>
                  <a:lnTo>
                    <a:pt x="298441" y="610643"/>
                  </a:lnTo>
                  <a:lnTo>
                    <a:pt x="345029" y="584323"/>
                  </a:lnTo>
                  <a:lnTo>
                    <a:pt x="396196" y="555775"/>
                  </a:lnTo>
                  <a:lnTo>
                    <a:pt x="451743" y="524797"/>
                  </a:lnTo>
                  <a:lnTo>
                    <a:pt x="512666" y="490985"/>
                  </a:lnTo>
                  <a:lnTo>
                    <a:pt x="578366" y="454338"/>
                  </a:lnTo>
                  <a:lnTo>
                    <a:pt x="649642" y="414047"/>
                  </a:lnTo>
                  <a:lnTo>
                    <a:pt x="726094" y="369706"/>
                  </a:lnTo>
                  <a:lnTo>
                    <a:pt x="802546" y="325164"/>
                  </a:lnTo>
                  <a:lnTo>
                    <a:pt x="872826" y="283050"/>
                  </a:lnTo>
                  <a:lnTo>
                    <a:pt x="937332" y="244176"/>
                  </a:lnTo>
                  <a:lnTo>
                    <a:pt x="996662" y="207935"/>
                  </a:lnTo>
                  <a:lnTo>
                    <a:pt x="1051214" y="174932"/>
                  </a:lnTo>
                  <a:lnTo>
                    <a:pt x="1101186" y="144360"/>
                  </a:lnTo>
                  <a:lnTo>
                    <a:pt x="1147176" y="117027"/>
                  </a:lnTo>
                  <a:lnTo>
                    <a:pt x="1189384" y="92325"/>
                  </a:lnTo>
                  <a:lnTo>
                    <a:pt x="1228407" y="70864"/>
                  </a:lnTo>
                  <a:lnTo>
                    <a:pt x="1264642" y="52034"/>
                  </a:lnTo>
                  <a:lnTo>
                    <a:pt x="1298488" y="36242"/>
                  </a:lnTo>
                  <a:lnTo>
                    <a:pt x="1330342" y="23081"/>
                  </a:lnTo>
                  <a:lnTo>
                    <a:pt x="1360406" y="12958"/>
                  </a:lnTo>
                  <a:lnTo>
                    <a:pt x="1389473" y="5872"/>
                  </a:lnTo>
                  <a:lnTo>
                    <a:pt x="1417744" y="1417"/>
                  </a:lnTo>
                  <a:lnTo>
                    <a:pt x="1445618" y="0"/>
                  </a:lnTo>
                  <a:close/>
                </a:path>
              </a:pathLst>
            </a:custGeom>
            <a:solidFill>
              <a:schemeClr val="bg1"/>
            </a:solidFill>
            <a:ln>
              <a:noFill/>
            </a:ln>
            <a:effectLst>
              <a:outerShdw blurRad="571500" dist="381000" dir="2700000" sx="70000" sy="7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5993"/>
              <a:endParaRPr lang="id-ID" sz="528">
                <a:solidFill>
                  <a:prstClr val="white"/>
                </a:solidFill>
                <a:cs typeface="+mn-ea"/>
                <a:sym typeface="+mn-lt"/>
              </a:endParaRPr>
            </a:p>
          </p:txBody>
        </p:sp>
        <p:grpSp>
          <p:nvGrpSpPr>
            <p:cNvPr id="118" name="Group 27">
              <a:extLst>
                <a:ext uri="{FF2B5EF4-FFF2-40B4-BE49-F238E27FC236}">
                  <a16:creationId xmlns:a16="http://schemas.microsoft.com/office/drawing/2014/main" id="{C8F14196-9378-4E85-8838-5E83ACB829EB}"/>
                </a:ext>
              </a:extLst>
            </p:cNvPr>
            <p:cNvGrpSpPr/>
            <p:nvPr/>
          </p:nvGrpSpPr>
          <p:grpSpPr>
            <a:xfrm>
              <a:off x="15606194" y="5825604"/>
              <a:ext cx="550824" cy="516042"/>
              <a:chOff x="5368132" y="3540125"/>
              <a:chExt cx="465138" cy="435769"/>
            </a:xfrm>
            <a:solidFill>
              <a:schemeClr val="tx1">
                <a:lumMod val="75000"/>
                <a:lumOff val="25000"/>
              </a:schemeClr>
            </a:solidFill>
          </p:grpSpPr>
          <p:sp>
            <p:nvSpPr>
              <p:cNvPr id="119" name="AutoShape 110">
                <a:extLst>
                  <a:ext uri="{FF2B5EF4-FFF2-40B4-BE49-F238E27FC236}">
                    <a16:creationId xmlns:a16="http://schemas.microsoft.com/office/drawing/2014/main" id="{BA9C922F-BE31-43D6-B61E-2420FEE313A3}"/>
                  </a:ext>
                </a:extLst>
              </p:cNvPr>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120" name="AutoShape 111">
                <a:extLst>
                  <a:ext uri="{FF2B5EF4-FFF2-40B4-BE49-F238E27FC236}">
                    <a16:creationId xmlns:a16="http://schemas.microsoft.com/office/drawing/2014/main" id="{17C61567-5571-4FB3-A3B0-0FFB906C2015}"/>
                  </a:ext>
                </a:extLst>
              </p:cNvPr>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grpSp>
      </p:grpSp>
      <p:grpSp>
        <p:nvGrpSpPr>
          <p:cNvPr id="121" name="Group 6">
            <a:extLst>
              <a:ext uri="{FF2B5EF4-FFF2-40B4-BE49-F238E27FC236}">
                <a16:creationId xmlns:a16="http://schemas.microsoft.com/office/drawing/2014/main" id="{060E75F4-F2BA-4819-8C12-513DF923ED89}"/>
              </a:ext>
            </a:extLst>
          </p:cNvPr>
          <p:cNvGrpSpPr/>
          <p:nvPr/>
        </p:nvGrpSpPr>
        <p:grpSpPr>
          <a:xfrm>
            <a:off x="2961667" y="3426367"/>
            <a:ext cx="1042692" cy="1171951"/>
            <a:chOff x="4723581" y="5146065"/>
            <a:chExt cx="1668308" cy="1875120"/>
          </a:xfrm>
        </p:grpSpPr>
        <p:sp>
          <p:nvSpPr>
            <p:cNvPr id="122" name="Freeform: Shape 2">
              <a:extLst>
                <a:ext uri="{FF2B5EF4-FFF2-40B4-BE49-F238E27FC236}">
                  <a16:creationId xmlns:a16="http://schemas.microsoft.com/office/drawing/2014/main" id="{D7E4E84E-0141-4D79-BA5A-10386D293AAB}"/>
                </a:ext>
              </a:extLst>
            </p:cNvPr>
            <p:cNvSpPr/>
            <p:nvPr/>
          </p:nvSpPr>
          <p:spPr>
            <a:xfrm>
              <a:off x="4723581" y="5146065"/>
              <a:ext cx="1668308" cy="1875120"/>
            </a:xfrm>
            <a:custGeom>
              <a:avLst/>
              <a:gdLst>
                <a:gd name="connsiteX0" fmla="*/ 1445618 w 2890837"/>
                <a:gd name="connsiteY0" fmla="*/ 0 h 3249205"/>
                <a:gd name="connsiteX1" fmla="*/ 1473092 w 2890837"/>
                <a:gd name="connsiteY1" fmla="*/ 1417 h 3249205"/>
                <a:gd name="connsiteX2" fmla="*/ 1501364 w 2890837"/>
                <a:gd name="connsiteY2" fmla="*/ 5872 h 3249205"/>
                <a:gd name="connsiteX3" fmla="*/ 1530431 w 2890837"/>
                <a:gd name="connsiteY3" fmla="*/ 12958 h 3249205"/>
                <a:gd name="connsiteX4" fmla="*/ 1560494 w 2890837"/>
                <a:gd name="connsiteY4" fmla="*/ 23081 h 3249205"/>
                <a:gd name="connsiteX5" fmla="*/ 1592350 w 2890837"/>
                <a:gd name="connsiteY5" fmla="*/ 36242 h 3249205"/>
                <a:gd name="connsiteX6" fmla="*/ 1626195 w 2890837"/>
                <a:gd name="connsiteY6" fmla="*/ 52034 h 3249205"/>
                <a:gd name="connsiteX7" fmla="*/ 1662430 w 2890837"/>
                <a:gd name="connsiteY7" fmla="*/ 70864 h 3249205"/>
                <a:gd name="connsiteX8" fmla="*/ 1701453 w 2890837"/>
                <a:gd name="connsiteY8" fmla="*/ 92325 h 3249205"/>
                <a:gd name="connsiteX9" fmla="*/ 1743660 w 2890837"/>
                <a:gd name="connsiteY9" fmla="*/ 117027 h 3249205"/>
                <a:gd name="connsiteX10" fmla="*/ 1789651 w 2890837"/>
                <a:gd name="connsiteY10" fmla="*/ 144360 h 3249205"/>
                <a:gd name="connsiteX11" fmla="*/ 1839624 w 2890837"/>
                <a:gd name="connsiteY11" fmla="*/ 174932 h 3249205"/>
                <a:gd name="connsiteX12" fmla="*/ 1894175 w 2890837"/>
                <a:gd name="connsiteY12" fmla="*/ 207935 h 3249205"/>
                <a:gd name="connsiteX13" fmla="*/ 1953505 w 2890837"/>
                <a:gd name="connsiteY13" fmla="*/ 244176 h 3249205"/>
                <a:gd name="connsiteX14" fmla="*/ 2018011 w 2890837"/>
                <a:gd name="connsiteY14" fmla="*/ 283050 h 3249205"/>
                <a:gd name="connsiteX15" fmla="*/ 2088291 w 2890837"/>
                <a:gd name="connsiteY15" fmla="*/ 325164 h 3249205"/>
                <a:gd name="connsiteX16" fmla="*/ 2164743 w 2890837"/>
                <a:gd name="connsiteY16" fmla="*/ 369706 h 3249205"/>
                <a:gd name="connsiteX17" fmla="*/ 2241195 w 2890837"/>
                <a:gd name="connsiteY17" fmla="*/ 414047 h 3249205"/>
                <a:gd name="connsiteX18" fmla="*/ 2312470 w 2890837"/>
                <a:gd name="connsiteY18" fmla="*/ 454338 h 3249205"/>
                <a:gd name="connsiteX19" fmla="*/ 2378171 w 2890837"/>
                <a:gd name="connsiteY19" fmla="*/ 491187 h 3249205"/>
                <a:gd name="connsiteX20" fmla="*/ 2439094 w 2890837"/>
                <a:gd name="connsiteY20" fmla="*/ 524999 h 3249205"/>
                <a:gd name="connsiteX21" fmla="*/ 2494641 w 2890837"/>
                <a:gd name="connsiteY21" fmla="*/ 555775 h 3249205"/>
                <a:gd name="connsiteX22" fmla="*/ 2545808 w 2890837"/>
                <a:gd name="connsiteY22" fmla="*/ 584323 h 3249205"/>
                <a:gd name="connsiteX23" fmla="*/ 2592396 w 2890837"/>
                <a:gd name="connsiteY23" fmla="*/ 610643 h 3249205"/>
                <a:gd name="connsiteX24" fmla="*/ 2634604 w 2890837"/>
                <a:gd name="connsiteY24" fmla="*/ 635142 h 3249205"/>
                <a:gd name="connsiteX25" fmla="*/ 2672830 w 2890837"/>
                <a:gd name="connsiteY25" fmla="*/ 658628 h 3249205"/>
                <a:gd name="connsiteX26" fmla="*/ 2707273 w 2890837"/>
                <a:gd name="connsiteY26" fmla="*/ 680697 h 3249205"/>
                <a:gd name="connsiteX27" fmla="*/ 2737535 w 2890837"/>
                <a:gd name="connsiteY27" fmla="*/ 702159 h 3249205"/>
                <a:gd name="connsiteX28" fmla="*/ 2764811 w 2890837"/>
                <a:gd name="connsiteY28" fmla="*/ 723620 h 3249205"/>
                <a:gd name="connsiteX29" fmla="*/ 2788702 w 2890837"/>
                <a:gd name="connsiteY29" fmla="*/ 744677 h 3249205"/>
                <a:gd name="connsiteX30" fmla="*/ 2809209 w 2890837"/>
                <a:gd name="connsiteY30" fmla="*/ 766341 h 3249205"/>
                <a:gd name="connsiteX31" fmla="*/ 2827127 w 2890837"/>
                <a:gd name="connsiteY31" fmla="*/ 788815 h 3249205"/>
                <a:gd name="connsiteX32" fmla="*/ 2842258 w 2890837"/>
                <a:gd name="connsiteY32" fmla="*/ 812301 h 3249205"/>
                <a:gd name="connsiteX33" fmla="*/ 2854801 w 2890837"/>
                <a:gd name="connsiteY33" fmla="*/ 837205 h 3249205"/>
                <a:gd name="connsiteX34" fmla="*/ 2865154 w 2890837"/>
                <a:gd name="connsiteY34" fmla="*/ 863931 h 3249205"/>
                <a:gd name="connsiteX35" fmla="*/ 2873516 w 2890837"/>
                <a:gd name="connsiteY35" fmla="*/ 892884 h 3249205"/>
                <a:gd name="connsiteX36" fmla="*/ 2879688 w 2890837"/>
                <a:gd name="connsiteY36" fmla="*/ 924266 h 3249205"/>
                <a:gd name="connsiteX37" fmla="*/ 2884665 w 2890837"/>
                <a:gd name="connsiteY37" fmla="*/ 958483 h 3249205"/>
                <a:gd name="connsiteX38" fmla="*/ 2887850 w 2890837"/>
                <a:gd name="connsiteY38" fmla="*/ 995940 h 3249205"/>
                <a:gd name="connsiteX39" fmla="*/ 2889842 w 2890837"/>
                <a:gd name="connsiteY39" fmla="*/ 1036838 h 3249205"/>
                <a:gd name="connsiteX40" fmla="*/ 2890638 w 2890837"/>
                <a:gd name="connsiteY40" fmla="*/ 1081786 h 3249205"/>
                <a:gd name="connsiteX41" fmla="*/ 2890837 w 2890837"/>
                <a:gd name="connsiteY41" fmla="*/ 1131188 h 3249205"/>
                <a:gd name="connsiteX42" fmla="*/ 2890240 w 2890837"/>
                <a:gd name="connsiteY42" fmla="*/ 1185045 h 3249205"/>
                <a:gd name="connsiteX43" fmla="*/ 2889045 w 2890837"/>
                <a:gd name="connsiteY43" fmla="*/ 1243558 h 3249205"/>
                <a:gd name="connsiteX44" fmla="*/ 2887850 w 2890837"/>
                <a:gd name="connsiteY44" fmla="*/ 1307740 h 3249205"/>
                <a:gd name="connsiteX45" fmla="*/ 2886457 w 2890837"/>
                <a:gd name="connsiteY45" fmla="*/ 1377592 h 3249205"/>
                <a:gd name="connsiteX46" fmla="*/ 2885262 w 2890837"/>
                <a:gd name="connsiteY46" fmla="*/ 1453315 h 3249205"/>
                <a:gd name="connsiteX47" fmla="*/ 2884267 w 2890837"/>
                <a:gd name="connsiteY47" fmla="*/ 1535719 h 3249205"/>
                <a:gd name="connsiteX48" fmla="*/ 2883869 w 2890837"/>
                <a:gd name="connsiteY48" fmla="*/ 1624603 h 3249205"/>
                <a:gd name="connsiteX49" fmla="*/ 2884267 w 2890837"/>
                <a:gd name="connsiteY49" fmla="*/ 1713486 h 3249205"/>
                <a:gd name="connsiteX50" fmla="*/ 2885262 w 2890837"/>
                <a:gd name="connsiteY50" fmla="*/ 1795891 h 3249205"/>
                <a:gd name="connsiteX51" fmla="*/ 2886457 w 2890837"/>
                <a:gd name="connsiteY51" fmla="*/ 1871614 h 3249205"/>
                <a:gd name="connsiteX52" fmla="*/ 2887850 w 2890837"/>
                <a:gd name="connsiteY52" fmla="*/ 1941465 h 3249205"/>
                <a:gd name="connsiteX53" fmla="*/ 2889045 w 2890837"/>
                <a:gd name="connsiteY53" fmla="*/ 2005647 h 3249205"/>
                <a:gd name="connsiteX54" fmla="*/ 2890240 w 2890837"/>
                <a:gd name="connsiteY54" fmla="*/ 2064161 h 3249205"/>
                <a:gd name="connsiteX55" fmla="*/ 2890837 w 2890837"/>
                <a:gd name="connsiteY55" fmla="*/ 2118017 h 3249205"/>
                <a:gd name="connsiteX56" fmla="*/ 2890638 w 2890837"/>
                <a:gd name="connsiteY56" fmla="*/ 2167419 h 3249205"/>
                <a:gd name="connsiteX57" fmla="*/ 2889842 w 2890837"/>
                <a:gd name="connsiteY57" fmla="*/ 2212367 h 3249205"/>
                <a:gd name="connsiteX58" fmla="*/ 2887850 w 2890837"/>
                <a:gd name="connsiteY58" fmla="*/ 2253265 h 3249205"/>
                <a:gd name="connsiteX59" fmla="*/ 2884665 w 2890837"/>
                <a:gd name="connsiteY59" fmla="*/ 2290722 h 3249205"/>
                <a:gd name="connsiteX60" fmla="*/ 2879887 w 2890837"/>
                <a:gd name="connsiteY60" fmla="*/ 2324939 h 3249205"/>
                <a:gd name="connsiteX61" fmla="*/ 2873516 w 2890837"/>
                <a:gd name="connsiteY61" fmla="*/ 2356322 h 3249205"/>
                <a:gd name="connsiteX62" fmla="*/ 2865154 w 2890837"/>
                <a:gd name="connsiteY62" fmla="*/ 2385275 h 3249205"/>
                <a:gd name="connsiteX63" fmla="*/ 2854801 w 2890837"/>
                <a:gd name="connsiteY63" fmla="*/ 2412000 h 3249205"/>
                <a:gd name="connsiteX64" fmla="*/ 2842258 w 2890837"/>
                <a:gd name="connsiteY64" fmla="*/ 2436904 h 3249205"/>
                <a:gd name="connsiteX65" fmla="*/ 2827127 w 2890837"/>
                <a:gd name="connsiteY65" fmla="*/ 2460390 h 3249205"/>
                <a:gd name="connsiteX66" fmla="*/ 2809209 w 2890837"/>
                <a:gd name="connsiteY66" fmla="*/ 2482864 h 3249205"/>
                <a:gd name="connsiteX67" fmla="*/ 2788702 w 2890837"/>
                <a:gd name="connsiteY67" fmla="*/ 2504528 h 3249205"/>
                <a:gd name="connsiteX68" fmla="*/ 2764811 w 2890837"/>
                <a:gd name="connsiteY68" fmla="*/ 2525585 h 3249205"/>
                <a:gd name="connsiteX69" fmla="*/ 2737734 w 2890837"/>
                <a:gd name="connsiteY69" fmla="*/ 2547046 h 3249205"/>
                <a:gd name="connsiteX70" fmla="*/ 2707273 w 2890837"/>
                <a:gd name="connsiteY70" fmla="*/ 2568508 h 3249205"/>
                <a:gd name="connsiteX71" fmla="*/ 2672830 w 2890837"/>
                <a:gd name="connsiteY71" fmla="*/ 2590779 h 3249205"/>
                <a:gd name="connsiteX72" fmla="*/ 2634803 w 2890837"/>
                <a:gd name="connsiteY72" fmla="*/ 2614063 h 3249205"/>
                <a:gd name="connsiteX73" fmla="*/ 2592396 w 2890837"/>
                <a:gd name="connsiteY73" fmla="*/ 2638562 h 3249205"/>
                <a:gd name="connsiteX74" fmla="*/ 2545808 w 2890837"/>
                <a:gd name="connsiteY74" fmla="*/ 2664883 h 3249205"/>
                <a:gd name="connsiteX75" fmla="*/ 2494641 w 2890837"/>
                <a:gd name="connsiteY75" fmla="*/ 2693431 h 3249205"/>
                <a:gd name="connsiteX76" fmla="*/ 2439094 w 2890837"/>
                <a:gd name="connsiteY76" fmla="*/ 2724408 h 3249205"/>
                <a:gd name="connsiteX77" fmla="*/ 2378171 w 2890837"/>
                <a:gd name="connsiteY77" fmla="*/ 2758220 h 3249205"/>
                <a:gd name="connsiteX78" fmla="*/ 2312470 w 2890837"/>
                <a:gd name="connsiteY78" fmla="*/ 2794867 h 3249205"/>
                <a:gd name="connsiteX79" fmla="*/ 2241195 w 2890837"/>
                <a:gd name="connsiteY79" fmla="*/ 2835158 h 3249205"/>
                <a:gd name="connsiteX80" fmla="*/ 2164743 w 2890837"/>
                <a:gd name="connsiteY80" fmla="*/ 2879499 h 3249205"/>
                <a:gd name="connsiteX81" fmla="*/ 2088291 w 2890837"/>
                <a:gd name="connsiteY81" fmla="*/ 2924042 h 3249205"/>
                <a:gd name="connsiteX82" fmla="*/ 2018011 w 2890837"/>
                <a:gd name="connsiteY82" fmla="*/ 2966155 h 3249205"/>
                <a:gd name="connsiteX83" fmla="*/ 1953505 w 2890837"/>
                <a:gd name="connsiteY83" fmla="*/ 3005029 h 3249205"/>
                <a:gd name="connsiteX84" fmla="*/ 1894175 w 2890837"/>
                <a:gd name="connsiteY84" fmla="*/ 3041271 h 3249205"/>
                <a:gd name="connsiteX85" fmla="*/ 1839624 w 2890837"/>
                <a:gd name="connsiteY85" fmla="*/ 3074273 h 3249205"/>
                <a:gd name="connsiteX86" fmla="*/ 1789651 w 2890837"/>
                <a:gd name="connsiteY86" fmla="*/ 3104846 h 3249205"/>
                <a:gd name="connsiteX87" fmla="*/ 1743660 w 2890837"/>
                <a:gd name="connsiteY87" fmla="*/ 3132179 h 3249205"/>
                <a:gd name="connsiteX88" fmla="*/ 1701453 w 2890837"/>
                <a:gd name="connsiteY88" fmla="*/ 3156880 h 3249205"/>
                <a:gd name="connsiteX89" fmla="*/ 1662430 w 2890837"/>
                <a:gd name="connsiteY89" fmla="*/ 3178341 h 3249205"/>
                <a:gd name="connsiteX90" fmla="*/ 1626195 w 2890837"/>
                <a:gd name="connsiteY90" fmla="*/ 3197171 h 3249205"/>
                <a:gd name="connsiteX91" fmla="*/ 1592350 w 2890837"/>
                <a:gd name="connsiteY91" fmla="*/ 3212963 h 3249205"/>
                <a:gd name="connsiteX92" fmla="*/ 1560494 w 2890837"/>
                <a:gd name="connsiteY92" fmla="*/ 3226124 h 3249205"/>
                <a:gd name="connsiteX93" fmla="*/ 1530431 w 2890837"/>
                <a:gd name="connsiteY93" fmla="*/ 3236247 h 3249205"/>
                <a:gd name="connsiteX94" fmla="*/ 1501364 w 2890837"/>
                <a:gd name="connsiteY94" fmla="*/ 3243334 h 3249205"/>
                <a:gd name="connsiteX95" fmla="*/ 1473092 w 2890837"/>
                <a:gd name="connsiteY95" fmla="*/ 3247788 h 3249205"/>
                <a:gd name="connsiteX96" fmla="*/ 1445618 w 2890837"/>
                <a:gd name="connsiteY96" fmla="*/ 3249205 h 3249205"/>
                <a:gd name="connsiteX97" fmla="*/ 1417744 w 2890837"/>
                <a:gd name="connsiteY97" fmla="*/ 3247788 h 3249205"/>
                <a:gd name="connsiteX98" fmla="*/ 1389473 w 2890837"/>
                <a:gd name="connsiteY98" fmla="*/ 3243334 h 3249205"/>
                <a:gd name="connsiteX99" fmla="*/ 1360406 w 2890837"/>
                <a:gd name="connsiteY99" fmla="*/ 3236247 h 3249205"/>
                <a:gd name="connsiteX100" fmla="*/ 1330342 w 2890837"/>
                <a:gd name="connsiteY100" fmla="*/ 3226124 h 3249205"/>
                <a:gd name="connsiteX101" fmla="*/ 1298488 w 2890837"/>
                <a:gd name="connsiteY101" fmla="*/ 3212963 h 3249205"/>
                <a:gd name="connsiteX102" fmla="*/ 1264642 w 2890837"/>
                <a:gd name="connsiteY102" fmla="*/ 3197171 h 3249205"/>
                <a:gd name="connsiteX103" fmla="*/ 1228407 w 2890837"/>
                <a:gd name="connsiteY103" fmla="*/ 3178341 h 3249205"/>
                <a:gd name="connsiteX104" fmla="*/ 1189384 w 2890837"/>
                <a:gd name="connsiteY104" fmla="*/ 3156880 h 3249205"/>
                <a:gd name="connsiteX105" fmla="*/ 1147176 w 2890837"/>
                <a:gd name="connsiteY105" fmla="*/ 3132179 h 3249205"/>
                <a:gd name="connsiteX106" fmla="*/ 1101186 w 2890837"/>
                <a:gd name="connsiteY106" fmla="*/ 3104846 h 3249205"/>
                <a:gd name="connsiteX107" fmla="*/ 1051214 w 2890837"/>
                <a:gd name="connsiteY107" fmla="*/ 3074273 h 3249205"/>
                <a:gd name="connsiteX108" fmla="*/ 996662 w 2890837"/>
                <a:gd name="connsiteY108" fmla="*/ 3041271 h 3249205"/>
                <a:gd name="connsiteX109" fmla="*/ 937332 w 2890837"/>
                <a:gd name="connsiteY109" fmla="*/ 3005029 h 3249205"/>
                <a:gd name="connsiteX110" fmla="*/ 872826 w 2890837"/>
                <a:gd name="connsiteY110" fmla="*/ 2966155 h 3249205"/>
                <a:gd name="connsiteX111" fmla="*/ 802546 w 2890837"/>
                <a:gd name="connsiteY111" fmla="*/ 2924042 h 3249205"/>
                <a:gd name="connsiteX112" fmla="*/ 726094 w 2890837"/>
                <a:gd name="connsiteY112" fmla="*/ 2879499 h 3249205"/>
                <a:gd name="connsiteX113" fmla="*/ 649642 w 2890837"/>
                <a:gd name="connsiteY113" fmla="*/ 2835158 h 3249205"/>
                <a:gd name="connsiteX114" fmla="*/ 578366 w 2890837"/>
                <a:gd name="connsiteY114" fmla="*/ 2794867 h 3249205"/>
                <a:gd name="connsiteX115" fmla="*/ 512666 w 2890837"/>
                <a:gd name="connsiteY115" fmla="*/ 2758018 h 3249205"/>
                <a:gd name="connsiteX116" fmla="*/ 451743 w 2890837"/>
                <a:gd name="connsiteY116" fmla="*/ 2724206 h 3249205"/>
                <a:gd name="connsiteX117" fmla="*/ 396196 w 2890837"/>
                <a:gd name="connsiteY117" fmla="*/ 2693431 h 3249205"/>
                <a:gd name="connsiteX118" fmla="*/ 345029 w 2890837"/>
                <a:gd name="connsiteY118" fmla="*/ 2664883 h 3249205"/>
                <a:gd name="connsiteX119" fmla="*/ 298441 w 2890837"/>
                <a:gd name="connsiteY119" fmla="*/ 2638562 h 3249205"/>
                <a:gd name="connsiteX120" fmla="*/ 256233 w 2890837"/>
                <a:gd name="connsiteY120" fmla="*/ 2614063 h 3249205"/>
                <a:gd name="connsiteX121" fmla="*/ 218007 w 2890837"/>
                <a:gd name="connsiteY121" fmla="*/ 2590577 h 3249205"/>
                <a:gd name="connsiteX122" fmla="*/ 183564 w 2890837"/>
                <a:gd name="connsiteY122" fmla="*/ 2568508 h 3249205"/>
                <a:gd name="connsiteX123" fmla="*/ 153302 w 2890837"/>
                <a:gd name="connsiteY123" fmla="*/ 2547046 h 3249205"/>
                <a:gd name="connsiteX124" fmla="*/ 126026 w 2890837"/>
                <a:gd name="connsiteY124" fmla="*/ 2525585 h 3249205"/>
                <a:gd name="connsiteX125" fmla="*/ 102135 w 2890837"/>
                <a:gd name="connsiteY125" fmla="*/ 2504528 h 3249205"/>
                <a:gd name="connsiteX126" fmla="*/ 81628 w 2890837"/>
                <a:gd name="connsiteY126" fmla="*/ 2482864 h 3249205"/>
                <a:gd name="connsiteX127" fmla="*/ 63710 w 2890837"/>
                <a:gd name="connsiteY127" fmla="*/ 2460390 h 3249205"/>
                <a:gd name="connsiteX128" fmla="*/ 48579 w 2890837"/>
                <a:gd name="connsiteY128" fmla="*/ 2436904 h 3249205"/>
                <a:gd name="connsiteX129" fmla="*/ 36036 w 2890837"/>
                <a:gd name="connsiteY129" fmla="*/ 2412000 h 3249205"/>
                <a:gd name="connsiteX130" fmla="*/ 25683 w 2890837"/>
                <a:gd name="connsiteY130" fmla="*/ 2385275 h 3249205"/>
                <a:gd name="connsiteX131" fmla="*/ 17321 w 2890837"/>
                <a:gd name="connsiteY131" fmla="*/ 2356322 h 3249205"/>
                <a:gd name="connsiteX132" fmla="*/ 11149 w 2890837"/>
                <a:gd name="connsiteY132" fmla="*/ 2324939 h 3249205"/>
                <a:gd name="connsiteX133" fmla="*/ 6172 w 2890837"/>
                <a:gd name="connsiteY133" fmla="*/ 2290722 h 3249205"/>
                <a:gd name="connsiteX134" fmla="*/ 2986 w 2890837"/>
                <a:gd name="connsiteY134" fmla="*/ 2253265 h 3249205"/>
                <a:gd name="connsiteX135" fmla="*/ 995 w 2890837"/>
                <a:gd name="connsiteY135" fmla="*/ 2212367 h 3249205"/>
                <a:gd name="connsiteX136" fmla="*/ 199 w 2890837"/>
                <a:gd name="connsiteY136" fmla="*/ 2167419 h 3249205"/>
                <a:gd name="connsiteX137" fmla="*/ 0 w 2890837"/>
                <a:gd name="connsiteY137" fmla="*/ 2118017 h 3249205"/>
                <a:gd name="connsiteX138" fmla="*/ 597 w 2890837"/>
                <a:gd name="connsiteY138" fmla="*/ 2064161 h 3249205"/>
                <a:gd name="connsiteX139" fmla="*/ 1792 w 2890837"/>
                <a:gd name="connsiteY139" fmla="*/ 2005647 h 3249205"/>
                <a:gd name="connsiteX140" fmla="*/ 2986 w 2890837"/>
                <a:gd name="connsiteY140" fmla="*/ 1941465 h 3249205"/>
                <a:gd name="connsiteX141" fmla="*/ 4380 w 2890837"/>
                <a:gd name="connsiteY141" fmla="*/ 1871614 h 3249205"/>
                <a:gd name="connsiteX142" fmla="*/ 5575 w 2890837"/>
                <a:gd name="connsiteY142" fmla="*/ 1795891 h 3249205"/>
                <a:gd name="connsiteX143" fmla="*/ 6570 w 2890837"/>
                <a:gd name="connsiteY143" fmla="*/ 1713486 h 3249205"/>
                <a:gd name="connsiteX144" fmla="*/ 6968 w 2890837"/>
                <a:gd name="connsiteY144" fmla="*/ 1624603 h 3249205"/>
                <a:gd name="connsiteX145" fmla="*/ 6570 w 2890837"/>
                <a:gd name="connsiteY145" fmla="*/ 1535719 h 3249205"/>
                <a:gd name="connsiteX146" fmla="*/ 5575 w 2890837"/>
                <a:gd name="connsiteY146" fmla="*/ 1453315 h 3249205"/>
                <a:gd name="connsiteX147" fmla="*/ 4380 w 2890837"/>
                <a:gd name="connsiteY147" fmla="*/ 1377592 h 3249205"/>
                <a:gd name="connsiteX148" fmla="*/ 2986 w 2890837"/>
                <a:gd name="connsiteY148" fmla="*/ 1307740 h 3249205"/>
                <a:gd name="connsiteX149" fmla="*/ 1792 w 2890837"/>
                <a:gd name="connsiteY149" fmla="*/ 1243558 h 3249205"/>
                <a:gd name="connsiteX150" fmla="*/ 597 w 2890837"/>
                <a:gd name="connsiteY150" fmla="*/ 1185045 h 3249205"/>
                <a:gd name="connsiteX151" fmla="*/ 0 w 2890837"/>
                <a:gd name="connsiteY151" fmla="*/ 1131188 h 3249205"/>
                <a:gd name="connsiteX152" fmla="*/ 199 w 2890837"/>
                <a:gd name="connsiteY152" fmla="*/ 1081786 h 3249205"/>
                <a:gd name="connsiteX153" fmla="*/ 995 w 2890837"/>
                <a:gd name="connsiteY153" fmla="*/ 1036838 h 3249205"/>
                <a:gd name="connsiteX154" fmla="*/ 2986 w 2890837"/>
                <a:gd name="connsiteY154" fmla="*/ 995940 h 3249205"/>
                <a:gd name="connsiteX155" fmla="*/ 6172 w 2890837"/>
                <a:gd name="connsiteY155" fmla="*/ 958483 h 3249205"/>
                <a:gd name="connsiteX156" fmla="*/ 10950 w 2890837"/>
                <a:gd name="connsiteY156" fmla="*/ 924266 h 3249205"/>
                <a:gd name="connsiteX157" fmla="*/ 17321 w 2890837"/>
                <a:gd name="connsiteY157" fmla="*/ 892884 h 3249205"/>
                <a:gd name="connsiteX158" fmla="*/ 25683 w 2890837"/>
                <a:gd name="connsiteY158" fmla="*/ 863931 h 3249205"/>
                <a:gd name="connsiteX159" fmla="*/ 36036 w 2890837"/>
                <a:gd name="connsiteY159" fmla="*/ 837205 h 3249205"/>
                <a:gd name="connsiteX160" fmla="*/ 48579 w 2890837"/>
                <a:gd name="connsiteY160" fmla="*/ 812301 h 3249205"/>
                <a:gd name="connsiteX161" fmla="*/ 63710 w 2890837"/>
                <a:gd name="connsiteY161" fmla="*/ 788815 h 3249205"/>
                <a:gd name="connsiteX162" fmla="*/ 81628 w 2890837"/>
                <a:gd name="connsiteY162" fmla="*/ 766341 h 3249205"/>
                <a:gd name="connsiteX163" fmla="*/ 102135 w 2890837"/>
                <a:gd name="connsiteY163" fmla="*/ 744677 h 3249205"/>
                <a:gd name="connsiteX164" fmla="*/ 126026 w 2890837"/>
                <a:gd name="connsiteY164" fmla="*/ 723620 h 3249205"/>
                <a:gd name="connsiteX165" fmla="*/ 153103 w 2890837"/>
                <a:gd name="connsiteY165" fmla="*/ 702159 h 3249205"/>
                <a:gd name="connsiteX166" fmla="*/ 183564 w 2890837"/>
                <a:gd name="connsiteY166" fmla="*/ 680697 h 3249205"/>
                <a:gd name="connsiteX167" fmla="*/ 218007 w 2890837"/>
                <a:gd name="connsiteY167" fmla="*/ 658426 h 3249205"/>
                <a:gd name="connsiteX168" fmla="*/ 256034 w 2890837"/>
                <a:gd name="connsiteY168" fmla="*/ 635142 h 3249205"/>
                <a:gd name="connsiteX169" fmla="*/ 298441 w 2890837"/>
                <a:gd name="connsiteY169" fmla="*/ 610643 h 3249205"/>
                <a:gd name="connsiteX170" fmla="*/ 345029 w 2890837"/>
                <a:gd name="connsiteY170" fmla="*/ 584323 h 3249205"/>
                <a:gd name="connsiteX171" fmla="*/ 396196 w 2890837"/>
                <a:gd name="connsiteY171" fmla="*/ 555775 h 3249205"/>
                <a:gd name="connsiteX172" fmla="*/ 451743 w 2890837"/>
                <a:gd name="connsiteY172" fmla="*/ 524797 h 3249205"/>
                <a:gd name="connsiteX173" fmla="*/ 512666 w 2890837"/>
                <a:gd name="connsiteY173" fmla="*/ 490985 h 3249205"/>
                <a:gd name="connsiteX174" fmla="*/ 578366 w 2890837"/>
                <a:gd name="connsiteY174" fmla="*/ 454338 h 3249205"/>
                <a:gd name="connsiteX175" fmla="*/ 649642 w 2890837"/>
                <a:gd name="connsiteY175" fmla="*/ 414047 h 3249205"/>
                <a:gd name="connsiteX176" fmla="*/ 726094 w 2890837"/>
                <a:gd name="connsiteY176" fmla="*/ 369706 h 3249205"/>
                <a:gd name="connsiteX177" fmla="*/ 802546 w 2890837"/>
                <a:gd name="connsiteY177" fmla="*/ 325164 h 3249205"/>
                <a:gd name="connsiteX178" fmla="*/ 872826 w 2890837"/>
                <a:gd name="connsiteY178" fmla="*/ 283050 h 3249205"/>
                <a:gd name="connsiteX179" fmla="*/ 937332 w 2890837"/>
                <a:gd name="connsiteY179" fmla="*/ 244176 h 3249205"/>
                <a:gd name="connsiteX180" fmla="*/ 996662 w 2890837"/>
                <a:gd name="connsiteY180" fmla="*/ 207935 h 3249205"/>
                <a:gd name="connsiteX181" fmla="*/ 1051214 w 2890837"/>
                <a:gd name="connsiteY181" fmla="*/ 174932 h 3249205"/>
                <a:gd name="connsiteX182" fmla="*/ 1101186 w 2890837"/>
                <a:gd name="connsiteY182" fmla="*/ 144360 h 3249205"/>
                <a:gd name="connsiteX183" fmla="*/ 1147176 w 2890837"/>
                <a:gd name="connsiteY183" fmla="*/ 117027 h 3249205"/>
                <a:gd name="connsiteX184" fmla="*/ 1189384 w 2890837"/>
                <a:gd name="connsiteY184" fmla="*/ 92325 h 3249205"/>
                <a:gd name="connsiteX185" fmla="*/ 1228407 w 2890837"/>
                <a:gd name="connsiteY185" fmla="*/ 70864 h 3249205"/>
                <a:gd name="connsiteX186" fmla="*/ 1264642 w 2890837"/>
                <a:gd name="connsiteY186" fmla="*/ 52034 h 3249205"/>
                <a:gd name="connsiteX187" fmla="*/ 1298488 w 2890837"/>
                <a:gd name="connsiteY187" fmla="*/ 36242 h 3249205"/>
                <a:gd name="connsiteX188" fmla="*/ 1330342 w 2890837"/>
                <a:gd name="connsiteY188" fmla="*/ 23081 h 3249205"/>
                <a:gd name="connsiteX189" fmla="*/ 1360406 w 2890837"/>
                <a:gd name="connsiteY189" fmla="*/ 12958 h 3249205"/>
                <a:gd name="connsiteX190" fmla="*/ 1389473 w 2890837"/>
                <a:gd name="connsiteY190" fmla="*/ 5872 h 3249205"/>
                <a:gd name="connsiteX191" fmla="*/ 1417744 w 2890837"/>
                <a:gd name="connsiteY191" fmla="*/ 1417 h 3249205"/>
                <a:gd name="connsiteX192" fmla="*/ 1445618 w 2890837"/>
                <a:gd name="connsiteY192" fmla="*/ 0 h 324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2890837" h="3249205">
                  <a:moveTo>
                    <a:pt x="1445618" y="0"/>
                  </a:moveTo>
                  <a:lnTo>
                    <a:pt x="1473092" y="1417"/>
                  </a:lnTo>
                  <a:lnTo>
                    <a:pt x="1501364" y="5872"/>
                  </a:lnTo>
                  <a:lnTo>
                    <a:pt x="1530431" y="12958"/>
                  </a:lnTo>
                  <a:lnTo>
                    <a:pt x="1560494" y="23081"/>
                  </a:lnTo>
                  <a:lnTo>
                    <a:pt x="1592350" y="36242"/>
                  </a:lnTo>
                  <a:lnTo>
                    <a:pt x="1626195" y="52034"/>
                  </a:lnTo>
                  <a:lnTo>
                    <a:pt x="1662430" y="70864"/>
                  </a:lnTo>
                  <a:lnTo>
                    <a:pt x="1701453" y="92325"/>
                  </a:lnTo>
                  <a:lnTo>
                    <a:pt x="1743660" y="117027"/>
                  </a:lnTo>
                  <a:lnTo>
                    <a:pt x="1789651" y="144360"/>
                  </a:lnTo>
                  <a:lnTo>
                    <a:pt x="1839624" y="174932"/>
                  </a:lnTo>
                  <a:lnTo>
                    <a:pt x="1894175" y="207935"/>
                  </a:lnTo>
                  <a:lnTo>
                    <a:pt x="1953505" y="244176"/>
                  </a:lnTo>
                  <a:lnTo>
                    <a:pt x="2018011" y="283050"/>
                  </a:lnTo>
                  <a:lnTo>
                    <a:pt x="2088291" y="325164"/>
                  </a:lnTo>
                  <a:lnTo>
                    <a:pt x="2164743" y="369706"/>
                  </a:lnTo>
                  <a:lnTo>
                    <a:pt x="2241195" y="414047"/>
                  </a:lnTo>
                  <a:lnTo>
                    <a:pt x="2312470" y="454338"/>
                  </a:lnTo>
                  <a:lnTo>
                    <a:pt x="2378171" y="491187"/>
                  </a:lnTo>
                  <a:lnTo>
                    <a:pt x="2439094" y="524999"/>
                  </a:lnTo>
                  <a:lnTo>
                    <a:pt x="2494641" y="555775"/>
                  </a:lnTo>
                  <a:lnTo>
                    <a:pt x="2545808" y="584323"/>
                  </a:lnTo>
                  <a:lnTo>
                    <a:pt x="2592396" y="610643"/>
                  </a:lnTo>
                  <a:lnTo>
                    <a:pt x="2634604" y="635142"/>
                  </a:lnTo>
                  <a:lnTo>
                    <a:pt x="2672830" y="658628"/>
                  </a:lnTo>
                  <a:lnTo>
                    <a:pt x="2707273" y="680697"/>
                  </a:lnTo>
                  <a:lnTo>
                    <a:pt x="2737535" y="702159"/>
                  </a:lnTo>
                  <a:lnTo>
                    <a:pt x="2764811" y="723620"/>
                  </a:lnTo>
                  <a:lnTo>
                    <a:pt x="2788702" y="744677"/>
                  </a:lnTo>
                  <a:lnTo>
                    <a:pt x="2809209" y="766341"/>
                  </a:lnTo>
                  <a:lnTo>
                    <a:pt x="2827127" y="788815"/>
                  </a:lnTo>
                  <a:lnTo>
                    <a:pt x="2842258" y="812301"/>
                  </a:lnTo>
                  <a:lnTo>
                    <a:pt x="2854801" y="837205"/>
                  </a:lnTo>
                  <a:lnTo>
                    <a:pt x="2865154" y="863931"/>
                  </a:lnTo>
                  <a:lnTo>
                    <a:pt x="2873516" y="892884"/>
                  </a:lnTo>
                  <a:lnTo>
                    <a:pt x="2879688" y="924266"/>
                  </a:lnTo>
                  <a:lnTo>
                    <a:pt x="2884665" y="958483"/>
                  </a:lnTo>
                  <a:lnTo>
                    <a:pt x="2887850" y="995940"/>
                  </a:lnTo>
                  <a:lnTo>
                    <a:pt x="2889842" y="1036838"/>
                  </a:lnTo>
                  <a:lnTo>
                    <a:pt x="2890638" y="1081786"/>
                  </a:lnTo>
                  <a:lnTo>
                    <a:pt x="2890837" y="1131188"/>
                  </a:lnTo>
                  <a:lnTo>
                    <a:pt x="2890240" y="1185045"/>
                  </a:lnTo>
                  <a:lnTo>
                    <a:pt x="2889045" y="1243558"/>
                  </a:lnTo>
                  <a:lnTo>
                    <a:pt x="2887850" y="1307740"/>
                  </a:lnTo>
                  <a:lnTo>
                    <a:pt x="2886457" y="1377592"/>
                  </a:lnTo>
                  <a:lnTo>
                    <a:pt x="2885262" y="1453315"/>
                  </a:lnTo>
                  <a:lnTo>
                    <a:pt x="2884267" y="1535719"/>
                  </a:lnTo>
                  <a:lnTo>
                    <a:pt x="2883869" y="1624603"/>
                  </a:lnTo>
                  <a:lnTo>
                    <a:pt x="2884267" y="1713486"/>
                  </a:lnTo>
                  <a:lnTo>
                    <a:pt x="2885262" y="1795891"/>
                  </a:lnTo>
                  <a:lnTo>
                    <a:pt x="2886457" y="1871614"/>
                  </a:lnTo>
                  <a:lnTo>
                    <a:pt x="2887850" y="1941465"/>
                  </a:lnTo>
                  <a:lnTo>
                    <a:pt x="2889045" y="2005647"/>
                  </a:lnTo>
                  <a:lnTo>
                    <a:pt x="2890240" y="2064161"/>
                  </a:lnTo>
                  <a:lnTo>
                    <a:pt x="2890837" y="2118017"/>
                  </a:lnTo>
                  <a:lnTo>
                    <a:pt x="2890638" y="2167419"/>
                  </a:lnTo>
                  <a:lnTo>
                    <a:pt x="2889842" y="2212367"/>
                  </a:lnTo>
                  <a:lnTo>
                    <a:pt x="2887850" y="2253265"/>
                  </a:lnTo>
                  <a:lnTo>
                    <a:pt x="2884665" y="2290722"/>
                  </a:lnTo>
                  <a:lnTo>
                    <a:pt x="2879887" y="2324939"/>
                  </a:lnTo>
                  <a:lnTo>
                    <a:pt x="2873516" y="2356322"/>
                  </a:lnTo>
                  <a:lnTo>
                    <a:pt x="2865154" y="2385275"/>
                  </a:lnTo>
                  <a:lnTo>
                    <a:pt x="2854801" y="2412000"/>
                  </a:lnTo>
                  <a:lnTo>
                    <a:pt x="2842258" y="2436904"/>
                  </a:lnTo>
                  <a:lnTo>
                    <a:pt x="2827127" y="2460390"/>
                  </a:lnTo>
                  <a:lnTo>
                    <a:pt x="2809209" y="2482864"/>
                  </a:lnTo>
                  <a:lnTo>
                    <a:pt x="2788702" y="2504528"/>
                  </a:lnTo>
                  <a:lnTo>
                    <a:pt x="2764811" y="2525585"/>
                  </a:lnTo>
                  <a:lnTo>
                    <a:pt x="2737734" y="2547046"/>
                  </a:lnTo>
                  <a:lnTo>
                    <a:pt x="2707273" y="2568508"/>
                  </a:lnTo>
                  <a:lnTo>
                    <a:pt x="2672830" y="2590779"/>
                  </a:lnTo>
                  <a:lnTo>
                    <a:pt x="2634803" y="2614063"/>
                  </a:lnTo>
                  <a:lnTo>
                    <a:pt x="2592396" y="2638562"/>
                  </a:lnTo>
                  <a:lnTo>
                    <a:pt x="2545808" y="2664883"/>
                  </a:lnTo>
                  <a:lnTo>
                    <a:pt x="2494641" y="2693431"/>
                  </a:lnTo>
                  <a:lnTo>
                    <a:pt x="2439094" y="2724408"/>
                  </a:lnTo>
                  <a:lnTo>
                    <a:pt x="2378171" y="2758220"/>
                  </a:lnTo>
                  <a:lnTo>
                    <a:pt x="2312470" y="2794867"/>
                  </a:lnTo>
                  <a:lnTo>
                    <a:pt x="2241195" y="2835158"/>
                  </a:lnTo>
                  <a:lnTo>
                    <a:pt x="2164743" y="2879499"/>
                  </a:lnTo>
                  <a:lnTo>
                    <a:pt x="2088291" y="2924042"/>
                  </a:lnTo>
                  <a:lnTo>
                    <a:pt x="2018011" y="2966155"/>
                  </a:lnTo>
                  <a:lnTo>
                    <a:pt x="1953505" y="3005029"/>
                  </a:lnTo>
                  <a:lnTo>
                    <a:pt x="1894175" y="3041271"/>
                  </a:lnTo>
                  <a:lnTo>
                    <a:pt x="1839624" y="3074273"/>
                  </a:lnTo>
                  <a:lnTo>
                    <a:pt x="1789651" y="3104846"/>
                  </a:lnTo>
                  <a:lnTo>
                    <a:pt x="1743660" y="3132179"/>
                  </a:lnTo>
                  <a:lnTo>
                    <a:pt x="1701453" y="3156880"/>
                  </a:lnTo>
                  <a:lnTo>
                    <a:pt x="1662430" y="3178341"/>
                  </a:lnTo>
                  <a:lnTo>
                    <a:pt x="1626195" y="3197171"/>
                  </a:lnTo>
                  <a:lnTo>
                    <a:pt x="1592350" y="3212963"/>
                  </a:lnTo>
                  <a:lnTo>
                    <a:pt x="1560494" y="3226124"/>
                  </a:lnTo>
                  <a:lnTo>
                    <a:pt x="1530431" y="3236247"/>
                  </a:lnTo>
                  <a:lnTo>
                    <a:pt x="1501364" y="3243334"/>
                  </a:lnTo>
                  <a:lnTo>
                    <a:pt x="1473092" y="3247788"/>
                  </a:lnTo>
                  <a:lnTo>
                    <a:pt x="1445618" y="3249205"/>
                  </a:lnTo>
                  <a:lnTo>
                    <a:pt x="1417744" y="3247788"/>
                  </a:lnTo>
                  <a:lnTo>
                    <a:pt x="1389473" y="3243334"/>
                  </a:lnTo>
                  <a:lnTo>
                    <a:pt x="1360406" y="3236247"/>
                  </a:lnTo>
                  <a:lnTo>
                    <a:pt x="1330342" y="3226124"/>
                  </a:lnTo>
                  <a:lnTo>
                    <a:pt x="1298488" y="3212963"/>
                  </a:lnTo>
                  <a:lnTo>
                    <a:pt x="1264642" y="3197171"/>
                  </a:lnTo>
                  <a:lnTo>
                    <a:pt x="1228407" y="3178341"/>
                  </a:lnTo>
                  <a:lnTo>
                    <a:pt x="1189384" y="3156880"/>
                  </a:lnTo>
                  <a:lnTo>
                    <a:pt x="1147176" y="3132179"/>
                  </a:lnTo>
                  <a:lnTo>
                    <a:pt x="1101186" y="3104846"/>
                  </a:lnTo>
                  <a:lnTo>
                    <a:pt x="1051214" y="3074273"/>
                  </a:lnTo>
                  <a:lnTo>
                    <a:pt x="996662" y="3041271"/>
                  </a:lnTo>
                  <a:lnTo>
                    <a:pt x="937332" y="3005029"/>
                  </a:lnTo>
                  <a:lnTo>
                    <a:pt x="872826" y="2966155"/>
                  </a:lnTo>
                  <a:lnTo>
                    <a:pt x="802546" y="2924042"/>
                  </a:lnTo>
                  <a:lnTo>
                    <a:pt x="726094" y="2879499"/>
                  </a:lnTo>
                  <a:lnTo>
                    <a:pt x="649642" y="2835158"/>
                  </a:lnTo>
                  <a:lnTo>
                    <a:pt x="578366" y="2794867"/>
                  </a:lnTo>
                  <a:lnTo>
                    <a:pt x="512666" y="2758018"/>
                  </a:lnTo>
                  <a:lnTo>
                    <a:pt x="451743" y="2724206"/>
                  </a:lnTo>
                  <a:lnTo>
                    <a:pt x="396196" y="2693431"/>
                  </a:lnTo>
                  <a:lnTo>
                    <a:pt x="345029" y="2664883"/>
                  </a:lnTo>
                  <a:lnTo>
                    <a:pt x="298441" y="2638562"/>
                  </a:lnTo>
                  <a:lnTo>
                    <a:pt x="256233" y="2614063"/>
                  </a:lnTo>
                  <a:lnTo>
                    <a:pt x="218007" y="2590577"/>
                  </a:lnTo>
                  <a:lnTo>
                    <a:pt x="183564" y="2568508"/>
                  </a:lnTo>
                  <a:lnTo>
                    <a:pt x="153302" y="2547046"/>
                  </a:lnTo>
                  <a:lnTo>
                    <a:pt x="126026" y="2525585"/>
                  </a:lnTo>
                  <a:lnTo>
                    <a:pt x="102135" y="2504528"/>
                  </a:lnTo>
                  <a:lnTo>
                    <a:pt x="81628" y="2482864"/>
                  </a:lnTo>
                  <a:lnTo>
                    <a:pt x="63710" y="2460390"/>
                  </a:lnTo>
                  <a:lnTo>
                    <a:pt x="48579" y="2436904"/>
                  </a:lnTo>
                  <a:lnTo>
                    <a:pt x="36036" y="2412000"/>
                  </a:lnTo>
                  <a:lnTo>
                    <a:pt x="25683" y="2385275"/>
                  </a:lnTo>
                  <a:lnTo>
                    <a:pt x="17321" y="2356322"/>
                  </a:lnTo>
                  <a:lnTo>
                    <a:pt x="11149" y="2324939"/>
                  </a:lnTo>
                  <a:lnTo>
                    <a:pt x="6172" y="2290722"/>
                  </a:lnTo>
                  <a:lnTo>
                    <a:pt x="2986" y="2253265"/>
                  </a:lnTo>
                  <a:lnTo>
                    <a:pt x="995" y="2212367"/>
                  </a:lnTo>
                  <a:lnTo>
                    <a:pt x="199" y="2167419"/>
                  </a:lnTo>
                  <a:lnTo>
                    <a:pt x="0" y="2118017"/>
                  </a:lnTo>
                  <a:lnTo>
                    <a:pt x="597" y="2064161"/>
                  </a:lnTo>
                  <a:lnTo>
                    <a:pt x="1792" y="2005647"/>
                  </a:lnTo>
                  <a:lnTo>
                    <a:pt x="2986" y="1941465"/>
                  </a:lnTo>
                  <a:lnTo>
                    <a:pt x="4380" y="1871614"/>
                  </a:lnTo>
                  <a:lnTo>
                    <a:pt x="5575" y="1795891"/>
                  </a:lnTo>
                  <a:lnTo>
                    <a:pt x="6570" y="1713486"/>
                  </a:lnTo>
                  <a:lnTo>
                    <a:pt x="6968" y="1624603"/>
                  </a:lnTo>
                  <a:lnTo>
                    <a:pt x="6570" y="1535719"/>
                  </a:lnTo>
                  <a:lnTo>
                    <a:pt x="5575" y="1453315"/>
                  </a:lnTo>
                  <a:lnTo>
                    <a:pt x="4380" y="1377592"/>
                  </a:lnTo>
                  <a:lnTo>
                    <a:pt x="2986" y="1307740"/>
                  </a:lnTo>
                  <a:lnTo>
                    <a:pt x="1792" y="1243558"/>
                  </a:lnTo>
                  <a:lnTo>
                    <a:pt x="597" y="1185045"/>
                  </a:lnTo>
                  <a:lnTo>
                    <a:pt x="0" y="1131188"/>
                  </a:lnTo>
                  <a:lnTo>
                    <a:pt x="199" y="1081786"/>
                  </a:lnTo>
                  <a:lnTo>
                    <a:pt x="995" y="1036838"/>
                  </a:lnTo>
                  <a:lnTo>
                    <a:pt x="2986" y="995940"/>
                  </a:lnTo>
                  <a:lnTo>
                    <a:pt x="6172" y="958483"/>
                  </a:lnTo>
                  <a:lnTo>
                    <a:pt x="10950" y="924266"/>
                  </a:lnTo>
                  <a:lnTo>
                    <a:pt x="17321" y="892884"/>
                  </a:lnTo>
                  <a:lnTo>
                    <a:pt x="25683" y="863931"/>
                  </a:lnTo>
                  <a:lnTo>
                    <a:pt x="36036" y="837205"/>
                  </a:lnTo>
                  <a:lnTo>
                    <a:pt x="48579" y="812301"/>
                  </a:lnTo>
                  <a:lnTo>
                    <a:pt x="63710" y="788815"/>
                  </a:lnTo>
                  <a:lnTo>
                    <a:pt x="81628" y="766341"/>
                  </a:lnTo>
                  <a:lnTo>
                    <a:pt x="102135" y="744677"/>
                  </a:lnTo>
                  <a:lnTo>
                    <a:pt x="126026" y="723620"/>
                  </a:lnTo>
                  <a:lnTo>
                    <a:pt x="153103" y="702159"/>
                  </a:lnTo>
                  <a:lnTo>
                    <a:pt x="183564" y="680697"/>
                  </a:lnTo>
                  <a:lnTo>
                    <a:pt x="218007" y="658426"/>
                  </a:lnTo>
                  <a:lnTo>
                    <a:pt x="256034" y="635142"/>
                  </a:lnTo>
                  <a:lnTo>
                    <a:pt x="298441" y="610643"/>
                  </a:lnTo>
                  <a:lnTo>
                    <a:pt x="345029" y="584323"/>
                  </a:lnTo>
                  <a:lnTo>
                    <a:pt x="396196" y="555775"/>
                  </a:lnTo>
                  <a:lnTo>
                    <a:pt x="451743" y="524797"/>
                  </a:lnTo>
                  <a:lnTo>
                    <a:pt x="512666" y="490985"/>
                  </a:lnTo>
                  <a:lnTo>
                    <a:pt x="578366" y="454338"/>
                  </a:lnTo>
                  <a:lnTo>
                    <a:pt x="649642" y="414047"/>
                  </a:lnTo>
                  <a:lnTo>
                    <a:pt x="726094" y="369706"/>
                  </a:lnTo>
                  <a:lnTo>
                    <a:pt x="802546" y="325164"/>
                  </a:lnTo>
                  <a:lnTo>
                    <a:pt x="872826" y="283050"/>
                  </a:lnTo>
                  <a:lnTo>
                    <a:pt x="937332" y="244176"/>
                  </a:lnTo>
                  <a:lnTo>
                    <a:pt x="996662" y="207935"/>
                  </a:lnTo>
                  <a:lnTo>
                    <a:pt x="1051214" y="174932"/>
                  </a:lnTo>
                  <a:lnTo>
                    <a:pt x="1101186" y="144360"/>
                  </a:lnTo>
                  <a:lnTo>
                    <a:pt x="1147176" y="117027"/>
                  </a:lnTo>
                  <a:lnTo>
                    <a:pt x="1189384" y="92325"/>
                  </a:lnTo>
                  <a:lnTo>
                    <a:pt x="1228407" y="70864"/>
                  </a:lnTo>
                  <a:lnTo>
                    <a:pt x="1264642" y="52034"/>
                  </a:lnTo>
                  <a:lnTo>
                    <a:pt x="1298488" y="36242"/>
                  </a:lnTo>
                  <a:lnTo>
                    <a:pt x="1330342" y="23081"/>
                  </a:lnTo>
                  <a:lnTo>
                    <a:pt x="1360406" y="12958"/>
                  </a:lnTo>
                  <a:lnTo>
                    <a:pt x="1389473" y="5872"/>
                  </a:lnTo>
                  <a:lnTo>
                    <a:pt x="1417744" y="1417"/>
                  </a:lnTo>
                  <a:lnTo>
                    <a:pt x="1445618" y="0"/>
                  </a:lnTo>
                  <a:close/>
                </a:path>
              </a:pathLst>
            </a:custGeom>
            <a:solidFill>
              <a:schemeClr val="bg1"/>
            </a:solidFill>
            <a:ln>
              <a:noFill/>
            </a:ln>
            <a:effectLst>
              <a:outerShdw blurRad="571500" dist="381000" dir="2700000" sx="70000" sy="7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5993"/>
              <a:endParaRPr lang="id-ID" sz="528">
                <a:solidFill>
                  <a:prstClr val="white"/>
                </a:solidFill>
                <a:cs typeface="+mn-ea"/>
                <a:sym typeface="+mn-lt"/>
              </a:endParaRPr>
            </a:p>
          </p:txBody>
        </p:sp>
        <p:grpSp>
          <p:nvGrpSpPr>
            <p:cNvPr id="123" name="Group 30">
              <a:extLst>
                <a:ext uri="{FF2B5EF4-FFF2-40B4-BE49-F238E27FC236}">
                  <a16:creationId xmlns:a16="http://schemas.microsoft.com/office/drawing/2014/main" id="{DEA950FA-E16C-4AA3-8154-9E3FD081BFE8}"/>
                </a:ext>
              </a:extLst>
            </p:cNvPr>
            <p:cNvGrpSpPr/>
            <p:nvPr/>
          </p:nvGrpSpPr>
          <p:grpSpPr>
            <a:xfrm>
              <a:off x="5368801" y="5808214"/>
              <a:ext cx="377868" cy="550822"/>
              <a:chOff x="3582988" y="3510757"/>
              <a:chExt cx="319088" cy="465138"/>
            </a:xfrm>
            <a:solidFill>
              <a:schemeClr val="tx1">
                <a:lumMod val="75000"/>
                <a:lumOff val="25000"/>
              </a:schemeClr>
            </a:solidFill>
          </p:grpSpPr>
          <p:sp>
            <p:nvSpPr>
              <p:cNvPr id="124" name="AutoShape 113">
                <a:extLst>
                  <a:ext uri="{FF2B5EF4-FFF2-40B4-BE49-F238E27FC236}">
                    <a16:creationId xmlns:a16="http://schemas.microsoft.com/office/drawing/2014/main" id="{488A6D12-5AE2-45AF-9007-A7111F82F44A}"/>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125" name="AutoShape 114">
                <a:extLst>
                  <a:ext uri="{FF2B5EF4-FFF2-40B4-BE49-F238E27FC236}">
                    <a16:creationId xmlns:a16="http://schemas.microsoft.com/office/drawing/2014/main" id="{831288CE-6DFA-4C28-97C1-F1E14AD64345}"/>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grpSp>
      </p:grpSp>
      <p:grpSp>
        <p:nvGrpSpPr>
          <p:cNvPr id="126" name="Group 8">
            <a:extLst>
              <a:ext uri="{FF2B5EF4-FFF2-40B4-BE49-F238E27FC236}">
                <a16:creationId xmlns:a16="http://schemas.microsoft.com/office/drawing/2014/main" id="{458190EE-A1AE-4A35-A643-9A4F571E2929}"/>
              </a:ext>
            </a:extLst>
          </p:cNvPr>
          <p:cNvGrpSpPr/>
          <p:nvPr/>
        </p:nvGrpSpPr>
        <p:grpSpPr>
          <a:xfrm>
            <a:off x="6187879" y="3426368"/>
            <a:ext cx="1042692" cy="1171951"/>
            <a:chOff x="9885517" y="5146065"/>
            <a:chExt cx="1668308" cy="1875120"/>
          </a:xfrm>
        </p:grpSpPr>
        <p:sp>
          <p:nvSpPr>
            <p:cNvPr id="127" name="Freeform: Shape 7">
              <a:extLst>
                <a:ext uri="{FF2B5EF4-FFF2-40B4-BE49-F238E27FC236}">
                  <a16:creationId xmlns:a16="http://schemas.microsoft.com/office/drawing/2014/main" id="{16747D21-5B4D-4EE1-9D32-6FFAF0DEA920}"/>
                </a:ext>
              </a:extLst>
            </p:cNvPr>
            <p:cNvSpPr/>
            <p:nvPr/>
          </p:nvSpPr>
          <p:spPr>
            <a:xfrm>
              <a:off x="9885517" y="5146065"/>
              <a:ext cx="1668308" cy="1875120"/>
            </a:xfrm>
            <a:custGeom>
              <a:avLst/>
              <a:gdLst>
                <a:gd name="connsiteX0" fmla="*/ 1445618 w 2890837"/>
                <a:gd name="connsiteY0" fmla="*/ 0 h 3249205"/>
                <a:gd name="connsiteX1" fmla="*/ 1473092 w 2890837"/>
                <a:gd name="connsiteY1" fmla="*/ 1417 h 3249205"/>
                <a:gd name="connsiteX2" fmla="*/ 1501364 w 2890837"/>
                <a:gd name="connsiteY2" fmla="*/ 5872 h 3249205"/>
                <a:gd name="connsiteX3" fmla="*/ 1530431 w 2890837"/>
                <a:gd name="connsiteY3" fmla="*/ 12958 h 3249205"/>
                <a:gd name="connsiteX4" fmla="*/ 1560494 w 2890837"/>
                <a:gd name="connsiteY4" fmla="*/ 23081 h 3249205"/>
                <a:gd name="connsiteX5" fmla="*/ 1592350 w 2890837"/>
                <a:gd name="connsiteY5" fmla="*/ 36242 h 3249205"/>
                <a:gd name="connsiteX6" fmla="*/ 1626195 w 2890837"/>
                <a:gd name="connsiteY6" fmla="*/ 52034 h 3249205"/>
                <a:gd name="connsiteX7" fmla="*/ 1662430 w 2890837"/>
                <a:gd name="connsiteY7" fmla="*/ 70864 h 3249205"/>
                <a:gd name="connsiteX8" fmla="*/ 1701453 w 2890837"/>
                <a:gd name="connsiteY8" fmla="*/ 92325 h 3249205"/>
                <a:gd name="connsiteX9" fmla="*/ 1743660 w 2890837"/>
                <a:gd name="connsiteY9" fmla="*/ 117027 h 3249205"/>
                <a:gd name="connsiteX10" fmla="*/ 1789651 w 2890837"/>
                <a:gd name="connsiteY10" fmla="*/ 144360 h 3249205"/>
                <a:gd name="connsiteX11" fmla="*/ 1839624 w 2890837"/>
                <a:gd name="connsiteY11" fmla="*/ 174932 h 3249205"/>
                <a:gd name="connsiteX12" fmla="*/ 1894175 w 2890837"/>
                <a:gd name="connsiteY12" fmla="*/ 207935 h 3249205"/>
                <a:gd name="connsiteX13" fmla="*/ 1953505 w 2890837"/>
                <a:gd name="connsiteY13" fmla="*/ 244176 h 3249205"/>
                <a:gd name="connsiteX14" fmla="*/ 2018011 w 2890837"/>
                <a:gd name="connsiteY14" fmla="*/ 283050 h 3249205"/>
                <a:gd name="connsiteX15" fmla="*/ 2088291 w 2890837"/>
                <a:gd name="connsiteY15" fmla="*/ 325164 h 3249205"/>
                <a:gd name="connsiteX16" fmla="*/ 2164743 w 2890837"/>
                <a:gd name="connsiteY16" fmla="*/ 369706 h 3249205"/>
                <a:gd name="connsiteX17" fmla="*/ 2241195 w 2890837"/>
                <a:gd name="connsiteY17" fmla="*/ 414047 h 3249205"/>
                <a:gd name="connsiteX18" fmla="*/ 2312470 w 2890837"/>
                <a:gd name="connsiteY18" fmla="*/ 454338 h 3249205"/>
                <a:gd name="connsiteX19" fmla="*/ 2378171 w 2890837"/>
                <a:gd name="connsiteY19" fmla="*/ 491187 h 3249205"/>
                <a:gd name="connsiteX20" fmla="*/ 2439094 w 2890837"/>
                <a:gd name="connsiteY20" fmla="*/ 524999 h 3249205"/>
                <a:gd name="connsiteX21" fmla="*/ 2494641 w 2890837"/>
                <a:gd name="connsiteY21" fmla="*/ 555775 h 3249205"/>
                <a:gd name="connsiteX22" fmla="*/ 2545808 w 2890837"/>
                <a:gd name="connsiteY22" fmla="*/ 584323 h 3249205"/>
                <a:gd name="connsiteX23" fmla="*/ 2592396 w 2890837"/>
                <a:gd name="connsiteY23" fmla="*/ 610643 h 3249205"/>
                <a:gd name="connsiteX24" fmla="*/ 2634604 w 2890837"/>
                <a:gd name="connsiteY24" fmla="*/ 635142 h 3249205"/>
                <a:gd name="connsiteX25" fmla="*/ 2672830 w 2890837"/>
                <a:gd name="connsiteY25" fmla="*/ 658628 h 3249205"/>
                <a:gd name="connsiteX26" fmla="*/ 2707273 w 2890837"/>
                <a:gd name="connsiteY26" fmla="*/ 680697 h 3249205"/>
                <a:gd name="connsiteX27" fmla="*/ 2737535 w 2890837"/>
                <a:gd name="connsiteY27" fmla="*/ 702159 h 3249205"/>
                <a:gd name="connsiteX28" fmla="*/ 2764811 w 2890837"/>
                <a:gd name="connsiteY28" fmla="*/ 723620 h 3249205"/>
                <a:gd name="connsiteX29" fmla="*/ 2788702 w 2890837"/>
                <a:gd name="connsiteY29" fmla="*/ 744677 h 3249205"/>
                <a:gd name="connsiteX30" fmla="*/ 2809209 w 2890837"/>
                <a:gd name="connsiteY30" fmla="*/ 766341 h 3249205"/>
                <a:gd name="connsiteX31" fmla="*/ 2827127 w 2890837"/>
                <a:gd name="connsiteY31" fmla="*/ 788815 h 3249205"/>
                <a:gd name="connsiteX32" fmla="*/ 2842258 w 2890837"/>
                <a:gd name="connsiteY32" fmla="*/ 812301 h 3249205"/>
                <a:gd name="connsiteX33" fmla="*/ 2854801 w 2890837"/>
                <a:gd name="connsiteY33" fmla="*/ 837205 h 3249205"/>
                <a:gd name="connsiteX34" fmla="*/ 2865154 w 2890837"/>
                <a:gd name="connsiteY34" fmla="*/ 863931 h 3249205"/>
                <a:gd name="connsiteX35" fmla="*/ 2873516 w 2890837"/>
                <a:gd name="connsiteY35" fmla="*/ 892884 h 3249205"/>
                <a:gd name="connsiteX36" fmla="*/ 2879688 w 2890837"/>
                <a:gd name="connsiteY36" fmla="*/ 924266 h 3249205"/>
                <a:gd name="connsiteX37" fmla="*/ 2884665 w 2890837"/>
                <a:gd name="connsiteY37" fmla="*/ 958483 h 3249205"/>
                <a:gd name="connsiteX38" fmla="*/ 2887850 w 2890837"/>
                <a:gd name="connsiteY38" fmla="*/ 995940 h 3249205"/>
                <a:gd name="connsiteX39" fmla="*/ 2889842 w 2890837"/>
                <a:gd name="connsiteY39" fmla="*/ 1036838 h 3249205"/>
                <a:gd name="connsiteX40" fmla="*/ 2890638 w 2890837"/>
                <a:gd name="connsiteY40" fmla="*/ 1081786 h 3249205"/>
                <a:gd name="connsiteX41" fmla="*/ 2890837 w 2890837"/>
                <a:gd name="connsiteY41" fmla="*/ 1131188 h 3249205"/>
                <a:gd name="connsiteX42" fmla="*/ 2890240 w 2890837"/>
                <a:gd name="connsiteY42" fmla="*/ 1185045 h 3249205"/>
                <a:gd name="connsiteX43" fmla="*/ 2889045 w 2890837"/>
                <a:gd name="connsiteY43" fmla="*/ 1243558 h 3249205"/>
                <a:gd name="connsiteX44" fmla="*/ 2887850 w 2890837"/>
                <a:gd name="connsiteY44" fmla="*/ 1307740 h 3249205"/>
                <a:gd name="connsiteX45" fmla="*/ 2886457 w 2890837"/>
                <a:gd name="connsiteY45" fmla="*/ 1377592 h 3249205"/>
                <a:gd name="connsiteX46" fmla="*/ 2885262 w 2890837"/>
                <a:gd name="connsiteY46" fmla="*/ 1453315 h 3249205"/>
                <a:gd name="connsiteX47" fmla="*/ 2884267 w 2890837"/>
                <a:gd name="connsiteY47" fmla="*/ 1535719 h 3249205"/>
                <a:gd name="connsiteX48" fmla="*/ 2883869 w 2890837"/>
                <a:gd name="connsiteY48" fmla="*/ 1624603 h 3249205"/>
                <a:gd name="connsiteX49" fmla="*/ 2884267 w 2890837"/>
                <a:gd name="connsiteY49" fmla="*/ 1713486 h 3249205"/>
                <a:gd name="connsiteX50" fmla="*/ 2885262 w 2890837"/>
                <a:gd name="connsiteY50" fmla="*/ 1795891 h 3249205"/>
                <a:gd name="connsiteX51" fmla="*/ 2886457 w 2890837"/>
                <a:gd name="connsiteY51" fmla="*/ 1871614 h 3249205"/>
                <a:gd name="connsiteX52" fmla="*/ 2887850 w 2890837"/>
                <a:gd name="connsiteY52" fmla="*/ 1941465 h 3249205"/>
                <a:gd name="connsiteX53" fmla="*/ 2889045 w 2890837"/>
                <a:gd name="connsiteY53" fmla="*/ 2005647 h 3249205"/>
                <a:gd name="connsiteX54" fmla="*/ 2890240 w 2890837"/>
                <a:gd name="connsiteY54" fmla="*/ 2064161 h 3249205"/>
                <a:gd name="connsiteX55" fmla="*/ 2890837 w 2890837"/>
                <a:gd name="connsiteY55" fmla="*/ 2118017 h 3249205"/>
                <a:gd name="connsiteX56" fmla="*/ 2890638 w 2890837"/>
                <a:gd name="connsiteY56" fmla="*/ 2167419 h 3249205"/>
                <a:gd name="connsiteX57" fmla="*/ 2889842 w 2890837"/>
                <a:gd name="connsiteY57" fmla="*/ 2212367 h 3249205"/>
                <a:gd name="connsiteX58" fmla="*/ 2887850 w 2890837"/>
                <a:gd name="connsiteY58" fmla="*/ 2253265 h 3249205"/>
                <a:gd name="connsiteX59" fmla="*/ 2884665 w 2890837"/>
                <a:gd name="connsiteY59" fmla="*/ 2290722 h 3249205"/>
                <a:gd name="connsiteX60" fmla="*/ 2879887 w 2890837"/>
                <a:gd name="connsiteY60" fmla="*/ 2324939 h 3249205"/>
                <a:gd name="connsiteX61" fmla="*/ 2873516 w 2890837"/>
                <a:gd name="connsiteY61" fmla="*/ 2356322 h 3249205"/>
                <a:gd name="connsiteX62" fmla="*/ 2865154 w 2890837"/>
                <a:gd name="connsiteY62" fmla="*/ 2385275 h 3249205"/>
                <a:gd name="connsiteX63" fmla="*/ 2854801 w 2890837"/>
                <a:gd name="connsiteY63" fmla="*/ 2412000 h 3249205"/>
                <a:gd name="connsiteX64" fmla="*/ 2842258 w 2890837"/>
                <a:gd name="connsiteY64" fmla="*/ 2436904 h 3249205"/>
                <a:gd name="connsiteX65" fmla="*/ 2827127 w 2890837"/>
                <a:gd name="connsiteY65" fmla="*/ 2460390 h 3249205"/>
                <a:gd name="connsiteX66" fmla="*/ 2809209 w 2890837"/>
                <a:gd name="connsiteY66" fmla="*/ 2482864 h 3249205"/>
                <a:gd name="connsiteX67" fmla="*/ 2788702 w 2890837"/>
                <a:gd name="connsiteY67" fmla="*/ 2504528 h 3249205"/>
                <a:gd name="connsiteX68" fmla="*/ 2764811 w 2890837"/>
                <a:gd name="connsiteY68" fmla="*/ 2525585 h 3249205"/>
                <a:gd name="connsiteX69" fmla="*/ 2737734 w 2890837"/>
                <a:gd name="connsiteY69" fmla="*/ 2547046 h 3249205"/>
                <a:gd name="connsiteX70" fmla="*/ 2707273 w 2890837"/>
                <a:gd name="connsiteY70" fmla="*/ 2568508 h 3249205"/>
                <a:gd name="connsiteX71" fmla="*/ 2672830 w 2890837"/>
                <a:gd name="connsiteY71" fmla="*/ 2590779 h 3249205"/>
                <a:gd name="connsiteX72" fmla="*/ 2634803 w 2890837"/>
                <a:gd name="connsiteY72" fmla="*/ 2614063 h 3249205"/>
                <a:gd name="connsiteX73" fmla="*/ 2592396 w 2890837"/>
                <a:gd name="connsiteY73" fmla="*/ 2638562 h 3249205"/>
                <a:gd name="connsiteX74" fmla="*/ 2545808 w 2890837"/>
                <a:gd name="connsiteY74" fmla="*/ 2664883 h 3249205"/>
                <a:gd name="connsiteX75" fmla="*/ 2494641 w 2890837"/>
                <a:gd name="connsiteY75" fmla="*/ 2693431 h 3249205"/>
                <a:gd name="connsiteX76" fmla="*/ 2439094 w 2890837"/>
                <a:gd name="connsiteY76" fmla="*/ 2724408 h 3249205"/>
                <a:gd name="connsiteX77" fmla="*/ 2378171 w 2890837"/>
                <a:gd name="connsiteY77" fmla="*/ 2758220 h 3249205"/>
                <a:gd name="connsiteX78" fmla="*/ 2312470 w 2890837"/>
                <a:gd name="connsiteY78" fmla="*/ 2794867 h 3249205"/>
                <a:gd name="connsiteX79" fmla="*/ 2241195 w 2890837"/>
                <a:gd name="connsiteY79" fmla="*/ 2835158 h 3249205"/>
                <a:gd name="connsiteX80" fmla="*/ 2164743 w 2890837"/>
                <a:gd name="connsiteY80" fmla="*/ 2879499 h 3249205"/>
                <a:gd name="connsiteX81" fmla="*/ 2088291 w 2890837"/>
                <a:gd name="connsiteY81" fmla="*/ 2924042 h 3249205"/>
                <a:gd name="connsiteX82" fmla="*/ 2018011 w 2890837"/>
                <a:gd name="connsiteY82" fmla="*/ 2966155 h 3249205"/>
                <a:gd name="connsiteX83" fmla="*/ 1953505 w 2890837"/>
                <a:gd name="connsiteY83" fmla="*/ 3005029 h 3249205"/>
                <a:gd name="connsiteX84" fmla="*/ 1894175 w 2890837"/>
                <a:gd name="connsiteY84" fmla="*/ 3041271 h 3249205"/>
                <a:gd name="connsiteX85" fmla="*/ 1839624 w 2890837"/>
                <a:gd name="connsiteY85" fmla="*/ 3074273 h 3249205"/>
                <a:gd name="connsiteX86" fmla="*/ 1789651 w 2890837"/>
                <a:gd name="connsiteY86" fmla="*/ 3104846 h 3249205"/>
                <a:gd name="connsiteX87" fmla="*/ 1743660 w 2890837"/>
                <a:gd name="connsiteY87" fmla="*/ 3132179 h 3249205"/>
                <a:gd name="connsiteX88" fmla="*/ 1701453 w 2890837"/>
                <a:gd name="connsiteY88" fmla="*/ 3156880 h 3249205"/>
                <a:gd name="connsiteX89" fmla="*/ 1662430 w 2890837"/>
                <a:gd name="connsiteY89" fmla="*/ 3178341 h 3249205"/>
                <a:gd name="connsiteX90" fmla="*/ 1626195 w 2890837"/>
                <a:gd name="connsiteY90" fmla="*/ 3197171 h 3249205"/>
                <a:gd name="connsiteX91" fmla="*/ 1592350 w 2890837"/>
                <a:gd name="connsiteY91" fmla="*/ 3212963 h 3249205"/>
                <a:gd name="connsiteX92" fmla="*/ 1560494 w 2890837"/>
                <a:gd name="connsiteY92" fmla="*/ 3226124 h 3249205"/>
                <a:gd name="connsiteX93" fmla="*/ 1530431 w 2890837"/>
                <a:gd name="connsiteY93" fmla="*/ 3236247 h 3249205"/>
                <a:gd name="connsiteX94" fmla="*/ 1501364 w 2890837"/>
                <a:gd name="connsiteY94" fmla="*/ 3243334 h 3249205"/>
                <a:gd name="connsiteX95" fmla="*/ 1473092 w 2890837"/>
                <a:gd name="connsiteY95" fmla="*/ 3247788 h 3249205"/>
                <a:gd name="connsiteX96" fmla="*/ 1445618 w 2890837"/>
                <a:gd name="connsiteY96" fmla="*/ 3249205 h 3249205"/>
                <a:gd name="connsiteX97" fmla="*/ 1417744 w 2890837"/>
                <a:gd name="connsiteY97" fmla="*/ 3247788 h 3249205"/>
                <a:gd name="connsiteX98" fmla="*/ 1389473 w 2890837"/>
                <a:gd name="connsiteY98" fmla="*/ 3243334 h 3249205"/>
                <a:gd name="connsiteX99" fmla="*/ 1360406 w 2890837"/>
                <a:gd name="connsiteY99" fmla="*/ 3236247 h 3249205"/>
                <a:gd name="connsiteX100" fmla="*/ 1330342 w 2890837"/>
                <a:gd name="connsiteY100" fmla="*/ 3226124 h 3249205"/>
                <a:gd name="connsiteX101" fmla="*/ 1298488 w 2890837"/>
                <a:gd name="connsiteY101" fmla="*/ 3212963 h 3249205"/>
                <a:gd name="connsiteX102" fmla="*/ 1264642 w 2890837"/>
                <a:gd name="connsiteY102" fmla="*/ 3197171 h 3249205"/>
                <a:gd name="connsiteX103" fmla="*/ 1228407 w 2890837"/>
                <a:gd name="connsiteY103" fmla="*/ 3178341 h 3249205"/>
                <a:gd name="connsiteX104" fmla="*/ 1189384 w 2890837"/>
                <a:gd name="connsiteY104" fmla="*/ 3156880 h 3249205"/>
                <a:gd name="connsiteX105" fmla="*/ 1147176 w 2890837"/>
                <a:gd name="connsiteY105" fmla="*/ 3132179 h 3249205"/>
                <a:gd name="connsiteX106" fmla="*/ 1101186 w 2890837"/>
                <a:gd name="connsiteY106" fmla="*/ 3104846 h 3249205"/>
                <a:gd name="connsiteX107" fmla="*/ 1051214 w 2890837"/>
                <a:gd name="connsiteY107" fmla="*/ 3074273 h 3249205"/>
                <a:gd name="connsiteX108" fmla="*/ 996662 w 2890837"/>
                <a:gd name="connsiteY108" fmla="*/ 3041271 h 3249205"/>
                <a:gd name="connsiteX109" fmla="*/ 937332 w 2890837"/>
                <a:gd name="connsiteY109" fmla="*/ 3005029 h 3249205"/>
                <a:gd name="connsiteX110" fmla="*/ 872826 w 2890837"/>
                <a:gd name="connsiteY110" fmla="*/ 2966155 h 3249205"/>
                <a:gd name="connsiteX111" fmla="*/ 802546 w 2890837"/>
                <a:gd name="connsiteY111" fmla="*/ 2924042 h 3249205"/>
                <a:gd name="connsiteX112" fmla="*/ 726094 w 2890837"/>
                <a:gd name="connsiteY112" fmla="*/ 2879499 h 3249205"/>
                <a:gd name="connsiteX113" fmla="*/ 649642 w 2890837"/>
                <a:gd name="connsiteY113" fmla="*/ 2835158 h 3249205"/>
                <a:gd name="connsiteX114" fmla="*/ 578366 w 2890837"/>
                <a:gd name="connsiteY114" fmla="*/ 2794867 h 3249205"/>
                <a:gd name="connsiteX115" fmla="*/ 512666 w 2890837"/>
                <a:gd name="connsiteY115" fmla="*/ 2758018 h 3249205"/>
                <a:gd name="connsiteX116" fmla="*/ 451743 w 2890837"/>
                <a:gd name="connsiteY116" fmla="*/ 2724206 h 3249205"/>
                <a:gd name="connsiteX117" fmla="*/ 396196 w 2890837"/>
                <a:gd name="connsiteY117" fmla="*/ 2693431 h 3249205"/>
                <a:gd name="connsiteX118" fmla="*/ 345029 w 2890837"/>
                <a:gd name="connsiteY118" fmla="*/ 2664883 h 3249205"/>
                <a:gd name="connsiteX119" fmla="*/ 298441 w 2890837"/>
                <a:gd name="connsiteY119" fmla="*/ 2638562 h 3249205"/>
                <a:gd name="connsiteX120" fmla="*/ 256233 w 2890837"/>
                <a:gd name="connsiteY120" fmla="*/ 2614063 h 3249205"/>
                <a:gd name="connsiteX121" fmla="*/ 218007 w 2890837"/>
                <a:gd name="connsiteY121" fmla="*/ 2590577 h 3249205"/>
                <a:gd name="connsiteX122" fmla="*/ 183564 w 2890837"/>
                <a:gd name="connsiteY122" fmla="*/ 2568508 h 3249205"/>
                <a:gd name="connsiteX123" fmla="*/ 153302 w 2890837"/>
                <a:gd name="connsiteY123" fmla="*/ 2547046 h 3249205"/>
                <a:gd name="connsiteX124" fmla="*/ 126026 w 2890837"/>
                <a:gd name="connsiteY124" fmla="*/ 2525585 h 3249205"/>
                <a:gd name="connsiteX125" fmla="*/ 102135 w 2890837"/>
                <a:gd name="connsiteY125" fmla="*/ 2504528 h 3249205"/>
                <a:gd name="connsiteX126" fmla="*/ 81628 w 2890837"/>
                <a:gd name="connsiteY126" fmla="*/ 2482864 h 3249205"/>
                <a:gd name="connsiteX127" fmla="*/ 63710 w 2890837"/>
                <a:gd name="connsiteY127" fmla="*/ 2460390 h 3249205"/>
                <a:gd name="connsiteX128" fmla="*/ 48579 w 2890837"/>
                <a:gd name="connsiteY128" fmla="*/ 2436904 h 3249205"/>
                <a:gd name="connsiteX129" fmla="*/ 36036 w 2890837"/>
                <a:gd name="connsiteY129" fmla="*/ 2412000 h 3249205"/>
                <a:gd name="connsiteX130" fmla="*/ 25683 w 2890837"/>
                <a:gd name="connsiteY130" fmla="*/ 2385275 h 3249205"/>
                <a:gd name="connsiteX131" fmla="*/ 17321 w 2890837"/>
                <a:gd name="connsiteY131" fmla="*/ 2356322 h 3249205"/>
                <a:gd name="connsiteX132" fmla="*/ 11149 w 2890837"/>
                <a:gd name="connsiteY132" fmla="*/ 2324939 h 3249205"/>
                <a:gd name="connsiteX133" fmla="*/ 6172 w 2890837"/>
                <a:gd name="connsiteY133" fmla="*/ 2290722 h 3249205"/>
                <a:gd name="connsiteX134" fmla="*/ 2986 w 2890837"/>
                <a:gd name="connsiteY134" fmla="*/ 2253265 h 3249205"/>
                <a:gd name="connsiteX135" fmla="*/ 995 w 2890837"/>
                <a:gd name="connsiteY135" fmla="*/ 2212367 h 3249205"/>
                <a:gd name="connsiteX136" fmla="*/ 199 w 2890837"/>
                <a:gd name="connsiteY136" fmla="*/ 2167419 h 3249205"/>
                <a:gd name="connsiteX137" fmla="*/ 0 w 2890837"/>
                <a:gd name="connsiteY137" fmla="*/ 2118017 h 3249205"/>
                <a:gd name="connsiteX138" fmla="*/ 597 w 2890837"/>
                <a:gd name="connsiteY138" fmla="*/ 2064161 h 3249205"/>
                <a:gd name="connsiteX139" fmla="*/ 1792 w 2890837"/>
                <a:gd name="connsiteY139" fmla="*/ 2005647 h 3249205"/>
                <a:gd name="connsiteX140" fmla="*/ 2986 w 2890837"/>
                <a:gd name="connsiteY140" fmla="*/ 1941465 h 3249205"/>
                <a:gd name="connsiteX141" fmla="*/ 4380 w 2890837"/>
                <a:gd name="connsiteY141" fmla="*/ 1871614 h 3249205"/>
                <a:gd name="connsiteX142" fmla="*/ 5575 w 2890837"/>
                <a:gd name="connsiteY142" fmla="*/ 1795891 h 3249205"/>
                <a:gd name="connsiteX143" fmla="*/ 6570 w 2890837"/>
                <a:gd name="connsiteY143" fmla="*/ 1713486 h 3249205"/>
                <a:gd name="connsiteX144" fmla="*/ 6968 w 2890837"/>
                <a:gd name="connsiteY144" fmla="*/ 1624603 h 3249205"/>
                <a:gd name="connsiteX145" fmla="*/ 6570 w 2890837"/>
                <a:gd name="connsiteY145" fmla="*/ 1535719 h 3249205"/>
                <a:gd name="connsiteX146" fmla="*/ 5575 w 2890837"/>
                <a:gd name="connsiteY146" fmla="*/ 1453315 h 3249205"/>
                <a:gd name="connsiteX147" fmla="*/ 4380 w 2890837"/>
                <a:gd name="connsiteY147" fmla="*/ 1377592 h 3249205"/>
                <a:gd name="connsiteX148" fmla="*/ 2986 w 2890837"/>
                <a:gd name="connsiteY148" fmla="*/ 1307740 h 3249205"/>
                <a:gd name="connsiteX149" fmla="*/ 1792 w 2890837"/>
                <a:gd name="connsiteY149" fmla="*/ 1243558 h 3249205"/>
                <a:gd name="connsiteX150" fmla="*/ 597 w 2890837"/>
                <a:gd name="connsiteY150" fmla="*/ 1185045 h 3249205"/>
                <a:gd name="connsiteX151" fmla="*/ 0 w 2890837"/>
                <a:gd name="connsiteY151" fmla="*/ 1131188 h 3249205"/>
                <a:gd name="connsiteX152" fmla="*/ 199 w 2890837"/>
                <a:gd name="connsiteY152" fmla="*/ 1081786 h 3249205"/>
                <a:gd name="connsiteX153" fmla="*/ 995 w 2890837"/>
                <a:gd name="connsiteY153" fmla="*/ 1036838 h 3249205"/>
                <a:gd name="connsiteX154" fmla="*/ 2986 w 2890837"/>
                <a:gd name="connsiteY154" fmla="*/ 995940 h 3249205"/>
                <a:gd name="connsiteX155" fmla="*/ 6172 w 2890837"/>
                <a:gd name="connsiteY155" fmla="*/ 958483 h 3249205"/>
                <a:gd name="connsiteX156" fmla="*/ 10950 w 2890837"/>
                <a:gd name="connsiteY156" fmla="*/ 924266 h 3249205"/>
                <a:gd name="connsiteX157" fmla="*/ 17321 w 2890837"/>
                <a:gd name="connsiteY157" fmla="*/ 892884 h 3249205"/>
                <a:gd name="connsiteX158" fmla="*/ 25683 w 2890837"/>
                <a:gd name="connsiteY158" fmla="*/ 863931 h 3249205"/>
                <a:gd name="connsiteX159" fmla="*/ 36036 w 2890837"/>
                <a:gd name="connsiteY159" fmla="*/ 837205 h 3249205"/>
                <a:gd name="connsiteX160" fmla="*/ 48579 w 2890837"/>
                <a:gd name="connsiteY160" fmla="*/ 812301 h 3249205"/>
                <a:gd name="connsiteX161" fmla="*/ 63710 w 2890837"/>
                <a:gd name="connsiteY161" fmla="*/ 788815 h 3249205"/>
                <a:gd name="connsiteX162" fmla="*/ 81628 w 2890837"/>
                <a:gd name="connsiteY162" fmla="*/ 766341 h 3249205"/>
                <a:gd name="connsiteX163" fmla="*/ 102135 w 2890837"/>
                <a:gd name="connsiteY163" fmla="*/ 744677 h 3249205"/>
                <a:gd name="connsiteX164" fmla="*/ 126026 w 2890837"/>
                <a:gd name="connsiteY164" fmla="*/ 723620 h 3249205"/>
                <a:gd name="connsiteX165" fmla="*/ 153103 w 2890837"/>
                <a:gd name="connsiteY165" fmla="*/ 702159 h 3249205"/>
                <a:gd name="connsiteX166" fmla="*/ 183564 w 2890837"/>
                <a:gd name="connsiteY166" fmla="*/ 680697 h 3249205"/>
                <a:gd name="connsiteX167" fmla="*/ 218007 w 2890837"/>
                <a:gd name="connsiteY167" fmla="*/ 658426 h 3249205"/>
                <a:gd name="connsiteX168" fmla="*/ 256034 w 2890837"/>
                <a:gd name="connsiteY168" fmla="*/ 635142 h 3249205"/>
                <a:gd name="connsiteX169" fmla="*/ 298441 w 2890837"/>
                <a:gd name="connsiteY169" fmla="*/ 610643 h 3249205"/>
                <a:gd name="connsiteX170" fmla="*/ 345029 w 2890837"/>
                <a:gd name="connsiteY170" fmla="*/ 584323 h 3249205"/>
                <a:gd name="connsiteX171" fmla="*/ 396196 w 2890837"/>
                <a:gd name="connsiteY171" fmla="*/ 555775 h 3249205"/>
                <a:gd name="connsiteX172" fmla="*/ 451743 w 2890837"/>
                <a:gd name="connsiteY172" fmla="*/ 524797 h 3249205"/>
                <a:gd name="connsiteX173" fmla="*/ 512666 w 2890837"/>
                <a:gd name="connsiteY173" fmla="*/ 490985 h 3249205"/>
                <a:gd name="connsiteX174" fmla="*/ 578366 w 2890837"/>
                <a:gd name="connsiteY174" fmla="*/ 454338 h 3249205"/>
                <a:gd name="connsiteX175" fmla="*/ 649642 w 2890837"/>
                <a:gd name="connsiteY175" fmla="*/ 414047 h 3249205"/>
                <a:gd name="connsiteX176" fmla="*/ 726094 w 2890837"/>
                <a:gd name="connsiteY176" fmla="*/ 369706 h 3249205"/>
                <a:gd name="connsiteX177" fmla="*/ 802546 w 2890837"/>
                <a:gd name="connsiteY177" fmla="*/ 325164 h 3249205"/>
                <a:gd name="connsiteX178" fmla="*/ 872826 w 2890837"/>
                <a:gd name="connsiteY178" fmla="*/ 283050 h 3249205"/>
                <a:gd name="connsiteX179" fmla="*/ 937332 w 2890837"/>
                <a:gd name="connsiteY179" fmla="*/ 244176 h 3249205"/>
                <a:gd name="connsiteX180" fmla="*/ 996662 w 2890837"/>
                <a:gd name="connsiteY180" fmla="*/ 207935 h 3249205"/>
                <a:gd name="connsiteX181" fmla="*/ 1051214 w 2890837"/>
                <a:gd name="connsiteY181" fmla="*/ 174932 h 3249205"/>
                <a:gd name="connsiteX182" fmla="*/ 1101186 w 2890837"/>
                <a:gd name="connsiteY182" fmla="*/ 144360 h 3249205"/>
                <a:gd name="connsiteX183" fmla="*/ 1147176 w 2890837"/>
                <a:gd name="connsiteY183" fmla="*/ 117027 h 3249205"/>
                <a:gd name="connsiteX184" fmla="*/ 1189384 w 2890837"/>
                <a:gd name="connsiteY184" fmla="*/ 92325 h 3249205"/>
                <a:gd name="connsiteX185" fmla="*/ 1228407 w 2890837"/>
                <a:gd name="connsiteY185" fmla="*/ 70864 h 3249205"/>
                <a:gd name="connsiteX186" fmla="*/ 1264642 w 2890837"/>
                <a:gd name="connsiteY186" fmla="*/ 52034 h 3249205"/>
                <a:gd name="connsiteX187" fmla="*/ 1298488 w 2890837"/>
                <a:gd name="connsiteY187" fmla="*/ 36242 h 3249205"/>
                <a:gd name="connsiteX188" fmla="*/ 1330342 w 2890837"/>
                <a:gd name="connsiteY188" fmla="*/ 23081 h 3249205"/>
                <a:gd name="connsiteX189" fmla="*/ 1360406 w 2890837"/>
                <a:gd name="connsiteY189" fmla="*/ 12958 h 3249205"/>
                <a:gd name="connsiteX190" fmla="*/ 1389473 w 2890837"/>
                <a:gd name="connsiteY190" fmla="*/ 5872 h 3249205"/>
                <a:gd name="connsiteX191" fmla="*/ 1417744 w 2890837"/>
                <a:gd name="connsiteY191" fmla="*/ 1417 h 3249205"/>
                <a:gd name="connsiteX192" fmla="*/ 1445618 w 2890837"/>
                <a:gd name="connsiteY192" fmla="*/ 0 h 324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2890837" h="3249205">
                  <a:moveTo>
                    <a:pt x="1445618" y="0"/>
                  </a:moveTo>
                  <a:lnTo>
                    <a:pt x="1473092" y="1417"/>
                  </a:lnTo>
                  <a:lnTo>
                    <a:pt x="1501364" y="5872"/>
                  </a:lnTo>
                  <a:lnTo>
                    <a:pt x="1530431" y="12958"/>
                  </a:lnTo>
                  <a:lnTo>
                    <a:pt x="1560494" y="23081"/>
                  </a:lnTo>
                  <a:lnTo>
                    <a:pt x="1592350" y="36242"/>
                  </a:lnTo>
                  <a:lnTo>
                    <a:pt x="1626195" y="52034"/>
                  </a:lnTo>
                  <a:lnTo>
                    <a:pt x="1662430" y="70864"/>
                  </a:lnTo>
                  <a:lnTo>
                    <a:pt x="1701453" y="92325"/>
                  </a:lnTo>
                  <a:lnTo>
                    <a:pt x="1743660" y="117027"/>
                  </a:lnTo>
                  <a:lnTo>
                    <a:pt x="1789651" y="144360"/>
                  </a:lnTo>
                  <a:lnTo>
                    <a:pt x="1839624" y="174932"/>
                  </a:lnTo>
                  <a:lnTo>
                    <a:pt x="1894175" y="207935"/>
                  </a:lnTo>
                  <a:lnTo>
                    <a:pt x="1953505" y="244176"/>
                  </a:lnTo>
                  <a:lnTo>
                    <a:pt x="2018011" y="283050"/>
                  </a:lnTo>
                  <a:lnTo>
                    <a:pt x="2088291" y="325164"/>
                  </a:lnTo>
                  <a:lnTo>
                    <a:pt x="2164743" y="369706"/>
                  </a:lnTo>
                  <a:lnTo>
                    <a:pt x="2241195" y="414047"/>
                  </a:lnTo>
                  <a:lnTo>
                    <a:pt x="2312470" y="454338"/>
                  </a:lnTo>
                  <a:lnTo>
                    <a:pt x="2378171" y="491187"/>
                  </a:lnTo>
                  <a:lnTo>
                    <a:pt x="2439094" y="524999"/>
                  </a:lnTo>
                  <a:lnTo>
                    <a:pt x="2494641" y="555775"/>
                  </a:lnTo>
                  <a:lnTo>
                    <a:pt x="2545808" y="584323"/>
                  </a:lnTo>
                  <a:lnTo>
                    <a:pt x="2592396" y="610643"/>
                  </a:lnTo>
                  <a:lnTo>
                    <a:pt x="2634604" y="635142"/>
                  </a:lnTo>
                  <a:lnTo>
                    <a:pt x="2672830" y="658628"/>
                  </a:lnTo>
                  <a:lnTo>
                    <a:pt x="2707273" y="680697"/>
                  </a:lnTo>
                  <a:lnTo>
                    <a:pt x="2737535" y="702159"/>
                  </a:lnTo>
                  <a:lnTo>
                    <a:pt x="2764811" y="723620"/>
                  </a:lnTo>
                  <a:lnTo>
                    <a:pt x="2788702" y="744677"/>
                  </a:lnTo>
                  <a:lnTo>
                    <a:pt x="2809209" y="766341"/>
                  </a:lnTo>
                  <a:lnTo>
                    <a:pt x="2827127" y="788815"/>
                  </a:lnTo>
                  <a:lnTo>
                    <a:pt x="2842258" y="812301"/>
                  </a:lnTo>
                  <a:lnTo>
                    <a:pt x="2854801" y="837205"/>
                  </a:lnTo>
                  <a:lnTo>
                    <a:pt x="2865154" y="863931"/>
                  </a:lnTo>
                  <a:lnTo>
                    <a:pt x="2873516" y="892884"/>
                  </a:lnTo>
                  <a:lnTo>
                    <a:pt x="2879688" y="924266"/>
                  </a:lnTo>
                  <a:lnTo>
                    <a:pt x="2884665" y="958483"/>
                  </a:lnTo>
                  <a:lnTo>
                    <a:pt x="2887850" y="995940"/>
                  </a:lnTo>
                  <a:lnTo>
                    <a:pt x="2889842" y="1036838"/>
                  </a:lnTo>
                  <a:lnTo>
                    <a:pt x="2890638" y="1081786"/>
                  </a:lnTo>
                  <a:lnTo>
                    <a:pt x="2890837" y="1131188"/>
                  </a:lnTo>
                  <a:lnTo>
                    <a:pt x="2890240" y="1185045"/>
                  </a:lnTo>
                  <a:lnTo>
                    <a:pt x="2889045" y="1243558"/>
                  </a:lnTo>
                  <a:lnTo>
                    <a:pt x="2887850" y="1307740"/>
                  </a:lnTo>
                  <a:lnTo>
                    <a:pt x="2886457" y="1377592"/>
                  </a:lnTo>
                  <a:lnTo>
                    <a:pt x="2885262" y="1453315"/>
                  </a:lnTo>
                  <a:lnTo>
                    <a:pt x="2884267" y="1535719"/>
                  </a:lnTo>
                  <a:lnTo>
                    <a:pt x="2883869" y="1624603"/>
                  </a:lnTo>
                  <a:lnTo>
                    <a:pt x="2884267" y="1713486"/>
                  </a:lnTo>
                  <a:lnTo>
                    <a:pt x="2885262" y="1795891"/>
                  </a:lnTo>
                  <a:lnTo>
                    <a:pt x="2886457" y="1871614"/>
                  </a:lnTo>
                  <a:lnTo>
                    <a:pt x="2887850" y="1941465"/>
                  </a:lnTo>
                  <a:lnTo>
                    <a:pt x="2889045" y="2005647"/>
                  </a:lnTo>
                  <a:lnTo>
                    <a:pt x="2890240" y="2064161"/>
                  </a:lnTo>
                  <a:lnTo>
                    <a:pt x="2890837" y="2118017"/>
                  </a:lnTo>
                  <a:lnTo>
                    <a:pt x="2890638" y="2167419"/>
                  </a:lnTo>
                  <a:lnTo>
                    <a:pt x="2889842" y="2212367"/>
                  </a:lnTo>
                  <a:lnTo>
                    <a:pt x="2887850" y="2253265"/>
                  </a:lnTo>
                  <a:lnTo>
                    <a:pt x="2884665" y="2290722"/>
                  </a:lnTo>
                  <a:lnTo>
                    <a:pt x="2879887" y="2324939"/>
                  </a:lnTo>
                  <a:lnTo>
                    <a:pt x="2873516" y="2356322"/>
                  </a:lnTo>
                  <a:lnTo>
                    <a:pt x="2865154" y="2385275"/>
                  </a:lnTo>
                  <a:lnTo>
                    <a:pt x="2854801" y="2412000"/>
                  </a:lnTo>
                  <a:lnTo>
                    <a:pt x="2842258" y="2436904"/>
                  </a:lnTo>
                  <a:lnTo>
                    <a:pt x="2827127" y="2460390"/>
                  </a:lnTo>
                  <a:lnTo>
                    <a:pt x="2809209" y="2482864"/>
                  </a:lnTo>
                  <a:lnTo>
                    <a:pt x="2788702" y="2504528"/>
                  </a:lnTo>
                  <a:lnTo>
                    <a:pt x="2764811" y="2525585"/>
                  </a:lnTo>
                  <a:lnTo>
                    <a:pt x="2737734" y="2547046"/>
                  </a:lnTo>
                  <a:lnTo>
                    <a:pt x="2707273" y="2568508"/>
                  </a:lnTo>
                  <a:lnTo>
                    <a:pt x="2672830" y="2590779"/>
                  </a:lnTo>
                  <a:lnTo>
                    <a:pt x="2634803" y="2614063"/>
                  </a:lnTo>
                  <a:lnTo>
                    <a:pt x="2592396" y="2638562"/>
                  </a:lnTo>
                  <a:lnTo>
                    <a:pt x="2545808" y="2664883"/>
                  </a:lnTo>
                  <a:lnTo>
                    <a:pt x="2494641" y="2693431"/>
                  </a:lnTo>
                  <a:lnTo>
                    <a:pt x="2439094" y="2724408"/>
                  </a:lnTo>
                  <a:lnTo>
                    <a:pt x="2378171" y="2758220"/>
                  </a:lnTo>
                  <a:lnTo>
                    <a:pt x="2312470" y="2794867"/>
                  </a:lnTo>
                  <a:lnTo>
                    <a:pt x="2241195" y="2835158"/>
                  </a:lnTo>
                  <a:lnTo>
                    <a:pt x="2164743" y="2879499"/>
                  </a:lnTo>
                  <a:lnTo>
                    <a:pt x="2088291" y="2924042"/>
                  </a:lnTo>
                  <a:lnTo>
                    <a:pt x="2018011" y="2966155"/>
                  </a:lnTo>
                  <a:lnTo>
                    <a:pt x="1953505" y="3005029"/>
                  </a:lnTo>
                  <a:lnTo>
                    <a:pt x="1894175" y="3041271"/>
                  </a:lnTo>
                  <a:lnTo>
                    <a:pt x="1839624" y="3074273"/>
                  </a:lnTo>
                  <a:lnTo>
                    <a:pt x="1789651" y="3104846"/>
                  </a:lnTo>
                  <a:lnTo>
                    <a:pt x="1743660" y="3132179"/>
                  </a:lnTo>
                  <a:lnTo>
                    <a:pt x="1701453" y="3156880"/>
                  </a:lnTo>
                  <a:lnTo>
                    <a:pt x="1662430" y="3178341"/>
                  </a:lnTo>
                  <a:lnTo>
                    <a:pt x="1626195" y="3197171"/>
                  </a:lnTo>
                  <a:lnTo>
                    <a:pt x="1592350" y="3212963"/>
                  </a:lnTo>
                  <a:lnTo>
                    <a:pt x="1560494" y="3226124"/>
                  </a:lnTo>
                  <a:lnTo>
                    <a:pt x="1530431" y="3236247"/>
                  </a:lnTo>
                  <a:lnTo>
                    <a:pt x="1501364" y="3243334"/>
                  </a:lnTo>
                  <a:lnTo>
                    <a:pt x="1473092" y="3247788"/>
                  </a:lnTo>
                  <a:lnTo>
                    <a:pt x="1445618" y="3249205"/>
                  </a:lnTo>
                  <a:lnTo>
                    <a:pt x="1417744" y="3247788"/>
                  </a:lnTo>
                  <a:lnTo>
                    <a:pt x="1389473" y="3243334"/>
                  </a:lnTo>
                  <a:lnTo>
                    <a:pt x="1360406" y="3236247"/>
                  </a:lnTo>
                  <a:lnTo>
                    <a:pt x="1330342" y="3226124"/>
                  </a:lnTo>
                  <a:lnTo>
                    <a:pt x="1298488" y="3212963"/>
                  </a:lnTo>
                  <a:lnTo>
                    <a:pt x="1264642" y="3197171"/>
                  </a:lnTo>
                  <a:lnTo>
                    <a:pt x="1228407" y="3178341"/>
                  </a:lnTo>
                  <a:lnTo>
                    <a:pt x="1189384" y="3156880"/>
                  </a:lnTo>
                  <a:lnTo>
                    <a:pt x="1147176" y="3132179"/>
                  </a:lnTo>
                  <a:lnTo>
                    <a:pt x="1101186" y="3104846"/>
                  </a:lnTo>
                  <a:lnTo>
                    <a:pt x="1051214" y="3074273"/>
                  </a:lnTo>
                  <a:lnTo>
                    <a:pt x="996662" y="3041271"/>
                  </a:lnTo>
                  <a:lnTo>
                    <a:pt x="937332" y="3005029"/>
                  </a:lnTo>
                  <a:lnTo>
                    <a:pt x="872826" y="2966155"/>
                  </a:lnTo>
                  <a:lnTo>
                    <a:pt x="802546" y="2924042"/>
                  </a:lnTo>
                  <a:lnTo>
                    <a:pt x="726094" y="2879499"/>
                  </a:lnTo>
                  <a:lnTo>
                    <a:pt x="649642" y="2835158"/>
                  </a:lnTo>
                  <a:lnTo>
                    <a:pt x="578366" y="2794867"/>
                  </a:lnTo>
                  <a:lnTo>
                    <a:pt x="512666" y="2758018"/>
                  </a:lnTo>
                  <a:lnTo>
                    <a:pt x="451743" y="2724206"/>
                  </a:lnTo>
                  <a:lnTo>
                    <a:pt x="396196" y="2693431"/>
                  </a:lnTo>
                  <a:lnTo>
                    <a:pt x="345029" y="2664883"/>
                  </a:lnTo>
                  <a:lnTo>
                    <a:pt x="298441" y="2638562"/>
                  </a:lnTo>
                  <a:lnTo>
                    <a:pt x="256233" y="2614063"/>
                  </a:lnTo>
                  <a:lnTo>
                    <a:pt x="218007" y="2590577"/>
                  </a:lnTo>
                  <a:lnTo>
                    <a:pt x="183564" y="2568508"/>
                  </a:lnTo>
                  <a:lnTo>
                    <a:pt x="153302" y="2547046"/>
                  </a:lnTo>
                  <a:lnTo>
                    <a:pt x="126026" y="2525585"/>
                  </a:lnTo>
                  <a:lnTo>
                    <a:pt x="102135" y="2504528"/>
                  </a:lnTo>
                  <a:lnTo>
                    <a:pt x="81628" y="2482864"/>
                  </a:lnTo>
                  <a:lnTo>
                    <a:pt x="63710" y="2460390"/>
                  </a:lnTo>
                  <a:lnTo>
                    <a:pt x="48579" y="2436904"/>
                  </a:lnTo>
                  <a:lnTo>
                    <a:pt x="36036" y="2412000"/>
                  </a:lnTo>
                  <a:lnTo>
                    <a:pt x="25683" y="2385275"/>
                  </a:lnTo>
                  <a:lnTo>
                    <a:pt x="17321" y="2356322"/>
                  </a:lnTo>
                  <a:lnTo>
                    <a:pt x="11149" y="2324939"/>
                  </a:lnTo>
                  <a:lnTo>
                    <a:pt x="6172" y="2290722"/>
                  </a:lnTo>
                  <a:lnTo>
                    <a:pt x="2986" y="2253265"/>
                  </a:lnTo>
                  <a:lnTo>
                    <a:pt x="995" y="2212367"/>
                  </a:lnTo>
                  <a:lnTo>
                    <a:pt x="199" y="2167419"/>
                  </a:lnTo>
                  <a:lnTo>
                    <a:pt x="0" y="2118017"/>
                  </a:lnTo>
                  <a:lnTo>
                    <a:pt x="597" y="2064161"/>
                  </a:lnTo>
                  <a:lnTo>
                    <a:pt x="1792" y="2005647"/>
                  </a:lnTo>
                  <a:lnTo>
                    <a:pt x="2986" y="1941465"/>
                  </a:lnTo>
                  <a:lnTo>
                    <a:pt x="4380" y="1871614"/>
                  </a:lnTo>
                  <a:lnTo>
                    <a:pt x="5575" y="1795891"/>
                  </a:lnTo>
                  <a:lnTo>
                    <a:pt x="6570" y="1713486"/>
                  </a:lnTo>
                  <a:lnTo>
                    <a:pt x="6968" y="1624603"/>
                  </a:lnTo>
                  <a:lnTo>
                    <a:pt x="6570" y="1535719"/>
                  </a:lnTo>
                  <a:lnTo>
                    <a:pt x="5575" y="1453315"/>
                  </a:lnTo>
                  <a:lnTo>
                    <a:pt x="4380" y="1377592"/>
                  </a:lnTo>
                  <a:lnTo>
                    <a:pt x="2986" y="1307740"/>
                  </a:lnTo>
                  <a:lnTo>
                    <a:pt x="1792" y="1243558"/>
                  </a:lnTo>
                  <a:lnTo>
                    <a:pt x="597" y="1185045"/>
                  </a:lnTo>
                  <a:lnTo>
                    <a:pt x="0" y="1131188"/>
                  </a:lnTo>
                  <a:lnTo>
                    <a:pt x="199" y="1081786"/>
                  </a:lnTo>
                  <a:lnTo>
                    <a:pt x="995" y="1036838"/>
                  </a:lnTo>
                  <a:lnTo>
                    <a:pt x="2986" y="995940"/>
                  </a:lnTo>
                  <a:lnTo>
                    <a:pt x="6172" y="958483"/>
                  </a:lnTo>
                  <a:lnTo>
                    <a:pt x="10950" y="924266"/>
                  </a:lnTo>
                  <a:lnTo>
                    <a:pt x="17321" y="892884"/>
                  </a:lnTo>
                  <a:lnTo>
                    <a:pt x="25683" y="863931"/>
                  </a:lnTo>
                  <a:lnTo>
                    <a:pt x="36036" y="837205"/>
                  </a:lnTo>
                  <a:lnTo>
                    <a:pt x="48579" y="812301"/>
                  </a:lnTo>
                  <a:lnTo>
                    <a:pt x="63710" y="788815"/>
                  </a:lnTo>
                  <a:lnTo>
                    <a:pt x="81628" y="766341"/>
                  </a:lnTo>
                  <a:lnTo>
                    <a:pt x="102135" y="744677"/>
                  </a:lnTo>
                  <a:lnTo>
                    <a:pt x="126026" y="723620"/>
                  </a:lnTo>
                  <a:lnTo>
                    <a:pt x="153103" y="702159"/>
                  </a:lnTo>
                  <a:lnTo>
                    <a:pt x="183564" y="680697"/>
                  </a:lnTo>
                  <a:lnTo>
                    <a:pt x="218007" y="658426"/>
                  </a:lnTo>
                  <a:lnTo>
                    <a:pt x="256034" y="635142"/>
                  </a:lnTo>
                  <a:lnTo>
                    <a:pt x="298441" y="610643"/>
                  </a:lnTo>
                  <a:lnTo>
                    <a:pt x="345029" y="584323"/>
                  </a:lnTo>
                  <a:lnTo>
                    <a:pt x="396196" y="555775"/>
                  </a:lnTo>
                  <a:lnTo>
                    <a:pt x="451743" y="524797"/>
                  </a:lnTo>
                  <a:lnTo>
                    <a:pt x="512666" y="490985"/>
                  </a:lnTo>
                  <a:lnTo>
                    <a:pt x="578366" y="454338"/>
                  </a:lnTo>
                  <a:lnTo>
                    <a:pt x="649642" y="414047"/>
                  </a:lnTo>
                  <a:lnTo>
                    <a:pt x="726094" y="369706"/>
                  </a:lnTo>
                  <a:lnTo>
                    <a:pt x="802546" y="325164"/>
                  </a:lnTo>
                  <a:lnTo>
                    <a:pt x="872826" y="283050"/>
                  </a:lnTo>
                  <a:lnTo>
                    <a:pt x="937332" y="244176"/>
                  </a:lnTo>
                  <a:lnTo>
                    <a:pt x="996662" y="207935"/>
                  </a:lnTo>
                  <a:lnTo>
                    <a:pt x="1051214" y="174932"/>
                  </a:lnTo>
                  <a:lnTo>
                    <a:pt x="1101186" y="144360"/>
                  </a:lnTo>
                  <a:lnTo>
                    <a:pt x="1147176" y="117027"/>
                  </a:lnTo>
                  <a:lnTo>
                    <a:pt x="1189384" y="92325"/>
                  </a:lnTo>
                  <a:lnTo>
                    <a:pt x="1228407" y="70864"/>
                  </a:lnTo>
                  <a:lnTo>
                    <a:pt x="1264642" y="52034"/>
                  </a:lnTo>
                  <a:lnTo>
                    <a:pt x="1298488" y="36242"/>
                  </a:lnTo>
                  <a:lnTo>
                    <a:pt x="1330342" y="23081"/>
                  </a:lnTo>
                  <a:lnTo>
                    <a:pt x="1360406" y="12958"/>
                  </a:lnTo>
                  <a:lnTo>
                    <a:pt x="1389473" y="5872"/>
                  </a:lnTo>
                  <a:lnTo>
                    <a:pt x="1417744" y="1417"/>
                  </a:lnTo>
                  <a:lnTo>
                    <a:pt x="1445618" y="0"/>
                  </a:lnTo>
                  <a:close/>
                </a:path>
              </a:pathLst>
            </a:custGeom>
            <a:solidFill>
              <a:schemeClr val="bg1"/>
            </a:solidFill>
            <a:ln>
              <a:noFill/>
            </a:ln>
            <a:effectLst>
              <a:outerShdw blurRad="571500" dist="381000" dir="2700000" sx="70000" sy="7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5993"/>
              <a:endParaRPr lang="id-ID" sz="528">
                <a:solidFill>
                  <a:prstClr val="white"/>
                </a:solidFill>
                <a:cs typeface="+mn-ea"/>
                <a:sym typeface="+mn-lt"/>
              </a:endParaRPr>
            </a:p>
          </p:txBody>
        </p:sp>
        <p:grpSp>
          <p:nvGrpSpPr>
            <p:cNvPr id="128" name="Group 33">
              <a:extLst>
                <a:ext uri="{FF2B5EF4-FFF2-40B4-BE49-F238E27FC236}">
                  <a16:creationId xmlns:a16="http://schemas.microsoft.com/office/drawing/2014/main" id="{20F73F74-C93E-4273-970E-DEC0752C8B8E}"/>
                </a:ext>
              </a:extLst>
            </p:cNvPr>
            <p:cNvGrpSpPr/>
            <p:nvPr/>
          </p:nvGrpSpPr>
          <p:grpSpPr>
            <a:xfrm>
              <a:off x="10444259" y="5851923"/>
              <a:ext cx="550824" cy="463404"/>
              <a:chOff x="5356342" y="3093565"/>
              <a:chExt cx="465138" cy="391319"/>
            </a:xfrm>
            <a:solidFill>
              <a:schemeClr val="tx1">
                <a:lumMod val="75000"/>
                <a:lumOff val="25000"/>
              </a:schemeClr>
            </a:solidFill>
          </p:grpSpPr>
          <p:sp>
            <p:nvSpPr>
              <p:cNvPr id="129" name="AutoShape 120">
                <a:extLst>
                  <a:ext uri="{FF2B5EF4-FFF2-40B4-BE49-F238E27FC236}">
                    <a16:creationId xmlns:a16="http://schemas.microsoft.com/office/drawing/2014/main" id="{E8AEA902-F6E4-4A7E-95C2-2035E08B74DF}"/>
                  </a:ext>
                </a:extLst>
              </p:cNvPr>
              <p:cNvSpPr>
                <a:spLocks/>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130" name="AutoShape 121">
                <a:extLst>
                  <a:ext uri="{FF2B5EF4-FFF2-40B4-BE49-F238E27FC236}">
                    <a16:creationId xmlns:a16="http://schemas.microsoft.com/office/drawing/2014/main" id="{BD879B5C-872E-452A-BB05-DCF296B6AC72}"/>
                  </a:ext>
                </a:extLst>
              </p:cNvPr>
              <p:cNvSpPr>
                <a:spLocks/>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131" name="AutoShape 122">
                <a:extLst>
                  <a:ext uri="{FF2B5EF4-FFF2-40B4-BE49-F238E27FC236}">
                    <a16:creationId xmlns:a16="http://schemas.microsoft.com/office/drawing/2014/main" id="{C55DD8F5-54AB-43D6-91FA-0EDFFEB5044F}"/>
                  </a:ext>
                </a:extLst>
              </p:cNvPr>
              <p:cNvSpPr>
                <a:spLocks/>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grpSp>
      </p:grpSp>
    </p:spTree>
    <p:extLst>
      <p:ext uri="{BB962C8B-B14F-4D97-AF65-F5344CB8AC3E}">
        <p14:creationId xmlns:p14="http://schemas.microsoft.com/office/powerpoint/2010/main" val="992290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1000" fill="hold"/>
                                        <p:tgtEl>
                                          <p:spTgt spid="98"/>
                                        </p:tgtEl>
                                        <p:attrNameLst>
                                          <p:attrName>ppt_w</p:attrName>
                                        </p:attrNameLst>
                                      </p:cBhvr>
                                      <p:tavLst>
                                        <p:tav tm="0">
                                          <p:val>
                                            <p:strVal val="#ppt_w*0.70"/>
                                          </p:val>
                                        </p:tav>
                                        <p:tav tm="100000">
                                          <p:val>
                                            <p:strVal val="#ppt_w"/>
                                          </p:val>
                                        </p:tav>
                                      </p:tavLst>
                                    </p:anim>
                                    <p:anim calcmode="lin" valueType="num">
                                      <p:cBhvr>
                                        <p:cTn id="8" dur="1000" fill="hold"/>
                                        <p:tgtEl>
                                          <p:spTgt spid="98"/>
                                        </p:tgtEl>
                                        <p:attrNameLst>
                                          <p:attrName>ppt_h</p:attrName>
                                        </p:attrNameLst>
                                      </p:cBhvr>
                                      <p:tavLst>
                                        <p:tav tm="0">
                                          <p:val>
                                            <p:strVal val="#ppt_h"/>
                                          </p:val>
                                        </p:tav>
                                        <p:tav tm="100000">
                                          <p:val>
                                            <p:strVal val="#ppt_h"/>
                                          </p:val>
                                        </p:tav>
                                      </p:tavLst>
                                    </p:anim>
                                    <p:animEffect transition="in" filter="fade">
                                      <p:cBhvr>
                                        <p:cTn id="9" dur="1000"/>
                                        <p:tgtEl>
                                          <p:spTgt spid="98"/>
                                        </p:tgtEl>
                                      </p:cBhvr>
                                    </p:animEffect>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103"/>
                                        </p:tgtEl>
                                        <p:attrNameLst>
                                          <p:attrName>style.visibility</p:attrName>
                                        </p:attrNameLst>
                                      </p:cBhvr>
                                      <p:to>
                                        <p:strVal val="visible"/>
                                      </p:to>
                                    </p:set>
                                    <p:anim calcmode="lin" valueType="num">
                                      <p:cBhvr>
                                        <p:cTn id="13" dur="500" fill="hold"/>
                                        <p:tgtEl>
                                          <p:spTgt spid="103"/>
                                        </p:tgtEl>
                                        <p:attrNameLst>
                                          <p:attrName>ppt_w</p:attrName>
                                        </p:attrNameLst>
                                      </p:cBhvr>
                                      <p:tavLst>
                                        <p:tav tm="0">
                                          <p:val>
                                            <p:fltVal val="0"/>
                                          </p:val>
                                        </p:tav>
                                        <p:tav tm="100000">
                                          <p:val>
                                            <p:strVal val="#ppt_w"/>
                                          </p:val>
                                        </p:tav>
                                      </p:tavLst>
                                    </p:anim>
                                    <p:anim calcmode="lin" valueType="num">
                                      <p:cBhvr>
                                        <p:cTn id="14" dur="500" fill="hold"/>
                                        <p:tgtEl>
                                          <p:spTgt spid="103"/>
                                        </p:tgtEl>
                                        <p:attrNameLst>
                                          <p:attrName>ppt_h</p:attrName>
                                        </p:attrNameLst>
                                      </p:cBhvr>
                                      <p:tavLst>
                                        <p:tav tm="0">
                                          <p:val>
                                            <p:fltVal val="0"/>
                                          </p:val>
                                        </p:tav>
                                        <p:tav tm="100000">
                                          <p:val>
                                            <p:strVal val="#ppt_h"/>
                                          </p:val>
                                        </p:tav>
                                      </p:tavLst>
                                    </p:anim>
                                    <p:anim calcmode="lin" valueType="num">
                                      <p:cBhvr>
                                        <p:cTn id="15" dur="500" fill="hold"/>
                                        <p:tgtEl>
                                          <p:spTgt spid="103"/>
                                        </p:tgtEl>
                                        <p:attrNameLst>
                                          <p:attrName>style.rotation</p:attrName>
                                        </p:attrNameLst>
                                      </p:cBhvr>
                                      <p:tavLst>
                                        <p:tav tm="0">
                                          <p:val>
                                            <p:fltVal val="360"/>
                                          </p:val>
                                        </p:tav>
                                        <p:tav tm="100000">
                                          <p:val>
                                            <p:fltVal val="0"/>
                                          </p:val>
                                        </p:tav>
                                      </p:tavLst>
                                    </p:anim>
                                    <p:animEffect transition="in" filter="fade">
                                      <p:cBhvr>
                                        <p:cTn id="16" dur="500"/>
                                        <p:tgtEl>
                                          <p:spTgt spid="10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250"/>
                                        <p:tgtEl>
                                          <p:spTgt spid="36"/>
                                        </p:tgtEl>
                                      </p:cBhvr>
                                    </p:animEffect>
                                  </p:childTnLst>
                                </p:cTn>
                              </p:par>
                            </p:childTnLst>
                          </p:cTn>
                        </p:par>
                        <p:par>
                          <p:cTn id="20" fill="hold">
                            <p:stCondLst>
                              <p:cond delay="1500"/>
                            </p:stCondLst>
                            <p:childTnLst>
                              <p:par>
                                <p:cTn id="21" presetID="49" presetClass="entr" presetSubtype="0" decel="100000" fill="hold" nodeType="afterEffect">
                                  <p:stCondLst>
                                    <p:cond delay="0"/>
                                  </p:stCondLst>
                                  <p:childTnLst>
                                    <p:set>
                                      <p:cBhvr>
                                        <p:cTn id="22" dur="1" fill="hold">
                                          <p:stCondLst>
                                            <p:cond delay="0"/>
                                          </p:stCondLst>
                                        </p:cTn>
                                        <p:tgtEl>
                                          <p:spTgt spid="101"/>
                                        </p:tgtEl>
                                        <p:attrNameLst>
                                          <p:attrName>style.visibility</p:attrName>
                                        </p:attrNameLst>
                                      </p:cBhvr>
                                      <p:to>
                                        <p:strVal val="visible"/>
                                      </p:to>
                                    </p:set>
                                    <p:anim calcmode="lin" valueType="num">
                                      <p:cBhvr>
                                        <p:cTn id="23" dur="500" fill="hold"/>
                                        <p:tgtEl>
                                          <p:spTgt spid="101"/>
                                        </p:tgtEl>
                                        <p:attrNameLst>
                                          <p:attrName>ppt_w</p:attrName>
                                        </p:attrNameLst>
                                      </p:cBhvr>
                                      <p:tavLst>
                                        <p:tav tm="0">
                                          <p:val>
                                            <p:fltVal val="0"/>
                                          </p:val>
                                        </p:tav>
                                        <p:tav tm="100000">
                                          <p:val>
                                            <p:strVal val="#ppt_w"/>
                                          </p:val>
                                        </p:tav>
                                      </p:tavLst>
                                    </p:anim>
                                    <p:anim calcmode="lin" valueType="num">
                                      <p:cBhvr>
                                        <p:cTn id="24" dur="500" fill="hold"/>
                                        <p:tgtEl>
                                          <p:spTgt spid="101"/>
                                        </p:tgtEl>
                                        <p:attrNameLst>
                                          <p:attrName>ppt_h</p:attrName>
                                        </p:attrNameLst>
                                      </p:cBhvr>
                                      <p:tavLst>
                                        <p:tav tm="0">
                                          <p:val>
                                            <p:fltVal val="0"/>
                                          </p:val>
                                        </p:tav>
                                        <p:tav tm="100000">
                                          <p:val>
                                            <p:strVal val="#ppt_h"/>
                                          </p:val>
                                        </p:tav>
                                      </p:tavLst>
                                    </p:anim>
                                    <p:anim calcmode="lin" valueType="num">
                                      <p:cBhvr>
                                        <p:cTn id="25" dur="500" fill="hold"/>
                                        <p:tgtEl>
                                          <p:spTgt spid="101"/>
                                        </p:tgtEl>
                                        <p:attrNameLst>
                                          <p:attrName>style.rotation</p:attrName>
                                        </p:attrNameLst>
                                      </p:cBhvr>
                                      <p:tavLst>
                                        <p:tav tm="0">
                                          <p:val>
                                            <p:fltVal val="360"/>
                                          </p:val>
                                        </p:tav>
                                        <p:tav tm="100000">
                                          <p:val>
                                            <p:fltVal val="0"/>
                                          </p:val>
                                        </p:tav>
                                      </p:tavLst>
                                    </p:anim>
                                    <p:animEffect transition="in" filter="fade">
                                      <p:cBhvr>
                                        <p:cTn id="26" dur="500"/>
                                        <p:tgtEl>
                                          <p:spTgt spid="10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250"/>
                                        <p:tgtEl>
                                          <p:spTgt spid="37"/>
                                        </p:tgtEl>
                                      </p:cBhvr>
                                    </p:animEffect>
                                  </p:childTnLst>
                                </p:cTn>
                              </p:par>
                            </p:childTnLst>
                          </p:cTn>
                        </p:par>
                        <p:par>
                          <p:cTn id="30" fill="hold">
                            <p:stCondLst>
                              <p:cond delay="2000"/>
                            </p:stCondLst>
                            <p:childTnLst>
                              <p:par>
                                <p:cTn id="31" presetID="49" presetClass="entr" presetSubtype="0" decel="100000" fill="hold" nodeType="afterEffect">
                                  <p:stCondLst>
                                    <p:cond delay="0"/>
                                  </p:stCondLst>
                                  <p:childTnLst>
                                    <p:set>
                                      <p:cBhvr>
                                        <p:cTn id="32" dur="1" fill="hold">
                                          <p:stCondLst>
                                            <p:cond delay="0"/>
                                          </p:stCondLst>
                                        </p:cTn>
                                        <p:tgtEl>
                                          <p:spTgt spid="102"/>
                                        </p:tgtEl>
                                        <p:attrNameLst>
                                          <p:attrName>style.visibility</p:attrName>
                                        </p:attrNameLst>
                                      </p:cBhvr>
                                      <p:to>
                                        <p:strVal val="visible"/>
                                      </p:to>
                                    </p:set>
                                    <p:anim calcmode="lin" valueType="num">
                                      <p:cBhvr>
                                        <p:cTn id="33" dur="500" fill="hold"/>
                                        <p:tgtEl>
                                          <p:spTgt spid="102"/>
                                        </p:tgtEl>
                                        <p:attrNameLst>
                                          <p:attrName>ppt_w</p:attrName>
                                        </p:attrNameLst>
                                      </p:cBhvr>
                                      <p:tavLst>
                                        <p:tav tm="0">
                                          <p:val>
                                            <p:fltVal val="0"/>
                                          </p:val>
                                        </p:tav>
                                        <p:tav tm="100000">
                                          <p:val>
                                            <p:strVal val="#ppt_w"/>
                                          </p:val>
                                        </p:tav>
                                      </p:tavLst>
                                    </p:anim>
                                    <p:anim calcmode="lin" valueType="num">
                                      <p:cBhvr>
                                        <p:cTn id="34" dur="500" fill="hold"/>
                                        <p:tgtEl>
                                          <p:spTgt spid="102"/>
                                        </p:tgtEl>
                                        <p:attrNameLst>
                                          <p:attrName>ppt_h</p:attrName>
                                        </p:attrNameLst>
                                      </p:cBhvr>
                                      <p:tavLst>
                                        <p:tav tm="0">
                                          <p:val>
                                            <p:fltVal val="0"/>
                                          </p:val>
                                        </p:tav>
                                        <p:tav tm="100000">
                                          <p:val>
                                            <p:strVal val="#ppt_h"/>
                                          </p:val>
                                        </p:tav>
                                      </p:tavLst>
                                    </p:anim>
                                    <p:anim calcmode="lin" valueType="num">
                                      <p:cBhvr>
                                        <p:cTn id="35" dur="500" fill="hold"/>
                                        <p:tgtEl>
                                          <p:spTgt spid="102"/>
                                        </p:tgtEl>
                                        <p:attrNameLst>
                                          <p:attrName>style.rotation</p:attrName>
                                        </p:attrNameLst>
                                      </p:cBhvr>
                                      <p:tavLst>
                                        <p:tav tm="0">
                                          <p:val>
                                            <p:fltVal val="360"/>
                                          </p:val>
                                        </p:tav>
                                        <p:tav tm="100000">
                                          <p:val>
                                            <p:fltVal val="0"/>
                                          </p:val>
                                        </p:tav>
                                      </p:tavLst>
                                    </p:anim>
                                    <p:animEffect transition="in" filter="fade">
                                      <p:cBhvr>
                                        <p:cTn id="36" dur="500"/>
                                        <p:tgtEl>
                                          <p:spTgt spid="10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250"/>
                                        <p:tgtEl>
                                          <p:spTgt spid="38"/>
                                        </p:tgtEl>
                                      </p:cBhvr>
                                    </p:animEffect>
                                  </p:childTnLst>
                                </p:cTn>
                              </p:par>
                              <p:par>
                                <p:cTn id="40" presetID="2" presetClass="entr" presetSubtype="4" decel="100000" fill="hold" nodeType="withEffect">
                                  <p:stCondLst>
                                    <p:cond delay="750"/>
                                  </p:stCondLst>
                                  <p:childTnLst>
                                    <p:set>
                                      <p:cBhvr>
                                        <p:cTn id="41" dur="1" fill="hold">
                                          <p:stCondLst>
                                            <p:cond delay="0"/>
                                          </p:stCondLst>
                                        </p:cTn>
                                        <p:tgtEl>
                                          <p:spTgt spid="121"/>
                                        </p:tgtEl>
                                        <p:attrNameLst>
                                          <p:attrName>style.visibility</p:attrName>
                                        </p:attrNameLst>
                                      </p:cBhvr>
                                      <p:to>
                                        <p:strVal val="visible"/>
                                      </p:to>
                                    </p:set>
                                    <p:anim calcmode="lin" valueType="num">
                                      <p:cBhvr additive="base">
                                        <p:cTn id="42" dur="750" fill="hold"/>
                                        <p:tgtEl>
                                          <p:spTgt spid="121"/>
                                        </p:tgtEl>
                                        <p:attrNameLst>
                                          <p:attrName>ppt_x</p:attrName>
                                        </p:attrNameLst>
                                      </p:cBhvr>
                                      <p:tavLst>
                                        <p:tav tm="0">
                                          <p:val>
                                            <p:strVal val="#ppt_x"/>
                                          </p:val>
                                        </p:tav>
                                        <p:tav tm="100000">
                                          <p:val>
                                            <p:strVal val="#ppt_x"/>
                                          </p:val>
                                        </p:tav>
                                      </p:tavLst>
                                    </p:anim>
                                    <p:anim calcmode="lin" valueType="num">
                                      <p:cBhvr additive="base">
                                        <p:cTn id="43" dur="750" fill="hold"/>
                                        <p:tgtEl>
                                          <p:spTgt spid="121"/>
                                        </p:tgtEl>
                                        <p:attrNameLst>
                                          <p:attrName>ppt_y</p:attrName>
                                        </p:attrNameLst>
                                      </p:cBhvr>
                                      <p:tavLst>
                                        <p:tav tm="0">
                                          <p:val>
                                            <p:strVal val="1+#ppt_h/2"/>
                                          </p:val>
                                        </p:tav>
                                        <p:tav tm="100000">
                                          <p:val>
                                            <p:strVal val="#ppt_y"/>
                                          </p:val>
                                        </p:tav>
                                      </p:tavLst>
                                    </p:anim>
                                  </p:childTnLst>
                                </p:cTn>
                              </p:par>
                              <p:par>
                                <p:cTn id="44" presetID="2" presetClass="entr" presetSubtype="4" decel="100000" fill="hold" nodeType="withEffect">
                                  <p:stCondLst>
                                    <p:cond delay="1000"/>
                                  </p:stCondLst>
                                  <p:childTnLst>
                                    <p:set>
                                      <p:cBhvr>
                                        <p:cTn id="45" dur="1" fill="hold">
                                          <p:stCondLst>
                                            <p:cond delay="0"/>
                                          </p:stCondLst>
                                        </p:cTn>
                                        <p:tgtEl>
                                          <p:spTgt spid="104"/>
                                        </p:tgtEl>
                                        <p:attrNameLst>
                                          <p:attrName>style.visibility</p:attrName>
                                        </p:attrNameLst>
                                      </p:cBhvr>
                                      <p:to>
                                        <p:strVal val="visible"/>
                                      </p:to>
                                    </p:set>
                                    <p:anim calcmode="lin" valueType="num">
                                      <p:cBhvr additive="base">
                                        <p:cTn id="46" dur="750" fill="hold"/>
                                        <p:tgtEl>
                                          <p:spTgt spid="104"/>
                                        </p:tgtEl>
                                        <p:attrNameLst>
                                          <p:attrName>ppt_x</p:attrName>
                                        </p:attrNameLst>
                                      </p:cBhvr>
                                      <p:tavLst>
                                        <p:tav tm="0">
                                          <p:val>
                                            <p:strVal val="#ppt_x"/>
                                          </p:val>
                                        </p:tav>
                                        <p:tav tm="100000">
                                          <p:val>
                                            <p:strVal val="#ppt_x"/>
                                          </p:val>
                                        </p:tav>
                                      </p:tavLst>
                                    </p:anim>
                                    <p:anim calcmode="lin" valueType="num">
                                      <p:cBhvr additive="base">
                                        <p:cTn id="47" dur="750" fill="hold"/>
                                        <p:tgtEl>
                                          <p:spTgt spid="104"/>
                                        </p:tgtEl>
                                        <p:attrNameLst>
                                          <p:attrName>ppt_y</p:attrName>
                                        </p:attrNameLst>
                                      </p:cBhvr>
                                      <p:tavLst>
                                        <p:tav tm="0">
                                          <p:val>
                                            <p:strVal val="1+#ppt_h/2"/>
                                          </p:val>
                                        </p:tav>
                                        <p:tav tm="100000">
                                          <p:val>
                                            <p:strVal val="#ppt_y"/>
                                          </p:val>
                                        </p:tav>
                                      </p:tavLst>
                                    </p:anim>
                                  </p:childTnLst>
                                </p:cTn>
                              </p:par>
                              <p:par>
                                <p:cTn id="48" presetID="2" presetClass="entr" presetSubtype="4" decel="100000" fill="hold" nodeType="withEffect">
                                  <p:stCondLst>
                                    <p:cond delay="1750"/>
                                  </p:stCondLst>
                                  <p:childTnLst>
                                    <p:set>
                                      <p:cBhvr>
                                        <p:cTn id="49" dur="1" fill="hold">
                                          <p:stCondLst>
                                            <p:cond delay="0"/>
                                          </p:stCondLst>
                                        </p:cTn>
                                        <p:tgtEl>
                                          <p:spTgt spid="126"/>
                                        </p:tgtEl>
                                        <p:attrNameLst>
                                          <p:attrName>style.visibility</p:attrName>
                                        </p:attrNameLst>
                                      </p:cBhvr>
                                      <p:to>
                                        <p:strVal val="visible"/>
                                      </p:to>
                                    </p:set>
                                    <p:anim calcmode="lin" valueType="num">
                                      <p:cBhvr additive="base">
                                        <p:cTn id="50" dur="750" fill="hold"/>
                                        <p:tgtEl>
                                          <p:spTgt spid="126"/>
                                        </p:tgtEl>
                                        <p:attrNameLst>
                                          <p:attrName>ppt_x</p:attrName>
                                        </p:attrNameLst>
                                      </p:cBhvr>
                                      <p:tavLst>
                                        <p:tav tm="0">
                                          <p:val>
                                            <p:strVal val="#ppt_x"/>
                                          </p:val>
                                        </p:tav>
                                        <p:tav tm="100000">
                                          <p:val>
                                            <p:strVal val="#ppt_x"/>
                                          </p:val>
                                        </p:tav>
                                      </p:tavLst>
                                    </p:anim>
                                    <p:anim calcmode="lin" valueType="num">
                                      <p:cBhvr additive="base">
                                        <p:cTn id="51" dur="750" fill="hold"/>
                                        <p:tgtEl>
                                          <p:spTgt spid="126"/>
                                        </p:tgtEl>
                                        <p:attrNameLst>
                                          <p:attrName>ppt_y</p:attrName>
                                        </p:attrNameLst>
                                      </p:cBhvr>
                                      <p:tavLst>
                                        <p:tav tm="0">
                                          <p:val>
                                            <p:strVal val="1+#ppt_h/2"/>
                                          </p:val>
                                        </p:tav>
                                        <p:tav tm="100000">
                                          <p:val>
                                            <p:strVal val="#ppt_y"/>
                                          </p:val>
                                        </p:tav>
                                      </p:tavLst>
                                    </p:anim>
                                  </p:childTnLst>
                                </p:cTn>
                              </p:par>
                              <p:par>
                                <p:cTn id="52" presetID="2" presetClass="entr" presetSubtype="4" decel="100000" fill="hold" nodeType="withEffect">
                                  <p:stCondLst>
                                    <p:cond delay="2000"/>
                                  </p:stCondLst>
                                  <p:childTnLst>
                                    <p:set>
                                      <p:cBhvr>
                                        <p:cTn id="53" dur="1" fill="hold">
                                          <p:stCondLst>
                                            <p:cond delay="0"/>
                                          </p:stCondLst>
                                        </p:cTn>
                                        <p:tgtEl>
                                          <p:spTgt spid="108"/>
                                        </p:tgtEl>
                                        <p:attrNameLst>
                                          <p:attrName>style.visibility</p:attrName>
                                        </p:attrNameLst>
                                      </p:cBhvr>
                                      <p:to>
                                        <p:strVal val="visible"/>
                                      </p:to>
                                    </p:set>
                                    <p:anim calcmode="lin" valueType="num">
                                      <p:cBhvr additive="base">
                                        <p:cTn id="54" dur="750" fill="hold"/>
                                        <p:tgtEl>
                                          <p:spTgt spid="108"/>
                                        </p:tgtEl>
                                        <p:attrNameLst>
                                          <p:attrName>ppt_x</p:attrName>
                                        </p:attrNameLst>
                                      </p:cBhvr>
                                      <p:tavLst>
                                        <p:tav tm="0">
                                          <p:val>
                                            <p:strVal val="#ppt_x"/>
                                          </p:val>
                                        </p:tav>
                                        <p:tav tm="100000">
                                          <p:val>
                                            <p:strVal val="#ppt_x"/>
                                          </p:val>
                                        </p:tav>
                                      </p:tavLst>
                                    </p:anim>
                                    <p:anim calcmode="lin" valueType="num">
                                      <p:cBhvr additive="base">
                                        <p:cTn id="55" dur="750" fill="hold"/>
                                        <p:tgtEl>
                                          <p:spTgt spid="108"/>
                                        </p:tgtEl>
                                        <p:attrNameLst>
                                          <p:attrName>ppt_y</p:attrName>
                                        </p:attrNameLst>
                                      </p:cBhvr>
                                      <p:tavLst>
                                        <p:tav tm="0">
                                          <p:val>
                                            <p:strVal val="1+#ppt_h/2"/>
                                          </p:val>
                                        </p:tav>
                                        <p:tav tm="100000">
                                          <p:val>
                                            <p:strVal val="#ppt_y"/>
                                          </p:val>
                                        </p:tav>
                                      </p:tavLst>
                                    </p:anim>
                                  </p:childTnLst>
                                </p:cTn>
                              </p:par>
                              <p:par>
                                <p:cTn id="56" presetID="2" presetClass="entr" presetSubtype="4" decel="100000" fill="hold" nodeType="withEffect">
                                  <p:stCondLst>
                                    <p:cond delay="2750"/>
                                  </p:stCondLst>
                                  <p:childTnLst>
                                    <p:set>
                                      <p:cBhvr>
                                        <p:cTn id="57" dur="1" fill="hold">
                                          <p:stCondLst>
                                            <p:cond delay="0"/>
                                          </p:stCondLst>
                                        </p:cTn>
                                        <p:tgtEl>
                                          <p:spTgt spid="116"/>
                                        </p:tgtEl>
                                        <p:attrNameLst>
                                          <p:attrName>style.visibility</p:attrName>
                                        </p:attrNameLst>
                                      </p:cBhvr>
                                      <p:to>
                                        <p:strVal val="visible"/>
                                      </p:to>
                                    </p:set>
                                    <p:anim calcmode="lin" valueType="num">
                                      <p:cBhvr additive="base">
                                        <p:cTn id="58" dur="750" fill="hold"/>
                                        <p:tgtEl>
                                          <p:spTgt spid="116"/>
                                        </p:tgtEl>
                                        <p:attrNameLst>
                                          <p:attrName>ppt_x</p:attrName>
                                        </p:attrNameLst>
                                      </p:cBhvr>
                                      <p:tavLst>
                                        <p:tav tm="0">
                                          <p:val>
                                            <p:strVal val="#ppt_x"/>
                                          </p:val>
                                        </p:tav>
                                        <p:tav tm="100000">
                                          <p:val>
                                            <p:strVal val="#ppt_x"/>
                                          </p:val>
                                        </p:tav>
                                      </p:tavLst>
                                    </p:anim>
                                    <p:anim calcmode="lin" valueType="num">
                                      <p:cBhvr additive="base">
                                        <p:cTn id="59" dur="750" fill="hold"/>
                                        <p:tgtEl>
                                          <p:spTgt spid="116"/>
                                        </p:tgtEl>
                                        <p:attrNameLst>
                                          <p:attrName>ppt_y</p:attrName>
                                        </p:attrNameLst>
                                      </p:cBhvr>
                                      <p:tavLst>
                                        <p:tav tm="0">
                                          <p:val>
                                            <p:strVal val="1+#ppt_h/2"/>
                                          </p:val>
                                        </p:tav>
                                        <p:tav tm="100000">
                                          <p:val>
                                            <p:strVal val="#ppt_y"/>
                                          </p:val>
                                        </p:tav>
                                      </p:tavLst>
                                    </p:anim>
                                  </p:childTnLst>
                                </p:cTn>
                              </p:par>
                              <p:par>
                                <p:cTn id="60" presetID="2" presetClass="entr" presetSubtype="4" decel="100000" fill="hold" nodeType="withEffect">
                                  <p:stCondLst>
                                    <p:cond delay="3000"/>
                                  </p:stCondLst>
                                  <p:childTnLst>
                                    <p:set>
                                      <p:cBhvr>
                                        <p:cTn id="61" dur="1" fill="hold">
                                          <p:stCondLst>
                                            <p:cond delay="0"/>
                                          </p:stCondLst>
                                        </p:cTn>
                                        <p:tgtEl>
                                          <p:spTgt spid="112"/>
                                        </p:tgtEl>
                                        <p:attrNameLst>
                                          <p:attrName>style.visibility</p:attrName>
                                        </p:attrNameLst>
                                      </p:cBhvr>
                                      <p:to>
                                        <p:strVal val="visible"/>
                                      </p:to>
                                    </p:set>
                                    <p:anim calcmode="lin" valueType="num">
                                      <p:cBhvr additive="base">
                                        <p:cTn id="62" dur="750" fill="hold"/>
                                        <p:tgtEl>
                                          <p:spTgt spid="112"/>
                                        </p:tgtEl>
                                        <p:attrNameLst>
                                          <p:attrName>ppt_x</p:attrName>
                                        </p:attrNameLst>
                                      </p:cBhvr>
                                      <p:tavLst>
                                        <p:tav tm="0">
                                          <p:val>
                                            <p:strVal val="#ppt_x"/>
                                          </p:val>
                                        </p:tav>
                                        <p:tav tm="100000">
                                          <p:val>
                                            <p:strVal val="#ppt_x"/>
                                          </p:val>
                                        </p:tav>
                                      </p:tavLst>
                                    </p:anim>
                                    <p:anim calcmode="lin" valueType="num">
                                      <p:cBhvr additive="base">
                                        <p:cTn id="63" dur="750" fill="hold"/>
                                        <p:tgtEl>
                                          <p:spTgt spid="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a:extLst>
              <a:ext uri="{FF2B5EF4-FFF2-40B4-BE49-F238E27FC236}">
                <a16:creationId xmlns:a16="http://schemas.microsoft.com/office/drawing/2014/main" id="{9EA4144B-82AF-4DF2-ADE9-60179E00073F}"/>
              </a:ext>
            </a:extLst>
          </p:cNvPr>
          <p:cNvGrpSpPr/>
          <p:nvPr/>
        </p:nvGrpSpPr>
        <p:grpSpPr>
          <a:xfrm>
            <a:off x="3390898" y="419177"/>
            <a:ext cx="5410202" cy="1073532"/>
            <a:chOff x="3390898" y="419177"/>
            <a:chExt cx="5410202" cy="1073532"/>
          </a:xfrm>
        </p:grpSpPr>
        <p:sp>
          <p:nvSpPr>
            <p:cNvPr id="37" name="文本框 36">
              <a:extLst>
                <a:ext uri="{FF2B5EF4-FFF2-40B4-BE49-F238E27FC236}">
                  <a16:creationId xmlns:a16="http://schemas.microsoft.com/office/drawing/2014/main" id="{736CE231-6CBE-4F19-B8B1-D51617696DDE}"/>
                </a:ext>
              </a:extLst>
            </p:cNvPr>
            <p:cNvSpPr txBox="1"/>
            <p:nvPr/>
          </p:nvSpPr>
          <p:spPr>
            <a:xfrm>
              <a:off x="5182928" y="419177"/>
              <a:ext cx="1826142"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dirty="0">
                  <a:solidFill>
                    <a:srgbClr val="00BCD4"/>
                  </a:solidFill>
                  <a:cs typeface="+mn-ea"/>
                  <a:sym typeface="+mn-lt"/>
                </a:rPr>
                <a:t>Project progress</a:t>
              </a:r>
            </a:p>
          </p:txBody>
        </p:sp>
        <p:sp>
          <p:nvSpPr>
            <p:cNvPr id="38" name="文本框 37">
              <a:extLst>
                <a:ext uri="{FF2B5EF4-FFF2-40B4-BE49-F238E27FC236}">
                  <a16:creationId xmlns:a16="http://schemas.microsoft.com/office/drawing/2014/main" id="{A305066D-43BA-481E-B559-83071FABF0AE}"/>
                </a:ext>
              </a:extLst>
            </p:cNvPr>
            <p:cNvSpPr txBox="1"/>
            <p:nvPr/>
          </p:nvSpPr>
          <p:spPr>
            <a:xfrm>
              <a:off x="3390898" y="996419"/>
              <a:ext cx="5410202" cy="49629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bg1">
                      <a:lumMod val="65000"/>
                    </a:schemeClr>
                  </a:solidFill>
                  <a:effectLst/>
                  <a:uLnTx/>
                  <a:uFillTx/>
                  <a:cs typeface="+mn-ea"/>
                  <a:sym typeface="+mn-lt"/>
                </a:rPr>
                <a:t>The user can demonstrate on a projector or computer, or print the presentation and make it into a film to be used in a wider field</a:t>
              </a:r>
            </a:p>
          </p:txBody>
        </p:sp>
      </p:grpSp>
      <p:pic>
        <p:nvPicPr>
          <p:cNvPr id="39" name="图片占位符 41">
            <a:extLst>
              <a:ext uri="{FF2B5EF4-FFF2-40B4-BE49-F238E27FC236}">
                <a16:creationId xmlns:a16="http://schemas.microsoft.com/office/drawing/2014/main" id="{F869783B-15BF-4CE4-B067-8975D29A727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16543" y="2059437"/>
            <a:ext cx="4066385" cy="4060097"/>
          </a:xfrm>
          <a:custGeom>
            <a:avLst/>
            <a:gdLst>
              <a:gd name="connsiteX0" fmla="*/ 3248078 w 6496156"/>
              <a:gd name="connsiteY0" fmla="*/ 0 h 6496156"/>
              <a:gd name="connsiteX1" fmla="*/ 6496156 w 6496156"/>
              <a:gd name="connsiteY1" fmla="*/ 3248078 h 6496156"/>
              <a:gd name="connsiteX2" fmla="*/ 3248078 w 6496156"/>
              <a:gd name="connsiteY2" fmla="*/ 6496156 h 6496156"/>
              <a:gd name="connsiteX3" fmla="*/ 0 w 6496156"/>
              <a:gd name="connsiteY3" fmla="*/ 3248078 h 6496156"/>
              <a:gd name="connsiteX4" fmla="*/ 3248078 w 6496156"/>
              <a:gd name="connsiteY4" fmla="*/ 0 h 649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6156" h="6496156">
                <a:moveTo>
                  <a:pt x="3248078" y="0"/>
                </a:moveTo>
                <a:cubicBezTo>
                  <a:pt x="5041942" y="0"/>
                  <a:pt x="6496156" y="1454214"/>
                  <a:pt x="6496156" y="3248078"/>
                </a:cubicBezTo>
                <a:cubicBezTo>
                  <a:pt x="6496156" y="5041942"/>
                  <a:pt x="5041942" y="6496156"/>
                  <a:pt x="3248078" y="6496156"/>
                </a:cubicBezTo>
                <a:cubicBezTo>
                  <a:pt x="1454214" y="6496156"/>
                  <a:pt x="0" y="5041942"/>
                  <a:pt x="0" y="3248078"/>
                </a:cubicBezTo>
                <a:cubicBezTo>
                  <a:pt x="0" y="1454214"/>
                  <a:pt x="1454214" y="0"/>
                  <a:pt x="3248078" y="0"/>
                </a:cubicBezTo>
                <a:close/>
              </a:path>
            </a:pathLst>
          </a:custGeom>
        </p:spPr>
      </p:pic>
      <p:grpSp>
        <p:nvGrpSpPr>
          <p:cNvPr id="40" name="Group 27">
            <a:extLst>
              <a:ext uri="{FF2B5EF4-FFF2-40B4-BE49-F238E27FC236}">
                <a16:creationId xmlns:a16="http://schemas.microsoft.com/office/drawing/2014/main" id="{D3840D65-A3EB-42DD-98A5-1E8D14B3559C}"/>
              </a:ext>
            </a:extLst>
          </p:cNvPr>
          <p:cNvGrpSpPr/>
          <p:nvPr/>
        </p:nvGrpSpPr>
        <p:grpSpPr>
          <a:xfrm>
            <a:off x="6564273" y="3069779"/>
            <a:ext cx="4782552" cy="1186238"/>
            <a:chOff x="10793235" y="3854868"/>
            <a:chExt cx="7652084" cy="1897982"/>
          </a:xfrm>
        </p:grpSpPr>
        <p:sp>
          <p:nvSpPr>
            <p:cNvPr id="41" name="Rectangle: Rounded Corners 2">
              <a:extLst>
                <a:ext uri="{FF2B5EF4-FFF2-40B4-BE49-F238E27FC236}">
                  <a16:creationId xmlns:a16="http://schemas.microsoft.com/office/drawing/2014/main" id="{83090F33-3B59-4AC0-AB33-251F8AAA1C6D}"/>
                </a:ext>
              </a:extLst>
            </p:cNvPr>
            <p:cNvSpPr/>
            <p:nvPr/>
          </p:nvSpPr>
          <p:spPr>
            <a:xfrm>
              <a:off x="10793235" y="3854868"/>
              <a:ext cx="7652084" cy="1897982"/>
            </a:xfrm>
            <a:prstGeom prst="roundRect">
              <a:avLst>
                <a:gd name="adj" fmla="val 1612"/>
              </a:avLst>
            </a:prstGeom>
            <a:solidFill>
              <a:srgbClr val="00BCD4"/>
            </a:solidFill>
            <a:ln>
              <a:noFill/>
            </a:ln>
            <a:effectLst>
              <a:outerShdw blurRad="711200" dist="304800" dir="5400000" sx="90000" sy="9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a:cs typeface="+mn-ea"/>
                <a:sym typeface="+mn-lt"/>
              </a:endParaRPr>
            </a:p>
          </p:txBody>
        </p:sp>
        <p:grpSp>
          <p:nvGrpSpPr>
            <p:cNvPr id="42" name="Group 9">
              <a:extLst>
                <a:ext uri="{FF2B5EF4-FFF2-40B4-BE49-F238E27FC236}">
                  <a16:creationId xmlns:a16="http://schemas.microsoft.com/office/drawing/2014/main" id="{AAAE0C5F-7A44-4349-B8AD-3005A5D8AFAE}"/>
                </a:ext>
              </a:extLst>
            </p:cNvPr>
            <p:cNvGrpSpPr/>
            <p:nvPr/>
          </p:nvGrpSpPr>
          <p:grpSpPr>
            <a:xfrm>
              <a:off x="11135291" y="4459914"/>
              <a:ext cx="464344" cy="464344"/>
              <a:chOff x="8216107" y="2577307"/>
              <a:chExt cx="464344" cy="464344"/>
            </a:xfrm>
            <a:solidFill>
              <a:schemeClr val="bg1"/>
            </a:solidFill>
          </p:grpSpPr>
          <p:sp>
            <p:nvSpPr>
              <p:cNvPr id="45" name="AutoShape 52">
                <a:extLst>
                  <a:ext uri="{FF2B5EF4-FFF2-40B4-BE49-F238E27FC236}">
                    <a16:creationId xmlns:a16="http://schemas.microsoft.com/office/drawing/2014/main" id="{D9F0A7EE-ECEE-485F-9C81-628AB6988EA7}"/>
                  </a:ext>
                </a:extLst>
              </p:cNvPr>
              <p:cNvSpPr>
                <a:spLocks/>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46" name="AutoShape 53">
                <a:extLst>
                  <a:ext uri="{FF2B5EF4-FFF2-40B4-BE49-F238E27FC236}">
                    <a16:creationId xmlns:a16="http://schemas.microsoft.com/office/drawing/2014/main" id="{63B85262-7482-44A4-AB76-F69DE7EF5EDF}"/>
                  </a:ext>
                </a:extLst>
              </p:cNvPr>
              <p:cNvSpPr>
                <a:spLocks/>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47" name="AutoShape 54">
                <a:extLst>
                  <a:ext uri="{FF2B5EF4-FFF2-40B4-BE49-F238E27FC236}">
                    <a16:creationId xmlns:a16="http://schemas.microsoft.com/office/drawing/2014/main" id="{30722C93-5D71-41BA-95FB-7CA47118F4C7}"/>
                  </a:ext>
                </a:extLst>
              </p:cNvPr>
              <p:cNvSpPr>
                <a:spLocks/>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48" name="AutoShape 55">
                <a:extLst>
                  <a:ext uri="{FF2B5EF4-FFF2-40B4-BE49-F238E27FC236}">
                    <a16:creationId xmlns:a16="http://schemas.microsoft.com/office/drawing/2014/main" id="{BB1F009C-F691-4FCE-BDE5-26AF0396E8E0}"/>
                  </a:ext>
                </a:extLst>
              </p:cNvPr>
              <p:cNvSpPr>
                <a:spLocks/>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grpSp>
        <p:sp>
          <p:nvSpPr>
            <p:cNvPr id="43" name="Rectangle 22">
              <a:extLst>
                <a:ext uri="{FF2B5EF4-FFF2-40B4-BE49-F238E27FC236}">
                  <a16:creationId xmlns:a16="http://schemas.microsoft.com/office/drawing/2014/main" id="{9C9077BC-4E15-4AE2-B9F0-C3B04C50BEB9}"/>
                </a:ext>
              </a:extLst>
            </p:cNvPr>
            <p:cNvSpPr/>
            <p:nvPr/>
          </p:nvSpPr>
          <p:spPr>
            <a:xfrm>
              <a:off x="12353746" y="4059806"/>
              <a:ext cx="3379692" cy="455715"/>
            </a:xfrm>
            <a:prstGeom prst="rect">
              <a:avLst/>
            </a:prstGeom>
          </p:spPr>
          <p:txBody>
            <a:bodyPr wrap="square">
              <a:spAutoFit/>
            </a:bodyPr>
            <a:lstStyle/>
            <a:p>
              <a:r>
                <a:rPr lang="zh-CN" altLang="en-US" sz="1251" dirty="0">
                  <a:solidFill>
                    <a:schemeClr val="bg1"/>
                  </a:solidFill>
                  <a:cs typeface="+mn-ea"/>
                  <a:sym typeface="+mn-lt"/>
                </a:rPr>
                <a:t>Click to add your title</a:t>
              </a:r>
              <a:endParaRPr lang="en-US" altLang="zh-CN" sz="1251" dirty="0">
                <a:solidFill>
                  <a:schemeClr val="bg1"/>
                </a:solidFill>
                <a:cs typeface="+mn-ea"/>
                <a:sym typeface="+mn-lt"/>
              </a:endParaRPr>
            </a:p>
          </p:txBody>
        </p:sp>
        <p:sp>
          <p:nvSpPr>
            <p:cNvPr id="44" name="Rectangle 23">
              <a:extLst>
                <a:ext uri="{FF2B5EF4-FFF2-40B4-BE49-F238E27FC236}">
                  <a16:creationId xmlns:a16="http://schemas.microsoft.com/office/drawing/2014/main" id="{40DC67AA-7746-4C84-B31B-F1FC28DA69EF}"/>
                </a:ext>
              </a:extLst>
            </p:cNvPr>
            <p:cNvSpPr/>
            <p:nvPr/>
          </p:nvSpPr>
          <p:spPr>
            <a:xfrm>
              <a:off x="12353746" y="4459913"/>
              <a:ext cx="3816698" cy="642843"/>
            </a:xfrm>
            <a:prstGeom prst="rect">
              <a:avLst/>
            </a:prstGeom>
          </p:spPr>
          <p:txBody>
            <a:bodyPr wrap="square">
              <a:spAutoFit/>
            </a:bodyPr>
            <a:lstStyle/>
            <a:p>
              <a:pPr>
                <a:lnSpc>
                  <a:spcPct val="120000"/>
                </a:lnSpc>
              </a:pPr>
              <a:r>
                <a:rPr lang="zh-CN" altLang="en-US" sz="875" dirty="0">
                  <a:solidFill>
                    <a:schemeClr val="bg1"/>
                  </a:solidFill>
                  <a:cs typeface="+mn-ea"/>
                  <a:sym typeface="+mn-lt"/>
                </a:rPr>
                <a:t>After your content is typed here, or by copying your text, select Paste in this box and choose to keep only the text.</a:t>
              </a:r>
              <a:endParaRPr lang="id-ID" altLang="zh-CN" sz="875" i="1" dirty="0">
                <a:solidFill>
                  <a:schemeClr val="bg1"/>
                </a:solidFill>
                <a:cs typeface="+mn-ea"/>
                <a:sym typeface="+mn-lt"/>
              </a:endParaRPr>
            </a:p>
          </p:txBody>
        </p:sp>
      </p:grpSp>
      <p:grpSp>
        <p:nvGrpSpPr>
          <p:cNvPr id="49" name="Group 1">
            <a:extLst>
              <a:ext uri="{FF2B5EF4-FFF2-40B4-BE49-F238E27FC236}">
                <a16:creationId xmlns:a16="http://schemas.microsoft.com/office/drawing/2014/main" id="{1CFCEE71-6D11-42D2-8518-132933DC04CC}"/>
              </a:ext>
            </a:extLst>
          </p:cNvPr>
          <p:cNvGrpSpPr/>
          <p:nvPr/>
        </p:nvGrpSpPr>
        <p:grpSpPr>
          <a:xfrm>
            <a:off x="6564272" y="2216604"/>
            <a:ext cx="4782552" cy="724088"/>
            <a:chOff x="10793235" y="2489785"/>
            <a:chExt cx="7652084" cy="1158541"/>
          </a:xfrm>
        </p:grpSpPr>
        <p:sp>
          <p:nvSpPr>
            <p:cNvPr id="50" name="Rectangle: Rounded Corners 3">
              <a:extLst>
                <a:ext uri="{FF2B5EF4-FFF2-40B4-BE49-F238E27FC236}">
                  <a16:creationId xmlns:a16="http://schemas.microsoft.com/office/drawing/2014/main" id="{01EFA4AD-40F7-42FE-B75F-D25CB0B68A2F}"/>
                </a:ext>
              </a:extLst>
            </p:cNvPr>
            <p:cNvSpPr/>
            <p:nvPr/>
          </p:nvSpPr>
          <p:spPr>
            <a:xfrm>
              <a:off x="10793235" y="2489785"/>
              <a:ext cx="7652084" cy="1158541"/>
            </a:xfrm>
            <a:prstGeom prst="roundRect">
              <a:avLst>
                <a:gd name="adj" fmla="val 1612"/>
              </a:avLst>
            </a:prstGeom>
            <a:solidFill>
              <a:schemeClr val="bg1"/>
            </a:solidFill>
            <a:ln>
              <a:noFill/>
            </a:ln>
            <a:effectLst>
              <a:outerShdw blurRad="317500" dist="190500" dir="5400000" sx="90000" sy="9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a:cs typeface="+mn-ea"/>
                <a:sym typeface="+mn-lt"/>
              </a:endParaRPr>
            </a:p>
          </p:txBody>
        </p:sp>
        <p:grpSp>
          <p:nvGrpSpPr>
            <p:cNvPr id="51" name="Group 18">
              <a:extLst>
                <a:ext uri="{FF2B5EF4-FFF2-40B4-BE49-F238E27FC236}">
                  <a16:creationId xmlns:a16="http://schemas.microsoft.com/office/drawing/2014/main" id="{662C5970-22B4-47E0-82BF-D057FB317601}"/>
                </a:ext>
              </a:extLst>
            </p:cNvPr>
            <p:cNvGrpSpPr/>
            <p:nvPr/>
          </p:nvGrpSpPr>
          <p:grpSpPr>
            <a:xfrm>
              <a:off x="11134894" y="2873396"/>
              <a:ext cx="465138" cy="391319"/>
              <a:chOff x="5356342" y="3093565"/>
              <a:chExt cx="465138" cy="391319"/>
            </a:xfrm>
            <a:solidFill>
              <a:schemeClr val="tx1">
                <a:lumMod val="65000"/>
                <a:lumOff val="35000"/>
              </a:schemeClr>
            </a:solidFill>
          </p:grpSpPr>
          <p:sp>
            <p:nvSpPr>
              <p:cNvPr id="53" name="AutoShape 120">
                <a:extLst>
                  <a:ext uri="{FF2B5EF4-FFF2-40B4-BE49-F238E27FC236}">
                    <a16:creationId xmlns:a16="http://schemas.microsoft.com/office/drawing/2014/main" id="{FE9928C9-89F7-4C20-A715-B8A280C4C753}"/>
                  </a:ext>
                </a:extLst>
              </p:cNvPr>
              <p:cNvSpPr>
                <a:spLocks/>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54" name="AutoShape 121">
                <a:extLst>
                  <a:ext uri="{FF2B5EF4-FFF2-40B4-BE49-F238E27FC236}">
                    <a16:creationId xmlns:a16="http://schemas.microsoft.com/office/drawing/2014/main" id="{AD176BDE-A605-4636-A309-6C2225CEC190}"/>
                  </a:ext>
                </a:extLst>
              </p:cNvPr>
              <p:cNvSpPr>
                <a:spLocks/>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55" name="AutoShape 122">
                <a:extLst>
                  <a:ext uri="{FF2B5EF4-FFF2-40B4-BE49-F238E27FC236}">
                    <a16:creationId xmlns:a16="http://schemas.microsoft.com/office/drawing/2014/main" id="{507C1157-712D-4715-B217-5614C762C807}"/>
                  </a:ext>
                </a:extLst>
              </p:cNvPr>
              <p:cNvSpPr>
                <a:spLocks/>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grpSp>
        <p:sp>
          <p:nvSpPr>
            <p:cNvPr id="52" name="Rectangle 24">
              <a:extLst>
                <a:ext uri="{FF2B5EF4-FFF2-40B4-BE49-F238E27FC236}">
                  <a16:creationId xmlns:a16="http://schemas.microsoft.com/office/drawing/2014/main" id="{11E2F265-740A-4E2F-A1E0-FAC94BA568BB}"/>
                </a:ext>
              </a:extLst>
            </p:cNvPr>
            <p:cNvSpPr/>
            <p:nvPr/>
          </p:nvSpPr>
          <p:spPr>
            <a:xfrm>
              <a:off x="12353746" y="2868999"/>
              <a:ext cx="3379692" cy="455715"/>
            </a:xfrm>
            <a:prstGeom prst="rect">
              <a:avLst/>
            </a:prstGeom>
          </p:spPr>
          <p:txBody>
            <a:bodyPr wrap="square">
              <a:spAutoFit/>
            </a:bodyPr>
            <a:lstStyle/>
            <a:p>
              <a:r>
                <a:rPr lang="zh-CN" altLang="en-US" sz="1251" dirty="0">
                  <a:solidFill>
                    <a:schemeClr val="tx1">
                      <a:lumMod val="75000"/>
                      <a:lumOff val="25000"/>
                    </a:schemeClr>
                  </a:solidFill>
                  <a:cs typeface="+mn-ea"/>
                  <a:sym typeface="+mn-lt"/>
                </a:rPr>
                <a:t>Click to add your title</a:t>
              </a:r>
              <a:endParaRPr lang="en-US" altLang="zh-CN" sz="1251" dirty="0">
                <a:solidFill>
                  <a:schemeClr val="tx1">
                    <a:lumMod val="75000"/>
                    <a:lumOff val="25000"/>
                  </a:schemeClr>
                </a:solidFill>
                <a:cs typeface="+mn-ea"/>
                <a:sym typeface="+mn-lt"/>
              </a:endParaRPr>
            </a:p>
          </p:txBody>
        </p:sp>
      </p:grpSp>
      <p:grpSp>
        <p:nvGrpSpPr>
          <p:cNvPr id="56" name="Group 29">
            <a:extLst>
              <a:ext uri="{FF2B5EF4-FFF2-40B4-BE49-F238E27FC236}">
                <a16:creationId xmlns:a16="http://schemas.microsoft.com/office/drawing/2014/main" id="{0BC04D61-9B76-4F83-8B78-8C2D34F4C89F}"/>
              </a:ext>
            </a:extLst>
          </p:cNvPr>
          <p:cNvGrpSpPr/>
          <p:nvPr/>
        </p:nvGrpSpPr>
        <p:grpSpPr>
          <a:xfrm>
            <a:off x="6564273" y="4385109"/>
            <a:ext cx="4782552" cy="724088"/>
            <a:chOff x="10793235" y="5959391"/>
            <a:chExt cx="7652084" cy="1158541"/>
          </a:xfrm>
        </p:grpSpPr>
        <p:sp>
          <p:nvSpPr>
            <p:cNvPr id="57" name="Rectangle: Rounded Corners 4">
              <a:extLst>
                <a:ext uri="{FF2B5EF4-FFF2-40B4-BE49-F238E27FC236}">
                  <a16:creationId xmlns:a16="http://schemas.microsoft.com/office/drawing/2014/main" id="{0597534B-4658-4C52-88FF-727E9DA72902}"/>
                </a:ext>
              </a:extLst>
            </p:cNvPr>
            <p:cNvSpPr/>
            <p:nvPr/>
          </p:nvSpPr>
          <p:spPr>
            <a:xfrm>
              <a:off x="10793235" y="5959391"/>
              <a:ext cx="7652084" cy="1158541"/>
            </a:xfrm>
            <a:prstGeom prst="roundRect">
              <a:avLst>
                <a:gd name="adj" fmla="val 1612"/>
              </a:avLst>
            </a:prstGeom>
            <a:solidFill>
              <a:schemeClr val="bg1"/>
            </a:solidFill>
            <a:ln>
              <a:noFill/>
            </a:ln>
            <a:effectLst>
              <a:outerShdw blurRad="317500" dist="190500" dir="5400000" sx="90000" sy="9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a:cs typeface="+mn-ea"/>
                <a:sym typeface="+mn-lt"/>
              </a:endParaRPr>
            </a:p>
          </p:txBody>
        </p:sp>
        <p:grpSp>
          <p:nvGrpSpPr>
            <p:cNvPr id="58" name="Group 6">
              <a:extLst>
                <a:ext uri="{FF2B5EF4-FFF2-40B4-BE49-F238E27FC236}">
                  <a16:creationId xmlns:a16="http://schemas.microsoft.com/office/drawing/2014/main" id="{9D420036-202F-47D3-AF43-C0AF49B9ED53}"/>
                </a:ext>
              </a:extLst>
            </p:cNvPr>
            <p:cNvGrpSpPr/>
            <p:nvPr/>
          </p:nvGrpSpPr>
          <p:grpSpPr>
            <a:xfrm>
              <a:off x="11207523" y="6306092"/>
              <a:ext cx="319881" cy="465138"/>
              <a:chOff x="10146507" y="3505994"/>
              <a:chExt cx="319881" cy="465138"/>
            </a:xfrm>
            <a:solidFill>
              <a:schemeClr val="tx1">
                <a:lumMod val="65000"/>
                <a:lumOff val="35000"/>
              </a:schemeClr>
            </a:solidFill>
          </p:grpSpPr>
          <p:sp>
            <p:nvSpPr>
              <p:cNvPr id="60" name="AutoShape 30">
                <a:extLst>
                  <a:ext uri="{FF2B5EF4-FFF2-40B4-BE49-F238E27FC236}">
                    <a16:creationId xmlns:a16="http://schemas.microsoft.com/office/drawing/2014/main" id="{AE38E357-966E-4E51-B851-3C8FA823182B}"/>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61" name="AutoShape 31">
                <a:extLst>
                  <a:ext uri="{FF2B5EF4-FFF2-40B4-BE49-F238E27FC236}">
                    <a16:creationId xmlns:a16="http://schemas.microsoft.com/office/drawing/2014/main" id="{CE16AD9C-DAE0-4292-BC13-8A0FA4B68DC2}"/>
                  </a:ext>
                </a:extLst>
              </p:cNvPr>
              <p:cNvSpPr>
                <a:spLocks/>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grpSp>
        <p:sp>
          <p:nvSpPr>
            <p:cNvPr id="59" name="Rectangle 25">
              <a:extLst>
                <a:ext uri="{FF2B5EF4-FFF2-40B4-BE49-F238E27FC236}">
                  <a16:creationId xmlns:a16="http://schemas.microsoft.com/office/drawing/2014/main" id="{E603B3DA-FA5E-461B-82FF-A7FB7F77AD52}"/>
                </a:ext>
              </a:extLst>
            </p:cNvPr>
            <p:cNvSpPr/>
            <p:nvPr/>
          </p:nvSpPr>
          <p:spPr>
            <a:xfrm>
              <a:off x="12353746" y="6338605"/>
              <a:ext cx="3379692" cy="455715"/>
            </a:xfrm>
            <a:prstGeom prst="rect">
              <a:avLst/>
            </a:prstGeom>
          </p:spPr>
          <p:txBody>
            <a:bodyPr wrap="square">
              <a:spAutoFit/>
            </a:bodyPr>
            <a:lstStyle/>
            <a:p>
              <a:r>
                <a:rPr lang="zh-CN" altLang="en-US" sz="1251" dirty="0">
                  <a:solidFill>
                    <a:schemeClr val="tx1">
                      <a:lumMod val="75000"/>
                      <a:lumOff val="25000"/>
                    </a:schemeClr>
                  </a:solidFill>
                  <a:cs typeface="+mn-ea"/>
                  <a:sym typeface="+mn-lt"/>
                </a:rPr>
                <a:t>Click to add your title</a:t>
              </a:r>
              <a:endParaRPr lang="en-US" altLang="zh-CN" sz="1251" dirty="0">
                <a:solidFill>
                  <a:schemeClr val="tx1">
                    <a:lumMod val="75000"/>
                    <a:lumOff val="25000"/>
                  </a:schemeClr>
                </a:solidFill>
                <a:cs typeface="+mn-ea"/>
                <a:sym typeface="+mn-lt"/>
              </a:endParaRPr>
            </a:p>
          </p:txBody>
        </p:sp>
      </p:grpSp>
      <p:grpSp>
        <p:nvGrpSpPr>
          <p:cNvPr id="62" name="Group 31">
            <a:extLst>
              <a:ext uri="{FF2B5EF4-FFF2-40B4-BE49-F238E27FC236}">
                <a16:creationId xmlns:a16="http://schemas.microsoft.com/office/drawing/2014/main" id="{221603D0-7410-47CD-AA30-C013C33B1A66}"/>
              </a:ext>
            </a:extLst>
          </p:cNvPr>
          <p:cNvGrpSpPr/>
          <p:nvPr/>
        </p:nvGrpSpPr>
        <p:grpSpPr>
          <a:xfrm>
            <a:off x="6564273" y="5238288"/>
            <a:ext cx="4782552" cy="724088"/>
            <a:chOff x="10793235" y="7324474"/>
            <a:chExt cx="7652084" cy="1158541"/>
          </a:xfrm>
        </p:grpSpPr>
        <p:sp>
          <p:nvSpPr>
            <p:cNvPr id="63" name="Rectangle: Rounded Corners 5">
              <a:extLst>
                <a:ext uri="{FF2B5EF4-FFF2-40B4-BE49-F238E27FC236}">
                  <a16:creationId xmlns:a16="http://schemas.microsoft.com/office/drawing/2014/main" id="{0087D938-2CFD-401B-BB6E-E22C8129D89D}"/>
                </a:ext>
              </a:extLst>
            </p:cNvPr>
            <p:cNvSpPr/>
            <p:nvPr/>
          </p:nvSpPr>
          <p:spPr>
            <a:xfrm>
              <a:off x="10793235" y="7324474"/>
              <a:ext cx="7652084" cy="1158541"/>
            </a:xfrm>
            <a:prstGeom prst="roundRect">
              <a:avLst>
                <a:gd name="adj" fmla="val 1612"/>
              </a:avLst>
            </a:prstGeom>
            <a:solidFill>
              <a:schemeClr val="bg1"/>
            </a:solidFill>
            <a:ln>
              <a:noFill/>
            </a:ln>
            <a:effectLst>
              <a:outerShdw blurRad="317500" dist="190500" dir="5400000" sx="90000" sy="9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a:cs typeface="+mn-ea"/>
                <a:sym typeface="+mn-lt"/>
              </a:endParaRPr>
            </a:p>
          </p:txBody>
        </p:sp>
        <p:grpSp>
          <p:nvGrpSpPr>
            <p:cNvPr id="64" name="Group 14">
              <a:extLst>
                <a:ext uri="{FF2B5EF4-FFF2-40B4-BE49-F238E27FC236}">
                  <a16:creationId xmlns:a16="http://schemas.microsoft.com/office/drawing/2014/main" id="{7DAAC12B-319A-4921-992D-D8E6FCC42295}"/>
                </a:ext>
              </a:extLst>
            </p:cNvPr>
            <p:cNvGrpSpPr/>
            <p:nvPr/>
          </p:nvGrpSpPr>
          <p:grpSpPr>
            <a:xfrm>
              <a:off x="11207919" y="7671175"/>
              <a:ext cx="319088" cy="465138"/>
              <a:chOff x="5429367" y="4908078"/>
              <a:chExt cx="319088" cy="465138"/>
            </a:xfrm>
            <a:solidFill>
              <a:schemeClr val="tx1">
                <a:lumMod val="65000"/>
                <a:lumOff val="35000"/>
              </a:schemeClr>
            </a:solidFill>
          </p:grpSpPr>
          <p:sp>
            <p:nvSpPr>
              <p:cNvPr id="66" name="AutoShape 97">
                <a:extLst>
                  <a:ext uri="{FF2B5EF4-FFF2-40B4-BE49-F238E27FC236}">
                    <a16:creationId xmlns:a16="http://schemas.microsoft.com/office/drawing/2014/main" id="{8B116449-3EF6-4D95-9501-6B491DCF7CA4}"/>
                  </a:ext>
                </a:extLst>
              </p:cNvPr>
              <p:cNvSpPr>
                <a:spLocks/>
              </p:cNvSpPr>
              <p:nvPr/>
            </p:nvSpPr>
            <p:spPr bwMode="auto">
              <a:xfrm>
                <a:off x="5429367" y="490807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67" name="AutoShape 98">
                <a:extLst>
                  <a:ext uri="{FF2B5EF4-FFF2-40B4-BE49-F238E27FC236}">
                    <a16:creationId xmlns:a16="http://schemas.microsoft.com/office/drawing/2014/main" id="{58EE592B-7BF0-49ED-A689-712655D461C5}"/>
                  </a:ext>
                </a:extLst>
              </p:cNvPr>
              <p:cNvSpPr>
                <a:spLocks/>
              </p:cNvSpPr>
              <p:nvPr/>
            </p:nvSpPr>
            <p:spPr bwMode="auto">
              <a:xfrm>
                <a:off x="5559542" y="495173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68" name="AutoShape 99">
                <a:extLst>
                  <a:ext uri="{FF2B5EF4-FFF2-40B4-BE49-F238E27FC236}">
                    <a16:creationId xmlns:a16="http://schemas.microsoft.com/office/drawing/2014/main" id="{6514673C-DF35-4EE8-8B5C-50FE13723A9A}"/>
                  </a:ext>
                </a:extLst>
              </p:cNvPr>
              <p:cNvSpPr>
                <a:spLocks/>
              </p:cNvSpPr>
              <p:nvPr/>
            </p:nvSpPr>
            <p:spPr bwMode="auto">
              <a:xfrm>
                <a:off x="5574623" y="531527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grpSp>
        <p:sp>
          <p:nvSpPr>
            <p:cNvPr id="65" name="Rectangle 26">
              <a:extLst>
                <a:ext uri="{FF2B5EF4-FFF2-40B4-BE49-F238E27FC236}">
                  <a16:creationId xmlns:a16="http://schemas.microsoft.com/office/drawing/2014/main" id="{FF7EBD7D-3492-4991-923C-F8F78AD6B207}"/>
                </a:ext>
              </a:extLst>
            </p:cNvPr>
            <p:cNvSpPr/>
            <p:nvPr/>
          </p:nvSpPr>
          <p:spPr>
            <a:xfrm>
              <a:off x="12353746" y="7703688"/>
              <a:ext cx="3379692" cy="455715"/>
            </a:xfrm>
            <a:prstGeom prst="rect">
              <a:avLst/>
            </a:prstGeom>
          </p:spPr>
          <p:txBody>
            <a:bodyPr wrap="square">
              <a:spAutoFit/>
            </a:bodyPr>
            <a:lstStyle/>
            <a:p>
              <a:r>
                <a:rPr lang="zh-CN" altLang="en-US" sz="1251" dirty="0">
                  <a:solidFill>
                    <a:schemeClr val="tx1">
                      <a:lumMod val="75000"/>
                      <a:lumOff val="25000"/>
                    </a:schemeClr>
                  </a:solidFill>
                  <a:cs typeface="+mn-ea"/>
                  <a:sym typeface="+mn-lt"/>
                </a:rPr>
                <a:t>Click to add your title</a:t>
              </a:r>
              <a:endParaRPr lang="en-US" altLang="zh-CN" sz="1251" dirty="0">
                <a:solidFill>
                  <a:schemeClr val="tx1">
                    <a:lumMod val="75000"/>
                    <a:lumOff val="25000"/>
                  </a:schemeClr>
                </a:solidFill>
                <a:cs typeface="+mn-ea"/>
                <a:sym typeface="+mn-lt"/>
              </a:endParaRPr>
            </a:p>
          </p:txBody>
        </p:sp>
      </p:grpSp>
      <p:sp>
        <p:nvSpPr>
          <p:cNvPr id="69" name="Freeform: Shape 30">
            <a:extLst>
              <a:ext uri="{FF2B5EF4-FFF2-40B4-BE49-F238E27FC236}">
                <a16:creationId xmlns:a16="http://schemas.microsoft.com/office/drawing/2014/main" id="{4BACCACE-9CB4-4060-B224-04D540A46916}"/>
              </a:ext>
            </a:extLst>
          </p:cNvPr>
          <p:cNvSpPr/>
          <p:nvPr/>
        </p:nvSpPr>
        <p:spPr>
          <a:xfrm>
            <a:off x="729134" y="1664625"/>
            <a:ext cx="4849727" cy="4849727"/>
          </a:xfrm>
          <a:custGeom>
            <a:avLst/>
            <a:gdLst>
              <a:gd name="connsiteX0" fmla="*/ 7216885 w 14433768"/>
              <a:gd name="connsiteY0" fmla="*/ 723276 h 14433768"/>
              <a:gd name="connsiteX1" fmla="*/ 723276 w 14433768"/>
              <a:gd name="connsiteY1" fmla="*/ 7216885 h 14433768"/>
              <a:gd name="connsiteX2" fmla="*/ 7216885 w 14433768"/>
              <a:gd name="connsiteY2" fmla="*/ 13710493 h 14433768"/>
              <a:gd name="connsiteX3" fmla="*/ 13710493 w 14433768"/>
              <a:gd name="connsiteY3" fmla="*/ 7216885 h 14433768"/>
              <a:gd name="connsiteX4" fmla="*/ 7216885 w 14433768"/>
              <a:gd name="connsiteY4" fmla="*/ 723276 h 14433768"/>
              <a:gd name="connsiteX5" fmla="*/ 7216884 w 14433768"/>
              <a:gd name="connsiteY5" fmla="*/ 0 h 14433768"/>
              <a:gd name="connsiteX6" fmla="*/ 14433768 w 14433768"/>
              <a:gd name="connsiteY6" fmla="*/ 7216884 h 14433768"/>
              <a:gd name="connsiteX7" fmla="*/ 7216884 w 14433768"/>
              <a:gd name="connsiteY7" fmla="*/ 14433768 h 14433768"/>
              <a:gd name="connsiteX8" fmla="*/ 0 w 14433768"/>
              <a:gd name="connsiteY8" fmla="*/ 7216884 h 14433768"/>
              <a:gd name="connsiteX9" fmla="*/ 7216884 w 14433768"/>
              <a:gd name="connsiteY9" fmla="*/ 0 h 1443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3768" h="14433768">
                <a:moveTo>
                  <a:pt x="7216885" y="723276"/>
                </a:moveTo>
                <a:cubicBezTo>
                  <a:pt x="3630564" y="723276"/>
                  <a:pt x="723276" y="3630564"/>
                  <a:pt x="723276" y="7216885"/>
                </a:cubicBezTo>
                <a:cubicBezTo>
                  <a:pt x="723276" y="10803206"/>
                  <a:pt x="3630564" y="13710493"/>
                  <a:pt x="7216885" y="13710493"/>
                </a:cubicBezTo>
                <a:cubicBezTo>
                  <a:pt x="10803206" y="13710493"/>
                  <a:pt x="13710493" y="10803206"/>
                  <a:pt x="13710493" y="7216885"/>
                </a:cubicBezTo>
                <a:cubicBezTo>
                  <a:pt x="13710493" y="3630564"/>
                  <a:pt x="10803206" y="723276"/>
                  <a:pt x="7216885" y="723276"/>
                </a:cubicBezTo>
                <a:close/>
                <a:moveTo>
                  <a:pt x="7216884" y="0"/>
                </a:moveTo>
                <a:cubicBezTo>
                  <a:pt x="11202659" y="0"/>
                  <a:pt x="14433768" y="3231109"/>
                  <a:pt x="14433768" y="7216884"/>
                </a:cubicBezTo>
                <a:cubicBezTo>
                  <a:pt x="14433768" y="11202659"/>
                  <a:pt x="11202659" y="14433768"/>
                  <a:pt x="7216884" y="14433768"/>
                </a:cubicBezTo>
                <a:cubicBezTo>
                  <a:pt x="3231109" y="14433768"/>
                  <a:pt x="0" y="11202659"/>
                  <a:pt x="0" y="7216884"/>
                </a:cubicBezTo>
                <a:cubicBezTo>
                  <a:pt x="0" y="3231109"/>
                  <a:pt x="3231109" y="0"/>
                  <a:pt x="7216884" y="0"/>
                </a:cubicBezTo>
                <a:close/>
              </a:path>
            </a:pathLst>
          </a:cu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sz="528">
              <a:cs typeface="+mn-ea"/>
              <a:sym typeface="+mn-lt"/>
            </a:endParaRPr>
          </a:p>
        </p:txBody>
      </p:sp>
      <p:grpSp>
        <p:nvGrpSpPr>
          <p:cNvPr id="70" name="Group 35">
            <a:extLst>
              <a:ext uri="{FF2B5EF4-FFF2-40B4-BE49-F238E27FC236}">
                <a16:creationId xmlns:a16="http://schemas.microsoft.com/office/drawing/2014/main" id="{CF5828C9-DAA5-446F-9C69-AE48A716CF6F}"/>
              </a:ext>
            </a:extLst>
          </p:cNvPr>
          <p:cNvGrpSpPr/>
          <p:nvPr/>
        </p:nvGrpSpPr>
        <p:grpSpPr>
          <a:xfrm>
            <a:off x="2729034" y="1492709"/>
            <a:ext cx="849923" cy="849923"/>
            <a:chOff x="4656852" y="1331548"/>
            <a:chExt cx="1359877" cy="1359877"/>
          </a:xfrm>
        </p:grpSpPr>
        <p:sp>
          <p:nvSpPr>
            <p:cNvPr id="71" name="Oval 28">
              <a:extLst>
                <a:ext uri="{FF2B5EF4-FFF2-40B4-BE49-F238E27FC236}">
                  <a16:creationId xmlns:a16="http://schemas.microsoft.com/office/drawing/2014/main" id="{F7AA9086-A65B-4785-B740-6D6079B62C2E}"/>
                </a:ext>
              </a:extLst>
            </p:cNvPr>
            <p:cNvSpPr/>
            <p:nvPr/>
          </p:nvSpPr>
          <p:spPr>
            <a:xfrm>
              <a:off x="4656852" y="1331548"/>
              <a:ext cx="1359877" cy="1359877"/>
            </a:xfrm>
            <a:prstGeom prst="ellipse">
              <a:avLst/>
            </a:prstGeom>
            <a:solidFill>
              <a:schemeClr val="tx1">
                <a:lumMod val="65000"/>
                <a:lumOff val="35000"/>
              </a:schemeClr>
            </a:solidFill>
            <a:ln>
              <a:noFill/>
            </a:ln>
            <a:effectLst>
              <a:outerShdw blurRad="1270000" dist="1651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a:cs typeface="+mn-ea"/>
                <a:sym typeface="+mn-lt"/>
              </a:endParaRPr>
            </a:p>
          </p:txBody>
        </p:sp>
        <p:sp>
          <p:nvSpPr>
            <p:cNvPr id="72" name="Rectangle 42">
              <a:extLst>
                <a:ext uri="{FF2B5EF4-FFF2-40B4-BE49-F238E27FC236}">
                  <a16:creationId xmlns:a16="http://schemas.microsoft.com/office/drawing/2014/main" id="{BA765B89-8BBA-462D-A589-BA5814640675}"/>
                </a:ext>
              </a:extLst>
            </p:cNvPr>
            <p:cNvSpPr/>
            <p:nvPr/>
          </p:nvSpPr>
          <p:spPr>
            <a:xfrm>
              <a:off x="4720346" y="1626766"/>
              <a:ext cx="1232887" cy="825047"/>
            </a:xfrm>
            <a:prstGeom prst="rect">
              <a:avLst/>
            </a:prstGeom>
          </p:spPr>
          <p:txBody>
            <a:bodyPr wrap="square">
              <a:spAutoFit/>
            </a:bodyPr>
            <a:lstStyle/>
            <a:p>
              <a:pPr algn="ctr"/>
              <a:r>
                <a:rPr lang="en-US" sz="2751" b="1" dirty="0">
                  <a:solidFill>
                    <a:schemeClr val="bg1"/>
                  </a:solidFill>
                  <a:effectLst>
                    <a:outerShdw blurRad="279400" dist="127000" dir="2700000" algn="tl" rotWithShape="0">
                      <a:prstClr val="black">
                        <a:alpha val="40000"/>
                      </a:prstClr>
                    </a:outerShdw>
                  </a:effectLst>
                  <a:cs typeface="+mn-ea"/>
                  <a:sym typeface="+mn-lt"/>
                </a:rPr>
                <a:t>01</a:t>
              </a:r>
            </a:p>
          </p:txBody>
        </p:sp>
      </p:grpSp>
      <p:grpSp>
        <p:nvGrpSpPr>
          <p:cNvPr id="73" name="Group 38">
            <a:extLst>
              <a:ext uri="{FF2B5EF4-FFF2-40B4-BE49-F238E27FC236}">
                <a16:creationId xmlns:a16="http://schemas.microsoft.com/office/drawing/2014/main" id="{361A62FF-D17C-431A-AAE1-040D77274540}"/>
              </a:ext>
            </a:extLst>
          </p:cNvPr>
          <p:cNvGrpSpPr/>
          <p:nvPr/>
        </p:nvGrpSpPr>
        <p:grpSpPr>
          <a:xfrm>
            <a:off x="4994742" y="3664534"/>
            <a:ext cx="849923" cy="849923"/>
            <a:chOff x="8281984" y="4806462"/>
            <a:chExt cx="1359877" cy="1359877"/>
          </a:xfrm>
        </p:grpSpPr>
        <p:sp>
          <p:nvSpPr>
            <p:cNvPr id="74" name="Oval 32">
              <a:extLst>
                <a:ext uri="{FF2B5EF4-FFF2-40B4-BE49-F238E27FC236}">
                  <a16:creationId xmlns:a16="http://schemas.microsoft.com/office/drawing/2014/main" id="{499B6538-CF88-47EB-88A7-9E2F22F87F38}"/>
                </a:ext>
              </a:extLst>
            </p:cNvPr>
            <p:cNvSpPr/>
            <p:nvPr/>
          </p:nvSpPr>
          <p:spPr>
            <a:xfrm>
              <a:off x="8281984" y="4806462"/>
              <a:ext cx="1359877" cy="1359877"/>
            </a:xfrm>
            <a:prstGeom prst="ellipse">
              <a:avLst/>
            </a:prstGeom>
            <a:solidFill>
              <a:srgbClr val="00BCD4"/>
            </a:solidFill>
            <a:ln>
              <a:noFill/>
            </a:ln>
            <a:effectLst>
              <a:outerShdw blurRad="1270000" dist="1651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a:cs typeface="+mn-ea"/>
                <a:sym typeface="+mn-lt"/>
              </a:endParaRPr>
            </a:p>
          </p:txBody>
        </p:sp>
        <p:sp>
          <p:nvSpPr>
            <p:cNvPr id="75" name="Rectangle 43">
              <a:extLst>
                <a:ext uri="{FF2B5EF4-FFF2-40B4-BE49-F238E27FC236}">
                  <a16:creationId xmlns:a16="http://schemas.microsoft.com/office/drawing/2014/main" id="{49AF93A4-2F02-49F6-AF27-20D0B2596C87}"/>
                </a:ext>
              </a:extLst>
            </p:cNvPr>
            <p:cNvSpPr/>
            <p:nvPr/>
          </p:nvSpPr>
          <p:spPr>
            <a:xfrm>
              <a:off x="8345478" y="5101680"/>
              <a:ext cx="1232887" cy="825047"/>
            </a:xfrm>
            <a:prstGeom prst="rect">
              <a:avLst/>
            </a:prstGeom>
          </p:spPr>
          <p:txBody>
            <a:bodyPr wrap="square">
              <a:spAutoFit/>
            </a:bodyPr>
            <a:lstStyle/>
            <a:p>
              <a:pPr algn="ctr"/>
              <a:r>
                <a:rPr lang="en-US" sz="2751" b="1" dirty="0">
                  <a:solidFill>
                    <a:schemeClr val="bg1"/>
                  </a:solidFill>
                  <a:effectLst>
                    <a:outerShdw blurRad="279400" dist="127000" dir="2700000" algn="tl" rotWithShape="0">
                      <a:prstClr val="black">
                        <a:alpha val="40000"/>
                      </a:prstClr>
                    </a:outerShdw>
                  </a:effectLst>
                  <a:cs typeface="+mn-ea"/>
                  <a:sym typeface="+mn-lt"/>
                </a:rPr>
                <a:t>02</a:t>
              </a:r>
            </a:p>
          </p:txBody>
        </p:sp>
      </p:grpSp>
      <p:grpSp>
        <p:nvGrpSpPr>
          <p:cNvPr id="76" name="Group 37">
            <a:extLst>
              <a:ext uri="{FF2B5EF4-FFF2-40B4-BE49-F238E27FC236}">
                <a16:creationId xmlns:a16="http://schemas.microsoft.com/office/drawing/2014/main" id="{64BD7063-0006-42E6-A953-19A7E47A1C41}"/>
              </a:ext>
            </a:extLst>
          </p:cNvPr>
          <p:cNvGrpSpPr/>
          <p:nvPr/>
        </p:nvGrpSpPr>
        <p:grpSpPr>
          <a:xfrm>
            <a:off x="2729034" y="5836355"/>
            <a:ext cx="849923" cy="849923"/>
            <a:chOff x="4656852" y="8281375"/>
            <a:chExt cx="1359877" cy="1359877"/>
          </a:xfrm>
        </p:grpSpPr>
        <p:sp>
          <p:nvSpPr>
            <p:cNvPr id="77" name="Oval 33">
              <a:extLst>
                <a:ext uri="{FF2B5EF4-FFF2-40B4-BE49-F238E27FC236}">
                  <a16:creationId xmlns:a16="http://schemas.microsoft.com/office/drawing/2014/main" id="{C326BA00-5DAA-4BB0-B893-F1925D2E51EC}"/>
                </a:ext>
              </a:extLst>
            </p:cNvPr>
            <p:cNvSpPr/>
            <p:nvPr/>
          </p:nvSpPr>
          <p:spPr>
            <a:xfrm>
              <a:off x="4656852" y="8281375"/>
              <a:ext cx="1359877" cy="1359877"/>
            </a:xfrm>
            <a:prstGeom prst="ellipse">
              <a:avLst/>
            </a:prstGeom>
            <a:solidFill>
              <a:schemeClr val="tx1">
                <a:lumMod val="65000"/>
                <a:lumOff val="35000"/>
              </a:schemeClr>
            </a:solidFill>
            <a:ln>
              <a:noFill/>
            </a:ln>
            <a:effectLst>
              <a:outerShdw blurRad="1270000" dist="1651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a:cs typeface="+mn-ea"/>
                <a:sym typeface="+mn-lt"/>
              </a:endParaRPr>
            </a:p>
          </p:txBody>
        </p:sp>
        <p:sp>
          <p:nvSpPr>
            <p:cNvPr id="78" name="Rectangle 44">
              <a:extLst>
                <a:ext uri="{FF2B5EF4-FFF2-40B4-BE49-F238E27FC236}">
                  <a16:creationId xmlns:a16="http://schemas.microsoft.com/office/drawing/2014/main" id="{37CF5BF2-A6CE-4EDB-A162-34692112378F}"/>
                </a:ext>
              </a:extLst>
            </p:cNvPr>
            <p:cNvSpPr/>
            <p:nvPr/>
          </p:nvSpPr>
          <p:spPr>
            <a:xfrm>
              <a:off x="4720346" y="8576593"/>
              <a:ext cx="1232887" cy="825047"/>
            </a:xfrm>
            <a:prstGeom prst="rect">
              <a:avLst/>
            </a:prstGeom>
          </p:spPr>
          <p:txBody>
            <a:bodyPr wrap="square">
              <a:spAutoFit/>
            </a:bodyPr>
            <a:lstStyle/>
            <a:p>
              <a:pPr algn="ctr"/>
              <a:r>
                <a:rPr lang="en-US" sz="2751" b="1" dirty="0">
                  <a:solidFill>
                    <a:schemeClr val="bg1"/>
                  </a:solidFill>
                  <a:effectLst>
                    <a:outerShdw blurRad="279400" dist="127000" dir="2700000" algn="tl" rotWithShape="0">
                      <a:prstClr val="black">
                        <a:alpha val="40000"/>
                      </a:prstClr>
                    </a:outerShdw>
                  </a:effectLst>
                  <a:cs typeface="+mn-ea"/>
                  <a:sym typeface="+mn-lt"/>
                </a:rPr>
                <a:t>03</a:t>
              </a:r>
            </a:p>
          </p:txBody>
        </p:sp>
      </p:grpSp>
      <p:grpSp>
        <p:nvGrpSpPr>
          <p:cNvPr id="79" name="Group 36">
            <a:extLst>
              <a:ext uri="{FF2B5EF4-FFF2-40B4-BE49-F238E27FC236}">
                <a16:creationId xmlns:a16="http://schemas.microsoft.com/office/drawing/2014/main" id="{9B4FF0D2-934A-4AB7-A9B5-7D75B4510087}"/>
              </a:ext>
            </a:extLst>
          </p:cNvPr>
          <p:cNvGrpSpPr/>
          <p:nvPr/>
        </p:nvGrpSpPr>
        <p:grpSpPr>
          <a:xfrm>
            <a:off x="463326" y="3664533"/>
            <a:ext cx="849923" cy="849923"/>
            <a:chOff x="1031719" y="4806462"/>
            <a:chExt cx="1359877" cy="1359877"/>
          </a:xfrm>
        </p:grpSpPr>
        <p:sp>
          <p:nvSpPr>
            <p:cNvPr id="80" name="Oval 34">
              <a:extLst>
                <a:ext uri="{FF2B5EF4-FFF2-40B4-BE49-F238E27FC236}">
                  <a16:creationId xmlns:a16="http://schemas.microsoft.com/office/drawing/2014/main" id="{C8C0C3AC-6547-45A5-A552-6C88798A2B7B}"/>
                </a:ext>
              </a:extLst>
            </p:cNvPr>
            <p:cNvSpPr/>
            <p:nvPr/>
          </p:nvSpPr>
          <p:spPr>
            <a:xfrm>
              <a:off x="1031719" y="4806462"/>
              <a:ext cx="1359877" cy="1359877"/>
            </a:xfrm>
            <a:prstGeom prst="ellipse">
              <a:avLst/>
            </a:prstGeom>
            <a:solidFill>
              <a:schemeClr val="tx1">
                <a:lumMod val="65000"/>
                <a:lumOff val="35000"/>
              </a:schemeClr>
            </a:solidFill>
            <a:ln>
              <a:noFill/>
            </a:ln>
            <a:effectLst>
              <a:outerShdw blurRad="1270000" dist="1651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a:cs typeface="+mn-ea"/>
                <a:sym typeface="+mn-lt"/>
              </a:endParaRPr>
            </a:p>
          </p:txBody>
        </p:sp>
        <p:sp>
          <p:nvSpPr>
            <p:cNvPr id="81" name="Rectangle 45">
              <a:extLst>
                <a:ext uri="{FF2B5EF4-FFF2-40B4-BE49-F238E27FC236}">
                  <a16:creationId xmlns:a16="http://schemas.microsoft.com/office/drawing/2014/main" id="{615192D8-26F5-40CE-8C9F-FDC011E7E8B6}"/>
                </a:ext>
              </a:extLst>
            </p:cNvPr>
            <p:cNvSpPr/>
            <p:nvPr/>
          </p:nvSpPr>
          <p:spPr>
            <a:xfrm>
              <a:off x="1095213" y="5101680"/>
              <a:ext cx="1232887" cy="825047"/>
            </a:xfrm>
            <a:prstGeom prst="rect">
              <a:avLst/>
            </a:prstGeom>
          </p:spPr>
          <p:txBody>
            <a:bodyPr wrap="square">
              <a:spAutoFit/>
            </a:bodyPr>
            <a:lstStyle/>
            <a:p>
              <a:pPr algn="ctr"/>
              <a:r>
                <a:rPr lang="en-US" sz="2751" b="1" dirty="0">
                  <a:solidFill>
                    <a:schemeClr val="bg1"/>
                  </a:solidFill>
                  <a:effectLst>
                    <a:outerShdw blurRad="279400" dist="127000" dir="2700000" algn="tl" rotWithShape="0">
                      <a:prstClr val="black">
                        <a:alpha val="40000"/>
                      </a:prstClr>
                    </a:outerShdw>
                  </a:effectLst>
                  <a:cs typeface="+mn-ea"/>
                  <a:sym typeface="+mn-lt"/>
                </a:rPr>
                <a:t>04</a:t>
              </a:r>
            </a:p>
          </p:txBody>
        </p:sp>
      </p:grpSp>
    </p:spTree>
    <p:extLst>
      <p:ext uri="{BB962C8B-B14F-4D97-AF65-F5344CB8AC3E}">
        <p14:creationId xmlns:p14="http://schemas.microsoft.com/office/powerpoint/2010/main" val="2049617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0.70"/>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anim calcmode="lin" valueType="num">
                                      <p:cBhvr>
                                        <p:cTn id="15" dur="500" fill="hold"/>
                                        <p:tgtEl>
                                          <p:spTgt spid="39"/>
                                        </p:tgtEl>
                                        <p:attrNameLst>
                                          <p:attrName>style.rotation</p:attrName>
                                        </p:attrNameLst>
                                      </p:cBhvr>
                                      <p:tavLst>
                                        <p:tav tm="0">
                                          <p:val>
                                            <p:fltVal val="360"/>
                                          </p:val>
                                        </p:tav>
                                        <p:tav tm="100000">
                                          <p:val>
                                            <p:fltVal val="0"/>
                                          </p:val>
                                        </p:tav>
                                      </p:tavLst>
                                    </p:anim>
                                    <p:animEffect transition="in" filter="fade">
                                      <p:cBhvr>
                                        <p:cTn id="16" dur="500"/>
                                        <p:tgtEl>
                                          <p:spTgt spid="39"/>
                                        </p:tgtEl>
                                      </p:cBhvr>
                                    </p:animEffect>
                                  </p:childTnLst>
                                </p:cTn>
                              </p:par>
                              <p:par>
                                <p:cTn id="17" presetID="45"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2000"/>
                                        <p:tgtEl>
                                          <p:spTgt spid="69"/>
                                        </p:tgtEl>
                                      </p:cBhvr>
                                    </p:animEffect>
                                    <p:anim calcmode="lin" valueType="num">
                                      <p:cBhvr>
                                        <p:cTn id="20" dur="2000" fill="hold"/>
                                        <p:tgtEl>
                                          <p:spTgt spid="69"/>
                                        </p:tgtEl>
                                        <p:attrNameLst>
                                          <p:attrName>ppt_w</p:attrName>
                                        </p:attrNameLst>
                                      </p:cBhvr>
                                      <p:tavLst>
                                        <p:tav tm="0" fmla="#ppt_w*sin(2.5*pi*$)">
                                          <p:val>
                                            <p:fltVal val="0"/>
                                          </p:val>
                                        </p:tav>
                                        <p:tav tm="100000">
                                          <p:val>
                                            <p:fltVal val="1"/>
                                          </p:val>
                                        </p:tav>
                                      </p:tavLst>
                                    </p:anim>
                                    <p:anim calcmode="lin" valueType="num">
                                      <p:cBhvr>
                                        <p:cTn id="21" dur="2000" fill="hold"/>
                                        <p:tgtEl>
                                          <p:spTgt spid="69"/>
                                        </p:tgtEl>
                                        <p:attrNameLst>
                                          <p:attrName>ppt_h</p:attrName>
                                        </p:attrNameLst>
                                      </p:cBhvr>
                                      <p:tavLst>
                                        <p:tav tm="0">
                                          <p:val>
                                            <p:strVal val="#ppt_h"/>
                                          </p:val>
                                        </p:tav>
                                        <p:tav tm="100000">
                                          <p:val>
                                            <p:strVal val="#ppt_h"/>
                                          </p:val>
                                        </p:tav>
                                      </p:tavLst>
                                    </p:anim>
                                  </p:childTnLst>
                                </p:cTn>
                              </p:par>
                              <p:par>
                                <p:cTn id="22" presetID="53" presetClass="entr" presetSubtype="16" fill="hold" nodeType="withEffect">
                                  <p:stCondLst>
                                    <p:cond delay="750"/>
                                  </p:stCondLst>
                                  <p:childTnLst>
                                    <p:set>
                                      <p:cBhvr>
                                        <p:cTn id="23" dur="1" fill="hold">
                                          <p:stCondLst>
                                            <p:cond delay="0"/>
                                          </p:stCondLst>
                                        </p:cTn>
                                        <p:tgtEl>
                                          <p:spTgt spid="70"/>
                                        </p:tgtEl>
                                        <p:attrNameLst>
                                          <p:attrName>style.visibility</p:attrName>
                                        </p:attrNameLst>
                                      </p:cBhvr>
                                      <p:to>
                                        <p:strVal val="visible"/>
                                      </p:to>
                                    </p:set>
                                    <p:anim calcmode="lin" valueType="num">
                                      <p:cBhvr>
                                        <p:cTn id="24" dur="500" fill="hold"/>
                                        <p:tgtEl>
                                          <p:spTgt spid="70"/>
                                        </p:tgtEl>
                                        <p:attrNameLst>
                                          <p:attrName>ppt_w</p:attrName>
                                        </p:attrNameLst>
                                      </p:cBhvr>
                                      <p:tavLst>
                                        <p:tav tm="0">
                                          <p:val>
                                            <p:fltVal val="0"/>
                                          </p:val>
                                        </p:tav>
                                        <p:tav tm="100000">
                                          <p:val>
                                            <p:strVal val="#ppt_w"/>
                                          </p:val>
                                        </p:tav>
                                      </p:tavLst>
                                    </p:anim>
                                    <p:anim calcmode="lin" valueType="num">
                                      <p:cBhvr>
                                        <p:cTn id="25" dur="500" fill="hold"/>
                                        <p:tgtEl>
                                          <p:spTgt spid="70"/>
                                        </p:tgtEl>
                                        <p:attrNameLst>
                                          <p:attrName>ppt_h</p:attrName>
                                        </p:attrNameLst>
                                      </p:cBhvr>
                                      <p:tavLst>
                                        <p:tav tm="0">
                                          <p:val>
                                            <p:fltVal val="0"/>
                                          </p:val>
                                        </p:tav>
                                        <p:tav tm="100000">
                                          <p:val>
                                            <p:strVal val="#ppt_h"/>
                                          </p:val>
                                        </p:tav>
                                      </p:tavLst>
                                    </p:anim>
                                    <p:animEffect transition="in" filter="fade">
                                      <p:cBhvr>
                                        <p:cTn id="26" dur="500"/>
                                        <p:tgtEl>
                                          <p:spTgt spid="70"/>
                                        </p:tgtEl>
                                      </p:cBhvr>
                                    </p:animEffect>
                                  </p:childTnLst>
                                </p:cTn>
                              </p:par>
                              <p:par>
                                <p:cTn id="27" presetID="53" presetClass="entr" presetSubtype="16" fill="hold" nodeType="withEffect">
                                  <p:stCondLst>
                                    <p:cond delay="750"/>
                                  </p:stCondLst>
                                  <p:childTnLst>
                                    <p:set>
                                      <p:cBhvr>
                                        <p:cTn id="28" dur="1" fill="hold">
                                          <p:stCondLst>
                                            <p:cond delay="0"/>
                                          </p:stCondLst>
                                        </p:cTn>
                                        <p:tgtEl>
                                          <p:spTgt spid="73"/>
                                        </p:tgtEl>
                                        <p:attrNameLst>
                                          <p:attrName>style.visibility</p:attrName>
                                        </p:attrNameLst>
                                      </p:cBhvr>
                                      <p:to>
                                        <p:strVal val="visible"/>
                                      </p:to>
                                    </p:set>
                                    <p:anim calcmode="lin" valueType="num">
                                      <p:cBhvr>
                                        <p:cTn id="29" dur="500" fill="hold"/>
                                        <p:tgtEl>
                                          <p:spTgt spid="73"/>
                                        </p:tgtEl>
                                        <p:attrNameLst>
                                          <p:attrName>ppt_w</p:attrName>
                                        </p:attrNameLst>
                                      </p:cBhvr>
                                      <p:tavLst>
                                        <p:tav tm="0">
                                          <p:val>
                                            <p:fltVal val="0"/>
                                          </p:val>
                                        </p:tav>
                                        <p:tav tm="100000">
                                          <p:val>
                                            <p:strVal val="#ppt_w"/>
                                          </p:val>
                                        </p:tav>
                                      </p:tavLst>
                                    </p:anim>
                                    <p:anim calcmode="lin" valueType="num">
                                      <p:cBhvr>
                                        <p:cTn id="30" dur="500" fill="hold"/>
                                        <p:tgtEl>
                                          <p:spTgt spid="73"/>
                                        </p:tgtEl>
                                        <p:attrNameLst>
                                          <p:attrName>ppt_h</p:attrName>
                                        </p:attrNameLst>
                                      </p:cBhvr>
                                      <p:tavLst>
                                        <p:tav tm="0">
                                          <p:val>
                                            <p:fltVal val="0"/>
                                          </p:val>
                                        </p:tav>
                                        <p:tav tm="100000">
                                          <p:val>
                                            <p:strVal val="#ppt_h"/>
                                          </p:val>
                                        </p:tav>
                                      </p:tavLst>
                                    </p:anim>
                                    <p:animEffect transition="in" filter="fade">
                                      <p:cBhvr>
                                        <p:cTn id="31" dur="500"/>
                                        <p:tgtEl>
                                          <p:spTgt spid="73"/>
                                        </p:tgtEl>
                                      </p:cBhvr>
                                    </p:animEffect>
                                  </p:childTnLst>
                                </p:cTn>
                              </p:par>
                              <p:par>
                                <p:cTn id="32" presetID="53" presetClass="entr" presetSubtype="16" fill="hold" nodeType="withEffect">
                                  <p:stCondLst>
                                    <p:cond delay="750"/>
                                  </p:stCondLst>
                                  <p:childTnLst>
                                    <p:set>
                                      <p:cBhvr>
                                        <p:cTn id="33" dur="1" fill="hold">
                                          <p:stCondLst>
                                            <p:cond delay="0"/>
                                          </p:stCondLst>
                                        </p:cTn>
                                        <p:tgtEl>
                                          <p:spTgt spid="76"/>
                                        </p:tgtEl>
                                        <p:attrNameLst>
                                          <p:attrName>style.visibility</p:attrName>
                                        </p:attrNameLst>
                                      </p:cBhvr>
                                      <p:to>
                                        <p:strVal val="visible"/>
                                      </p:to>
                                    </p:set>
                                    <p:anim calcmode="lin" valueType="num">
                                      <p:cBhvr>
                                        <p:cTn id="34" dur="500" fill="hold"/>
                                        <p:tgtEl>
                                          <p:spTgt spid="76"/>
                                        </p:tgtEl>
                                        <p:attrNameLst>
                                          <p:attrName>ppt_w</p:attrName>
                                        </p:attrNameLst>
                                      </p:cBhvr>
                                      <p:tavLst>
                                        <p:tav tm="0">
                                          <p:val>
                                            <p:fltVal val="0"/>
                                          </p:val>
                                        </p:tav>
                                        <p:tav tm="100000">
                                          <p:val>
                                            <p:strVal val="#ppt_w"/>
                                          </p:val>
                                        </p:tav>
                                      </p:tavLst>
                                    </p:anim>
                                    <p:anim calcmode="lin" valueType="num">
                                      <p:cBhvr>
                                        <p:cTn id="35" dur="500" fill="hold"/>
                                        <p:tgtEl>
                                          <p:spTgt spid="76"/>
                                        </p:tgtEl>
                                        <p:attrNameLst>
                                          <p:attrName>ppt_h</p:attrName>
                                        </p:attrNameLst>
                                      </p:cBhvr>
                                      <p:tavLst>
                                        <p:tav tm="0">
                                          <p:val>
                                            <p:fltVal val="0"/>
                                          </p:val>
                                        </p:tav>
                                        <p:tav tm="100000">
                                          <p:val>
                                            <p:strVal val="#ppt_h"/>
                                          </p:val>
                                        </p:tav>
                                      </p:tavLst>
                                    </p:anim>
                                    <p:animEffect transition="in" filter="fade">
                                      <p:cBhvr>
                                        <p:cTn id="36" dur="500"/>
                                        <p:tgtEl>
                                          <p:spTgt spid="76"/>
                                        </p:tgtEl>
                                      </p:cBhvr>
                                    </p:animEffect>
                                  </p:childTnLst>
                                </p:cTn>
                              </p:par>
                              <p:par>
                                <p:cTn id="37" presetID="53" presetClass="entr" presetSubtype="16" fill="hold" nodeType="withEffect">
                                  <p:stCondLst>
                                    <p:cond delay="750"/>
                                  </p:stCondLst>
                                  <p:childTnLst>
                                    <p:set>
                                      <p:cBhvr>
                                        <p:cTn id="38" dur="1" fill="hold">
                                          <p:stCondLst>
                                            <p:cond delay="0"/>
                                          </p:stCondLst>
                                        </p:cTn>
                                        <p:tgtEl>
                                          <p:spTgt spid="79"/>
                                        </p:tgtEl>
                                        <p:attrNameLst>
                                          <p:attrName>style.visibility</p:attrName>
                                        </p:attrNameLst>
                                      </p:cBhvr>
                                      <p:to>
                                        <p:strVal val="visible"/>
                                      </p:to>
                                    </p:set>
                                    <p:anim calcmode="lin" valueType="num">
                                      <p:cBhvr>
                                        <p:cTn id="39" dur="500" fill="hold"/>
                                        <p:tgtEl>
                                          <p:spTgt spid="79"/>
                                        </p:tgtEl>
                                        <p:attrNameLst>
                                          <p:attrName>ppt_w</p:attrName>
                                        </p:attrNameLst>
                                      </p:cBhvr>
                                      <p:tavLst>
                                        <p:tav tm="0">
                                          <p:val>
                                            <p:fltVal val="0"/>
                                          </p:val>
                                        </p:tav>
                                        <p:tav tm="100000">
                                          <p:val>
                                            <p:strVal val="#ppt_w"/>
                                          </p:val>
                                        </p:tav>
                                      </p:tavLst>
                                    </p:anim>
                                    <p:anim calcmode="lin" valueType="num">
                                      <p:cBhvr>
                                        <p:cTn id="40" dur="500" fill="hold"/>
                                        <p:tgtEl>
                                          <p:spTgt spid="79"/>
                                        </p:tgtEl>
                                        <p:attrNameLst>
                                          <p:attrName>ppt_h</p:attrName>
                                        </p:attrNameLst>
                                      </p:cBhvr>
                                      <p:tavLst>
                                        <p:tav tm="0">
                                          <p:val>
                                            <p:fltVal val="0"/>
                                          </p:val>
                                        </p:tav>
                                        <p:tav tm="100000">
                                          <p:val>
                                            <p:strVal val="#ppt_h"/>
                                          </p:val>
                                        </p:tav>
                                      </p:tavLst>
                                    </p:anim>
                                    <p:animEffect transition="in" filter="fade">
                                      <p:cBhvr>
                                        <p:cTn id="41" dur="500"/>
                                        <p:tgtEl>
                                          <p:spTgt spid="79"/>
                                        </p:tgtEl>
                                      </p:cBhvr>
                                    </p:animEffect>
                                  </p:childTnLst>
                                </p:cTn>
                              </p:par>
                              <p:par>
                                <p:cTn id="42" presetID="2" presetClass="entr" presetSubtype="4" decel="100000" fill="hold" nodeType="withEffect">
                                  <p:stCondLst>
                                    <p:cond delay="1250"/>
                                  </p:stCondLst>
                                  <p:childTnLst>
                                    <p:set>
                                      <p:cBhvr>
                                        <p:cTn id="43" dur="1" fill="hold">
                                          <p:stCondLst>
                                            <p:cond delay="0"/>
                                          </p:stCondLst>
                                        </p:cTn>
                                        <p:tgtEl>
                                          <p:spTgt spid="49"/>
                                        </p:tgtEl>
                                        <p:attrNameLst>
                                          <p:attrName>style.visibility</p:attrName>
                                        </p:attrNameLst>
                                      </p:cBhvr>
                                      <p:to>
                                        <p:strVal val="visible"/>
                                      </p:to>
                                    </p:set>
                                    <p:anim calcmode="lin" valueType="num">
                                      <p:cBhvr additive="base">
                                        <p:cTn id="44" dur="750" fill="hold"/>
                                        <p:tgtEl>
                                          <p:spTgt spid="49"/>
                                        </p:tgtEl>
                                        <p:attrNameLst>
                                          <p:attrName>ppt_x</p:attrName>
                                        </p:attrNameLst>
                                      </p:cBhvr>
                                      <p:tavLst>
                                        <p:tav tm="0">
                                          <p:val>
                                            <p:strVal val="#ppt_x"/>
                                          </p:val>
                                        </p:tav>
                                        <p:tav tm="100000">
                                          <p:val>
                                            <p:strVal val="#ppt_x"/>
                                          </p:val>
                                        </p:tav>
                                      </p:tavLst>
                                    </p:anim>
                                    <p:anim calcmode="lin" valueType="num">
                                      <p:cBhvr additive="base">
                                        <p:cTn id="45" dur="750" fill="hold"/>
                                        <p:tgtEl>
                                          <p:spTgt spid="49"/>
                                        </p:tgtEl>
                                        <p:attrNameLst>
                                          <p:attrName>ppt_y</p:attrName>
                                        </p:attrNameLst>
                                      </p:cBhvr>
                                      <p:tavLst>
                                        <p:tav tm="0">
                                          <p:val>
                                            <p:strVal val="1+#ppt_h/2"/>
                                          </p:val>
                                        </p:tav>
                                        <p:tav tm="100000">
                                          <p:val>
                                            <p:strVal val="#ppt_y"/>
                                          </p:val>
                                        </p:tav>
                                      </p:tavLst>
                                    </p:anim>
                                  </p:childTnLst>
                                </p:cTn>
                              </p:par>
                              <p:par>
                                <p:cTn id="46" presetID="2" presetClass="entr" presetSubtype="4" decel="100000" fill="hold" nodeType="withEffect">
                                  <p:stCondLst>
                                    <p:cond delay="1500"/>
                                  </p:stCondLst>
                                  <p:childTnLst>
                                    <p:set>
                                      <p:cBhvr>
                                        <p:cTn id="47" dur="1" fill="hold">
                                          <p:stCondLst>
                                            <p:cond delay="0"/>
                                          </p:stCondLst>
                                        </p:cTn>
                                        <p:tgtEl>
                                          <p:spTgt spid="40"/>
                                        </p:tgtEl>
                                        <p:attrNameLst>
                                          <p:attrName>style.visibility</p:attrName>
                                        </p:attrNameLst>
                                      </p:cBhvr>
                                      <p:to>
                                        <p:strVal val="visible"/>
                                      </p:to>
                                    </p:set>
                                    <p:anim calcmode="lin" valueType="num">
                                      <p:cBhvr additive="base">
                                        <p:cTn id="48" dur="750" fill="hold"/>
                                        <p:tgtEl>
                                          <p:spTgt spid="40"/>
                                        </p:tgtEl>
                                        <p:attrNameLst>
                                          <p:attrName>ppt_x</p:attrName>
                                        </p:attrNameLst>
                                      </p:cBhvr>
                                      <p:tavLst>
                                        <p:tav tm="0">
                                          <p:val>
                                            <p:strVal val="#ppt_x"/>
                                          </p:val>
                                        </p:tav>
                                        <p:tav tm="100000">
                                          <p:val>
                                            <p:strVal val="#ppt_x"/>
                                          </p:val>
                                        </p:tav>
                                      </p:tavLst>
                                    </p:anim>
                                    <p:anim calcmode="lin" valueType="num">
                                      <p:cBhvr additive="base">
                                        <p:cTn id="49" dur="750" fill="hold"/>
                                        <p:tgtEl>
                                          <p:spTgt spid="40"/>
                                        </p:tgtEl>
                                        <p:attrNameLst>
                                          <p:attrName>ppt_y</p:attrName>
                                        </p:attrNameLst>
                                      </p:cBhvr>
                                      <p:tavLst>
                                        <p:tav tm="0">
                                          <p:val>
                                            <p:strVal val="1+#ppt_h/2"/>
                                          </p:val>
                                        </p:tav>
                                        <p:tav tm="100000">
                                          <p:val>
                                            <p:strVal val="#ppt_y"/>
                                          </p:val>
                                        </p:tav>
                                      </p:tavLst>
                                    </p:anim>
                                  </p:childTnLst>
                                </p:cTn>
                              </p:par>
                              <p:par>
                                <p:cTn id="50" presetID="2" presetClass="entr" presetSubtype="4" decel="100000" fill="hold" nodeType="withEffect">
                                  <p:stCondLst>
                                    <p:cond delay="1750"/>
                                  </p:stCondLst>
                                  <p:childTnLst>
                                    <p:set>
                                      <p:cBhvr>
                                        <p:cTn id="51" dur="1" fill="hold">
                                          <p:stCondLst>
                                            <p:cond delay="0"/>
                                          </p:stCondLst>
                                        </p:cTn>
                                        <p:tgtEl>
                                          <p:spTgt spid="56"/>
                                        </p:tgtEl>
                                        <p:attrNameLst>
                                          <p:attrName>style.visibility</p:attrName>
                                        </p:attrNameLst>
                                      </p:cBhvr>
                                      <p:to>
                                        <p:strVal val="visible"/>
                                      </p:to>
                                    </p:set>
                                    <p:anim calcmode="lin" valueType="num">
                                      <p:cBhvr additive="base">
                                        <p:cTn id="52" dur="750" fill="hold"/>
                                        <p:tgtEl>
                                          <p:spTgt spid="56"/>
                                        </p:tgtEl>
                                        <p:attrNameLst>
                                          <p:attrName>ppt_x</p:attrName>
                                        </p:attrNameLst>
                                      </p:cBhvr>
                                      <p:tavLst>
                                        <p:tav tm="0">
                                          <p:val>
                                            <p:strVal val="#ppt_x"/>
                                          </p:val>
                                        </p:tav>
                                        <p:tav tm="100000">
                                          <p:val>
                                            <p:strVal val="#ppt_x"/>
                                          </p:val>
                                        </p:tav>
                                      </p:tavLst>
                                    </p:anim>
                                    <p:anim calcmode="lin" valueType="num">
                                      <p:cBhvr additive="base">
                                        <p:cTn id="53" dur="750" fill="hold"/>
                                        <p:tgtEl>
                                          <p:spTgt spid="56"/>
                                        </p:tgtEl>
                                        <p:attrNameLst>
                                          <p:attrName>ppt_y</p:attrName>
                                        </p:attrNameLst>
                                      </p:cBhvr>
                                      <p:tavLst>
                                        <p:tav tm="0">
                                          <p:val>
                                            <p:strVal val="1+#ppt_h/2"/>
                                          </p:val>
                                        </p:tav>
                                        <p:tav tm="100000">
                                          <p:val>
                                            <p:strVal val="#ppt_y"/>
                                          </p:val>
                                        </p:tav>
                                      </p:tavLst>
                                    </p:anim>
                                  </p:childTnLst>
                                </p:cTn>
                              </p:par>
                              <p:par>
                                <p:cTn id="54" presetID="2" presetClass="entr" presetSubtype="4" decel="100000" fill="hold" nodeType="withEffect">
                                  <p:stCondLst>
                                    <p:cond delay="200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750" fill="hold"/>
                                        <p:tgtEl>
                                          <p:spTgt spid="62"/>
                                        </p:tgtEl>
                                        <p:attrNameLst>
                                          <p:attrName>ppt_x</p:attrName>
                                        </p:attrNameLst>
                                      </p:cBhvr>
                                      <p:tavLst>
                                        <p:tav tm="0">
                                          <p:val>
                                            <p:strVal val="#ppt_x"/>
                                          </p:val>
                                        </p:tav>
                                        <p:tav tm="100000">
                                          <p:val>
                                            <p:strVal val="#ppt_x"/>
                                          </p:val>
                                        </p:tav>
                                      </p:tavLst>
                                    </p:anim>
                                    <p:anim calcmode="lin" valueType="num">
                                      <p:cBhvr additive="base">
                                        <p:cTn id="57" dur="75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12DE876-3B2F-4182-8244-D34E69DF41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5969"/>
          <a:stretch/>
        </p:blipFill>
        <p:spPr>
          <a:xfrm flipH="1">
            <a:off x="5558444" y="0"/>
            <a:ext cx="6633556" cy="6858000"/>
          </a:xfrm>
          <a:prstGeom prst="rect">
            <a:avLst/>
          </a:prstGeom>
        </p:spPr>
      </p:pic>
      <p:grpSp>
        <p:nvGrpSpPr>
          <p:cNvPr id="42" name="Group 74">
            <a:extLst>
              <a:ext uri="{FF2B5EF4-FFF2-40B4-BE49-F238E27FC236}">
                <a16:creationId xmlns:a16="http://schemas.microsoft.com/office/drawing/2014/main" id="{9EB030B2-6379-4457-85C8-40E7D51A6D16}"/>
              </a:ext>
            </a:extLst>
          </p:cNvPr>
          <p:cNvGrpSpPr/>
          <p:nvPr/>
        </p:nvGrpSpPr>
        <p:grpSpPr>
          <a:xfrm>
            <a:off x="5404788" y="1976010"/>
            <a:ext cx="1904752" cy="1074666"/>
            <a:chOff x="17242971" y="5334000"/>
            <a:chExt cx="3810000" cy="2149611"/>
          </a:xfrm>
          <a:effectLst>
            <a:outerShdw blurRad="381000" dist="127000" dir="8100000" algn="tr" rotWithShape="0">
              <a:prstClr val="black">
                <a:alpha val="40000"/>
              </a:prstClr>
            </a:outerShdw>
          </a:effectLst>
        </p:grpSpPr>
        <p:sp>
          <p:nvSpPr>
            <p:cNvPr id="43" name="Rectangle: Rounded Corners 69">
              <a:extLst>
                <a:ext uri="{FF2B5EF4-FFF2-40B4-BE49-F238E27FC236}">
                  <a16:creationId xmlns:a16="http://schemas.microsoft.com/office/drawing/2014/main" id="{6975056D-18D8-4821-8596-E72D784A3F09}"/>
                </a:ext>
              </a:extLst>
            </p:cNvPr>
            <p:cNvSpPr/>
            <p:nvPr/>
          </p:nvSpPr>
          <p:spPr>
            <a:xfrm>
              <a:off x="17242971" y="5334000"/>
              <a:ext cx="3810000" cy="2149611"/>
            </a:xfrm>
            <a:prstGeom prst="roundRect">
              <a:avLst/>
            </a:prstGeom>
            <a:solidFill>
              <a:srgbClr val="00BCD4"/>
            </a:solidFill>
            <a:ln w="12700" cap="flat" cmpd="sng" algn="ctr">
              <a:noFill/>
              <a:prstDash val="solid"/>
              <a:miter lim="800000"/>
            </a:ln>
            <a:effectLst/>
          </p:spPr>
          <p:txBody>
            <a:bodyPr rtlCol="0" anchor="ctr"/>
            <a:lstStyle/>
            <a:p>
              <a:pPr marL="0" marR="0" lvl="0" indent="0" algn="ctr"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uLnTx/>
                <a:uFillTx/>
                <a:cs typeface="+mn-ea"/>
                <a:sym typeface="+mn-lt"/>
              </a:endParaRPr>
            </a:p>
          </p:txBody>
        </p:sp>
        <p:grpSp>
          <p:nvGrpSpPr>
            <p:cNvPr id="44" name="Group 68">
              <a:extLst>
                <a:ext uri="{FF2B5EF4-FFF2-40B4-BE49-F238E27FC236}">
                  <a16:creationId xmlns:a16="http://schemas.microsoft.com/office/drawing/2014/main" id="{AEF1CFF8-0F8D-4AA0-A84A-3F44B8361590}"/>
                </a:ext>
              </a:extLst>
            </p:cNvPr>
            <p:cNvGrpSpPr/>
            <p:nvPr/>
          </p:nvGrpSpPr>
          <p:grpSpPr>
            <a:xfrm>
              <a:off x="17851705" y="5596169"/>
              <a:ext cx="3085222" cy="1692276"/>
              <a:chOff x="17851705" y="5596169"/>
              <a:chExt cx="3085222" cy="1692276"/>
            </a:xfrm>
          </p:grpSpPr>
          <p:sp>
            <p:nvSpPr>
              <p:cNvPr id="45" name="TextBox 60">
                <a:extLst>
                  <a:ext uri="{FF2B5EF4-FFF2-40B4-BE49-F238E27FC236}">
                    <a16:creationId xmlns:a16="http://schemas.microsoft.com/office/drawing/2014/main" id="{A572CB7D-EEBE-4DC3-B6E4-FC3ACB28B8ED}"/>
                  </a:ext>
                </a:extLst>
              </p:cNvPr>
              <p:cNvSpPr txBox="1"/>
              <p:nvPr/>
            </p:nvSpPr>
            <p:spPr>
              <a:xfrm flipH="1">
                <a:off x="17851705" y="5934439"/>
                <a:ext cx="3085222" cy="1015538"/>
              </a:xfrm>
              <a:prstGeom prst="rect">
                <a:avLst/>
              </a:prstGeom>
              <a:noFill/>
            </p:spPr>
            <p:txBody>
              <a:bodyPr wrap="none" rtlCol="0">
                <a:spAutoFit/>
              </a:bodyPr>
              <a:lstStyle/>
              <a:p>
                <a:pPr marL="0" marR="0" lvl="0" indent="0" defTabSz="228554" eaLnBrk="1" fontAlgn="auto" latinLnBrk="0" hangingPunct="1">
                  <a:lnSpc>
                    <a:spcPct val="100000"/>
                  </a:lnSpc>
                  <a:spcBef>
                    <a:spcPts val="0"/>
                  </a:spcBef>
                  <a:spcAft>
                    <a:spcPts val="0"/>
                  </a:spcAft>
                  <a:buClrTx/>
                  <a:buSzTx/>
                  <a:buFontTx/>
                  <a:buNone/>
                  <a:tabLst/>
                  <a:defRPr/>
                </a:pPr>
                <a:r>
                  <a:rPr kumimoji="0" lang="en-US" sz="2699" b="0" i="0" u="none" strike="noStrike" kern="0" cap="none" spc="0" normalizeH="0" baseline="0" noProof="0" dirty="0">
                    <a:ln>
                      <a:noFill/>
                    </a:ln>
                    <a:solidFill>
                      <a:srgbClr val="FFFFFF"/>
                    </a:solidFill>
                    <a:effectLst/>
                    <a:uLnTx/>
                    <a:uFillTx/>
                    <a:cs typeface="+mn-ea"/>
                    <a:sym typeface="+mn-lt"/>
                  </a:rPr>
                  <a:t>89,000</a:t>
                </a:r>
                <a:r>
                  <a:rPr kumimoji="0" lang="en-US" sz="2000" b="0" i="0" u="none" strike="noStrike" kern="0" cap="none" spc="0" normalizeH="0" baseline="0" noProof="0" dirty="0">
                    <a:ln>
                      <a:noFill/>
                    </a:ln>
                    <a:solidFill>
                      <a:srgbClr val="FFFFFF"/>
                    </a:solidFill>
                    <a:effectLst/>
                    <a:uLnTx/>
                    <a:uFillTx/>
                    <a:cs typeface="+mn-ea"/>
                    <a:sym typeface="+mn-lt"/>
                  </a:rPr>
                  <a:t>￥</a:t>
                </a:r>
                <a:endParaRPr kumimoji="0" lang="en-US" sz="2699" b="0" i="0" u="none" strike="noStrike" kern="0" cap="none" spc="0" normalizeH="0" baseline="0" noProof="0" dirty="0">
                  <a:ln>
                    <a:noFill/>
                  </a:ln>
                  <a:solidFill>
                    <a:srgbClr val="FFFFFF"/>
                  </a:solidFill>
                  <a:effectLst/>
                  <a:uLnTx/>
                  <a:uFillTx/>
                  <a:cs typeface="+mn-ea"/>
                  <a:sym typeface="+mn-lt"/>
                </a:endParaRPr>
              </a:p>
            </p:txBody>
          </p:sp>
          <p:sp>
            <p:nvSpPr>
              <p:cNvPr id="46" name="TextBox 61">
                <a:extLst>
                  <a:ext uri="{FF2B5EF4-FFF2-40B4-BE49-F238E27FC236}">
                    <a16:creationId xmlns:a16="http://schemas.microsoft.com/office/drawing/2014/main" id="{6BBD1FC1-F563-42C6-8DAC-A73F203CFCF6}"/>
                  </a:ext>
                </a:extLst>
              </p:cNvPr>
              <p:cNvSpPr txBox="1"/>
              <p:nvPr/>
            </p:nvSpPr>
            <p:spPr>
              <a:xfrm flipH="1">
                <a:off x="17851705" y="6734375"/>
                <a:ext cx="1469183" cy="554070"/>
              </a:xfrm>
              <a:prstGeom prst="rect">
                <a:avLst/>
              </a:prstGeom>
              <a:noFill/>
            </p:spPr>
            <p:txBody>
              <a:bodyPr wrap="none" rtlCol="0">
                <a:spAutoFit/>
              </a:bodyPr>
              <a:lstStyle/>
              <a:p>
                <a:pPr marL="0" marR="0" lvl="0" indent="0" defTabSz="228554"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cs typeface="+mn-ea"/>
                    <a:sym typeface="+mn-lt"/>
                  </a:rPr>
                  <a:t>Per day</a:t>
                </a:r>
              </a:p>
            </p:txBody>
          </p:sp>
          <p:sp>
            <p:nvSpPr>
              <p:cNvPr id="47" name="Rectangle 62">
                <a:extLst>
                  <a:ext uri="{FF2B5EF4-FFF2-40B4-BE49-F238E27FC236}">
                    <a16:creationId xmlns:a16="http://schemas.microsoft.com/office/drawing/2014/main" id="{C6754627-03E3-4D09-AED4-9BBB55D93E24}"/>
                  </a:ext>
                </a:extLst>
              </p:cNvPr>
              <p:cNvSpPr/>
              <p:nvPr/>
            </p:nvSpPr>
            <p:spPr>
              <a:xfrm flipH="1">
                <a:off x="17851705" y="5596169"/>
                <a:ext cx="2517684" cy="554070"/>
              </a:xfrm>
              <a:prstGeom prst="rect">
                <a:avLst/>
              </a:prstGeom>
            </p:spPr>
            <p:txBody>
              <a:bodyPr wrap="none">
                <a:spAutoFit/>
              </a:bodyPr>
              <a:lstStyle/>
              <a:p>
                <a:pPr marL="0" marR="0" lvl="0" indent="0" defTabSz="228554"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cs typeface="+mn-ea"/>
                    <a:sym typeface="+mn-lt"/>
                  </a:rPr>
                  <a:t>Business Profit</a:t>
                </a:r>
              </a:p>
            </p:txBody>
          </p:sp>
        </p:grpSp>
      </p:grpSp>
      <p:grpSp>
        <p:nvGrpSpPr>
          <p:cNvPr id="48" name="Group 19">
            <a:extLst>
              <a:ext uri="{FF2B5EF4-FFF2-40B4-BE49-F238E27FC236}">
                <a16:creationId xmlns:a16="http://schemas.microsoft.com/office/drawing/2014/main" id="{761B4B00-DD8D-4948-A9F3-7957BF328842}"/>
              </a:ext>
            </a:extLst>
          </p:cNvPr>
          <p:cNvGrpSpPr/>
          <p:nvPr/>
        </p:nvGrpSpPr>
        <p:grpSpPr>
          <a:xfrm>
            <a:off x="1762125" y="5104597"/>
            <a:ext cx="2326106" cy="1601723"/>
            <a:chOff x="7558970" y="7215851"/>
            <a:chExt cx="4652818" cy="3203864"/>
          </a:xfrm>
        </p:grpSpPr>
        <p:sp>
          <p:nvSpPr>
            <p:cNvPr id="49" name="Freeform 11">
              <a:extLst>
                <a:ext uri="{FF2B5EF4-FFF2-40B4-BE49-F238E27FC236}">
                  <a16:creationId xmlns:a16="http://schemas.microsoft.com/office/drawing/2014/main" id="{E541C5A2-486E-4057-A09D-7BA521A2145A}"/>
                </a:ext>
              </a:extLst>
            </p:cNvPr>
            <p:cNvSpPr>
              <a:spLocks/>
            </p:cNvSpPr>
            <p:nvPr/>
          </p:nvSpPr>
          <p:spPr bwMode="auto">
            <a:xfrm>
              <a:off x="7558970" y="7215851"/>
              <a:ext cx="4652818" cy="916421"/>
            </a:xfrm>
            <a:custGeom>
              <a:avLst/>
              <a:gdLst>
                <a:gd name="T0" fmla="*/ 565 w 1854"/>
                <a:gd name="T1" fmla="*/ 365 h 365"/>
                <a:gd name="T2" fmla="*/ 1854 w 1854"/>
                <a:gd name="T3" fmla="*/ 0 h 365"/>
                <a:gd name="T4" fmla="*/ 0 w 1854"/>
                <a:gd name="T5" fmla="*/ 0 h 365"/>
                <a:gd name="T6" fmla="*/ 565 w 1854"/>
                <a:gd name="T7" fmla="*/ 365 h 365"/>
              </a:gdLst>
              <a:ahLst/>
              <a:cxnLst>
                <a:cxn ang="0">
                  <a:pos x="T0" y="T1"/>
                </a:cxn>
                <a:cxn ang="0">
                  <a:pos x="T2" y="T3"/>
                </a:cxn>
                <a:cxn ang="0">
                  <a:pos x="T4" y="T5"/>
                </a:cxn>
                <a:cxn ang="0">
                  <a:pos x="T6" y="T7"/>
                </a:cxn>
              </a:cxnLst>
              <a:rect l="0" t="0" r="r" b="b"/>
              <a:pathLst>
                <a:path w="1854" h="365">
                  <a:moveTo>
                    <a:pt x="565" y="365"/>
                  </a:moveTo>
                  <a:cubicBezTo>
                    <a:pt x="1854" y="0"/>
                    <a:pt x="1854" y="0"/>
                    <a:pt x="1854" y="0"/>
                  </a:cubicBezTo>
                  <a:cubicBezTo>
                    <a:pt x="0" y="0"/>
                    <a:pt x="0" y="0"/>
                    <a:pt x="0" y="0"/>
                  </a:cubicBezTo>
                  <a:cubicBezTo>
                    <a:pt x="0" y="144"/>
                    <a:pt x="217" y="273"/>
                    <a:pt x="565" y="365"/>
                  </a:cubicBezTo>
                  <a:close/>
                </a:path>
              </a:pathLst>
            </a:custGeom>
            <a:solidFill>
              <a:srgbClr val="54C4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cs typeface="+mn-ea"/>
                <a:sym typeface="+mn-lt"/>
              </a:endParaRPr>
            </a:p>
          </p:txBody>
        </p:sp>
        <p:sp>
          <p:nvSpPr>
            <p:cNvPr id="50" name="Freeform 12">
              <a:extLst>
                <a:ext uri="{FF2B5EF4-FFF2-40B4-BE49-F238E27FC236}">
                  <a16:creationId xmlns:a16="http://schemas.microsoft.com/office/drawing/2014/main" id="{F2B34803-752A-4B78-A66D-E9B3FFF468BD}"/>
                </a:ext>
              </a:extLst>
            </p:cNvPr>
            <p:cNvSpPr>
              <a:spLocks/>
            </p:cNvSpPr>
            <p:nvPr/>
          </p:nvSpPr>
          <p:spPr bwMode="auto">
            <a:xfrm>
              <a:off x="7558970" y="7215851"/>
              <a:ext cx="1418648" cy="3203864"/>
            </a:xfrm>
            <a:custGeom>
              <a:avLst/>
              <a:gdLst>
                <a:gd name="T0" fmla="*/ 0 w 565"/>
                <a:gd name="T1" fmla="*/ 0 h 1276"/>
                <a:gd name="T2" fmla="*/ 0 w 565"/>
                <a:gd name="T3" fmla="*/ 456 h 1276"/>
                <a:gd name="T4" fmla="*/ 0 w 565"/>
                <a:gd name="T5" fmla="*/ 456 h 1276"/>
                <a:gd name="T6" fmla="*/ 0 w 565"/>
                <a:gd name="T7" fmla="*/ 912 h 1276"/>
                <a:gd name="T8" fmla="*/ 565 w 565"/>
                <a:gd name="T9" fmla="*/ 1276 h 1276"/>
                <a:gd name="T10" fmla="*/ 565 w 565"/>
                <a:gd name="T11" fmla="*/ 912 h 1276"/>
                <a:gd name="T12" fmla="*/ 565 w 565"/>
                <a:gd name="T13" fmla="*/ 821 h 1276"/>
                <a:gd name="T14" fmla="*/ 565 w 565"/>
                <a:gd name="T15" fmla="*/ 821 h 1276"/>
                <a:gd name="T16" fmla="*/ 565 w 565"/>
                <a:gd name="T17" fmla="*/ 456 h 1276"/>
                <a:gd name="T18" fmla="*/ 565 w 565"/>
                <a:gd name="T19" fmla="*/ 365 h 1276"/>
                <a:gd name="T20" fmla="*/ 0 w 565"/>
                <a:gd name="T21" fmla="*/ 0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5" h="1276">
                  <a:moveTo>
                    <a:pt x="0" y="0"/>
                  </a:moveTo>
                  <a:cubicBezTo>
                    <a:pt x="0" y="456"/>
                    <a:pt x="0" y="456"/>
                    <a:pt x="0" y="456"/>
                  </a:cubicBezTo>
                  <a:cubicBezTo>
                    <a:pt x="0" y="456"/>
                    <a:pt x="0" y="456"/>
                    <a:pt x="0" y="456"/>
                  </a:cubicBezTo>
                  <a:cubicBezTo>
                    <a:pt x="0" y="912"/>
                    <a:pt x="0" y="912"/>
                    <a:pt x="0" y="912"/>
                  </a:cubicBezTo>
                  <a:cubicBezTo>
                    <a:pt x="0" y="1055"/>
                    <a:pt x="217" y="1184"/>
                    <a:pt x="565" y="1276"/>
                  </a:cubicBezTo>
                  <a:cubicBezTo>
                    <a:pt x="565" y="912"/>
                    <a:pt x="565" y="912"/>
                    <a:pt x="565" y="912"/>
                  </a:cubicBezTo>
                  <a:cubicBezTo>
                    <a:pt x="565" y="821"/>
                    <a:pt x="565" y="821"/>
                    <a:pt x="565" y="821"/>
                  </a:cubicBezTo>
                  <a:cubicBezTo>
                    <a:pt x="565" y="821"/>
                    <a:pt x="565" y="821"/>
                    <a:pt x="565" y="821"/>
                  </a:cubicBezTo>
                  <a:cubicBezTo>
                    <a:pt x="565" y="456"/>
                    <a:pt x="565" y="456"/>
                    <a:pt x="565" y="456"/>
                  </a:cubicBezTo>
                  <a:cubicBezTo>
                    <a:pt x="565" y="365"/>
                    <a:pt x="565" y="365"/>
                    <a:pt x="565" y="365"/>
                  </a:cubicBezTo>
                  <a:cubicBezTo>
                    <a:pt x="217" y="273"/>
                    <a:pt x="0" y="144"/>
                    <a:pt x="0" y="0"/>
                  </a:cubicBezTo>
                  <a:close/>
                </a:path>
              </a:pathLst>
            </a:custGeom>
            <a:solidFill>
              <a:srgbClr val="54C4D0">
                <a:lumMod val="75000"/>
              </a:srgbClr>
            </a:solidFill>
            <a:ln>
              <a:noFill/>
            </a:ln>
            <a:effectLst>
              <a:innerShdw blurRad="952500" dist="406400">
                <a:prstClr val="black">
                  <a:alpha val="15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cs typeface="+mn-ea"/>
                <a:sym typeface="+mn-lt"/>
              </a:endParaRPr>
            </a:p>
          </p:txBody>
        </p:sp>
      </p:grpSp>
      <p:grpSp>
        <p:nvGrpSpPr>
          <p:cNvPr id="51" name="Group 33">
            <a:extLst>
              <a:ext uri="{FF2B5EF4-FFF2-40B4-BE49-F238E27FC236}">
                <a16:creationId xmlns:a16="http://schemas.microsoft.com/office/drawing/2014/main" id="{FA3D187E-B8FC-4248-B7D2-86C141A9722D}"/>
              </a:ext>
            </a:extLst>
          </p:cNvPr>
          <p:cNvGrpSpPr/>
          <p:nvPr/>
        </p:nvGrpSpPr>
        <p:grpSpPr>
          <a:xfrm>
            <a:off x="1965058" y="4784072"/>
            <a:ext cx="910634" cy="781742"/>
            <a:chOff x="9262860" y="9697805"/>
            <a:chExt cx="2424425" cy="2081268"/>
          </a:xfrm>
        </p:grpSpPr>
        <p:pic>
          <p:nvPicPr>
            <p:cNvPr id="52" name="Picture 34">
              <a:extLst>
                <a:ext uri="{FF2B5EF4-FFF2-40B4-BE49-F238E27FC236}">
                  <a16:creationId xmlns:a16="http://schemas.microsoft.com/office/drawing/2014/main" id="{F66E0B8E-EEB4-4D66-901E-1C9C6A814B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9262860" y="10431828"/>
              <a:ext cx="2424425" cy="1347245"/>
            </a:xfrm>
            <a:prstGeom prst="rect">
              <a:avLst/>
            </a:prstGeom>
          </p:spPr>
        </p:pic>
        <p:sp>
          <p:nvSpPr>
            <p:cNvPr id="53" name="Oval 35">
              <a:extLst>
                <a:ext uri="{FF2B5EF4-FFF2-40B4-BE49-F238E27FC236}">
                  <a16:creationId xmlns:a16="http://schemas.microsoft.com/office/drawing/2014/main" id="{D765927E-F7A8-445A-BE1A-173872D117EB}"/>
                </a:ext>
              </a:extLst>
            </p:cNvPr>
            <p:cNvSpPr/>
            <p:nvPr/>
          </p:nvSpPr>
          <p:spPr>
            <a:xfrm>
              <a:off x="9588663" y="9697805"/>
              <a:ext cx="1727100" cy="1727100"/>
            </a:xfrm>
            <a:prstGeom prst="ellipse">
              <a:avLst/>
            </a:prstGeom>
            <a:solidFill>
              <a:srgbClr val="54C4D0"/>
            </a:solidFill>
            <a:ln w="12700" cap="flat" cmpd="sng" algn="ctr">
              <a:noFill/>
              <a:prstDash val="solid"/>
              <a:miter lim="800000"/>
            </a:ln>
            <a:effectLst/>
          </p:spPr>
          <p:txBody>
            <a:bodyPr rtlCol="0" anchor="ctr"/>
            <a:lstStyle/>
            <a:p>
              <a:pPr marL="0" marR="0" lvl="0" indent="0" algn="ctr" defTabSz="228554" eaLnBrk="1" fontAlgn="auto" latinLnBrk="0" hangingPunct="1">
                <a:lnSpc>
                  <a:spcPct val="100000"/>
                </a:lnSpc>
                <a:spcBef>
                  <a:spcPts val="0"/>
                </a:spcBef>
                <a:spcAft>
                  <a:spcPts val="0"/>
                </a:spcAft>
                <a:buClrTx/>
                <a:buSzTx/>
                <a:buFontTx/>
                <a:buNone/>
                <a:tabLst/>
                <a:defRPr/>
              </a:pPr>
              <a:r>
                <a:rPr kumimoji="0" lang="en-US" sz="2699" b="0" i="0" u="none" strike="noStrike" kern="0" cap="none" spc="0" normalizeH="0" baseline="0" noProof="0">
                  <a:ln>
                    <a:noFill/>
                  </a:ln>
                  <a:solidFill>
                    <a:srgbClr val="FFFFFF"/>
                  </a:solidFill>
                  <a:effectLst/>
                  <a:uLnTx/>
                  <a:uFillTx/>
                  <a:cs typeface="+mn-ea"/>
                  <a:sym typeface="+mn-lt"/>
                </a:rPr>
                <a:t>g</a:t>
              </a:r>
            </a:p>
          </p:txBody>
        </p:sp>
      </p:grpSp>
      <p:grpSp>
        <p:nvGrpSpPr>
          <p:cNvPr id="54" name="Group 22">
            <a:extLst>
              <a:ext uri="{FF2B5EF4-FFF2-40B4-BE49-F238E27FC236}">
                <a16:creationId xmlns:a16="http://schemas.microsoft.com/office/drawing/2014/main" id="{C291F786-BA59-4CBC-A60A-4055E4E56E97}"/>
              </a:ext>
            </a:extLst>
          </p:cNvPr>
          <p:cNvGrpSpPr/>
          <p:nvPr/>
        </p:nvGrpSpPr>
        <p:grpSpPr>
          <a:xfrm>
            <a:off x="4088231" y="4043996"/>
            <a:ext cx="2323942" cy="3724368"/>
            <a:chOff x="12211788" y="5094373"/>
            <a:chExt cx="4648490" cy="7449706"/>
          </a:xfrm>
        </p:grpSpPr>
        <p:sp>
          <p:nvSpPr>
            <p:cNvPr id="55" name="Rectangle 6">
              <a:extLst>
                <a:ext uri="{FF2B5EF4-FFF2-40B4-BE49-F238E27FC236}">
                  <a16:creationId xmlns:a16="http://schemas.microsoft.com/office/drawing/2014/main" id="{79D2D600-C513-4DCE-BF3B-DDA773C564E9}"/>
                </a:ext>
              </a:extLst>
            </p:cNvPr>
            <p:cNvSpPr>
              <a:spLocks noChangeArrowheads="1"/>
            </p:cNvSpPr>
            <p:nvPr/>
          </p:nvSpPr>
          <p:spPr bwMode="auto">
            <a:xfrm>
              <a:off x="12211788" y="5094373"/>
              <a:ext cx="3231285" cy="5907923"/>
            </a:xfrm>
            <a:prstGeom prst="rect">
              <a:avLst/>
            </a:prstGeom>
            <a:solidFill>
              <a:srgbClr val="008D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cs typeface="+mn-ea"/>
                <a:sym typeface="+mn-lt"/>
              </a:endParaRPr>
            </a:p>
          </p:txBody>
        </p:sp>
        <p:sp>
          <p:nvSpPr>
            <p:cNvPr id="56" name="Freeform 7">
              <a:extLst>
                <a:ext uri="{FF2B5EF4-FFF2-40B4-BE49-F238E27FC236}">
                  <a16:creationId xmlns:a16="http://schemas.microsoft.com/office/drawing/2014/main" id="{F13236EB-18F3-4C51-B163-96A6163036BA}"/>
                </a:ext>
              </a:extLst>
            </p:cNvPr>
            <p:cNvSpPr>
              <a:spLocks/>
            </p:cNvSpPr>
            <p:nvPr/>
          </p:nvSpPr>
          <p:spPr bwMode="auto">
            <a:xfrm>
              <a:off x="12211788" y="5094374"/>
              <a:ext cx="4648489" cy="916421"/>
            </a:xfrm>
            <a:custGeom>
              <a:avLst/>
              <a:gdLst>
                <a:gd name="T0" fmla="*/ 1288 w 1853"/>
                <a:gd name="T1" fmla="*/ 365 h 365"/>
                <a:gd name="T2" fmla="*/ 0 w 1853"/>
                <a:gd name="T3" fmla="*/ 0 h 365"/>
                <a:gd name="T4" fmla="*/ 1853 w 1853"/>
                <a:gd name="T5" fmla="*/ 0 h 365"/>
                <a:gd name="T6" fmla="*/ 1288 w 1853"/>
                <a:gd name="T7" fmla="*/ 365 h 365"/>
              </a:gdLst>
              <a:ahLst/>
              <a:cxnLst>
                <a:cxn ang="0">
                  <a:pos x="T0" y="T1"/>
                </a:cxn>
                <a:cxn ang="0">
                  <a:pos x="T2" y="T3"/>
                </a:cxn>
                <a:cxn ang="0">
                  <a:pos x="T4" y="T5"/>
                </a:cxn>
                <a:cxn ang="0">
                  <a:pos x="T6" y="T7"/>
                </a:cxn>
              </a:cxnLst>
              <a:rect l="0" t="0" r="r" b="b"/>
              <a:pathLst>
                <a:path w="1853" h="365">
                  <a:moveTo>
                    <a:pt x="1288" y="365"/>
                  </a:moveTo>
                  <a:cubicBezTo>
                    <a:pt x="0" y="0"/>
                    <a:pt x="0" y="0"/>
                    <a:pt x="0" y="0"/>
                  </a:cubicBezTo>
                  <a:cubicBezTo>
                    <a:pt x="1853" y="0"/>
                    <a:pt x="1853" y="0"/>
                    <a:pt x="1853" y="0"/>
                  </a:cubicBezTo>
                  <a:cubicBezTo>
                    <a:pt x="1853" y="143"/>
                    <a:pt x="1636" y="273"/>
                    <a:pt x="1288" y="365"/>
                  </a:cubicBezTo>
                  <a:close/>
                </a:path>
              </a:pathLst>
            </a:custGeom>
            <a:solidFill>
              <a:srgbClr val="00BC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cs typeface="+mn-ea"/>
                <a:sym typeface="+mn-lt"/>
              </a:endParaRPr>
            </a:p>
          </p:txBody>
        </p:sp>
        <p:sp>
          <p:nvSpPr>
            <p:cNvPr id="57" name="Freeform 8">
              <a:extLst>
                <a:ext uri="{FF2B5EF4-FFF2-40B4-BE49-F238E27FC236}">
                  <a16:creationId xmlns:a16="http://schemas.microsoft.com/office/drawing/2014/main" id="{D011698E-45A4-4AAE-8BB3-7817A1BF55B6}"/>
                </a:ext>
              </a:extLst>
            </p:cNvPr>
            <p:cNvSpPr>
              <a:spLocks/>
            </p:cNvSpPr>
            <p:nvPr/>
          </p:nvSpPr>
          <p:spPr bwMode="auto">
            <a:xfrm>
              <a:off x="15443073" y="5094374"/>
              <a:ext cx="1417205" cy="7449705"/>
            </a:xfrm>
            <a:custGeom>
              <a:avLst/>
              <a:gdLst>
                <a:gd name="T0" fmla="*/ 0 w 565"/>
                <a:gd name="T1" fmla="*/ 365 h 2967"/>
                <a:gd name="T2" fmla="*/ 0 w 565"/>
                <a:gd name="T3" fmla="*/ 1666 h 2967"/>
                <a:gd name="T4" fmla="*/ 0 w 565"/>
                <a:gd name="T5" fmla="*/ 2967 h 2967"/>
                <a:gd name="T6" fmla="*/ 565 w 565"/>
                <a:gd name="T7" fmla="*/ 2602 h 2967"/>
                <a:gd name="T8" fmla="*/ 565 w 565"/>
                <a:gd name="T9" fmla="*/ 1301 h 2967"/>
                <a:gd name="T10" fmla="*/ 565 w 565"/>
                <a:gd name="T11" fmla="*/ 0 h 2967"/>
                <a:gd name="T12" fmla="*/ 0 w 565"/>
                <a:gd name="T13" fmla="*/ 365 h 2967"/>
              </a:gdLst>
              <a:ahLst/>
              <a:cxnLst>
                <a:cxn ang="0">
                  <a:pos x="T0" y="T1"/>
                </a:cxn>
                <a:cxn ang="0">
                  <a:pos x="T2" y="T3"/>
                </a:cxn>
                <a:cxn ang="0">
                  <a:pos x="T4" y="T5"/>
                </a:cxn>
                <a:cxn ang="0">
                  <a:pos x="T6" y="T7"/>
                </a:cxn>
                <a:cxn ang="0">
                  <a:pos x="T8" y="T9"/>
                </a:cxn>
                <a:cxn ang="0">
                  <a:pos x="T10" y="T11"/>
                </a:cxn>
                <a:cxn ang="0">
                  <a:pos x="T12" y="T13"/>
                </a:cxn>
              </a:cxnLst>
              <a:rect l="0" t="0" r="r" b="b"/>
              <a:pathLst>
                <a:path w="565" h="2967">
                  <a:moveTo>
                    <a:pt x="0" y="365"/>
                  </a:moveTo>
                  <a:cubicBezTo>
                    <a:pt x="0" y="1666"/>
                    <a:pt x="0" y="1666"/>
                    <a:pt x="0" y="1666"/>
                  </a:cubicBezTo>
                  <a:cubicBezTo>
                    <a:pt x="0" y="2967"/>
                    <a:pt x="0" y="2967"/>
                    <a:pt x="0" y="2967"/>
                  </a:cubicBezTo>
                  <a:cubicBezTo>
                    <a:pt x="348" y="2875"/>
                    <a:pt x="565" y="2745"/>
                    <a:pt x="565" y="2602"/>
                  </a:cubicBezTo>
                  <a:cubicBezTo>
                    <a:pt x="565" y="1301"/>
                    <a:pt x="565" y="1301"/>
                    <a:pt x="565" y="1301"/>
                  </a:cubicBezTo>
                  <a:cubicBezTo>
                    <a:pt x="565" y="0"/>
                    <a:pt x="565" y="0"/>
                    <a:pt x="565" y="0"/>
                  </a:cubicBezTo>
                  <a:cubicBezTo>
                    <a:pt x="565" y="143"/>
                    <a:pt x="348" y="273"/>
                    <a:pt x="0" y="365"/>
                  </a:cubicBezTo>
                  <a:close/>
                </a:path>
              </a:pathLst>
            </a:custGeom>
            <a:solidFill>
              <a:srgbClr val="00BCD4"/>
            </a:solidFill>
            <a:ln>
              <a:noFill/>
            </a:ln>
            <a:effectLst>
              <a:innerShdw blurRad="952500" dist="406400">
                <a:prstClr val="black">
                  <a:alpha val="15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cs typeface="+mn-ea"/>
                <a:sym typeface="+mn-lt"/>
              </a:endParaRPr>
            </a:p>
          </p:txBody>
        </p:sp>
      </p:grpSp>
      <p:grpSp>
        <p:nvGrpSpPr>
          <p:cNvPr id="58" name="Group 21">
            <a:extLst>
              <a:ext uri="{FF2B5EF4-FFF2-40B4-BE49-F238E27FC236}">
                <a16:creationId xmlns:a16="http://schemas.microsoft.com/office/drawing/2014/main" id="{9C66EA38-C7C6-49C2-A091-26403B49ED8B}"/>
              </a:ext>
            </a:extLst>
          </p:cNvPr>
          <p:cNvGrpSpPr/>
          <p:nvPr/>
        </p:nvGrpSpPr>
        <p:grpSpPr>
          <a:xfrm>
            <a:off x="4088231" y="4468237"/>
            <a:ext cx="1615432" cy="3055540"/>
            <a:chOff x="12211788" y="5942965"/>
            <a:chExt cx="3231285" cy="6111876"/>
          </a:xfrm>
        </p:grpSpPr>
        <p:sp>
          <p:nvSpPr>
            <p:cNvPr id="59" name="Freeform 9">
              <a:extLst>
                <a:ext uri="{FF2B5EF4-FFF2-40B4-BE49-F238E27FC236}">
                  <a16:creationId xmlns:a16="http://schemas.microsoft.com/office/drawing/2014/main" id="{6099BB1C-E237-485D-B0FD-2A161BAC4105}"/>
                </a:ext>
              </a:extLst>
            </p:cNvPr>
            <p:cNvSpPr>
              <a:spLocks/>
            </p:cNvSpPr>
            <p:nvPr/>
          </p:nvSpPr>
          <p:spPr bwMode="auto">
            <a:xfrm>
              <a:off x="12211788" y="5942965"/>
              <a:ext cx="3231285" cy="1272886"/>
            </a:xfrm>
            <a:custGeom>
              <a:avLst/>
              <a:gdLst>
                <a:gd name="T0" fmla="*/ 0 w 1288"/>
                <a:gd name="T1" fmla="*/ 0 h 507"/>
                <a:gd name="T2" fmla="*/ 1288 w 1288"/>
                <a:gd name="T3" fmla="*/ 365 h 507"/>
                <a:gd name="T4" fmla="*/ 1288 w 1288"/>
                <a:gd name="T5" fmla="*/ 365 h 507"/>
                <a:gd name="T6" fmla="*/ 0 w 1288"/>
                <a:gd name="T7" fmla="*/ 507 h 507"/>
                <a:gd name="T8" fmla="*/ 0 w 1288"/>
                <a:gd name="T9" fmla="*/ 0 h 507"/>
              </a:gdLst>
              <a:ahLst/>
              <a:cxnLst>
                <a:cxn ang="0">
                  <a:pos x="T0" y="T1"/>
                </a:cxn>
                <a:cxn ang="0">
                  <a:pos x="T2" y="T3"/>
                </a:cxn>
                <a:cxn ang="0">
                  <a:pos x="T4" y="T5"/>
                </a:cxn>
                <a:cxn ang="0">
                  <a:pos x="T6" y="T7"/>
                </a:cxn>
                <a:cxn ang="0">
                  <a:pos x="T8" y="T9"/>
                </a:cxn>
              </a:cxnLst>
              <a:rect l="0" t="0" r="r" b="b"/>
              <a:pathLst>
                <a:path w="1288" h="507">
                  <a:moveTo>
                    <a:pt x="0" y="0"/>
                  </a:moveTo>
                  <a:cubicBezTo>
                    <a:pt x="1288" y="365"/>
                    <a:pt x="1288" y="365"/>
                    <a:pt x="1288" y="365"/>
                  </a:cubicBezTo>
                  <a:cubicBezTo>
                    <a:pt x="1288" y="365"/>
                    <a:pt x="1288" y="365"/>
                    <a:pt x="1288" y="365"/>
                  </a:cubicBezTo>
                  <a:cubicBezTo>
                    <a:pt x="954" y="453"/>
                    <a:pt x="500" y="507"/>
                    <a:pt x="0" y="507"/>
                  </a:cubicBezTo>
                  <a:lnTo>
                    <a:pt x="0" y="0"/>
                  </a:lnTo>
                  <a:close/>
                </a:path>
              </a:pathLst>
            </a:custGeom>
            <a:solidFill>
              <a:srgbClr val="9B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cs typeface="+mn-ea"/>
                <a:sym typeface="+mn-lt"/>
              </a:endParaRPr>
            </a:p>
          </p:txBody>
        </p:sp>
        <p:sp>
          <p:nvSpPr>
            <p:cNvPr id="60" name="Freeform 10">
              <a:extLst>
                <a:ext uri="{FF2B5EF4-FFF2-40B4-BE49-F238E27FC236}">
                  <a16:creationId xmlns:a16="http://schemas.microsoft.com/office/drawing/2014/main" id="{9BE58E85-5CFD-49C6-9B77-88172878B4F8}"/>
                </a:ext>
              </a:extLst>
            </p:cNvPr>
            <p:cNvSpPr>
              <a:spLocks/>
            </p:cNvSpPr>
            <p:nvPr/>
          </p:nvSpPr>
          <p:spPr bwMode="auto">
            <a:xfrm>
              <a:off x="12211788" y="6859386"/>
              <a:ext cx="3231285" cy="5195455"/>
            </a:xfrm>
            <a:custGeom>
              <a:avLst/>
              <a:gdLst>
                <a:gd name="T0" fmla="*/ 1288 w 1288"/>
                <a:gd name="T1" fmla="*/ 0 h 2069"/>
                <a:gd name="T2" fmla="*/ 0 w 1288"/>
                <a:gd name="T3" fmla="*/ 142 h 2069"/>
                <a:gd name="T4" fmla="*/ 0 w 1288"/>
                <a:gd name="T5" fmla="*/ 1105 h 2069"/>
                <a:gd name="T6" fmla="*/ 0 w 1288"/>
                <a:gd name="T7" fmla="*/ 1106 h 2069"/>
                <a:gd name="T8" fmla="*/ 0 w 1288"/>
                <a:gd name="T9" fmla="*/ 2069 h 2069"/>
                <a:gd name="T10" fmla="*/ 1288 w 1288"/>
                <a:gd name="T11" fmla="*/ 1926 h 2069"/>
                <a:gd name="T12" fmla="*/ 1288 w 1288"/>
                <a:gd name="T13" fmla="*/ 1926 h 2069"/>
                <a:gd name="T14" fmla="*/ 1288 w 1288"/>
                <a:gd name="T15" fmla="*/ 963 h 2069"/>
                <a:gd name="T16" fmla="*/ 1288 w 1288"/>
                <a:gd name="T17" fmla="*/ 963 h 2069"/>
                <a:gd name="T18" fmla="*/ 1288 w 1288"/>
                <a:gd name="T19" fmla="*/ 0 h 2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8" h="2069">
                  <a:moveTo>
                    <a:pt x="1288" y="0"/>
                  </a:moveTo>
                  <a:cubicBezTo>
                    <a:pt x="954" y="88"/>
                    <a:pt x="500" y="142"/>
                    <a:pt x="0" y="142"/>
                  </a:cubicBezTo>
                  <a:cubicBezTo>
                    <a:pt x="0" y="1105"/>
                    <a:pt x="0" y="1105"/>
                    <a:pt x="0" y="1105"/>
                  </a:cubicBezTo>
                  <a:cubicBezTo>
                    <a:pt x="0" y="1106"/>
                    <a:pt x="0" y="1106"/>
                    <a:pt x="0" y="1106"/>
                  </a:cubicBezTo>
                  <a:cubicBezTo>
                    <a:pt x="0" y="2069"/>
                    <a:pt x="0" y="2069"/>
                    <a:pt x="0" y="2069"/>
                  </a:cubicBezTo>
                  <a:cubicBezTo>
                    <a:pt x="500" y="2069"/>
                    <a:pt x="954" y="2014"/>
                    <a:pt x="1288" y="1926"/>
                  </a:cubicBezTo>
                  <a:cubicBezTo>
                    <a:pt x="1288" y="1926"/>
                    <a:pt x="1288" y="1926"/>
                    <a:pt x="1288" y="1926"/>
                  </a:cubicBezTo>
                  <a:cubicBezTo>
                    <a:pt x="1288" y="963"/>
                    <a:pt x="1288" y="963"/>
                    <a:pt x="1288" y="963"/>
                  </a:cubicBezTo>
                  <a:cubicBezTo>
                    <a:pt x="1288" y="963"/>
                    <a:pt x="1288" y="963"/>
                    <a:pt x="1288" y="963"/>
                  </a:cubicBezTo>
                  <a:cubicBezTo>
                    <a:pt x="1288" y="0"/>
                    <a:pt x="1288" y="0"/>
                    <a:pt x="1288" y="0"/>
                  </a:cubicBezTo>
                  <a:close/>
                </a:path>
              </a:pathLst>
            </a:custGeom>
            <a:solidFill>
              <a:srgbClr val="9BDDDA">
                <a:lumMod val="75000"/>
              </a:srgbClr>
            </a:solidFill>
            <a:ln>
              <a:noFill/>
            </a:ln>
            <a:effectLst>
              <a:innerShdw blurRad="952500" dist="406400">
                <a:prstClr val="black">
                  <a:alpha val="15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cs typeface="+mn-ea"/>
                <a:sym typeface="+mn-lt"/>
              </a:endParaRPr>
            </a:p>
          </p:txBody>
        </p:sp>
      </p:grpSp>
      <p:grpSp>
        <p:nvGrpSpPr>
          <p:cNvPr id="61" name="Group 20">
            <a:extLst>
              <a:ext uri="{FF2B5EF4-FFF2-40B4-BE49-F238E27FC236}">
                <a16:creationId xmlns:a16="http://schemas.microsoft.com/office/drawing/2014/main" id="{91A2B1CF-576A-4638-BD78-1CD72B372F01}"/>
              </a:ext>
            </a:extLst>
          </p:cNvPr>
          <p:cNvGrpSpPr/>
          <p:nvPr/>
        </p:nvGrpSpPr>
        <p:grpSpPr>
          <a:xfrm>
            <a:off x="2471356" y="4787138"/>
            <a:ext cx="1616875" cy="2417737"/>
            <a:chOff x="8977618" y="6580851"/>
            <a:chExt cx="3234171" cy="4836103"/>
          </a:xfrm>
        </p:grpSpPr>
        <p:sp>
          <p:nvSpPr>
            <p:cNvPr id="62" name="Freeform 13">
              <a:extLst>
                <a:ext uri="{FF2B5EF4-FFF2-40B4-BE49-F238E27FC236}">
                  <a16:creationId xmlns:a16="http://schemas.microsoft.com/office/drawing/2014/main" id="{1EA36226-894E-42CF-BBE2-769B66D9F7B9}"/>
                </a:ext>
              </a:extLst>
            </p:cNvPr>
            <p:cNvSpPr>
              <a:spLocks/>
            </p:cNvSpPr>
            <p:nvPr/>
          </p:nvSpPr>
          <p:spPr bwMode="auto">
            <a:xfrm>
              <a:off x="8977618" y="6580851"/>
              <a:ext cx="3234171" cy="1272886"/>
            </a:xfrm>
            <a:custGeom>
              <a:avLst/>
              <a:gdLst>
                <a:gd name="T0" fmla="*/ 1289 w 1289"/>
                <a:gd name="T1" fmla="*/ 0 h 507"/>
                <a:gd name="T2" fmla="*/ 0 w 1289"/>
                <a:gd name="T3" fmla="*/ 365 h 507"/>
                <a:gd name="T4" fmla="*/ 1 w 1289"/>
                <a:gd name="T5" fmla="*/ 365 h 507"/>
                <a:gd name="T6" fmla="*/ 1289 w 1289"/>
                <a:gd name="T7" fmla="*/ 507 h 507"/>
                <a:gd name="T8" fmla="*/ 1289 w 1289"/>
                <a:gd name="T9" fmla="*/ 0 h 507"/>
              </a:gdLst>
              <a:ahLst/>
              <a:cxnLst>
                <a:cxn ang="0">
                  <a:pos x="T0" y="T1"/>
                </a:cxn>
                <a:cxn ang="0">
                  <a:pos x="T2" y="T3"/>
                </a:cxn>
                <a:cxn ang="0">
                  <a:pos x="T4" y="T5"/>
                </a:cxn>
                <a:cxn ang="0">
                  <a:pos x="T6" y="T7"/>
                </a:cxn>
                <a:cxn ang="0">
                  <a:pos x="T8" y="T9"/>
                </a:cxn>
              </a:cxnLst>
              <a:rect l="0" t="0" r="r" b="b"/>
              <a:pathLst>
                <a:path w="1289" h="507">
                  <a:moveTo>
                    <a:pt x="1289" y="0"/>
                  </a:moveTo>
                  <a:cubicBezTo>
                    <a:pt x="0" y="365"/>
                    <a:pt x="0" y="365"/>
                    <a:pt x="0" y="365"/>
                  </a:cubicBezTo>
                  <a:cubicBezTo>
                    <a:pt x="1" y="365"/>
                    <a:pt x="1" y="365"/>
                    <a:pt x="1" y="365"/>
                  </a:cubicBezTo>
                  <a:cubicBezTo>
                    <a:pt x="334" y="453"/>
                    <a:pt x="788" y="507"/>
                    <a:pt x="1289" y="507"/>
                  </a:cubicBezTo>
                  <a:lnTo>
                    <a:pt x="1289" y="0"/>
                  </a:lnTo>
                  <a:close/>
                </a:path>
              </a:pathLst>
            </a:custGeom>
            <a:solidFill>
              <a:srgbClr val="BAD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cs typeface="+mn-ea"/>
                <a:sym typeface="+mn-lt"/>
              </a:endParaRPr>
            </a:p>
          </p:txBody>
        </p:sp>
        <p:sp>
          <p:nvSpPr>
            <p:cNvPr id="63" name="Freeform 14">
              <a:extLst>
                <a:ext uri="{FF2B5EF4-FFF2-40B4-BE49-F238E27FC236}">
                  <a16:creationId xmlns:a16="http://schemas.microsoft.com/office/drawing/2014/main" id="{C9D095DA-3989-4885-BA23-6613268BEE02}"/>
                </a:ext>
              </a:extLst>
            </p:cNvPr>
            <p:cNvSpPr>
              <a:spLocks/>
            </p:cNvSpPr>
            <p:nvPr/>
          </p:nvSpPr>
          <p:spPr bwMode="auto">
            <a:xfrm>
              <a:off x="8977618" y="7497272"/>
              <a:ext cx="3234171" cy="3919682"/>
            </a:xfrm>
            <a:custGeom>
              <a:avLst/>
              <a:gdLst>
                <a:gd name="T0" fmla="*/ 1 w 1289"/>
                <a:gd name="T1" fmla="*/ 0 h 1561"/>
                <a:gd name="T2" fmla="*/ 0 w 1289"/>
                <a:gd name="T3" fmla="*/ 0 h 1561"/>
                <a:gd name="T4" fmla="*/ 0 w 1289"/>
                <a:gd name="T5" fmla="*/ 709 h 1561"/>
                <a:gd name="T6" fmla="*/ 0 w 1289"/>
                <a:gd name="T7" fmla="*/ 709 h 1561"/>
                <a:gd name="T8" fmla="*/ 0 w 1289"/>
                <a:gd name="T9" fmla="*/ 1418 h 1561"/>
                <a:gd name="T10" fmla="*/ 1 w 1289"/>
                <a:gd name="T11" fmla="*/ 1418 h 1561"/>
                <a:gd name="T12" fmla="*/ 1289 w 1289"/>
                <a:gd name="T13" fmla="*/ 1561 h 1561"/>
                <a:gd name="T14" fmla="*/ 1289 w 1289"/>
                <a:gd name="T15" fmla="*/ 852 h 1561"/>
                <a:gd name="T16" fmla="*/ 1289 w 1289"/>
                <a:gd name="T17" fmla="*/ 851 h 1561"/>
                <a:gd name="T18" fmla="*/ 1289 w 1289"/>
                <a:gd name="T19" fmla="*/ 142 h 1561"/>
                <a:gd name="T20" fmla="*/ 1 w 1289"/>
                <a:gd name="T21" fmla="*/ 0 h 1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9" h="1561">
                  <a:moveTo>
                    <a:pt x="1" y="0"/>
                  </a:moveTo>
                  <a:cubicBezTo>
                    <a:pt x="0" y="0"/>
                    <a:pt x="0" y="0"/>
                    <a:pt x="0" y="0"/>
                  </a:cubicBezTo>
                  <a:cubicBezTo>
                    <a:pt x="0" y="709"/>
                    <a:pt x="0" y="709"/>
                    <a:pt x="0" y="709"/>
                  </a:cubicBezTo>
                  <a:cubicBezTo>
                    <a:pt x="0" y="709"/>
                    <a:pt x="0" y="709"/>
                    <a:pt x="0" y="709"/>
                  </a:cubicBezTo>
                  <a:cubicBezTo>
                    <a:pt x="0" y="1418"/>
                    <a:pt x="0" y="1418"/>
                    <a:pt x="0" y="1418"/>
                  </a:cubicBezTo>
                  <a:cubicBezTo>
                    <a:pt x="1" y="1418"/>
                    <a:pt x="1" y="1418"/>
                    <a:pt x="1" y="1418"/>
                  </a:cubicBezTo>
                  <a:cubicBezTo>
                    <a:pt x="334" y="1506"/>
                    <a:pt x="788" y="1561"/>
                    <a:pt x="1289" y="1561"/>
                  </a:cubicBezTo>
                  <a:cubicBezTo>
                    <a:pt x="1289" y="852"/>
                    <a:pt x="1289" y="852"/>
                    <a:pt x="1289" y="852"/>
                  </a:cubicBezTo>
                  <a:cubicBezTo>
                    <a:pt x="1289" y="851"/>
                    <a:pt x="1289" y="851"/>
                    <a:pt x="1289" y="851"/>
                  </a:cubicBezTo>
                  <a:cubicBezTo>
                    <a:pt x="1289" y="142"/>
                    <a:pt x="1289" y="142"/>
                    <a:pt x="1289" y="142"/>
                  </a:cubicBezTo>
                  <a:cubicBezTo>
                    <a:pt x="788" y="142"/>
                    <a:pt x="334" y="88"/>
                    <a:pt x="1" y="0"/>
                  </a:cubicBezTo>
                  <a:close/>
                </a:path>
              </a:pathLst>
            </a:custGeom>
            <a:solidFill>
              <a:srgbClr val="BADBDC">
                <a:lumMod val="75000"/>
              </a:srgbClr>
            </a:solidFill>
            <a:ln>
              <a:noFill/>
            </a:ln>
            <a:effectLst>
              <a:innerShdw blurRad="952500" dist="406400">
                <a:prstClr val="black">
                  <a:alpha val="15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cs typeface="+mn-ea"/>
                <a:sym typeface="+mn-lt"/>
              </a:endParaRPr>
            </a:p>
          </p:txBody>
        </p:sp>
      </p:grpSp>
      <p:sp>
        <p:nvSpPr>
          <p:cNvPr id="64" name="Freeform 5">
            <a:extLst>
              <a:ext uri="{FF2B5EF4-FFF2-40B4-BE49-F238E27FC236}">
                <a16:creationId xmlns:a16="http://schemas.microsoft.com/office/drawing/2014/main" id="{049F7F2C-628F-426D-942C-7234BD67FF80}"/>
              </a:ext>
            </a:extLst>
          </p:cNvPr>
          <p:cNvSpPr>
            <a:spLocks/>
          </p:cNvSpPr>
          <p:nvPr/>
        </p:nvSpPr>
        <p:spPr bwMode="auto">
          <a:xfrm>
            <a:off x="43287" y="5647882"/>
            <a:ext cx="6784698" cy="3409644"/>
          </a:xfrm>
          <a:custGeom>
            <a:avLst/>
            <a:gdLst>
              <a:gd name="T0" fmla="*/ 4722 w 5489"/>
              <a:gd name="T1" fmla="*/ 0 h 2507"/>
              <a:gd name="T2" fmla="*/ 4157 w 5489"/>
              <a:gd name="T3" fmla="*/ 365 h 2507"/>
              <a:gd name="T4" fmla="*/ 4157 w 5489"/>
              <a:gd name="T5" fmla="*/ 365 h 2507"/>
              <a:gd name="T6" fmla="*/ 4157 w 5489"/>
              <a:gd name="T7" fmla="*/ 365 h 2507"/>
              <a:gd name="T8" fmla="*/ 2869 w 5489"/>
              <a:gd name="T9" fmla="*/ 508 h 2507"/>
              <a:gd name="T10" fmla="*/ 1581 w 5489"/>
              <a:gd name="T11" fmla="*/ 365 h 2507"/>
              <a:gd name="T12" fmla="*/ 1580 w 5489"/>
              <a:gd name="T13" fmla="*/ 365 h 2507"/>
              <a:gd name="T14" fmla="*/ 1580 w 5489"/>
              <a:gd name="T15" fmla="*/ 365 h 2507"/>
              <a:gd name="T16" fmla="*/ 1015 w 5489"/>
              <a:gd name="T17" fmla="*/ 0 h 2507"/>
              <a:gd name="T18" fmla="*/ 0 w 5489"/>
              <a:gd name="T19" fmla="*/ 0 h 2507"/>
              <a:gd name="T20" fmla="*/ 0 w 5489"/>
              <a:gd name="T21" fmla="*/ 2507 h 2507"/>
              <a:gd name="T22" fmla="*/ 5489 w 5489"/>
              <a:gd name="T23" fmla="*/ 2507 h 2507"/>
              <a:gd name="T24" fmla="*/ 5489 w 5489"/>
              <a:gd name="T25" fmla="*/ 0 h 2507"/>
              <a:gd name="T26" fmla="*/ 4722 w 5489"/>
              <a:gd name="T27" fmla="*/ 0 h 2507"/>
              <a:gd name="connsiteX0" fmla="*/ 8603 w 10000"/>
              <a:gd name="connsiteY0" fmla="*/ 94 h 10094"/>
              <a:gd name="connsiteX1" fmla="*/ 7573 w 10000"/>
              <a:gd name="connsiteY1" fmla="*/ 1550 h 10094"/>
              <a:gd name="connsiteX2" fmla="*/ 7573 w 10000"/>
              <a:gd name="connsiteY2" fmla="*/ 1550 h 10094"/>
              <a:gd name="connsiteX3" fmla="*/ 7573 w 10000"/>
              <a:gd name="connsiteY3" fmla="*/ 1550 h 10094"/>
              <a:gd name="connsiteX4" fmla="*/ 5227 w 10000"/>
              <a:gd name="connsiteY4" fmla="*/ 2120 h 10094"/>
              <a:gd name="connsiteX5" fmla="*/ 2880 w 10000"/>
              <a:gd name="connsiteY5" fmla="*/ 1550 h 10094"/>
              <a:gd name="connsiteX6" fmla="*/ 2878 w 10000"/>
              <a:gd name="connsiteY6" fmla="*/ 1550 h 10094"/>
              <a:gd name="connsiteX7" fmla="*/ 2878 w 10000"/>
              <a:gd name="connsiteY7" fmla="*/ 1550 h 10094"/>
              <a:gd name="connsiteX8" fmla="*/ 1849 w 10000"/>
              <a:gd name="connsiteY8" fmla="*/ 94 h 10094"/>
              <a:gd name="connsiteX9" fmla="*/ 0 w 10000"/>
              <a:gd name="connsiteY9" fmla="*/ 94 h 10094"/>
              <a:gd name="connsiteX10" fmla="*/ 0 w 10000"/>
              <a:gd name="connsiteY10" fmla="*/ 10094 h 10094"/>
              <a:gd name="connsiteX11" fmla="*/ 10000 w 10000"/>
              <a:gd name="connsiteY11" fmla="*/ 10094 h 10094"/>
              <a:gd name="connsiteX12" fmla="*/ 9207 w 10000"/>
              <a:gd name="connsiteY12" fmla="*/ 0 h 10094"/>
              <a:gd name="connsiteX13" fmla="*/ 8603 w 10000"/>
              <a:gd name="connsiteY13" fmla="*/ 94 h 10094"/>
              <a:gd name="connsiteX0" fmla="*/ 9251 w 9855"/>
              <a:gd name="connsiteY0" fmla="*/ 94 h 10834"/>
              <a:gd name="connsiteX1" fmla="*/ 8221 w 9855"/>
              <a:gd name="connsiteY1" fmla="*/ 1550 h 10834"/>
              <a:gd name="connsiteX2" fmla="*/ 8221 w 9855"/>
              <a:gd name="connsiteY2" fmla="*/ 1550 h 10834"/>
              <a:gd name="connsiteX3" fmla="*/ 8221 w 9855"/>
              <a:gd name="connsiteY3" fmla="*/ 1550 h 10834"/>
              <a:gd name="connsiteX4" fmla="*/ 5875 w 9855"/>
              <a:gd name="connsiteY4" fmla="*/ 2120 h 10834"/>
              <a:gd name="connsiteX5" fmla="*/ 3528 w 9855"/>
              <a:gd name="connsiteY5" fmla="*/ 1550 h 10834"/>
              <a:gd name="connsiteX6" fmla="*/ 3526 w 9855"/>
              <a:gd name="connsiteY6" fmla="*/ 1550 h 10834"/>
              <a:gd name="connsiteX7" fmla="*/ 3526 w 9855"/>
              <a:gd name="connsiteY7" fmla="*/ 1550 h 10834"/>
              <a:gd name="connsiteX8" fmla="*/ 2497 w 9855"/>
              <a:gd name="connsiteY8" fmla="*/ 94 h 10834"/>
              <a:gd name="connsiteX9" fmla="*/ 648 w 9855"/>
              <a:gd name="connsiteY9" fmla="*/ 94 h 10834"/>
              <a:gd name="connsiteX10" fmla="*/ 648 w 9855"/>
              <a:gd name="connsiteY10" fmla="*/ 10094 h 10834"/>
              <a:gd name="connsiteX11" fmla="*/ 9406 w 9855"/>
              <a:gd name="connsiteY11" fmla="*/ 10094 h 10834"/>
              <a:gd name="connsiteX12" fmla="*/ 9855 w 9855"/>
              <a:gd name="connsiteY12" fmla="*/ 0 h 10834"/>
              <a:gd name="connsiteX13" fmla="*/ 9251 w 9855"/>
              <a:gd name="connsiteY13" fmla="*/ 94 h 1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55" h="10834">
                <a:moveTo>
                  <a:pt x="9251" y="94"/>
                </a:moveTo>
                <a:cubicBezTo>
                  <a:pt x="9251" y="664"/>
                  <a:pt x="8855" y="1183"/>
                  <a:pt x="8221" y="1550"/>
                </a:cubicBezTo>
                <a:lnTo>
                  <a:pt x="8221" y="1550"/>
                </a:lnTo>
                <a:lnTo>
                  <a:pt x="8221" y="1550"/>
                </a:lnTo>
                <a:cubicBezTo>
                  <a:pt x="7613" y="1901"/>
                  <a:pt x="6786" y="2120"/>
                  <a:pt x="5875" y="2120"/>
                </a:cubicBezTo>
                <a:cubicBezTo>
                  <a:pt x="4962" y="2120"/>
                  <a:pt x="4135" y="1901"/>
                  <a:pt x="3528" y="1550"/>
                </a:cubicBezTo>
                <a:lnTo>
                  <a:pt x="3526" y="1550"/>
                </a:lnTo>
                <a:lnTo>
                  <a:pt x="3526" y="1550"/>
                </a:lnTo>
                <a:cubicBezTo>
                  <a:pt x="2892" y="1183"/>
                  <a:pt x="2497" y="664"/>
                  <a:pt x="2497" y="94"/>
                </a:cubicBezTo>
                <a:lnTo>
                  <a:pt x="648" y="94"/>
                </a:lnTo>
                <a:cubicBezTo>
                  <a:pt x="648" y="3427"/>
                  <a:pt x="-812" y="8427"/>
                  <a:pt x="648" y="10094"/>
                </a:cubicBezTo>
                <a:cubicBezTo>
                  <a:pt x="2108" y="11761"/>
                  <a:pt x="6487" y="10094"/>
                  <a:pt x="9406" y="10094"/>
                </a:cubicBezTo>
                <a:cubicBezTo>
                  <a:pt x="9406" y="94"/>
                  <a:pt x="9855" y="0"/>
                  <a:pt x="9855" y="0"/>
                </a:cubicBezTo>
                <a:cubicBezTo>
                  <a:pt x="9389" y="0"/>
                  <a:pt x="9717" y="94"/>
                  <a:pt x="9251" y="94"/>
                </a:cubicBezTo>
                <a:close/>
              </a:path>
            </a:pathLst>
          </a:custGeom>
          <a:solidFill>
            <a:srgbClr val="F0F0F0"/>
          </a:solidFill>
          <a:ln>
            <a:noFill/>
          </a:ln>
        </p:spPr>
        <p:txBody>
          <a:bodyPr vert="horz" wrap="square" lIns="45714" tIns="22857" rIns="45714" bIns="22857" numCol="1" anchor="t" anchorCtr="0" compatLnSpc="1">
            <a:prstTxWarp prst="textNoShape">
              <a:avLst/>
            </a:prstTxWarp>
          </a:bodyPr>
          <a:lstStyle/>
          <a:p>
            <a:pPr defTabSz="228554"/>
            <a:endParaRPr lang="en-US" sz="900">
              <a:solidFill>
                <a:srgbClr val="262626"/>
              </a:solidFill>
              <a:cs typeface="+mn-ea"/>
              <a:sym typeface="+mn-lt"/>
            </a:endParaRPr>
          </a:p>
        </p:txBody>
      </p:sp>
      <p:grpSp>
        <p:nvGrpSpPr>
          <p:cNvPr id="65" name="Group 24">
            <a:extLst>
              <a:ext uri="{FF2B5EF4-FFF2-40B4-BE49-F238E27FC236}">
                <a16:creationId xmlns:a16="http://schemas.microsoft.com/office/drawing/2014/main" id="{1893D450-A6C6-4975-8F15-F0E663E007EB}"/>
              </a:ext>
            </a:extLst>
          </p:cNvPr>
          <p:cNvGrpSpPr/>
          <p:nvPr/>
        </p:nvGrpSpPr>
        <p:grpSpPr>
          <a:xfrm>
            <a:off x="5140994" y="3653125"/>
            <a:ext cx="910634" cy="781742"/>
            <a:chOff x="9262860" y="9697805"/>
            <a:chExt cx="2424425" cy="2081268"/>
          </a:xfrm>
        </p:grpSpPr>
        <p:pic>
          <p:nvPicPr>
            <p:cNvPr id="66" name="Picture 25">
              <a:extLst>
                <a:ext uri="{FF2B5EF4-FFF2-40B4-BE49-F238E27FC236}">
                  <a16:creationId xmlns:a16="http://schemas.microsoft.com/office/drawing/2014/main" id="{7A5CDC3D-C495-4F17-BBB9-8FEB873785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9262860" y="10431828"/>
              <a:ext cx="2424425" cy="1347245"/>
            </a:xfrm>
            <a:prstGeom prst="rect">
              <a:avLst/>
            </a:prstGeom>
          </p:spPr>
        </p:pic>
        <p:sp>
          <p:nvSpPr>
            <p:cNvPr id="67" name="Oval 26">
              <a:extLst>
                <a:ext uri="{FF2B5EF4-FFF2-40B4-BE49-F238E27FC236}">
                  <a16:creationId xmlns:a16="http://schemas.microsoft.com/office/drawing/2014/main" id="{1B4DA14E-31D3-423C-881A-DFE53C07A88A}"/>
                </a:ext>
              </a:extLst>
            </p:cNvPr>
            <p:cNvSpPr/>
            <p:nvPr/>
          </p:nvSpPr>
          <p:spPr>
            <a:xfrm>
              <a:off x="9588663" y="9697805"/>
              <a:ext cx="1727100" cy="1727100"/>
            </a:xfrm>
            <a:prstGeom prst="ellipse">
              <a:avLst/>
            </a:prstGeom>
            <a:gradFill flip="none" rotWithShape="1">
              <a:gsLst>
                <a:gs pos="0">
                  <a:srgbClr val="00BCD4"/>
                </a:gs>
                <a:gs pos="100000">
                  <a:srgbClr val="3488C6"/>
                </a:gs>
              </a:gsLst>
              <a:lin ang="5400000" scaled="1"/>
              <a:tileRect/>
            </a:gradFill>
            <a:ln w="12700" cap="flat" cmpd="sng" algn="ctr">
              <a:noFill/>
              <a:prstDash val="solid"/>
              <a:miter lim="800000"/>
            </a:ln>
            <a:effectLst/>
          </p:spPr>
          <p:txBody>
            <a:bodyPr rtlCol="0" anchor="ctr"/>
            <a:lstStyle/>
            <a:p>
              <a:pPr marL="0" marR="0" lvl="0" indent="0" algn="ctr" defTabSz="228554" eaLnBrk="1" fontAlgn="auto" latinLnBrk="0" hangingPunct="1">
                <a:lnSpc>
                  <a:spcPct val="100000"/>
                </a:lnSpc>
                <a:spcBef>
                  <a:spcPts val="0"/>
                </a:spcBef>
                <a:spcAft>
                  <a:spcPts val="0"/>
                </a:spcAft>
                <a:buClrTx/>
                <a:buSzTx/>
                <a:buFontTx/>
                <a:buNone/>
                <a:tabLst/>
                <a:defRPr/>
              </a:pPr>
              <a:r>
                <a:rPr kumimoji="0" lang="en-US" sz="2699" b="0" i="0" u="none" strike="noStrike" kern="0" cap="none" spc="0" normalizeH="0" baseline="0" noProof="0">
                  <a:ln>
                    <a:noFill/>
                  </a:ln>
                  <a:solidFill>
                    <a:srgbClr val="FFFFFF"/>
                  </a:solidFill>
                  <a:effectLst/>
                  <a:uLnTx/>
                  <a:uFillTx/>
                  <a:cs typeface="+mn-ea"/>
                  <a:sym typeface="+mn-lt"/>
                </a:rPr>
                <a:t>b</a:t>
              </a:r>
            </a:p>
          </p:txBody>
        </p:sp>
      </p:grpSp>
      <p:grpSp>
        <p:nvGrpSpPr>
          <p:cNvPr id="68" name="Group 65">
            <a:extLst>
              <a:ext uri="{FF2B5EF4-FFF2-40B4-BE49-F238E27FC236}">
                <a16:creationId xmlns:a16="http://schemas.microsoft.com/office/drawing/2014/main" id="{45796A7B-66DB-4C46-ABDE-443F9BA08B7C}"/>
              </a:ext>
            </a:extLst>
          </p:cNvPr>
          <p:cNvGrpSpPr/>
          <p:nvPr/>
        </p:nvGrpSpPr>
        <p:grpSpPr>
          <a:xfrm>
            <a:off x="884153" y="3859648"/>
            <a:ext cx="1542410" cy="846028"/>
            <a:chOff x="2820571" y="7785598"/>
            <a:chExt cx="3085220" cy="1692276"/>
          </a:xfrm>
        </p:grpSpPr>
        <p:sp>
          <p:nvSpPr>
            <p:cNvPr id="69" name="TextBox 38">
              <a:extLst>
                <a:ext uri="{FF2B5EF4-FFF2-40B4-BE49-F238E27FC236}">
                  <a16:creationId xmlns:a16="http://schemas.microsoft.com/office/drawing/2014/main" id="{360A035C-B2D6-444A-A6A5-8FD41FA4D22D}"/>
                </a:ext>
              </a:extLst>
            </p:cNvPr>
            <p:cNvSpPr txBox="1"/>
            <p:nvPr/>
          </p:nvSpPr>
          <p:spPr>
            <a:xfrm>
              <a:off x="2820571" y="8123868"/>
              <a:ext cx="3085220" cy="1015538"/>
            </a:xfrm>
            <a:prstGeom prst="rect">
              <a:avLst/>
            </a:prstGeom>
            <a:noFill/>
          </p:spPr>
          <p:txBody>
            <a:bodyPr wrap="none" rtlCol="0">
              <a:spAutoFit/>
            </a:bodyPr>
            <a:lstStyle/>
            <a:p>
              <a:pPr algn="r" defTabSz="228554"/>
              <a:r>
                <a:rPr lang="en-US" sz="2699" dirty="0">
                  <a:solidFill>
                    <a:srgbClr val="262626"/>
                  </a:solidFill>
                  <a:cs typeface="+mn-ea"/>
                  <a:sym typeface="+mn-lt"/>
                </a:rPr>
                <a:t>25,000</a:t>
              </a:r>
              <a:r>
                <a:rPr lang="en-US" sz="2000" dirty="0">
                  <a:solidFill>
                    <a:srgbClr val="262626"/>
                  </a:solidFill>
                  <a:cs typeface="+mn-ea"/>
                  <a:sym typeface="+mn-lt"/>
                </a:rPr>
                <a:t>￥</a:t>
              </a:r>
              <a:endParaRPr lang="en-US" sz="2699" dirty="0">
                <a:solidFill>
                  <a:srgbClr val="262626"/>
                </a:solidFill>
                <a:cs typeface="+mn-ea"/>
                <a:sym typeface="+mn-lt"/>
              </a:endParaRPr>
            </a:p>
          </p:txBody>
        </p:sp>
        <p:sp>
          <p:nvSpPr>
            <p:cNvPr id="70" name="TextBox 39">
              <a:extLst>
                <a:ext uri="{FF2B5EF4-FFF2-40B4-BE49-F238E27FC236}">
                  <a16:creationId xmlns:a16="http://schemas.microsoft.com/office/drawing/2014/main" id="{5CD1B04B-5A0F-4F09-968A-572FDA59A83D}"/>
                </a:ext>
              </a:extLst>
            </p:cNvPr>
            <p:cNvSpPr txBox="1"/>
            <p:nvPr/>
          </p:nvSpPr>
          <p:spPr>
            <a:xfrm>
              <a:off x="4448920" y="8923804"/>
              <a:ext cx="1456871" cy="554070"/>
            </a:xfrm>
            <a:prstGeom prst="rect">
              <a:avLst/>
            </a:prstGeom>
            <a:noFill/>
          </p:spPr>
          <p:txBody>
            <a:bodyPr wrap="none" rtlCol="0">
              <a:spAutoFit/>
            </a:bodyPr>
            <a:lstStyle/>
            <a:p>
              <a:pPr algn="r" defTabSz="228554"/>
              <a:r>
                <a:rPr lang="en-US" sz="1200">
                  <a:solidFill>
                    <a:srgbClr val="262626"/>
                  </a:solidFill>
                  <a:cs typeface="+mn-ea"/>
                  <a:sym typeface="+mn-lt"/>
                </a:rPr>
                <a:t>Per day</a:t>
              </a:r>
            </a:p>
          </p:txBody>
        </p:sp>
        <p:sp>
          <p:nvSpPr>
            <p:cNvPr id="71" name="Rectangle 40">
              <a:extLst>
                <a:ext uri="{FF2B5EF4-FFF2-40B4-BE49-F238E27FC236}">
                  <a16:creationId xmlns:a16="http://schemas.microsoft.com/office/drawing/2014/main" id="{C8826129-7A2A-43E7-B725-4E54BB546F23}"/>
                </a:ext>
              </a:extLst>
            </p:cNvPr>
            <p:cNvSpPr/>
            <p:nvPr/>
          </p:nvSpPr>
          <p:spPr>
            <a:xfrm>
              <a:off x="3398496" y="7785598"/>
              <a:ext cx="2507295" cy="554070"/>
            </a:xfrm>
            <a:prstGeom prst="rect">
              <a:avLst/>
            </a:prstGeom>
          </p:spPr>
          <p:txBody>
            <a:bodyPr wrap="none">
              <a:spAutoFit/>
            </a:bodyPr>
            <a:lstStyle/>
            <a:p>
              <a:pPr algn="r" defTabSz="228554"/>
              <a:r>
                <a:rPr lang="en-US" sz="1200">
                  <a:solidFill>
                    <a:srgbClr val="262626"/>
                  </a:solidFill>
                  <a:cs typeface="+mn-ea"/>
                  <a:sym typeface="+mn-lt"/>
                </a:rPr>
                <a:t>Business Profit</a:t>
              </a:r>
            </a:p>
          </p:txBody>
        </p:sp>
      </p:grpSp>
      <p:grpSp>
        <p:nvGrpSpPr>
          <p:cNvPr id="72" name="Group 66">
            <a:extLst>
              <a:ext uri="{FF2B5EF4-FFF2-40B4-BE49-F238E27FC236}">
                <a16:creationId xmlns:a16="http://schemas.microsoft.com/office/drawing/2014/main" id="{DEEA8B1E-4302-4A96-987D-2E7345550A1A}"/>
              </a:ext>
            </a:extLst>
          </p:cNvPr>
          <p:cNvGrpSpPr/>
          <p:nvPr/>
        </p:nvGrpSpPr>
        <p:grpSpPr>
          <a:xfrm>
            <a:off x="2316453" y="3347538"/>
            <a:ext cx="1542410" cy="846028"/>
            <a:chOff x="7494270" y="4672334"/>
            <a:chExt cx="3085219" cy="1692276"/>
          </a:xfrm>
        </p:grpSpPr>
        <p:sp>
          <p:nvSpPr>
            <p:cNvPr id="73" name="TextBox 44">
              <a:extLst>
                <a:ext uri="{FF2B5EF4-FFF2-40B4-BE49-F238E27FC236}">
                  <a16:creationId xmlns:a16="http://schemas.microsoft.com/office/drawing/2014/main" id="{78AE11A7-48CE-4526-81FE-86EE04B05808}"/>
                </a:ext>
              </a:extLst>
            </p:cNvPr>
            <p:cNvSpPr txBox="1"/>
            <p:nvPr/>
          </p:nvSpPr>
          <p:spPr>
            <a:xfrm>
              <a:off x="7494270" y="5010604"/>
              <a:ext cx="3085219" cy="1015538"/>
            </a:xfrm>
            <a:prstGeom prst="rect">
              <a:avLst/>
            </a:prstGeom>
            <a:noFill/>
          </p:spPr>
          <p:txBody>
            <a:bodyPr wrap="none" rtlCol="0">
              <a:spAutoFit/>
            </a:bodyPr>
            <a:lstStyle/>
            <a:p>
              <a:pPr algn="r" defTabSz="228554"/>
              <a:r>
                <a:rPr lang="en-US" sz="2699" dirty="0">
                  <a:solidFill>
                    <a:srgbClr val="262626"/>
                  </a:solidFill>
                  <a:cs typeface="+mn-ea"/>
                  <a:sym typeface="+mn-lt"/>
                </a:rPr>
                <a:t>31,000</a:t>
              </a:r>
              <a:r>
                <a:rPr lang="en-US" sz="2000" dirty="0">
                  <a:solidFill>
                    <a:srgbClr val="262626"/>
                  </a:solidFill>
                  <a:cs typeface="+mn-ea"/>
                  <a:sym typeface="+mn-lt"/>
                </a:rPr>
                <a:t>￥</a:t>
              </a:r>
              <a:endParaRPr lang="en-US" sz="2699" dirty="0">
                <a:solidFill>
                  <a:srgbClr val="262626"/>
                </a:solidFill>
                <a:cs typeface="+mn-ea"/>
                <a:sym typeface="+mn-lt"/>
              </a:endParaRPr>
            </a:p>
          </p:txBody>
        </p:sp>
        <p:sp>
          <p:nvSpPr>
            <p:cNvPr id="74" name="TextBox 45">
              <a:extLst>
                <a:ext uri="{FF2B5EF4-FFF2-40B4-BE49-F238E27FC236}">
                  <a16:creationId xmlns:a16="http://schemas.microsoft.com/office/drawing/2014/main" id="{30972200-CB7F-47A6-ADB4-FA2354D5B55F}"/>
                </a:ext>
              </a:extLst>
            </p:cNvPr>
            <p:cNvSpPr txBox="1"/>
            <p:nvPr/>
          </p:nvSpPr>
          <p:spPr>
            <a:xfrm>
              <a:off x="9122619" y="5810540"/>
              <a:ext cx="1456870" cy="554070"/>
            </a:xfrm>
            <a:prstGeom prst="rect">
              <a:avLst/>
            </a:prstGeom>
            <a:noFill/>
          </p:spPr>
          <p:txBody>
            <a:bodyPr wrap="none" rtlCol="0">
              <a:spAutoFit/>
            </a:bodyPr>
            <a:lstStyle/>
            <a:p>
              <a:pPr algn="r" defTabSz="228554"/>
              <a:r>
                <a:rPr lang="en-US" sz="1200">
                  <a:solidFill>
                    <a:srgbClr val="262626"/>
                  </a:solidFill>
                  <a:cs typeface="+mn-ea"/>
                  <a:sym typeface="+mn-lt"/>
                </a:rPr>
                <a:t>Per day</a:t>
              </a:r>
            </a:p>
          </p:txBody>
        </p:sp>
        <p:sp>
          <p:nvSpPr>
            <p:cNvPr id="75" name="Rectangle 46">
              <a:extLst>
                <a:ext uri="{FF2B5EF4-FFF2-40B4-BE49-F238E27FC236}">
                  <a16:creationId xmlns:a16="http://schemas.microsoft.com/office/drawing/2014/main" id="{2BEDF1A9-EBC2-4513-8708-6E22BBC9D78F}"/>
                </a:ext>
              </a:extLst>
            </p:cNvPr>
            <p:cNvSpPr/>
            <p:nvPr/>
          </p:nvSpPr>
          <p:spPr>
            <a:xfrm>
              <a:off x="8072195" y="4672334"/>
              <a:ext cx="2507294" cy="554070"/>
            </a:xfrm>
            <a:prstGeom prst="rect">
              <a:avLst/>
            </a:prstGeom>
          </p:spPr>
          <p:txBody>
            <a:bodyPr wrap="none">
              <a:spAutoFit/>
            </a:bodyPr>
            <a:lstStyle/>
            <a:p>
              <a:pPr algn="r" defTabSz="228554"/>
              <a:r>
                <a:rPr lang="en-US" sz="1200">
                  <a:solidFill>
                    <a:srgbClr val="262626"/>
                  </a:solidFill>
                  <a:cs typeface="+mn-ea"/>
                  <a:sym typeface="+mn-lt"/>
                </a:rPr>
                <a:t>Business Profit</a:t>
              </a:r>
            </a:p>
          </p:txBody>
        </p:sp>
      </p:grpSp>
      <p:grpSp>
        <p:nvGrpSpPr>
          <p:cNvPr id="76" name="Group 30">
            <a:extLst>
              <a:ext uri="{FF2B5EF4-FFF2-40B4-BE49-F238E27FC236}">
                <a16:creationId xmlns:a16="http://schemas.microsoft.com/office/drawing/2014/main" id="{4BD04384-E437-4103-8ECE-154C16FE43C9}"/>
              </a:ext>
            </a:extLst>
          </p:cNvPr>
          <p:cNvGrpSpPr/>
          <p:nvPr/>
        </p:nvGrpSpPr>
        <p:grpSpPr>
          <a:xfrm>
            <a:off x="3076534" y="4583135"/>
            <a:ext cx="910634" cy="781742"/>
            <a:chOff x="9262860" y="9697805"/>
            <a:chExt cx="2424425" cy="2081268"/>
          </a:xfrm>
        </p:grpSpPr>
        <p:pic>
          <p:nvPicPr>
            <p:cNvPr id="77" name="Picture 31">
              <a:extLst>
                <a:ext uri="{FF2B5EF4-FFF2-40B4-BE49-F238E27FC236}">
                  <a16:creationId xmlns:a16="http://schemas.microsoft.com/office/drawing/2014/main" id="{D10759F7-6F44-4222-98F4-9BB1DA91AC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9262860" y="10431828"/>
              <a:ext cx="2424425" cy="1347245"/>
            </a:xfrm>
            <a:prstGeom prst="rect">
              <a:avLst/>
            </a:prstGeom>
          </p:spPr>
        </p:pic>
        <p:sp>
          <p:nvSpPr>
            <p:cNvPr id="78" name="Oval 32">
              <a:extLst>
                <a:ext uri="{FF2B5EF4-FFF2-40B4-BE49-F238E27FC236}">
                  <a16:creationId xmlns:a16="http://schemas.microsoft.com/office/drawing/2014/main" id="{7D70E601-5278-4FDB-A38A-0A1FA5FD626C}"/>
                </a:ext>
              </a:extLst>
            </p:cNvPr>
            <p:cNvSpPr/>
            <p:nvPr/>
          </p:nvSpPr>
          <p:spPr>
            <a:xfrm>
              <a:off x="9588663" y="9697805"/>
              <a:ext cx="1727100" cy="1727100"/>
            </a:xfrm>
            <a:prstGeom prst="ellipse">
              <a:avLst/>
            </a:prstGeom>
            <a:solidFill>
              <a:srgbClr val="BADBDC"/>
            </a:solidFill>
            <a:ln w="12700" cap="flat" cmpd="sng" algn="ctr">
              <a:noFill/>
              <a:prstDash val="solid"/>
              <a:miter lim="800000"/>
            </a:ln>
            <a:effectLst/>
          </p:spPr>
          <p:txBody>
            <a:bodyPr rtlCol="0" anchor="ctr"/>
            <a:lstStyle/>
            <a:p>
              <a:pPr marL="0" marR="0" lvl="0" indent="0" algn="ctr" defTabSz="228554" eaLnBrk="1" fontAlgn="auto" latinLnBrk="0" hangingPunct="1">
                <a:lnSpc>
                  <a:spcPct val="100000"/>
                </a:lnSpc>
                <a:spcBef>
                  <a:spcPts val="0"/>
                </a:spcBef>
                <a:spcAft>
                  <a:spcPts val="0"/>
                </a:spcAft>
                <a:buClrTx/>
                <a:buSzTx/>
                <a:buFontTx/>
                <a:buNone/>
                <a:tabLst/>
                <a:defRPr/>
              </a:pPr>
              <a:r>
                <a:rPr kumimoji="0" lang="en-US" sz="2699" b="0" i="0" u="none" strike="noStrike" kern="0" cap="none" spc="0" normalizeH="0" baseline="0" noProof="0">
                  <a:ln>
                    <a:noFill/>
                  </a:ln>
                  <a:solidFill>
                    <a:srgbClr val="FFFFFF"/>
                  </a:solidFill>
                  <a:effectLst/>
                  <a:uLnTx/>
                  <a:uFillTx/>
                  <a:cs typeface="+mn-ea"/>
                  <a:sym typeface="+mn-lt"/>
                </a:rPr>
                <a:t>e</a:t>
              </a:r>
            </a:p>
          </p:txBody>
        </p:sp>
      </p:grpSp>
      <p:grpSp>
        <p:nvGrpSpPr>
          <p:cNvPr id="79" name="Group 67">
            <a:extLst>
              <a:ext uri="{FF2B5EF4-FFF2-40B4-BE49-F238E27FC236}">
                <a16:creationId xmlns:a16="http://schemas.microsoft.com/office/drawing/2014/main" id="{D83DF8F4-22C8-473B-BCB7-47088DC43C3A}"/>
              </a:ext>
            </a:extLst>
          </p:cNvPr>
          <p:cNvGrpSpPr/>
          <p:nvPr/>
        </p:nvGrpSpPr>
        <p:grpSpPr>
          <a:xfrm>
            <a:off x="3645330" y="2689246"/>
            <a:ext cx="1542410" cy="846028"/>
            <a:chOff x="9761220" y="984498"/>
            <a:chExt cx="3085219" cy="1692276"/>
          </a:xfrm>
        </p:grpSpPr>
        <p:sp>
          <p:nvSpPr>
            <p:cNvPr id="80" name="TextBox 53">
              <a:extLst>
                <a:ext uri="{FF2B5EF4-FFF2-40B4-BE49-F238E27FC236}">
                  <a16:creationId xmlns:a16="http://schemas.microsoft.com/office/drawing/2014/main" id="{12721207-A34B-4E02-9C24-3BB90DB2E03B}"/>
                </a:ext>
              </a:extLst>
            </p:cNvPr>
            <p:cNvSpPr txBox="1"/>
            <p:nvPr/>
          </p:nvSpPr>
          <p:spPr>
            <a:xfrm>
              <a:off x="9761220" y="1322768"/>
              <a:ext cx="3085219" cy="1015538"/>
            </a:xfrm>
            <a:prstGeom prst="rect">
              <a:avLst/>
            </a:prstGeom>
            <a:noFill/>
          </p:spPr>
          <p:txBody>
            <a:bodyPr wrap="none" rtlCol="0">
              <a:spAutoFit/>
            </a:bodyPr>
            <a:lstStyle/>
            <a:p>
              <a:pPr algn="r" defTabSz="228554"/>
              <a:r>
                <a:rPr lang="en-US" sz="2699" dirty="0">
                  <a:solidFill>
                    <a:srgbClr val="262626"/>
                  </a:solidFill>
                  <a:cs typeface="+mn-ea"/>
                  <a:sym typeface="+mn-lt"/>
                </a:rPr>
                <a:t>46,000</a:t>
              </a:r>
              <a:r>
                <a:rPr lang="en-US" sz="2000" dirty="0">
                  <a:solidFill>
                    <a:srgbClr val="262626"/>
                  </a:solidFill>
                  <a:cs typeface="+mn-ea"/>
                  <a:sym typeface="+mn-lt"/>
                </a:rPr>
                <a:t>￥</a:t>
              </a:r>
              <a:endParaRPr lang="en-US" sz="2699" dirty="0">
                <a:solidFill>
                  <a:srgbClr val="262626"/>
                </a:solidFill>
                <a:cs typeface="+mn-ea"/>
                <a:sym typeface="+mn-lt"/>
              </a:endParaRPr>
            </a:p>
          </p:txBody>
        </p:sp>
        <p:sp>
          <p:nvSpPr>
            <p:cNvPr id="81" name="TextBox 54">
              <a:extLst>
                <a:ext uri="{FF2B5EF4-FFF2-40B4-BE49-F238E27FC236}">
                  <a16:creationId xmlns:a16="http://schemas.microsoft.com/office/drawing/2014/main" id="{824AEDBC-2E74-4ED4-87E0-7BE75CC7AC31}"/>
                </a:ext>
              </a:extLst>
            </p:cNvPr>
            <p:cNvSpPr txBox="1"/>
            <p:nvPr/>
          </p:nvSpPr>
          <p:spPr>
            <a:xfrm>
              <a:off x="11389569" y="2122704"/>
              <a:ext cx="1456870" cy="554070"/>
            </a:xfrm>
            <a:prstGeom prst="rect">
              <a:avLst/>
            </a:prstGeom>
            <a:noFill/>
          </p:spPr>
          <p:txBody>
            <a:bodyPr wrap="none" rtlCol="0">
              <a:spAutoFit/>
            </a:bodyPr>
            <a:lstStyle/>
            <a:p>
              <a:pPr algn="r" defTabSz="228554"/>
              <a:r>
                <a:rPr lang="en-US" sz="1200">
                  <a:solidFill>
                    <a:srgbClr val="262626"/>
                  </a:solidFill>
                  <a:cs typeface="+mn-ea"/>
                  <a:sym typeface="+mn-lt"/>
                </a:rPr>
                <a:t>Per day</a:t>
              </a:r>
            </a:p>
          </p:txBody>
        </p:sp>
        <p:sp>
          <p:nvSpPr>
            <p:cNvPr id="82" name="Rectangle 55">
              <a:extLst>
                <a:ext uri="{FF2B5EF4-FFF2-40B4-BE49-F238E27FC236}">
                  <a16:creationId xmlns:a16="http://schemas.microsoft.com/office/drawing/2014/main" id="{92D04CCA-5389-4FF1-8B4F-26C23AB35D15}"/>
                </a:ext>
              </a:extLst>
            </p:cNvPr>
            <p:cNvSpPr/>
            <p:nvPr/>
          </p:nvSpPr>
          <p:spPr>
            <a:xfrm>
              <a:off x="10339145" y="984498"/>
              <a:ext cx="2507294" cy="554070"/>
            </a:xfrm>
            <a:prstGeom prst="rect">
              <a:avLst/>
            </a:prstGeom>
          </p:spPr>
          <p:txBody>
            <a:bodyPr wrap="none">
              <a:spAutoFit/>
            </a:bodyPr>
            <a:lstStyle/>
            <a:p>
              <a:pPr algn="r" defTabSz="228554"/>
              <a:r>
                <a:rPr lang="en-US" sz="1200">
                  <a:solidFill>
                    <a:srgbClr val="262626"/>
                  </a:solidFill>
                  <a:cs typeface="+mn-ea"/>
                  <a:sym typeface="+mn-lt"/>
                </a:rPr>
                <a:t>Business Profit</a:t>
              </a:r>
            </a:p>
          </p:txBody>
        </p:sp>
      </p:grpSp>
      <p:grpSp>
        <p:nvGrpSpPr>
          <p:cNvPr id="83" name="Group 27">
            <a:extLst>
              <a:ext uri="{FF2B5EF4-FFF2-40B4-BE49-F238E27FC236}">
                <a16:creationId xmlns:a16="http://schemas.microsoft.com/office/drawing/2014/main" id="{77FB2109-BCC9-4FD9-A0B5-DFF282A0BA73}"/>
              </a:ext>
            </a:extLst>
          </p:cNvPr>
          <p:cNvGrpSpPr/>
          <p:nvPr/>
        </p:nvGrpSpPr>
        <p:grpSpPr>
          <a:xfrm>
            <a:off x="4190194" y="4347206"/>
            <a:ext cx="910634" cy="781742"/>
            <a:chOff x="9262860" y="9697805"/>
            <a:chExt cx="2424425" cy="2081268"/>
          </a:xfrm>
        </p:grpSpPr>
        <p:pic>
          <p:nvPicPr>
            <p:cNvPr id="84" name="Picture 28">
              <a:extLst>
                <a:ext uri="{FF2B5EF4-FFF2-40B4-BE49-F238E27FC236}">
                  <a16:creationId xmlns:a16="http://schemas.microsoft.com/office/drawing/2014/main" id="{F434E811-7E28-457C-84E2-EAD30CE061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9262860" y="10431828"/>
              <a:ext cx="2424425" cy="1347245"/>
            </a:xfrm>
            <a:prstGeom prst="rect">
              <a:avLst/>
            </a:prstGeom>
          </p:spPr>
        </p:pic>
        <p:sp>
          <p:nvSpPr>
            <p:cNvPr id="85" name="Oval 29">
              <a:extLst>
                <a:ext uri="{FF2B5EF4-FFF2-40B4-BE49-F238E27FC236}">
                  <a16:creationId xmlns:a16="http://schemas.microsoft.com/office/drawing/2014/main" id="{59F50C2F-31AB-4232-B3D0-9F0668E21DFC}"/>
                </a:ext>
              </a:extLst>
            </p:cNvPr>
            <p:cNvSpPr/>
            <p:nvPr/>
          </p:nvSpPr>
          <p:spPr>
            <a:xfrm>
              <a:off x="9588663" y="9697805"/>
              <a:ext cx="1727100" cy="1727100"/>
            </a:xfrm>
            <a:prstGeom prst="ellipse">
              <a:avLst/>
            </a:prstGeom>
            <a:solidFill>
              <a:srgbClr val="9BDDDA"/>
            </a:solidFill>
            <a:ln w="12700" cap="flat" cmpd="sng" algn="ctr">
              <a:noFill/>
              <a:prstDash val="solid"/>
              <a:miter lim="800000"/>
            </a:ln>
            <a:effectLst/>
          </p:spPr>
          <p:txBody>
            <a:bodyPr rtlCol="0" anchor="ctr"/>
            <a:lstStyle/>
            <a:p>
              <a:pPr marL="0" marR="0" lvl="0" indent="0" algn="ctr" defTabSz="228554" eaLnBrk="1" fontAlgn="auto" latinLnBrk="0" hangingPunct="1">
                <a:lnSpc>
                  <a:spcPct val="100000"/>
                </a:lnSpc>
                <a:spcBef>
                  <a:spcPts val="0"/>
                </a:spcBef>
                <a:spcAft>
                  <a:spcPts val="0"/>
                </a:spcAft>
                <a:buClrTx/>
                <a:buSzTx/>
                <a:buFontTx/>
                <a:buNone/>
                <a:tabLst/>
                <a:defRPr/>
              </a:pPr>
              <a:r>
                <a:rPr kumimoji="0" lang="en-US" sz="2699" b="0" i="0" u="none" strike="noStrike" kern="0" cap="none" spc="0" normalizeH="0" baseline="0" noProof="0">
                  <a:ln>
                    <a:noFill/>
                  </a:ln>
                  <a:solidFill>
                    <a:srgbClr val="FFFFFF"/>
                  </a:solidFill>
                  <a:effectLst/>
                  <a:uLnTx/>
                  <a:uFillTx/>
                  <a:cs typeface="+mn-ea"/>
                  <a:sym typeface="+mn-lt"/>
                </a:rPr>
                <a:t>d</a:t>
              </a:r>
            </a:p>
          </p:txBody>
        </p:sp>
      </p:grpSp>
      <p:grpSp>
        <p:nvGrpSpPr>
          <p:cNvPr id="86" name="组合 85">
            <a:extLst>
              <a:ext uri="{FF2B5EF4-FFF2-40B4-BE49-F238E27FC236}">
                <a16:creationId xmlns:a16="http://schemas.microsoft.com/office/drawing/2014/main" id="{B3403695-F435-41A1-9052-8C5E3DE38F5C}"/>
              </a:ext>
            </a:extLst>
          </p:cNvPr>
          <p:cNvGrpSpPr/>
          <p:nvPr/>
        </p:nvGrpSpPr>
        <p:grpSpPr>
          <a:xfrm>
            <a:off x="961512" y="795243"/>
            <a:ext cx="3920950" cy="1192972"/>
            <a:chOff x="3390441" y="501715"/>
            <a:chExt cx="3920950" cy="1192972"/>
          </a:xfrm>
        </p:grpSpPr>
        <p:sp>
          <p:nvSpPr>
            <p:cNvPr id="87" name="文本框 86">
              <a:extLst>
                <a:ext uri="{FF2B5EF4-FFF2-40B4-BE49-F238E27FC236}">
                  <a16:creationId xmlns:a16="http://schemas.microsoft.com/office/drawing/2014/main" id="{D189DB94-1BE3-4AF8-835E-5857225E7A13}"/>
                </a:ext>
              </a:extLst>
            </p:cNvPr>
            <p:cNvSpPr txBox="1"/>
            <p:nvPr/>
          </p:nvSpPr>
          <p:spPr>
            <a:xfrm>
              <a:off x="3390441" y="501715"/>
              <a:ext cx="1826141"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dirty="0">
                  <a:gradFill>
                    <a:gsLst>
                      <a:gs pos="0">
                        <a:srgbClr val="42A6E2"/>
                      </a:gs>
                      <a:gs pos="100000">
                        <a:srgbClr val="2BC2BD"/>
                      </a:gs>
                    </a:gsLst>
                    <a:lin ang="13500000" scaled="1"/>
                  </a:gradFill>
                  <a:cs typeface="+mn-ea"/>
                  <a:sym typeface="+mn-lt"/>
                </a:rPr>
                <a:t>Price strategy</a:t>
              </a:r>
            </a:p>
          </p:txBody>
        </p:sp>
        <p:sp>
          <p:nvSpPr>
            <p:cNvPr id="88" name="文本框 87">
              <a:extLst>
                <a:ext uri="{FF2B5EF4-FFF2-40B4-BE49-F238E27FC236}">
                  <a16:creationId xmlns:a16="http://schemas.microsoft.com/office/drawing/2014/main" id="{209E32ED-F96B-4445-96A0-CF7BC0F6A705}"/>
                </a:ext>
              </a:extLst>
            </p:cNvPr>
            <p:cNvSpPr txBox="1"/>
            <p:nvPr/>
          </p:nvSpPr>
          <p:spPr>
            <a:xfrm>
              <a:off x="3390898" y="996419"/>
              <a:ext cx="3920493" cy="698268"/>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5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bg1">
                      <a:lumMod val="65000"/>
                    </a:schemeClr>
                  </a:solidFill>
                  <a:effectLst/>
                  <a:uLnTx/>
                  <a:uFillTx/>
                  <a:cs typeface="+mn-ea"/>
                  <a:sym typeface="+mn-lt"/>
                </a:rPr>
                <a:t>The user can demonstrate on a projector or computer, or print the presentation and make it into a film to be used in a wider field</a:t>
              </a:r>
            </a:p>
          </p:txBody>
        </p:sp>
      </p:grpSp>
    </p:spTree>
    <p:extLst>
      <p:ext uri="{BB962C8B-B14F-4D97-AF65-F5344CB8AC3E}">
        <p14:creationId xmlns:p14="http://schemas.microsoft.com/office/powerpoint/2010/main" val="2669387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4="http://schemas.microsoft.com/office/powerpoint/2010/main" xmlns:a14="http://schemas.microsoft.com/office/drawing/2010/main" xmlns:a16="http://schemas.microsoft.com/office/drawing/2014/main"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1000" fill="hold"/>
                                            <p:tgtEl>
                                              <p:spTgt spid="86"/>
                                            </p:tgtEl>
                                            <p:attrNameLst>
                                              <p:attrName>ppt_w</p:attrName>
                                            </p:attrNameLst>
                                          </p:cBhvr>
                                          <p:tavLst>
                                            <p:tav tm="0">
                                              <p:val>
                                                <p:strVal val="#ppt_w*0.70"/>
                                              </p:val>
                                            </p:tav>
                                            <p:tav tm="100000">
                                              <p:val>
                                                <p:strVal val="#ppt_w"/>
                                              </p:val>
                                            </p:tav>
                                          </p:tavLst>
                                        </p:anim>
                                        <p:anim calcmode="lin" valueType="num">
                                          <p:cBhvr>
                                            <p:cTn id="8" dur="1000" fill="hold"/>
                                            <p:tgtEl>
                                              <p:spTgt spid="86"/>
                                            </p:tgtEl>
                                            <p:attrNameLst>
                                              <p:attrName>ppt_h</p:attrName>
                                            </p:attrNameLst>
                                          </p:cBhvr>
                                          <p:tavLst>
                                            <p:tav tm="0">
                                              <p:val>
                                                <p:strVal val="#ppt_h"/>
                                              </p:val>
                                            </p:tav>
                                            <p:tav tm="100000">
                                              <p:val>
                                                <p:strVal val="#ppt_h"/>
                                              </p:val>
                                            </p:tav>
                                          </p:tavLst>
                                        </p:anim>
                                        <p:animEffect transition="in" filter="fade">
                                          <p:cBhvr>
                                            <p:cTn id="9" dur="1000"/>
                                            <p:tgtEl>
                                              <p:spTgt spid="86"/>
                                            </p:tgtEl>
                                          </p:cBhvr>
                                        </p:animEffect>
                                      </p:childTnLst>
                                    </p:cTn>
                                  </p:par>
                                </p:childTnLst>
                              </p:cTn>
                            </p:par>
                            <p:par>
                              <p:cTn id="10" fill="hold">
                                <p:stCondLst>
                                  <p:cond delay="1000"/>
                                </p:stCondLst>
                                <p:childTnLst>
                                  <p:par>
                                    <p:cTn id="11" presetID="2" presetClass="entr" presetSubtype="4" fill="hold" nodeType="afterEffect" p14:presetBounceEnd="73333">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14:bounceEnd="73333">
                                          <p:cBhvr additive="base">
                                            <p:cTn id="13" dur="1500" fill="hold"/>
                                            <p:tgtEl>
                                              <p:spTgt spid="54"/>
                                            </p:tgtEl>
                                            <p:attrNameLst>
                                              <p:attrName>ppt_x</p:attrName>
                                            </p:attrNameLst>
                                          </p:cBhvr>
                                          <p:tavLst>
                                            <p:tav tm="0">
                                              <p:val>
                                                <p:strVal val="#ppt_x"/>
                                              </p:val>
                                            </p:tav>
                                            <p:tav tm="100000">
                                              <p:val>
                                                <p:strVal val="#ppt_x"/>
                                              </p:val>
                                            </p:tav>
                                          </p:tavLst>
                                        </p:anim>
                                        <p:anim calcmode="lin" valueType="num" p14:bounceEnd="73333">
                                          <p:cBhvr additive="base">
                                            <p:cTn id="14" dur="1500" fill="hold"/>
                                            <p:tgtEl>
                                              <p:spTgt spid="5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14:presetBounceEnd="73333">
                                      <p:stCondLst>
                                        <p:cond delay="200"/>
                                      </p:stCondLst>
                                      <p:childTnLst>
                                        <p:set>
                                          <p:cBhvr>
                                            <p:cTn id="16" dur="1" fill="hold">
                                              <p:stCondLst>
                                                <p:cond delay="0"/>
                                              </p:stCondLst>
                                            </p:cTn>
                                            <p:tgtEl>
                                              <p:spTgt spid="58"/>
                                            </p:tgtEl>
                                            <p:attrNameLst>
                                              <p:attrName>style.visibility</p:attrName>
                                            </p:attrNameLst>
                                          </p:cBhvr>
                                          <p:to>
                                            <p:strVal val="visible"/>
                                          </p:to>
                                        </p:set>
                                        <p:anim calcmode="lin" valueType="num" p14:bounceEnd="73333">
                                          <p:cBhvr additive="base">
                                            <p:cTn id="17" dur="1500" fill="hold"/>
                                            <p:tgtEl>
                                              <p:spTgt spid="58"/>
                                            </p:tgtEl>
                                            <p:attrNameLst>
                                              <p:attrName>ppt_x</p:attrName>
                                            </p:attrNameLst>
                                          </p:cBhvr>
                                          <p:tavLst>
                                            <p:tav tm="0">
                                              <p:val>
                                                <p:strVal val="#ppt_x"/>
                                              </p:val>
                                            </p:tav>
                                            <p:tav tm="100000">
                                              <p:val>
                                                <p:strVal val="#ppt_x"/>
                                              </p:val>
                                            </p:tav>
                                          </p:tavLst>
                                        </p:anim>
                                        <p:anim calcmode="lin" valueType="num" p14:bounceEnd="73333">
                                          <p:cBhvr additive="base">
                                            <p:cTn id="18" dur="1500" fill="hold"/>
                                            <p:tgtEl>
                                              <p:spTgt spid="5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14:presetBounceEnd="73333">
                                      <p:stCondLst>
                                        <p:cond delay="500"/>
                                      </p:stCondLst>
                                      <p:childTnLst>
                                        <p:set>
                                          <p:cBhvr>
                                            <p:cTn id="20" dur="1" fill="hold">
                                              <p:stCondLst>
                                                <p:cond delay="0"/>
                                              </p:stCondLst>
                                            </p:cTn>
                                            <p:tgtEl>
                                              <p:spTgt spid="61"/>
                                            </p:tgtEl>
                                            <p:attrNameLst>
                                              <p:attrName>style.visibility</p:attrName>
                                            </p:attrNameLst>
                                          </p:cBhvr>
                                          <p:to>
                                            <p:strVal val="visible"/>
                                          </p:to>
                                        </p:set>
                                        <p:anim calcmode="lin" valueType="num" p14:bounceEnd="73333">
                                          <p:cBhvr additive="base">
                                            <p:cTn id="21" dur="1500" fill="hold"/>
                                            <p:tgtEl>
                                              <p:spTgt spid="61"/>
                                            </p:tgtEl>
                                            <p:attrNameLst>
                                              <p:attrName>ppt_x</p:attrName>
                                            </p:attrNameLst>
                                          </p:cBhvr>
                                          <p:tavLst>
                                            <p:tav tm="0">
                                              <p:val>
                                                <p:strVal val="#ppt_x"/>
                                              </p:val>
                                            </p:tav>
                                            <p:tav tm="100000">
                                              <p:val>
                                                <p:strVal val="#ppt_x"/>
                                              </p:val>
                                            </p:tav>
                                          </p:tavLst>
                                        </p:anim>
                                        <p:anim calcmode="lin" valueType="num" p14:bounceEnd="73333">
                                          <p:cBhvr additive="base">
                                            <p:cTn id="22" dur="1500" fill="hold"/>
                                            <p:tgtEl>
                                              <p:spTgt spid="6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14:presetBounceEnd="73333">
                                      <p:stCondLst>
                                        <p:cond delay="700"/>
                                      </p:stCondLst>
                                      <p:childTnLst>
                                        <p:set>
                                          <p:cBhvr>
                                            <p:cTn id="24" dur="1" fill="hold">
                                              <p:stCondLst>
                                                <p:cond delay="0"/>
                                              </p:stCondLst>
                                            </p:cTn>
                                            <p:tgtEl>
                                              <p:spTgt spid="48"/>
                                            </p:tgtEl>
                                            <p:attrNameLst>
                                              <p:attrName>style.visibility</p:attrName>
                                            </p:attrNameLst>
                                          </p:cBhvr>
                                          <p:to>
                                            <p:strVal val="visible"/>
                                          </p:to>
                                        </p:set>
                                        <p:anim calcmode="lin" valueType="num" p14:bounceEnd="73333">
                                          <p:cBhvr additive="base">
                                            <p:cTn id="25" dur="1500" fill="hold"/>
                                            <p:tgtEl>
                                              <p:spTgt spid="48"/>
                                            </p:tgtEl>
                                            <p:attrNameLst>
                                              <p:attrName>ppt_x</p:attrName>
                                            </p:attrNameLst>
                                          </p:cBhvr>
                                          <p:tavLst>
                                            <p:tav tm="0">
                                              <p:val>
                                                <p:strVal val="#ppt_x"/>
                                              </p:val>
                                            </p:tav>
                                            <p:tav tm="100000">
                                              <p:val>
                                                <p:strVal val="#ppt_x"/>
                                              </p:val>
                                            </p:tav>
                                          </p:tavLst>
                                        </p:anim>
                                        <p:anim calcmode="lin" valueType="num" p14:bounceEnd="73333">
                                          <p:cBhvr additive="base">
                                            <p:cTn id="26" dur="1500" fill="hold"/>
                                            <p:tgtEl>
                                              <p:spTgt spid="48"/>
                                            </p:tgtEl>
                                            <p:attrNameLst>
                                              <p:attrName>ppt_y</p:attrName>
                                            </p:attrNameLst>
                                          </p:cBhvr>
                                          <p:tavLst>
                                            <p:tav tm="0">
                                              <p:val>
                                                <p:strVal val="1+#ppt_h/2"/>
                                              </p:val>
                                            </p:tav>
                                            <p:tav tm="100000">
                                              <p:val>
                                                <p:strVal val="#ppt_y"/>
                                              </p:val>
                                            </p:tav>
                                          </p:tavLst>
                                        </p:anim>
                                      </p:childTnLst>
                                    </p:cTn>
                                  </p:par>
                                  <p:par>
                                    <p:cTn id="27" presetID="2" presetClass="entr" presetSubtype="1" decel="100000" fill="hold" nodeType="withEffect">
                                      <p:stCondLst>
                                        <p:cond delay="80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fill="hold"/>
                                            <p:tgtEl>
                                              <p:spTgt spid="65"/>
                                            </p:tgtEl>
                                            <p:attrNameLst>
                                              <p:attrName>ppt_x</p:attrName>
                                            </p:attrNameLst>
                                          </p:cBhvr>
                                          <p:tavLst>
                                            <p:tav tm="0">
                                              <p:val>
                                                <p:strVal val="#ppt_x"/>
                                              </p:val>
                                            </p:tav>
                                            <p:tav tm="100000">
                                              <p:val>
                                                <p:strVal val="#ppt_x"/>
                                              </p:val>
                                            </p:tav>
                                          </p:tavLst>
                                        </p:anim>
                                        <p:anim calcmode="lin" valueType="num">
                                          <p:cBhvr additive="base">
                                            <p:cTn id="30" dur="500" fill="hold"/>
                                            <p:tgtEl>
                                              <p:spTgt spid="65"/>
                                            </p:tgtEl>
                                            <p:attrNameLst>
                                              <p:attrName>ppt_y</p:attrName>
                                            </p:attrNameLst>
                                          </p:cBhvr>
                                          <p:tavLst>
                                            <p:tav tm="0">
                                              <p:val>
                                                <p:strVal val="0-#ppt_h/2"/>
                                              </p:val>
                                            </p:tav>
                                            <p:tav tm="100000">
                                              <p:val>
                                                <p:strVal val="#ppt_y"/>
                                              </p:val>
                                            </p:tav>
                                          </p:tavLst>
                                        </p:anim>
                                      </p:childTnLst>
                                    </p:cTn>
                                  </p:par>
                                  <p:par>
                                    <p:cTn id="31" presetID="2" presetClass="entr" presetSubtype="1" decel="100000" fill="hold" nodeType="withEffect">
                                      <p:stCondLst>
                                        <p:cond delay="1000"/>
                                      </p:stCondLst>
                                      <p:childTnLst>
                                        <p:set>
                                          <p:cBhvr>
                                            <p:cTn id="32" dur="1" fill="hold">
                                              <p:stCondLst>
                                                <p:cond delay="0"/>
                                              </p:stCondLst>
                                            </p:cTn>
                                            <p:tgtEl>
                                              <p:spTgt spid="83"/>
                                            </p:tgtEl>
                                            <p:attrNameLst>
                                              <p:attrName>style.visibility</p:attrName>
                                            </p:attrNameLst>
                                          </p:cBhvr>
                                          <p:to>
                                            <p:strVal val="visible"/>
                                          </p:to>
                                        </p:set>
                                        <p:anim calcmode="lin" valueType="num">
                                          <p:cBhvr additive="base">
                                            <p:cTn id="33" dur="500" fill="hold"/>
                                            <p:tgtEl>
                                              <p:spTgt spid="83"/>
                                            </p:tgtEl>
                                            <p:attrNameLst>
                                              <p:attrName>ppt_x</p:attrName>
                                            </p:attrNameLst>
                                          </p:cBhvr>
                                          <p:tavLst>
                                            <p:tav tm="0">
                                              <p:val>
                                                <p:strVal val="#ppt_x"/>
                                              </p:val>
                                            </p:tav>
                                            <p:tav tm="100000">
                                              <p:val>
                                                <p:strVal val="#ppt_x"/>
                                              </p:val>
                                            </p:tav>
                                          </p:tavLst>
                                        </p:anim>
                                        <p:anim calcmode="lin" valueType="num">
                                          <p:cBhvr additive="base">
                                            <p:cTn id="34" dur="500" fill="hold"/>
                                            <p:tgtEl>
                                              <p:spTgt spid="83"/>
                                            </p:tgtEl>
                                            <p:attrNameLst>
                                              <p:attrName>ppt_y</p:attrName>
                                            </p:attrNameLst>
                                          </p:cBhvr>
                                          <p:tavLst>
                                            <p:tav tm="0">
                                              <p:val>
                                                <p:strVal val="0-#ppt_h/2"/>
                                              </p:val>
                                            </p:tav>
                                            <p:tav tm="100000">
                                              <p:val>
                                                <p:strVal val="#ppt_y"/>
                                              </p:val>
                                            </p:tav>
                                          </p:tavLst>
                                        </p:anim>
                                      </p:childTnLst>
                                    </p:cTn>
                                  </p:par>
                                  <p:par>
                                    <p:cTn id="35" presetID="2" presetClass="entr" presetSubtype="1" decel="100000" fill="hold" nodeType="withEffect">
                                      <p:stCondLst>
                                        <p:cond delay="1200"/>
                                      </p:stCondLst>
                                      <p:childTnLst>
                                        <p:set>
                                          <p:cBhvr>
                                            <p:cTn id="36" dur="1" fill="hold">
                                              <p:stCondLst>
                                                <p:cond delay="0"/>
                                              </p:stCondLst>
                                            </p:cTn>
                                            <p:tgtEl>
                                              <p:spTgt spid="76"/>
                                            </p:tgtEl>
                                            <p:attrNameLst>
                                              <p:attrName>style.visibility</p:attrName>
                                            </p:attrNameLst>
                                          </p:cBhvr>
                                          <p:to>
                                            <p:strVal val="visible"/>
                                          </p:to>
                                        </p:set>
                                        <p:anim calcmode="lin" valueType="num">
                                          <p:cBhvr additive="base">
                                            <p:cTn id="37" dur="500" fill="hold"/>
                                            <p:tgtEl>
                                              <p:spTgt spid="76"/>
                                            </p:tgtEl>
                                            <p:attrNameLst>
                                              <p:attrName>ppt_x</p:attrName>
                                            </p:attrNameLst>
                                          </p:cBhvr>
                                          <p:tavLst>
                                            <p:tav tm="0">
                                              <p:val>
                                                <p:strVal val="#ppt_x"/>
                                              </p:val>
                                            </p:tav>
                                            <p:tav tm="100000">
                                              <p:val>
                                                <p:strVal val="#ppt_x"/>
                                              </p:val>
                                            </p:tav>
                                          </p:tavLst>
                                        </p:anim>
                                        <p:anim calcmode="lin" valueType="num">
                                          <p:cBhvr additive="base">
                                            <p:cTn id="38" dur="500" fill="hold"/>
                                            <p:tgtEl>
                                              <p:spTgt spid="76"/>
                                            </p:tgtEl>
                                            <p:attrNameLst>
                                              <p:attrName>ppt_y</p:attrName>
                                            </p:attrNameLst>
                                          </p:cBhvr>
                                          <p:tavLst>
                                            <p:tav tm="0">
                                              <p:val>
                                                <p:strVal val="0-#ppt_h/2"/>
                                              </p:val>
                                            </p:tav>
                                            <p:tav tm="100000">
                                              <p:val>
                                                <p:strVal val="#ppt_y"/>
                                              </p:val>
                                            </p:tav>
                                          </p:tavLst>
                                        </p:anim>
                                      </p:childTnLst>
                                    </p:cTn>
                                  </p:par>
                                  <p:par>
                                    <p:cTn id="39" presetID="2" presetClass="entr" presetSubtype="1" decel="100000" fill="hold" nodeType="withEffect">
                                      <p:stCondLst>
                                        <p:cond delay="1400"/>
                                      </p:stCondLst>
                                      <p:childTnLst>
                                        <p:set>
                                          <p:cBhvr>
                                            <p:cTn id="40" dur="1" fill="hold">
                                              <p:stCondLst>
                                                <p:cond delay="0"/>
                                              </p:stCondLst>
                                            </p:cTn>
                                            <p:tgtEl>
                                              <p:spTgt spid="51"/>
                                            </p:tgtEl>
                                            <p:attrNameLst>
                                              <p:attrName>style.visibility</p:attrName>
                                            </p:attrNameLst>
                                          </p:cBhvr>
                                          <p:to>
                                            <p:strVal val="visible"/>
                                          </p:to>
                                        </p:set>
                                        <p:anim calcmode="lin" valueType="num">
                                          <p:cBhvr additive="base">
                                            <p:cTn id="41" dur="500" fill="hold"/>
                                            <p:tgtEl>
                                              <p:spTgt spid="51"/>
                                            </p:tgtEl>
                                            <p:attrNameLst>
                                              <p:attrName>ppt_x</p:attrName>
                                            </p:attrNameLst>
                                          </p:cBhvr>
                                          <p:tavLst>
                                            <p:tav tm="0">
                                              <p:val>
                                                <p:strVal val="#ppt_x"/>
                                              </p:val>
                                            </p:tav>
                                            <p:tav tm="100000">
                                              <p:val>
                                                <p:strVal val="#ppt_x"/>
                                              </p:val>
                                            </p:tav>
                                          </p:tavLst>
                                        </p:anim>
                                        <p:anim calcmode="lin" valueType="num">
                                          <p:cBhvr additive="base">
                                            <p:cTn id="42" dur="500" fill="hold"/>
                                            <p:tgtEl>
                                              <p:spTgt spid="51"/>
                                            </p:tgtEl>
                                            <p:attrNameLst>
                                              <p:attrName>ppt_y</p:attrName>
                                            </p:attrNameLst>
                                          </p:cBhvr>
                                          <p:tavLst>
                                            <p:tav tm="0">
                                              <p:val>
                                                <p:strVal val="0-#ppt_h/2"/>
                                              </p:val>
                                            </p:tav>
                                            <p:tav tm="100000">
                                              <p:val>
                                                <p:strVal val="#ppt_y"/>
                                              </p:val>
                                            </p:tav>
                                          </p:tavLst>
                                        </p:anim>
                                      </p:childTnLst>
                                    </p:cTn>
                                  </p:par>
                                  <p:par>
                                    <p:cTn id="43" presetID="10" presetClass="entr" presetSubtype="0" fill="hold" nodeType="withEffect">
                                      <p:stCondLst>
                                        <p:cond delay="140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300"/>
                                            <p:tgtEl>
                                              <p:spTgt spid="42"/>
                                            </p:tgtEl>
                                          </p:cBhvr>
                                        </p:animEffect>
                                      </p:childTnLst>
                                    </p:cTn>
                                  </p:par>
                                  <p:par>
                                    <p:cTn id="46" presetID="10" presetClass="entr" presetSubtype="0" fill="hold" nodeType="withEffect">
                                      <p:stCondLst>
                                        <p:cond delay="160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300"/>
                                            <p:tgtEl>
                                              <p:spTgt spid="79"/>
                                            </p:tgtEl>
                                          </p:cBhvr>
                                        </p:animEffect>
                                      </p:childTnLst>
                                    </p:cTn>
                                  </p:par>
                                  <p:par>
                                    <p:cTn id="49" presetID="10" presetClass="entr" presetSubtype="0" fill="hold" nodeType="withEffect">
                                      <p:stCondLst>
                                        <p:cond delay="1800"/>
                                      </p:stCondLst>
                                      <p:childTnLst>
                                        <p:set>
                                          <p:cBhvr>
                                            <p:cTn id="50" dur="1" fill="hold">
                                              <p:stCondLst>
                                                <p:cond delay="0"/>
                                              </p:stCondLst>
                                            </p:cTn>
                                            <p:tgtEl>
                                              <p:spTgt spid="72"/>
                                            </p:tgtEl>
                                            <p:attrNameLst>
                                              <p:attrName>style.visibility</p:attrName>
                                            </p:attrNameLst>
                                          </p:cBhvr>
                                          <p:to>
                                            <p:strVal val="visible"/>
                                          </p:to>
                                        </p:set>
                                        <p:animEffect transition="in" filter="fade">
                                          <p:cBhvr>
                                            <p:cTn id="51" dur="300"/>
                                            <p:tgtEl>
                                              <p:spTgt spid="72"/>
                                            </p:tgtEl>
                                          </p:cBhvr>
                                        </p:animEffect>
                                      </p:childTnLst>
                                    </p:cTn>
                                  </p:par>
                                  <p:par>
                                    <p:cTn id="52" presetID="10" presetClass="entr" presetSubtype="0" fill="hold" nodeType="withEffect">
                                      <p:stCondLst>
                                        <p:cond delay="2000"/>
                                      </p:stCondLst>
                                      <p:childTnLst>
                                        <p:set>
                                          <p:cBhvr>
                                            <p:cTn id="53" dur="1" fill="hold">
                                              <p:stCondLst>
                                                <p:cond delay="0"/>
                                              </p:stCondLst>
                                            </p:cTn>
                                            <p:tgtEl>
                                              <p:spTgt spid="68"/>
                                            </p:tgtEl>
                                            <p:attrNameLst>
                                              <p:attrName>style.visibility</p:attrName>
                                            </p:attrNameLst>
                                          </p:cBhvr>
                                          <p:to>
                                            <p:strVal val="visible"/>
                                          </p:to>
                                        </p:set>
                                        <p:animEffect transition="in" filter="fade">
                                          <p:cBhvr>
                                            <p:cTn id="54" dur="3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p15="http://schemas.microsoft.com/office/powerpoint/2012/main"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1000" fill="hold"/>
                                            <p:tgtEl>
                                              <p:spTgt spid="86"/>
                                            </p:tgtEl>
                                            <p:attrNameLst>
                                              <p:attrName>ppt_w</p:attrName>
                                            </p:attrNameLst>
                                          </p:cBhvr>
                                          <p:tavLst>
                                            <p:tav tm="0">
                                              <p:val>
                                                <p:strVal val="#ppt_w*0.70"/>
                                              </p:val>
                                            </p:tav>
                                            <p:tav tm="100000">
                                              <p:val>
                                                <p:strVal val="#ppt_w"/>
                                              </p:val>
                                            </p:tav>
                                          </p:tavLst>
                                        </p:anim>
                                        <p:anim calcmode="lin" valueType="num">
                                          <p:cBhvr>
                                            <p:cTn id="8" dur="1000" fill="hold"/>
                                            <p:tgtEl>
                                              <p:spTgt spid="86"/>
                                            </p:tgtEl>
                                            <p:attrNameLst>
                                              <p:attrName>ppt_h</p:attrName>
                                            </p:attrNameLst>
                                          </p:cBhvr>
                                          <p:tavLst>
                                            <p:tav tm="0">
                                              <p:val>
                                                <p:strVal val="#ppt_h"/>
                                              </p:val>
                                            </p:tav>
                                            <p:tav tm="100000">
                                              <p:val>
                                                <p:strVal val="#ppt_h"/>
                                              </p:val>
                                            </p:tav>
                                          </p:tavLst>
                                        </p:anim>
                                        <p:animEffect transition="in" filter="fade">
                                          <p:cBhvr>
                                            <p:cTn id="9" dur="1000"/>
                                            <p:tgtEl>
                                              <p:spTgt spid="86"/>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1500" fill="hold"/>
                                            <p:tgtEl>
                                              <p:spTgt spid="54"/>
                                            </p:tgtEl>
                                            <p:attrNameLst>
                                              <p:attrName>ppt_x</p:attrName>
                                            </p:attrNameLst>
                                          </p:cBhvr>
                                          <p:tavLst>
                                            <p:tav tm="0">
                                              <p:val>
                                                <p:strVal val="#ppt_x"/>
                                              </p:val>
                                            </p:tav>
                                            <p:tav tm="100000">
                                              <p:val>
                                                <p:strVal val="#ppt_x"/>
                                              </p:val>
                                            </p:tav>
                                          </p:tavLst>
                                        </p:anim>
                                        <p:anim calcmode="lin" valueType="num">
                                          <p:cBhvr additive="base">
                                            <p:cTn id="14" dur="1500" fill="hold"/>
                                            <p:tgtEl>
                                              <p:spTgt spid="5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20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1500" fill="hold"/>
                                            <p:tgtEl>
                                              <p:spTgt spid="58"/>
                                            </p:tgtEl>
                                            <p:attrNameLst>
                                              <p:attrName>ppt_x</p:attrName>
                                            </p:attrNameLst>
                                          </p:cBhvr>
                                          <p:tavLst>
                                            <p:tav tm="0">
                                              <p:val>
                                                <p:strVal val="#ppt_x"/>
                                              </p:val>
                                            </p:tav>
                                            <p:tav tm="100000">
                                              <p:val>
                                                <p:strVal val="#ppt_x"/>
                                              </p:val>
                                            </p:tav>
                                          </p:tavLst>
                                        </p:anim>
                                        <p:anim calcmode="lin" valueType="num">
                                          <p:cBhvr additive="base">
                                            <p:cTn id="18" dur="1500" fill="hold"/>
                                            <p:tgtEl>
                                              <p:spTgt spid="5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500"/>
                                      </p:stCondLst>
                                      <p:childTnLst>
                                        <p:set>
                                          <p:cBhvr>
                                            <p:cTn id="20" dur="1" fill="hold">
                                              <p:stCondLst>
                                                <p:cond delay="0"/>
                                              </p:stCondLst>
                                            </p:cTn>
                                            <p:tgtEl>
                                              <p:spTgt spid="61"/>
                                            </p:tgtEl>
                                            <p:attrNameLst>
                                              <p:attrName>style.visibility</p:attrName>
                                            </p:attrNameLst>
                                          </p:cBhvr>
                                          <p:to>
                                            <p:strVal val="visible"/>
                                          </p:to>
                                        </p:set>
                                        <p:anim calcmode="lin" valueType="num">
                                          <p:cBhvr additive="base">
                                            <p:cTn id="21" dur="1500" fill="hold"/>
                                            <p:tgtEl>
                                              <p:spTgt spid="61"/>
                                            </p:tgtEl>
                                            <p:attrNameLst>
                                              <p:attrName>ppt_x</p:attrName>
                                            </p:attrNameLst>
                                          </p:cBhvr>
                                          <p:tavLst>
                                            <p:tav tm="0">
                                              <p:val>
                                                <p:strVal val="#ppt_x"/>
                                              </p:val>
                                            </p:tav>
                                            <p:tav tm="100000">
                                              <p:val>
                                                <p:strVal val="#ppt_x"/>
                                              </p:val>
                                            </p:tav>
                                          </p:tavLst>
                                        </p:anim>
                                        <p:anim calcmode="lin" valueType="num">
                                          <p:cBhvr additive="base">
                                            <p:cTn id="22" dur="1500" fill="hold"/>
                                            <p:tgtEl>
                                              <p:spTgt spid="6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70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1500" fill="hold"/>
                                            <p:tgtEl>
                                              <p:spTgt spid="48"/>
                                            </p:tgtEl>
                                            <p:attrNameLst>
                                              <p:attrName>ppt_x</p:attrName>
                                            </p:attrNameLst>
                                          </p:cBhvr>
                                          <p:tavLst>
                                            <p:tav tm="0">
                                              <p:val>
                                                <p:strVal val="#ppt_x"/>
                                              </p:val>
                                            </p:tav>
                                            <p:tav tm="100000">
                                              <p:val>
                                                <p:strVal val="#ppt_x"/>
                                              </p:val>
                                            </p:tav>
                                          </p:tavLst>
                                        </p:anim>
                                        <p:anim calcmode="lin" valueType="num">
                                          <p:cBhvr additive="base">
                                            <p:cTn id="26" dur="1500" fill="hold"/>
                                            <p:tgtEl>
                                              <p:spTgt spid="48"/>
                                            </p:tgtEl>
                                            <p:attrNameLst>
                                              <p:attrName>ppt_y</p:attrName>
                                            </p:attrNameLst>
                                          </p:cBhvr>
                                          <p:tavLst>
                                            <p:tav tm="0">
                                              <p:val>
                                                <p:strVal val="1+#ppt_h/2"/>
                                              </p:val>
                                            </p:tav>
                                            <p:tav tm="100000">
                                              <p:val>
                                                <p:strVal val="#ppt_y"/>
                                              </p:val>
                                            </p:tav>
                                          </p:tavLst>
                                        </p:anim>
                                      </p:childTnLst>
                                    </p:cTn>
                                  </p:par>
                                  <p:par>
                                    <p:cTn id="27" presetID="2" presetClass="entr" presetSubtype="1" decel="100000" fill="hold" nodeType="withEffect">
                                      <p:stCondLst>
                                        <p:cond delay="80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fill="hold"/>
                                            <p:tgtEl>
                                              <p:spTgt spid="65"/>
                                            </p:tgtEl>
                                            <p:attrNameLst>
                                              <p:attrName>ppt_x</p:attrName>
                                            </p:attrNameLst>
                                          </p:cBhvr>
                                          <p:tavLst>
                                            <p:tav tm="0">
                                              <p:val>
                                                <p:strVal val="#ppt_x"/>
                                              </p:val>
                                            </p:tav>
                                            <p:tav tm="100000">
                                              <p:val>
                                                <p:strVal val="#ppt_x"/>
                                              </p:val>
                                            </p:tav>
                                          </p:tavLst>
                                        </p:anim>
                                        <p:anim calcmode="lin" valueType="num">
                                          <p:cBhvr additive="base">
                                            <p:cTn id="30" dur="500" fill="hold"/>
                                            <p:tgtEl>
                                              <p:spTgt spid="65"/>
                                            </p:tgtEl>
                                            <p:attrNameLst>
                                              <p:attrName>ppt_y</p:attrName>
                                            </p:attrNameLst>
                                          </p:cBhvr>
                                          <p:tavLst>
                                            <p:tav tm="0">
                                              <p:val>
                                                <p:strVal val="0-#ppt_h/2"/>
                                              </p:val>
                                            </p:tav>
                                            <p:tav tm="100000">
                                              <p:val>
                                                <p:strVal val="#ppt_y"/>
                                              </p:val>
                                            </p:tav>
                                          </p:tavLst>
                                        </p:anim>
                                      </p:childTnLst>
                                    </p:cTn>
                                  </p:par>
                                  <p:par>
                                    <p:cTn id="31" presetID="2" presetClass="entr" presetSubtype="1" decel="100000" fill="hold" nodeType="withEffect">
                                      <p:stCondLst>
                                        <p:cond delay="1000"/>
                                      </p:stCondLst>
                                      <p:childTnLst>
                                        <p:set>
                                          <p:cBhvr>
                                            <p:cTn id="32" dur="1" fill="hold">
                                              <p:stCondLst>
                                                <p:cond delay="0"/>
                                              </p:stCondLst>
                                            </p:cTn>
                                            <p:tgtEl>
                                              <p:spTgt spid="83"/>
                                            </p:tgtEl>
                                            <p:attrNameLst>
                                              <p:attrName>style.visibility</p:attrName>
                                            </p:attrNameLst>
                                          </p:cBhvr>
                                          <p:to>
                                            <p:strVal val="visible"/>
                                          </p:to>
                                        </p:set>
                                        <p:anim calcmode="lin" valueType="num">
                                          <p:cBhvr additive="base">
                                            <p:cTn id="33" dur="500" fill="hold"/>
                                            <p:tgtEl>
                                              <p:spTgt spid="83"/>
                                            </p:tgtEl>
                                            <p:attrNameLst>
                                              <p:attrName>ppt_x</p:attrName>
                                            </p:attrNameLst>
                                          </p:cBhvr>
                                          <p:tavLst>
                                            <p:tav tm="0">
                                              <p:val>
                                                <p:strVal val="#ppt_x"/>
                                              </p:val>
                                            </p:tav>
                                            <p:tav tm="100000">
                                              <p:val>
                                                <p:strVal val="#ppt_x"/>
                                              </p:val>
                                            </p:tav>
                                          </p:tavLst>
                                        </p:anim>
                                        <p:anim calcmode="lin" valueType="num">
                                          <p:cBhvr additive="base">
                                            <p:cTn id="34" dur="500" fill="hold"/>
                                            <p:tgtEl>
                                              <p:spTgt spid="83"/>
                                            </p:tgtEl>
                                            <p:attrNameLst>
                                              <p:attrName>ppt_y</p:attrName>
                                            </p:attrNameLst>
                                          </p:cBhvr>
                                          <p:tavLst>
                                            <p:tav tm="0">
                                              <p:val>
                                                <p:strVal val="0-#ppt_h/2"/>
                                              </p:val>
                                            </p:tav>
                                            <p:tav tm="100000">
                                              <p:val>
                                                <p:strVal val="#ppt_y"/>
                                              </p:val>
                                            </p:tav>
                                          </p:tavLst>
                                        </p:anim>
                                      </p:childTnLst>
                                    </p:cTn>
                                  </p:par>
                                  <p:par>
                                    <p:cTn id="35" presetID="2" presetClass="entr" presetSubtype="1" decel="100000" fill="hold" nodeType="withEffect">
                                      <p:stCondLst>
                                        <p:cond delay="1200"/>
                                      </p:stCondLst>
                                      <p:childTnLst>
                                        <p:set>
                                          <p:cBhvr>
                                            <p:cTn id="36" dur="1" fill="hold">
                                              <p:stCondLst>
                                                <p:cond delay="0"/>
                                              </p:stCondLst>
                                            </p:cTn>
                                            <p:tgtEl>
                                              <p:spTgt spid="76"/>
                                            </p:tgtEl>
                                            <p:attrNameLst>
                                              <p:attrName>style.visibility</p:attrName>
                                            </p:attrNameLst>
                                          </p:cBhvr>
                                          <p:to>
                                            <p:strVal val="visible"/>
                                          </p:to>
                                        </p:set>
                                        <p:anim calcmode="lin" valueType="num">
                                          <p:cBhvr additive="base">
                                            <p:cTn id="37" dur="500" fill="hold"/>
                                            <p:tgtEl>
                                              <p:spTgt spid="76"/>
                                            </p:tgtEl>
                                            <p:attrNameLst>
                                              <p:attrName>ppt_x</p:attrName>
                                            </p:attrNameLst>
                                          </p:cBhvr>
                                          <p:tavLst>
                                            <p:tav tm="0">
                                              <p:val>
                                                <p:strVal val="#ppt_x"/>
                                              </p:val>
                                            </p:tav>
                                            <p:tav tm="100000">
                                              <p:val>
                                                <p:strVal val="#ppt_x"/>
                                              </p:val>
                                            </p:tav>
                                          </p:tavLst>
                                        </p:anim>
                                        <p:anim calcmode="lin" valueType="num">
                                          <p:cBhvr additive="base">
                                            <p:cTn id="38" dur="500" fill="hold"/>
                                            <p:tgtEl>
                                              <p:spTgt spid="76"/>
                                            </p:tgtEl>
                                            <p:attrNameLst>
                                              <p:attrName>ppt_y</p:attrName>
                                            </p:attrNameLst>
                                          </p:cBhvr>
                                          <p:tavLst>
                                            <p:tav tm="0">
                                              <p:val>
                                                <p:strVal val="0-#ppt_h/2"/>
                                              </p:val>
                                            </p:tav>
                                            <p:tav tm="100000">
                                              <p:val>
                                                <p:strVal val="#ppt_y"/>
                                              </p:val>
                                            </p:tav>
                                          </p:tavLst>
                                        </p:anim>
                                      </p:childTnLst>
                                    </p:cTn>
                                  </p:par>
                                  <p:par>
                                    <p:cTn id="39" presetID="2" presetClass="entr" presetSubtype="1" decel="100000" fill="hold" nodeType="withEffect">
                                      <p:stCondLst>
                                        <p:cond delay="1400"/>
                                      </p:stCondLst>
                                      <p:childTnLst>
                                        <p:set>
                                          <p:cBhvr>
                                            <p:cTn id="40" dur="1" fill="hold">
                                              <p:stCondLst>
                                                <p:cond delay="0"/>
                                              </p:stCondLst>
                                            </p:cTn>
                                            <p:tgtEl>
                                              <p:spTgt spid="51"/>
                                            </p:tgtEl>
                                            <p:attrNameLst>
                                              <p:attrName>style.visibility</p:attrName>
                                            </p:attrNameLst>
                                          </p:cBhvr>
                                          <p:to>
                                            <p:strVal val="visible"/>
                                          </p:to>
                                        </p:set>
                                        <p:anim calcmode="lin" valueType="num">
                                          <p:cBhvr additive="base">
                                            <p:cTn id="41" dur="500" fill="hold"/>
                                            <p:tgtEl>
                                              <p:spTgt spid="51"/>
                                            </p:tgtEl>
                                            <p:attrNameLst>
                                              <p:attrName>ppt_x</p:attrName>
                                            </p:attrNameLst>
                                          </p:cBhvr>
                                          <p:tavLst>
                                            <p:tav tm="0">
                                              <p:val>
                                                <p:strVal val="#ppt_x"/>
                                              </p:val>
                                            </p:tav>
                                            <p:tav tm="100000">
                                              <p:val>
                                                <p:strVal val="#ppt_x"/>
                                              </p:val>
                                            </p:tav>
                                          </p:tavLst>
                                        </p:anim>
                                        <p:anim calcmode="lin" valueType="num">
                                          <p:cBhvr additive="base">
                                            <p:cTn id="42" dur="500" fill="hold"/>
                                            <p:tgtEl>
                                              <p:spTgt spid="51"/>
                                            </p:tgtEl>
                                            <p:attrNameLst>
                                              <p:attrName>ppt_y</p:attrName>
                                            </p:attrNameLst>
                                          </p:cBhvr>
                                          <p:tavLst>
                                            <p:tav tm="0">
                                              <p:val>
                                                <p:strVal val="0-#ppt_h/2"/>
                                              </p:val>
                                            </p:tav>
                                            <p:tav tm="100000">
                                              <p:val>
                                                <p:strVal val="#ppt_y"/>
                                              </p:val>
                                            </p:tav>
                                          </p:tavLst>
                                        </p:anim>
                                      </p:childTnLst>
                                    </p:cTn>
                                  </p:par>
                                  <p:par>
                                    <p:cTn id="43" presetID="10" presetClass="entr" presetSubtype="0" fill="hold" nodeType="withEffect">
                                      <p:stCondLst>
                                        <p:cond delay="140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300"/>
                                            <p:tgtEl>
                                              <p:spTgt spid="42"/>
                                            </p:tgtEl>
                                          </p:cBhvr>
                                        </p:animEffect>
                                      </p:childTnLst>
                                    </p:cTn>
                                  </p:par>
                                  <p:par>
                                    <p:cTn id="46" presetID="10" presetClass="entr" presetSubtype="0" fill="hold" nodeType="withEffect">
                                      <p:stCondLst>
                                        <p:cond delay="160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300"/>
                                            <p:tgtEl>
                                              <p:spTgt spid="79"/>
                                            </p:tgtEl>
                                          </p:cBhvr>
                                        </p:animEffect>
                                      </p:childTnLst>
                                    </p:cTn>
                                  </p:par>
                                  <p:par>
                                    <p:cTn id="49" presetID="10" presetClass="entr" presetSubtype="0" fill="hold" nodeType="withEffect">
                                      <p:stCondLst>
                                        <p:cond delay="1800"/>
                                      </p:stCondLst>
                                      <p:childTnLst>
                                        <p:set>
                                          <p:cBhvr>
                                            <p:cTn id="50" dur="1" fill="hold">
                                              <p:stCondLst>
                                                <p:cond delay="0"/>
                                              </p:stCondLst>
                                            </p:cTn>
                                            <p:tgtEl>
                                              <p:spTgt spid="72"/>
                                            </p:tgtEl>
                                            <p:attrNameLst>
                                              <p:attrName>style.visibility</p:attrName>
                                            </p:attrNameLst>
                                          </p:cBhvr>
                                          <p:to>
                                            <p:strVal val="visible"/>
                                          </p:to>
                                        </p:set>
                                        <p:animEffect transition="in" filter="fade">
                                          <p:cBhvr>
                                            <p:cTn id="51" dur="300"/>
                                            <p:tgtEl>
                                              <p:spTgt spid="72"/>
                                            </p:tgtEl>
                                          </p:cBhvr>
                                        </p:animEffect>
                                      </p:childTnLst>
                                    </p:cTn>
                                  </p:par>
                                  <p:par>
                                    <p:cTn id="52" presetID="10" presetClass="entr" presetSubtype="0" fill="hold" nodeType="withEffect">
                                      <p:stCondLst>
                                        <p:cond delay="2000"/>
                                      </p:stCondLst>
                                      <p:childTnLst>
                                        <p:set>
                                          <p:cBhvr>
                                            <p:cTn id="53" dur="1" fill="hold">
                                              <p:stCondLst>
                                                <p:cond delay="0"/>
                                              </p:stCondLst>
                                            </p:cTn>
                                            <p:tgtEl>
                                              <p:spTgt spid="68"/>
                                            </p:tgtEl>
                                            <p:attrNameLst>
                                              <p:attrName>style.visibility</p:attrName>
                                            </p:attrNameLst>
                                          </p:cBhvr>
                                          <p:to>
                                            <p:strVal val="visible"/>
                                          </p:to>
                                        </p:set>
                                        <p:animEffect transition="in" filter="fade">
                                          <p:cBhvr>
                                            <p:cTn id="54" dur="3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a:extLst>
              <a:ext uri="{FF2B5EF4-FFF2-40B4-BE49-F238E27FC236}">
                <a16:creationId xmlns:a16="http://schemas.microsoft.com/office/drawing/2014/main" id="{E0E64D14-A3F4-45E4-8A45-0A7372E1FAB9}"/>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4132263" y="690563"/>
            <a:ext cx="8059737" cy="6167437"/>
          </a:xfrm>
          <a:custGeom>
            <a:avLst/>
            <a:gdLst>
              <a:gd name="connsiteX0" fmla="*/ 5487811 w 8060090"/>
              <a:gd name="connsiteY0" fmla="*/ 0 h 6167261"/>
              <a:gd name="connsiteX1" fmla="*/ 5592113 w 8060090"/>
              <a:gd name="connsiteY1" fmla="*/ 5379 h 6167261"/>
              <a:gd name="connsiteX2" fmla="*/ 5699433 w 8060090"/>
              <a:gd name="connsiteY2" fmla="*/ 22289 h 6167261"/>
              <a:gd name="connsiteX3" fmla="*/ 5809779 w 8060090"/>
              <a:gd name="connsiteY3" fmla="*/ 49190 h 6167261"/>
              <a:gd name="connsiteX4" fmla="*/ 5923905 w 8060090"/>
              <a:gd name="connsiteY4" fmla="*/ 87621 h 6167261"/>
              <a:gd name="connsiteX5" fmla="*/ 6044830 w 8060090"/>
              <a:gd name="connsiteY5" fmla="*/ 137578 h 6167261"/>
              <a:gd name="connsiteX6" fmla="*/ 6173314 w 8060090"/>
              <a:gd name="connsiteY6" fmla="*/ 197531 h 6167261"/>
              <a:gd name="connsiteX7" fmla="*/ 6310869 w 8060090"/>
              <a:gd name="connsiteY7" fmla="*/ 269009 h 6167261"/>
              <a:gd name="connsiteX8" fmla="*/ 6459003 w 8060090"/>
              <a:gd name="connsiteY8" fmla="*/ 350483 h 6167261"/>
              <a:gd name="connsiteX9" fmla="*/ 6619233 w 8060090"/>
              <a:gd name="connsiteY9" fmla="*/ 444251 h 6167261"/>
              <a:gd name="connsiteX10" fmla="*/ 6793823 w 8060090"/>
              <a:gd name="connsiteY10" fmla="*/ 548014 h 6167261"/>
              <a:gd name="connsiteX11" fmla="*/ 6983524 w 8060090"/>
              <a:gd name="connsiteY11" fmla="*/ 664071 h 6167261"/>
              <a:gd name="connsiteX12" fmla="*/ 7190613 w 8060090"/>
              <a:gd name="connsiteY12" fmla="*/ 789355 h 6167261"/>
              <a:gd name="connsiteX13" fmla="*/ 7415838 w 8060090"/>
              <a:gd name="connsiteY13" fmla="*/ 926934 h 6167261"/>
              <a:gd name="connsiteX14" fmla="*/ 7660714 w 8060090"/>
              <a:gd name="connsiteY14" fmla="*/ 1074507 h 6167261"/>
              <a:gd name="connsiteX15" fmla="*/ 7927511 w 8060090"/>
              <a:gd name="connsiteY15" fmla="*/ 1234374 h 6167261"/>
              <a:gd name="connsiteX16" fmla="*/ 8060090 w 8060090"/>
              <a:gd name="connsiteY16" fmla="*/ 1311620 h 6167261"/>
              <a:gd name="connsiteX17" fmla="*/ 8060090 w 8060090"/>
              <a:gd name="connsiteY17" fmla="*/ 6167261 h 6167261"/>
              <a:gd name="connsiteX18" fmla="*/ 26453 w 8060090"/>
              <a:gd name="connsiteY18" fmla="*/ 6167261 h 6167261"/>
              <a:gd name="connsiteX19" fmla="*/ 24943 w 8060090"/>
              <a:gd name="connsiteY19" fmla="*/ 5829844 h 6167261"/>
              <a:gd name="connsiteX20" fmla="*/ 21164 w 8060090"/>
              <a:gd name="connsiteY20" fmla="*/ 5517024 h 6167261"/>
              <a:gd name="connsiteX21" fmla="*/ 16628 w 8060090"/>
              <a:gd name="connsiteY21" fmla="*/ 5229568 h 6167261"/>
              <a:gd name="connsiteX22" fmla="*/ 11339 w 8060090"/>
              <a:gd name="connsiteY22" fmla="*/ 4964398 h 6167261"/>
              <a:gd name="connsiteX23" fmla="*/ 6802 w 8060090"/>
              <a:gd name="connsiteY23" fmla="*/ 4720753 h 6167261"/>
              <a:gd name="connsiteX24" fmla="*/ 2270 w 8060090"/>
              <a:gd name="connsiteY24" fmla="*/ 4498626 h 6167261"/>
              <a:gd name="connsiteX25" fmla="*/ 0 w 8060090"/>
              <a:gd name="connsiteY25" fmla="*/ 4294180 h 6167261"/>
              <a:gd name="connsiteX26" fmla="*/ 757 w 8060090"/>
              <a:gd name="connsiteY26" fmla="*/ 4106640 h 6167261"/>
              <a:gd name="connsiteX27" fmla="*/ 3780 w 8060090"/>
              <a:gd name="connsiteY27" fmla="*/ 3936010 h 6167261"/>
              <a:gd name="connsiteX28" fmla="*/ 11339 w 8060090"/>
              <a:gd name="connsiteY28" fmla="*/ 3780753 h 6167261"/>
              <a:gd name="connsiteX29" fmla="*/ 23430 w 8060090"/>
              <a:gd name="connsiteY29" fmla="*/ 3638560 h 6167261"/>
              <a:gd name="connsiteX30" fmla="*/ 41571 w 8060090"/>
              <a:gd name="connsiteY30" fmla="*/ 3508668 h 6167261"/>
              <a:gd name="connsiteX31" fmla="*/ 65753 w 8060090"/>
              <a:gd name="connsiteY31" fmla="*/ 3389535 h 6167261"/>
              <a:gd name="connsiteX32" fmla="*/ 97499 w 8060090"/>
              <a:gd name="connsiteY32" fmla="*/ 3279625 h 6167261"/>
              <a:gd name="connsiteX33" fmla="*/ 136800 w 8060090"/>
              <a:gd name="connsiteY33" fmla="*/ 3178170 h 6167261"/>
              <a:gd name="connsiteX34" fmla="*/ 184416 w 8060090"/>
              <a:gd name="connsiteY34" fmla="*/ 3083630 h 6167261"/>
              <a:gd name="connsiteX35" fmla="*/ 241853 w 8060090"/>
              <a:gd name="connsiteY35" fmla="*/ 2994474 h 6167261"/>
              <a:gd name="connsiteX36" fmla="*/ 309877 w 8060090"/>
              <a:gd name="connsiteY36" fmla="*/ 2909157 h 6167261"/>
              <a:gd name="connsiteX37" fmla="*/ 387721 w 8060090"/>
              <a:gd name="connsiteY37" fmla="*/ 2826919 h 6167261"/>
              <a:gd name="connsiteX38" fmla="*/ 478417 w 8060090"/>
              <a:gd name="connsiteY38" fmla="*/ 2746985 h 6167261"/>
              <a:gd name="connsiteX39" fmla="*/ 581205 w 8060090"/>
              <a:gd name="connsiteY39" fmla="*/ 2665512 h 6167261"/>
              <a:gd name="connsiteX40" fmla="*/ 696841 w 8060090"/>
              <a:gd name="connsiteY40" fmla="*/ 2584038 h 6167261"/>
              <a:gd name="connsiteX41" fmla="*/ 827594 w 8060090"/>
              <a:gd name="connsiteY41" fmla="*/ 2499493 h 6167261"/>
              <a:gd name="connsiteX42" fmla="*/ 971949 w 8060090"/>
              <a:gd name="connsiteY42" fmla="*/ 2411104 h 6167261"/>
              <a:gd name="connsiteX43" fmla="*/ 1132935 w 8060090"/>
              <a:gd name="connsiteY43" fmla="*/ 2318104 h 6167261"/>
              <a:gd name="connsiteX44" fmla="*/ 1309791 w 8060090"/>
              <a:gd name="connsiteY44" fmla="*/ 2218185 h 6167261"/>
              <a:gd name="connsiteX45" fmla="*/ 1504028 w 8060090"/>
              <a:gd name="connsiteY45" fmla="*/ 2109811 h 6167261"/>
              <a:gd name="connsiteX46" fmla="*/ 1714896 w 8060090"/>
              <a:gd name="connsiteY46" fmla="*/ 1992217 h 6167261"/>
              <a:gd name="connsiteX47" fmla="*/ 1946167 w 8060090"/>
              <a:gd name="connsiteY47" fmla="*/ 1863858 h 6167261"/>
              <a:gd name="connsiteX48" fmla="*/ 2195580 w 8060090"/>
              <a:gd name="connsiteY48" fmla="*/ 1724744 h 6167261"/>
              <a:gd name="connsiteX49" fmla="*/ 2466151 w 8060090"/>
              <a:gd name="connsiteY49" fmla="*/ 1571791 h 6167261"/>
              <a:gd name="connsiteX50" fmla="*/ 2756377 w 8060090"/>
              <a:gd name="connsiteY50" fmla="*/ 1403469 h 6167261"/>
              <a:gd name="connsiteX51" fmla="*/ 3046600 w 8060090"/>
              <a:gd name="connsiteY51" fmla="*/ 1234374 h 6167261"/>
              <a:gd name="connsiteX52" fmla="*/ 3313396 w 8060090"/>
              <a:gd name="connsiteY52" fmla="*/ 1074507 h 6167261"/>
              <a:gd name="connsiteX53" fmla="*/ 3558272 w 8060090"/>
              <a:gd name="connsiteY53" fmla="*/ 926934 h 6167261"/>
              <a:gd name="connsiteX54" fmla="*/ 3783498 w 8060090"/>
              <a:gd name="connsiteY54" fmla="*/ 789355 h 6167261"/>
              <a:gd name="connsiteX55" fmla="*/ 3990586 w 8060090"/>
              <a:gd name="connsiteY55" fmla="*/ 664071 h 6167261"/>
              <a:gd name="connsiteX56" fmla="*/ 4180291 w 8060090"/>
              <a:gd name="connsiteY56" fmla="*/ 548014 h 6167261"/>
              <a:gd name="connsiteX57" fmla="*/ 4354877 w 8060090"/>
              <a:gd name="connsiteY57" fmla="*/ 444251 h 6167261"/>
              <a:gd name="connsiteX58" fmla="*/ 4515107 w 8060090"/>
              <a:gd name="connsiteY58" fmla="*/ 350483 h 6167261"/>
              <a:gd name="connsiteX59" fmla="*/ 4663241 w 8060090"/>
              <a:gd name="connsiteY59" fmla="*/ 269009 h 6167261"/>
              <a:gd name="connsiteX60" fmla="*/ 4800796 w 8060090"/>
              <a:gd name="connsiteY60" fmla="*/ 197531 h 6167261"/>
              <a:gd name="connsiteX61" fmla="*/ 4929280 w 8060090"/>
              <a:gd name="connsiteY61" fmla="*/ 137578 h 6167261"/>
              <a:gd name="connsiteX62" fmla="*/ 5050209 w 8060090"/>
              <a:gd name="connsiteY62" fmla="*/ 87621 h 6167261"/>
              <a:gd name="connsiteX63" fmla="*/ 5164331 w 8060090"/>
              <a:gd name="connsiteY63" fmla="*/ 49190 h 6167261"/>
              <a:gd name="connsiteX64" fmla="*/ 5274677 w 8060090"/>
              <a:gd name="connsiteY64" fmla="*/ 22289 h 6167261"/>
              <a:gd name="connsiteX65" fmla="*/ 5382001 w 8060090"/>
              <a:gd name="connsiteY65" fmla="*/ 5379 h 61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060090" h="6167261">
                <a:moveTo>
                  <a:pt x="5487811" y="0"/>
                </a:moveTo>
                <a:lnTo>
                  <a:pt x="5592113" y="5379"/>
                </a:lnTo>
                <a:lnTo>
                  <a:pt x="5699433" y="22289"/>
                </a:lnTo>
                <a:lnTo>
                  <a:pt x="5809779" y="49190"/>
                </a:lnTo>
                <a:lnTo>
                  <a:pt x="5923905" y="87621"/>
                </a:lnTo>
                <a:lnTo>
                  <a:pt x="6044830" y="137578"/>
                </a:lnTo>
                <a:lnTo>
                  <a:pt x="6173314" y="197531"/>
                </a:lnTo>
                <a:lnTo>
                  <a:pt x="6310869" y="269009"/>
                </a:lnTo>
                <a:lnTo>
                  <a:pt x="6459003" y="350483"/>
                </a:lnTo>
                <a:lnTo>
                  <a:pt x="6619233" y="444251"/>
                </a:lnTo>
                <a:lnTo>
                  <a:pt x="6793823" y="548014"/>
                </a:lnTo>
                <a:lnTo>
                  <a:pt x="6983524" y="664071"/>
                </a:lnTo>
                <a:lnTo>
                  <a:pt x="7190613" y="789355"/>
                </a:lnTo>
                <a:lnTo>
                  <a:pt x="7415838" y="926934"/>
                </a:lnTo>
                <a:lnTo>
                  <a:pt x="7660714" y="1074507"/>
                </a:lnTo>
                <a:lnTo>
                  <a:pt x="7927511" y="1234374"/>
                </a:lnTo>
                <a:lnTo>
                  <a:pt x="8060090" y="1311620"/>
                </a:lnTo>
                <a:lnTo>
                  <a:pt x="8060090" y="6167261"/>
                </a:lnTo>
                <a:lnTo>
                  <a:pt x="26453" y="6167261"/>
                </a:lnTo>
                <a:lnTo>
                  <a:pt x="24943" y="5829844"/>
                </a:lnTo>
                <a:lnTo>
                  <a:pt x="21164" y="5517024"/>
                </a:lnTo>
                <a:lnTo>
                  <a:pt x="16628" y="5229568"/>
                </a:lnTo>
                <a:lnTo>
                  <a:pt x="11339" y="4964398"/>
                </a:lnTo>
                <a:lnTo>
                  <a:pt x="6802" y="4720753"/>
                </a:lnTo>
                <a:lnTo>
                  <a:pt x="2270" y="4498626"/>
                </a:lnTo>
                <a:lnTo>
                  <a:pt x="0" y="4294180"/>
                </a:lnTo>
                <a:lnTo>
                  <a:pt x="757" y="4106640"/>
                </a:lnTo>
                <a:lnTo>
                  <a:pt x="3780" y="3936010"/>
                </a:lnTo>
                <a:lnTo>
                  <a:pt x="11339" y="3780753"/>
                </a:lnTo>
                <a:lnTo>
                  <a:pt x="23430" y="3638560"/>
                </a:lnTo>
                <a:lnTo>
                  <a:pt x="41571" y="3508668"/>
                </a:lnTo>
                <a:lnTo>
                  <a:pt x="65753" y="3389535"/>
                </a:lnTo>
                <a:lnTo>
                  <a:pt x="97499" y="3279625"/>
                </a:lnTo>
                <a:lnTo>
                  <a:pt x="136800" y="3178170"/>
                </a:lnTo>
                <a:lnTo>
                  <a:pt x="184416" y="3083630"/>
                </a:lnTo>
                <a:lnTo>
                  <a:pt x="241853" y="2994474"/>
                </a:lnTo>
                <a:lnTo>
                  <a:pt x="309877" y="2909157"/>
                </a:lnTo>
                <a:lnTo>
                  <a:pt x="387721" y="2826919"/>
                </a:lnTo>
                <a:lnTo>
                  <a:pt x="478417" y="2746985"/>
                </a:lnTo>
                <a:lnTo>
                  <a:pt x="581205" y="2665512"/>
                </a:lnTo>
                <a:lnTo>
                  <a:pt x="696841" y="2584038"/>
                </a:lnTo>
                <a:lnTo>
                  <a:pt x="827594" y="2499493"/>
                </a:lnTo>
                <a:lnTo>
                  <a:pt x="971949" y="2411104"/>
                </a:lnTo>
                <a:lnTo>
                  <a:pt x="1132935" y="2318104"/>
                </a:lnTo>
                <a:lnTo>
                  <a:pt x="1309791" y="2218185"/>
                </a:lnTo>
                <a:lnTo>
                  <a:pt x="1504028" y="2109811"/>
                </a:lnTo>
                <a:lnTo>
                  <a:pt x="1714896" y="1992217"/>
                </a:lnTo>
                <a:lnTo>
                  <a:pt x="1946167" y="1863858"/>
                </a:lnTo>
                <a:lnTo>
                  <a:pt x="2195580" y="1724744"/>
                </a:lnTo>
                <a:lnTo>
                  <a:pt x="2466151" y="1571791"/>
                </a:lnTo>
                <a:lnTo>
                  <a:pt x="2756377" y="1403469"/>
                </a:lnTo>
                <a:lnTo>
                  <a:pt x="3046600" y="1234374"/>
                </a:lnTo>
                <a:lnTo>
                  <a:pt x="3313396" y="1074507"/>
                </a:lnTo>
                <a:lnTo>
                  <a:pt x="3558272" y="926934"/>
                </a:lnTo>
                <a:lnTo>
                  <a:pt x="3783498" y="789355"/>
                </a:lnTo>
                <a:lnTo>
                  <a:pt x="3990586" y="664071"/>
                </a:lnTo>
                <a:lnTo>
                  <a:pt x="4180291" y="548014"/>
                </a:lnTo>
                <a:lnTo>
                  <a:pt x="4354877" y="444251"/>
                </a:lnTo>
                <a:lnTo>
                  <a:pt x="4515107" y="350483"/>
                </a:lnTo>
                <a:lnTo>
                  <a:pt x="4663241" y="269009"/>
                </a:lnTo>
                <a:lnTo>
                  <a:pt x="4800796" y="197531"/>
                </a:lnTo>
                <a:lnTo>
                  <a:pt x="4929280" y="137578"/>
                </a:lnTo>
                <a:lnTo>
                  <a:pt x="5050209" y="87621"/>
                </a:lnTo>
                <a:lnTo>
                  <a:pt x="5164331" y="49190"/>
                </a:lnTo>
                <a:lnTo>
                  <a:pt x="5274677" y="22289"/>
                </a:lnTo>
                <a:lnTo>
                  <a:pt x="5382001" y="5379"/>
                </a:lnTo>
                <a:close/>
              </a:path>
            </a:pathLst>
          </a:custGeom>
        </p:spPr>
      </p:pic>
      <p:sp>
        <p:nvSpPr>
          <p:cNvPr id="8" name="Freeform 7"/>
          <p:cNvSpPr>
            <a:spLocks/>
          </p:cNvSpPr>
          <p:nvPr/>
        </p:nvSpPr>
        <p:spPr bwMode="auto">
          <a:xfrm>
            <a:off x="4131909" y="690739"/>
            <a:ext cx="8060090" cy="6167261"/>
          </a:xfrm>
          <a:custGeom>
            <a:avLst/>
            <a:gdLst>
              <a:gd name="connsiteX0" fmla="*/ 5487811 w 8060090"/>
              <a:gd name="connsiteY0" fmla="*/ 0 h 6167261"/>
              <a:gd name="connsiteX1" fmla="*/ 5592113 w 8060090"/>
              <a:gd name="connsiteY1" fmla="*/ 5379 h 6167261"/>
              <a:gd name="connsiteX2" fmla="*/ 5699433 w 8060090"/>
              <a:gd name="connsiteY2" fmla="*/ 22289 h 6167261"/>
              <a:gd name="connsiteX3" fmla="*/ 5809779 w 8060090"/>
              <a:gd name="connsiteY3" fmla="*/ 49190 h 6167261"/>
              <a:gd name="connsiteX4" fmla="*/ 5923905 w 8060090"/>
              <a:gd name="connsiteY4" fmla="*/ 87621 h 6167261"/>
              <a:gd name="connsiteX5" fmla="*/ 6044830 w 8060090"/>
              <a:gd name="connsiteY5" fmla="*/ 137578 h 6167261"/>
              <a:gd name="connsiteX6" fmla="*/ 6173314 w 8060090"/>
              <a:gd name="connsiteY6" fmla="*/ 197531 h 6167261"/>
              <a:gd name="connsiteX7" fmla="*/ 6310869 w 8060090"/>
              <a:gd name="connsiteY7" fmla="*/ 269009 h 6167261"/>
              <a:gd name="connsiteX8" fmla="*/ 6459003 w 8060090"/>
              <a:gd name="connsiteY8" fmla="*/ 350483 h 6167261"/>
              <a:gd name="connsiteX9" fmla="*/ 6619233 w 8060090"/>
              <a:gd name="connsiteY9" fmla="*/ 444251 h 6167261"/>
              <a:gd name="connsiteX10" fmla="*/ 6793823 w 8060090"/>
              <a:gd name="connsiteY10" fmla="*/ 548014 h 6167261"/>
              <a:gd name="connsiteX11" fmla="*/ 6983524 w 8060090"/>
              <a:gd name="connsiteY11" fmla="*/ 664071 h 6167261"/>
              <a:gd name="connsiteX12" fmla="*/ 7190613 w 8060090"/>
              <a:gd name="connsiteY12" fmla="*/ 789355 h 6167261"/>
              <a:gd name="connsiteX13" fmla="*/ 7415838 w 8060090"/>
              <a:gd name="connsiteY13" fmla="*/ 926934 h 6167261"/>
              <a:gd name="connsiteX14" fmla="*/ 7660714 w 8060090"/>
              <a:gd name="connsiteY14" fmla="*/ 1074507 h 6167261"/>
              <a:gd name="connsiteX15" fmla="*/ 7927511 w 8060090"/>
              <a:gd name="connsiteY15" fmla="*/ 1234374 h 6167261"/>
              <a:gd name="connsiteX16" fmla="*/ 8060090 w 8060090"/>
              <a:gd name="connsiteY16" fmla="*/ 1311620 h 6167261"/>
              <a:gd name="connsiteX17" fmla="*/ 8060090 w 8060090"/>
              <a:gd name="connsiteY17" fmla="*/ 6167261 h 6167261"/>
              <a:gd name="connsiteX18" fmla="*/ 26453 w 8060090"/>
              <a:gd name="connsiteY18" fmla="*/ 6167261 h 6167261"/>
              <a:gd name="connsiteX19" fmla="*/ 24943 w 8060090"/>
              <a:gd name="connsiteY19" fmla="*/ 5829844 h 6167261"/>
              <a:gd name="connsiteX20" fmla="*/ 21164 w 8060090"/>
              <a:gd name="connsiteY20" fmla="*/ 5517024 h 6167261"/>
              <a:gd name="connsiteX21" fmla="*/ 16628 w 8060090"/>
              <a:gd name="connsiteY21" fmla="*/ 5229568 h 6167261"/>
              <a:gd name="connsiteX22" fmla="*/ 11339 w 8060090"/>
              <a:gd name="connsiteY22" fmla="*/ 4964398 h 6167261"/>
              <a:gd name="connsiteX23" fmla="*/ 6802 w 8060090"/>
              <a:gd name="connsiteY23" fmla="*/ 4720753 h 6167261"/>
              <a:gd name="connsiteX24" fmla="*/ 2270 w 8060090"/>
              <a:gd name="connsiteY24" fmla="*/ 4498626 h 6167261"/>
              <a:gd name="connsiteX25" fmla="*/ 0 w 8060090"/>
              <a:gd name="connsiteY25" fmla="*/ 4294180 h 6167261"/>
              <a:gd name="connsiteX26" fmla="*/ 757 w 8060090"/>
              <a:gd name="connsiteY26" fmla="*/ 4106640 h 6167261"/>
              <a:gd name="connsiteX27" fmla="*/ 3780 w 8060090"/>
              <a:gd name="connsiteY27" fmla="*/ 3936010 h 6167261"/>
              <a:gd name="connsiteX28" fmla="*/ 11339 w 8060090"/>
              <a:gd name="connsiteY28" fmla="*/ 3780753 h 6167261"/>
              <a:gd name="connsiteX29" fmla="*/ 23430 w 8060090"/>
              <a:gd name="connsiteY29" fmla="*/ 3638560 h 6167261"/>
              <a:gd name="connsiteX30" fmla="*/ 41571 w 8060090"/>
              <a:gd name="connsiteY30" fmla="*/ 3508668 h 6167261"/>
              <a:gd name="connsiteX31" fmla="*/ 65753 w 8060090"/>
              <a:gd name="connsiteY31" fmla="*/ 3389535 h 6167261"/>
              <a:gd name="connsiteX32" fmla="*/ 97499 w 8060090"/>
              <a:gd name="connsiteY32" fmla="*/ 3279625 h 6167261"/>
              <a:gd name="connsiteX33" fmla="*/ 136800 w 8060090"/>
              <a:gd name="connsiteY33" fmla="*/ 3178170 h 6167261"/>
              <a:gd name="connsiteX34" fmla="*/ 184416 w 8060090"/>
              <a:gd name="connsiteY34" fmla="*/ 3083630 h 6167261"/>
              <a:gd name="connsiteX35" fmla="*/ 241853 w 8060090"/>
              <a:gd name="connsiteY35" fmla="*/ 2994474 h 6167261"/>
              <a:gd name="connsiteX36" fmla="*/ 309877 w 8060090"/>
              <a:gd name="connsiteY36" fmla="*/ 2909157 h 6167261"/>
              <a:gd name="connsiteX37" fmla="*/ 387721 w 8060090"/>
              <a:gd name="connsiteY37" fmla="*/ 2826919 h 6167261"/>
              <a:gd name="connsiteX38" fmla="*/ 478417 w 8060090"/>
              <a:gd name="connsiteY38" fmla="*/ 2746985 h 6167261"/>
              <a:gd name="connsiteX39" fmla="*/ 581205 w 8060090"/>
              <a:gd name="connsiteY39" fmla="*/ 2665512 h 6167261"/>
              <a:gd name="connsiteX40" fmla="*/ 696841 w 8060090"/>
              <a:gd name="connsiteY40" fmla="*/ 2584038 h 6167261"/>
              <a:gd name="connsiteX41" fmla="*/ 827594 w 8060090"/>
              <a:gd name="connsiteY41" fmla="*/ 2499493 h 6167261"/>
              <a:gd name="connsiteX42" fmla="*/ 971949 w 8060090"/>
              <a:gd name="connsiteY42" fmla="*/ 2411104 h 6167261"/>
              <a:gd name="connsiteX43" fmla="*/ 1132935 w 8060090"/>
              <a:gd name="connsiteY43" fmla="*/ 2318104 h 6167261"/>
              <a:gd name="connsiteX44" fmla="*/ 1309791 w 8060090"/>
              <a:gd name="connsiteY44" fmla="*/ 2218185 h 6167261"/>
              <a:gd name="connsiteX45" fmla="*/ 1504028 w 8060090"/>
              <a:gd name="connsiteY45" fmla="*/ 2109811 h 6167261"/>
              <a:gd name="connsiteX46" fmla="*/ 1714896 w 8060090"/>
              <a:gd name="connsiteY46" fmla="*/ 1992217 h 6167261"/>
              <a:gd name="connsiteX47" fmla="*/ 1946167 w 8060090"/>
              <a:gd name="connsiteY47" fmla="*/ 1863858 h 6167261"/>
              <a:gd name="connsiteX48" fmla="*/ 2195580 w 8060090"/>
              <a:gd name="connsiteY48" fmla="*/ 1724744 h 6167261"/>
              <a:gd name="connsiteX49" fmla="*/ 2466151 w 8060090"/>
              <a:gd name="connsiteY49" fmla="*/ 1571791 h 6167261"/>
              <a:gd name="connsiteX50" fmla="*/ 2756377 w 8060090"/>
              <a:gd name="connsiteY50" fmla="*/ 1403469 h 6167261"/>
              <a:gd name="connsiteX51" fmla="*/ 3046600 w 8060090"/>
              <a:gd name="connsiteY51" fmla="*/ 1234374 h 6167261"/>
              <a:gd name="connsiteX52" fmla="*/ 3313396 w 8060090"/>
              <a:gd name="connsiteY52" fmla="*/ 1074507 h 6167261"/>
              <a:gd name="connsiteX53" fmla="*/ 3558272 w 8060090"/>
              <a:gd name="connsiteY53" fmla="*/ 926934 h 6167261"/>
              <a:gd name="connsiteX54" fmla="*/ 3783498 w 8060090"/>
              <a:gd name="connsiteY54" fmla="*/ 789355 h 6167261"/>
              <a:gd name="connsiteX55" fmla="*/ 3990586 w 8060090"/>
              <a:gd name="connsiteY55" fmla="*/ 664071 h 6167261"/>
              <a:gd name="connsiteX56" fmla="*/ 4180291 w 8060090"/>
              <a:gd name="connsiteY56" fmla="*/ 548014 h 6167261"/>
              <a:gd name="connsiteX57" fmla="*/ 4354877 w 8060090"/>
              <a:gd name="connsiteY57" fmla="*/ 444251 h 6167261"/>
              <a:gd name="connsiteX58" fmla="*/ 4515107 w 8060090"/>
              <a:gd name="connsiteY58" fmla="*/ 350483 h 6167261"/>
              <a:gd name="connsiteX59" fmla="*/ 4663241 w 8060090"/>
              <a:gd name="connsiteY59" fmla="*/ 269009 h 6167261"/>
              <a:gd name="connsiteX60" fmla="*/ 4800796 w 8060090"/>
              <a:gd name="connsiteY60" fmla="*/ 197531 h 6167261"/>
              <a:gd name="connsiteX61" fmla="*/ 4929280 w 8060090"/>
              <a:gd name="connsiteY61" fmla="*/ 137578 h 6167261"/>
              <a:gd name="connsiteX62" fmla="*/ 5050209 w 8060090"/>
              <a:gd name="connsiteY62" fmla="*/ 87621 h 6167261"/>
              <a:gd name="connsiteX63" fmla="*/ 5164331 w 8060090"/>
              <a:gd name="connsiteY63" fmla="*/ 49190 h 6167261"/>
              <a:gd name="connsiteX64" fmla="*/ 5274677 w 8060090"/>
              <a:gd name="connsiteY64" fmla="*/ 22289 h 6167261"/>
              <a:gd name="connsiteX65" fmla="*/ 5382001 w 8060090"/>
              <a:gd name="connsiteY65" fmla="*/ 5379 h 6167261"/>
              <a:gd name="connsiteX66" fmla="*/ 5487811 w 8060090"/>
              <a:gd name="connsiteY66" fmla="*/ 0 h 61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060090" h="6167261">
                <a:moveTo>
                  <a:pt x="5487811" y="0"/>
                </a:moveTo>
                <a:lnTo>
                  <a:pt x="5592113" y="5379"/>
                </a:lnTo>
                <a:lnTo>
                  <a:pt x="5699433" y="22289"/>
                </a:lnTo>
                <a:lnTo>
                  <a:pt x="5809779" y="49190"/>
                </a:lnTo>
                <a:lnTo>
                  <a:pt x="5923905" y="87621"/>
                </a:lnTo>
                <a:lnTo>
                  <a:pt x="6044830" y="137578"/>
                </a:lnTo>
                <a:lnTo>
                  <a:pt x="6173314" y="197531"/>
                </a:lnTo>
                <a:lnTo>
                  <a:pt x="6310869" y="269009"/>
                </a:lnTo>
                <a:lnTo>
                  <a:pt x="6459003" y="350483"/>
                </a:lnTo>
                <a:lnTo>
                  <a:pt x="6619233" y="444251"/>
                </a:lnTo>
                <a:lnTo>
                  <a:pt x="6793823" y="548014"/>
                </a:lnTo>
                <a:lnTo>
                  <a:pt x="6983524" y="664071"/>
                </a:lnTo>
                <a:lnTo>
                  <a:pt x="7190613" y="789355"/>
                </a:lnTo>
                <a:lnTo>
                  <a:pt x="7415838" y="926934"/>
                </a:lnTo>
                <a:lnTo>
                  <a:pt x="7660714" y="1074507"/>
                </a:lnTo>
                <a:lnTo>
                  <a:pt x="7927511" y="1234374"/>
                </a:lnTo>
                <a:lnTo>
                  <a:pt x="8060090" y="1311620"/>
                </a:lnTo>
                <a:lnTo>
                  <a:pt x="8060090" y="6167261"/>
                </a:lnTo>
                <a:lnTo>
                  <a:pt x="26453" y="6167261"/>
                </a:lnTo>
                <a:lnTo>
                  <a:pt x="24943" y="5829844"/>
                </a:lnTo>
                <a:lnTo>
                  <a:pt x="21164" y="5517024"/>
                </a:lnTo>
                <a:lnTo>
                  <a:pt x="16628" y="5229568"/>
                </a:lnTo>
                <a:lnTo>
                  <a:pt x="11339" y="4964398"/>
                </a:lnTo>
                <a:lnTo>
                  <a:pt x="6802" y="4720753"/>
                </a:lnTo>
                <a:lnTo>
                  <a:pt x="2270" y="4498626"/>
                </a:lnTo>
                <a:lnTo>
                  <a:pt x="0" y="4294180"/>
                </a:lnTo>
                <a:lnTo>
                  <a:pt x="757" y="4106640"/>
                </a:lnTo>
                <a:lnTo>
                  <a:pt x="3780" y="3936010"/>
                </a:lnTo>
                <a:lnTo>
                  <a:pt x="11339" y="3780753"/>
                </a:lnTo>
                <a:lnTo>
                  <a:pt x="23430" y="3638560"/>
                </a:lnTo>
                <a:lnTo>
                  <a:pt x="41571" y="3508668"/>
                </a:lnTo>
                <a:lnTo>
                  <a:pt x="65753" y="3389535"/>
                </a:lnTo>
                <a:lnTo>
                  <a:pt x="97499" y="3279625"/>
                </a:lnTo>
                <a:lnTo>
                  <a:pt x="136800" y="3178170"/>
                </a:lnTo>
                <a:lnTo>
                  <a:pt x="184416" y="3083630"/>
                </a:lnTo>
                <a:lnTo>
                  <a:pt x="241853" y="2994474"/>
                </a:lnTo>
                <a:lnTo>
                  <a:pt x="309877" y="2909157"/>
                </a:lnTo>
                <a:lnTo>
                  <a:pt x="387721" y="2826919"/>
                </a:lnTo>
                <a:lnTo>
                  <a:pt x="478417" y="2746985"/>
                </a:lnTo>
                <a:lnTo>
                  <a:pt x="581205" y="2665512"/>
                </a:lnTo>
                <a:lnTo>
                  <a:pt x="696841" y="2584038"/>
                </a:lnTo>
                <a:lnTo>
                  <a:pt x="827594" y="2499493"/>
                </a:lnTo>
                <a:lnTo>
                  <a:pt x="971949" y="2411104"/>
                </a:lnTo>
                <a:lnTo>
                  <a:pt x="1132935" y="2318104"/>
                </a:lnTo>
                <a:lnTo>
                  <a:pt x="1309791" y="2218185"/>
                </a:lnTo>
                <a:lnTo>
                  <a:pt x="1504028" y="2109811"/>
                </a:lnTo>
                <a:lnTo>
                  <a:pt x="1714896" y="1992217"/>
                </a:lnTo>
                <a:lnTo>
                  <a:pt x="1946167" y="1863858"/>
                </a:lnTo>
                <a:lnTo>
                  <a:pt x="2195580" y="1724744"/>
                </a:lnTo>
                <a:lnTo>
                  <a:pt x="2466151" y="1571791"/>
                </a:lnTo>
                <a:lnTo>
                  <a:pt x="2756377" y="1403469"/>
                </a:lnTo>
                <a:lnTo>
                  <a:pt x="3046600" y="1234374"/>
                </a:lnTo>
                <a:lnTo>
                  <a:pt x="3313396" y="1074507"/>
                </a:lnTo>
                <a:lnTo>
                  <a:pt x="3558272" y="926934"/>
                </a:lnTo>
                <a:lnTo>
                  <a:pt x="3783498" y="789355"/>
                </a:lnTo>
                <a:lnTo>
                  <a:pt x="3990586" y="664071"/>
                </a:lnTo>
                <a:lnTo>
                  <a:pt x="4180291" y="548014"/>
                </a:lnTo>
                <a:lnTo>
                  <a:pt x="4354877" y="444251"/>
                </a:lnTo>
                <a:lnTo>
                  <a:pt x="4515107" y="350483"/>
                </a:lnTo>
                <a:lnTo>
                  <a:pt x="4663241" y="269009"/>
                </a:lnTo>
                <a:lnTo>
                  <a:pt x="4800796" y="197531"/>
                </a:lnTo>
                <a:lnTo>
                  <a:pt x="4929280" y="137578"/>
                </a:lnTo>
                <a:lnTo>
                  <a:pt x="5050209" y="87621"/>
                </a:lnTo>
                <a:lnTo>
                  <a:pt x="5164331" y="49190"/>
                </a:lnTo>
                <a:lnTo>
                  <a:pt x="5274677" y="22289"/>
                </a:lnTo>
                <a:lnTo>
                  <a:pt x="5382001" y="5379"/>
                </a:lnTo>
                <a:lnTo>
                  <a:pt x="5487811" y="0"/>
                </a:lnTo>
                <a:close/>
              </a:path>
            </a:pathLst>
          </a:custGeom>
          <a:gradFill flip="none" rotWithShape="1">
            <a:gsLst>
              <a:gs pos="0">
                <a:srgbClr val="00BCD4">
                  <a:alpha val="0"/>
                </a:srgbClr>
              </a:gs>
              <a:gs pos="100000">
                <a:srgbClr val="3488C6"/>
              </a:gs>
            </a:gsLst>
            <a:lin ang="5400000" scaled="1"/>
            <a:tileRect/>
          </a:gra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62" name="Freeform 61"/>
          <p:cNvSpPr/>
          <p:nvPr/>
        </p:nvSpPr>
        <p:spPr>
          <a:xfrm rot="18900000">
            <a:off x="4955431" y="1741942"/>
            <a:ext cx="462879" cy="462879"/>
          </a:xfrm>
          <a:custGeom>
            <a:avLst/>
            <a:gdLst>
              <a:gd name="connsiteX0" fmla="*/ 0 w 1557038"/>
              <a:gd name="connsiteY0" fmla="*/ 778518 h 1557038"/>
              <a:gd name="connsiteX1" fmla="*/ 0 w 1557038"/>
              <a:gd name="connsiteY1" fmla="*/ 778518 h 1557038"/>
              <a:gd name="connsiteX2" fmla="*/ 0 w 1557038"/>
              <a:gd name="connsiteY2" fmla="*/ 778519 h 1557038"/>
              <a:gd name="connsiteX3" fmla="*/ 778519 w 1557038"/>
              <a:gd name="connsiteY3" fmla="*/ 0 h 1557038"/>
              <a:gd name="connsiteX4" fmla="*/ 778518 w 1557038"/>
              <a:gd name="connsiteY4" fmla="*/ 0 h 1557038"/>
              <a:gd name="connsiteX5" fmla="*/ 778518 w 1557038"/>
              <a:gd name="connsiteY5" fmla="*/ 0 h 1557038"/>
              <a:gd name="connsiteX6" fmla="*/ 1503899 w 1557038"/>
              <a:gd name="connsiteY6" fmla="*/ 650229 h 1557038"/>
              <a:gd name="connsiteX7" fmla="*/ 1557038 w 1557038"/>
              <a:gd name="connsiteY7" fmla="*/ 778519 h 1557038"/>
              <a:gd name="connsiteX8" fmla="*/ 1557037 w 1557038"/>
              <a:gd name="connsiteY8" fmla="*/ 778519 h 1557038"/>
              <a:gd name="connsiteX9" fmla="*/ 1375608 w 1557038"/>
              <a:gd name="connsiteY9" fmla="*/ 959948 h 1557038"/>
              <a:gd name="connsiteX10" fmla="*/ 959947 w 1557038"/>
              <a:gd name="connsiteY10" fmla="*/ 959948 h 1557038"/>
              <a:gd name="connsiteX11" fmla="*/ 959947 w 1557038"/>
              <a:gd name="connsiteY11" fmla="*/ 1375609 h 1557038"/>
              <a:gd name="connsiteX12" fmla="*/ 778518 w 1557038"/>
              <a:gd name="connsiteY12" fmla="*/ 1557038 h 1557038"/>
              <a:gd name="connsiteX13" fmla="*/ 778518 w 1557038"/>
              <a:gd name="connsiteY13" fmla="*/ 1557037 h 1557038"/>
              <a:gd name="connsiteX14" fmla="*/ 597089 w 1557038"/>
              <a:gd name="connsiteY14" fmla="*/ 1375608 h 1557038"/>
              <a:gd name="connsiteX15" fmla="*/ 597089 w 1557038"/>
              <a:gd name="connsiteY15" fmla="*/ 959948 h 1557038"/>
              <a:gd name="connsiteX16" fmla="*/ 181429 w 1557038"/>
              <a:gd name="connsiteY16" fmla="*/ 959947 h 1557038"/>
              <a:gd name="connsiteX17" fmla="*/ 14258 w 1557038"/>
              <a:gd name="connsiteY17" fmla="*/ 849138 h 1557038"/>
              <a:gd name="connsiteX18" fmla="*/ 0 w 1557038"/>
              <a:gd name="connsiteY18" fmla="*/ 778518 h 1557038"/>
              <a:gd name="connsiteX19" fmla="*/ 14258 w 1557038"/>
              <a:gd name="connsiteY19" fmla="*/ 707899 h 1557038"/>
              <a:gd name="connsiteX20" fmla="*/ 181429 w 1557038"/>
              <a:gd name="connsiteY20" fmla="*/ 597090 h 1557038"/>
              <a:gd name="connsiteX21" fmla="*/ 597090 w 1557038"/>
              <a:gd name="connsiteY21" fmla="*/ 597090 h 1557038"/>
              <a:gd name="connsiteX22" fmla="*/ 597090 w 1557038"/>
              <a:gd name="connsiteY22" fmla="*/ 181429 h 1557038"/>
              <a:gd name="connsiteX23" fmla="*/ 707899 w 1557038"/>
              <a:gd name="connsiteY23" fmla="*/ 14258 h 1557038"/>
              <a:gd name="connsiteX24" fmla="*/ 778518 w 1557038"/>
              <a:gd name="connsiteY24" fmla="*/ 0 h 1557038"/>
              <a:gd name="connsiteX25" fmla="*/ 849138 w 1557038"/>
              <a:gd name="connsiteY25" fmla="*/ 14258 h 1557038"/>
              <a:gd name="connsiteX26" fmla="*/ 959947 w 1557038"/>
              <a:gd name="connsiteY26" fmla="*/ 181429 h 1557038"/>
              <a:gd name="connsiteX27" fmla="*/ 959947 w 1557038"/>
              <a:gd name="connsiteY27" fmla="*/ 597090 h 1557038"/>
              <a:gd name="connsiteX28" fmla="*/ 1375609 w 1557038"/>
              <a:gd name="connsiteY28" fmla="*/ 597090 h 1557038"/>
              <a:gd name="connsiteX29" fmla="*/ 1503899 w 1557038"/>
              <a:gd name="connsiteY29" fmla="*/ 650229 h 155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57038" h="1557038">
                <a:moveTo>
                  <a:pt x="0" y="778518"/>
                </a:moveTo>
                <a:lnTo>
                  <a:pt x="0" y="778518"/>
                </a:lnTo>
                <a:lnTo>
                  <a:pt x="0" y="778519"/>
                </a:lnTo>
                <a:close/>
                <a:moveTo>
                  <a:pt x="778519" y="0"/>
                </a:moveTo>
                <a:lnTo>
                  <a:pt x="778518" y="0"/>
                </a:lnTo>
                <a:lnTo>
                  <a:pt x="778518" y="0"/>
                </a:lnTo>
                <a:close/>
                <a:moveTo>
                  <a:pt x="1503899" y="650229"/>
                </a:moveTo>
                <a:cubicBezTo>
                  <a:pt x="1536731" y="683062"/>
                  <a:pt x="1557038" y="728419"/>
                  <a:pt x="1557038" y="778519"/>
                </a:cubicBezTo>
                <a:lnTo>
                  <a:pt x="1557037" y="778519"/>
                </a:lnTo>
                <a:cubicBezTo>
                  <a:pt x="1557037" y="878719"/>
                  <a:pt x="1475808" y="959948"/>
                  <a:pt x="1375608" y="959948"/>
                </a:cubicBezTo>
                <a:lnTo>
                  <a:pt x="959947" y="959948"/>
                </a:lnTo>
                <a:lnTo>
                  <a:pt x="959947" y="1375609"/>
                </a:lnTo>
                <a:cubicBezTo>
                  <a:pt x="959947" y="1475809"/>
                  <a:pt x="878718" y="1557038"/>
                  <a:pt x="778518" y="1557038"/>
                </a:cubicBezTo>
                <a:lnTo>
                  <a:pt x="778518" y="1557037"/>
                </a:lnTo>
                <a:cubicBezTo>
                  <a:pt x="678318" y="1557037"/>
                  <a:pt x="597089" y="1475808"/>
                  <a:pt x="597089" y="1375608"/>
                </a:cubicBezTo>
                <a:lnTo>
                  <a:pt x="597089" y="959948"/>
                </a:lnTo>
                <a:lnTo>
                  <a:pt x="181429" y="959947"/>
                </a:lnTo>
                <a:cubicBezTo>
                  <a:pt x="106279" y="959947"/>
                  <a:pt x="41800" y="914256"/>
                  <a:pt x="14258" y="849138"/>
                </a:cubicBezTo>
                <a:lnTo>
                  <a:pt x="0" y="778518"/>
                </a:lnTo>
                <a:lnTo>
                  <a:pt x="14258" y="707899"/>
                </a:lnTo>
                <a:cubicBezTo>
                  <a:pt x="41800" y="642781"/>
                  <a:pt x="106279" y="597090"/>
                  <a:pt x="181429" y="597090"/>
                </a:cubicBezTo>
                <a:lnTo>
                  <a:pt x="597090" y="597090"/>
                </a:lnTo>
                <a:lnTo>
                  <a:pt x="597090" y="181429"/>
                </a:lnTo>
                <a:cubicBezTo>
                  <a:pt x="597090" y="106279"/>
                  <a:pt x="642781" y="41800"/>
                  <a:pt x="707899" y="14258"/>
                </a:cubicBezTo>
                <a:lnTo>
                  <a:pt x="778518" y="0"/>
                </a:lnTo>
                <a:lnTo>
                  <a:pt x="849138" y="14258"/>
                </a:lnTo>
                <a:cubicBezTo>
                  <a:pt x="914256" y="41800"/>
                  <a:pt x="959947" y="106279"/>
                  <a:pt x="959947" y="181429"/>
                </a:cubicBezTo>
                <a:lnTo>
                  <a:pt x="959947" y="597090"/>
                </a:lnTo>
                <a:lnTo>
                  <a:pt x="1375609" y="597090"/>
                </a:lnTo>
                <a:cubicBezTo>
                  <a:pt x="1425709" y="597090"/>
                  <a:pt x="1471066" y="617397"/>
                  <a:pt x="1503899" y="650229"/>
                </a:cubicBezTo>
                <a:close/>
              </a:path>
            </a:pathLst>
          </a:custGeom>
          <a:gradFill>
            <a:gsLst>
              <a:gs pos="0">
                <a:srgbClr val="00BCD4"/>
              </a:gs>
              <a:gs pos="100000">
                <a:srgbClr val="008D9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cs typeface="+mn-ea"/>
              <a:sym typeface="+mn-lt"/>
            </a:endParaRPr>
          </a:p>
        </p:txBody>
      </p:sp>
      <p:sp>
        <p:nvSpPr>
          <p:cNvPr id="28" name="Text Placeholder 4"/>
          <p:cNvSpPr txBox="1">
            <a:spLocks/>
          </p:cNvSpPr>
          <p:nvPr/>
        </p:nvSpPr>
        <p:spPr>
          <a:xfrm>
            <a:off x="713731" y="4579622"/>
            <a:ext cx="3110411" cy="7731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r>
              <a:rPr kumimoji="0" lang="id-ID" sz="1200" b="1" i="0" u="none" strike="noStrike" kern="1200" cap="none" spc="0" normalizeH="0" baseline="0" noProof="0" dirty="0">
                <a:ln>
                  <a:noFill/>
                </a:ln>
                <a:solidFill>
                  <a:prstClr val="white">
                    <a:lumMod val="65000"/>
                  </a:prstClr>
                </a:solidFill>
                <a:effectLst/>
                <a:uLnTx/>
                <a:uFillTx/>
                <a:cs typeface="+mn-ea"/>
                <a:sym typeface="+mn-lt"/>
              </a:rPr>
              <a:t>Ut wisi enim </a:t>
            </a:r>
            <a:r>
              <a:rPr kumimoji="0" lang="id-ID" sz="1200" b="0" i="0" u="none" strike="noStrike" kern="1200" cap="none" spc="0" normalizeH="0" baseline="0" noProof="0" dirty="0">
                <a:ln>
                  <a:noFill/>
                </a:ln>
                <a:solidFill>
                  <a:prstClr val="white">
                    <a:lumMod val="65000"/>
                  </a:prstClr>
                </a:solidFill>
                <a:effectLst/>
                <a:uLnTx/>
                <a:uFillTx/>
                <a:cs typeface="+mn-ea"/>
                <a:sym typeface="+mn-lt"/>
              </a:rPr>
              <a:t>ad minim veniam, quis nostrud exerci tation ullamcorper nibh euismod tincidunt ut laoreet dolore magna aliquam erat volutpat. Ut wisi enim ad minim veniam, quis nostrud exerci. </a:t>
            </a:r>
          </a:p>
        </p:txBody>
      </p:sp>
      <p:sp>
        <p:nvSpPr>
          <p:cNvPr id="29" name="Rectangle: Rounded Corners 48"/>
          <p:cNvSpPr/>
          <p:nvPr/>
        </p:nvSpPr>
        <p:spPr>
          <a:xfrm>
            <a:off x="798822" y="5840469"/>
            <a:ext cx="1335450" cy="351080"/>
          </a:xfrm>
          <a:prstGeom prst="roundRect">
            <a:avLst>
              <a:gd name="adj" fmla="val 50000"/>
            </a:avLst>
          </a:prstGeom>
          <a:gradFill>
            <a:gsLst>
              <a:gs pos="0">
                <a:srgbClr val="008D9F"/>
              </a:gs>
              <a:gs pos="100000">
                <a:srgbClr val="00BCD4"/>
              </a:gs>
            </a:gsLst>
            <a:lin ang="0" scaled="1"/>
          </a:gra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cs typeface="+mn-ea"/>
                <a:sym typeface="+mn-lt"/>
              </a:rPr>
              <a:t>Learn More</a:t>
            </a:r>
            <a:endParaRPr kumimoji="0" lang="id-ID" sz="1100" b="0" i="0" u="none" strike="noStrike" kern="1200" cap="none" spc="0" normalizeH="0" baseline="0" noProof="0" dirty="0">
              <a:ln>
                <a:noFill/>
              </a:ln>
              <a:solidFill>
                <a:prstClr val="white"/>
              </a:solidFill>
              <a:effectLst/>
              <a:uLnTx/>
              <a:uFillTx/>
              <a:cs typeface="+mn-ea"/>
              <a:sym typeface="+mn-lt"/>
            </a:endParaRPr>
          </a:p>
        </p:txBody>
      </p:sp>
      <p:grpSp>
        <p:nvGrpSpPr>
          <p:cNvPr id="4" name="组合 3">
            <a:extLst>
              <a:ext uri="{FF2B5EF4-FFF2-40B4-BE49-F238E27FC236}">
                <a16:creationId xmlns:a16="http://schemas.microsoft.com/office/drawing/2014/main" id="{53BF4185-0639-407A-BAFA-9F221ACE95D8}"/>
              </a:ext>
            </a:extLst>
          </p:cNvPr>
          <p:cNvGrpSpPr/>
          <p:nvPr/>
        </p:nvGrpSpPr>
        <p:grpSpPr>
          <a:xfrm>
            <a:off x="7009064" y="3167540"/>
            <a:ext cx="4933365" cy="3047945"/>
            <a:chOff x="7009064" y="3167540"/>
            <a:chExt cx="4933365" cy="3047945"/>
          </a:xfrm>
        </p:grpSpPr>
        <p:sp>
          <p:nvSpPr>
            <p:cNvPr id="31" name="Rectangle: Rounded Corners 23"/>
            <p:cNvSpPr/>
            <p:nvPr/>
          </p:nvSpPr>
          <p:spPr>
            <a:xfrm rot="16200000">
              <a:off x="7865341" y="4961942"/>
              <a:ext cx="1398203" cy="291391"/>
            </a:xfrm>
            <a:prstGeom prst="roundRect">
              <a:avLst>
                <a:gd name="adj" fmla="val 50000"/>
              </a:avLst>
            </a:prstGeom>
            <a:solidFill>
              <a:srgbClr val="4CEBFF"/>
            </a:soli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200" b="0" i="0" u="none" strike="noStrike" kern="1200" cap="none" spc="0" normalizeH="0" baseline="0" noProof="0">
                <a:ln>
                  <a:noFill/>
                </a:ln>
                <a:solidFill>
                  <a:prstClr val="white"/>
                </a:solidFill>
                <a:effectLst/>
                <a:uLnTx/>
                <a:uFillTx/>
                <a:cs typeface="+mn-ea"/>
                <a:sym typeface="+mn-lt"/>
              </a:endParaRPr>
            </a:p>
          </p:txBody>
        </p:sp>
        <p:sp>
          <p:nvSpPr>
            <p:cNvPr id="32" name="Rectangle: Rounded Corners 24"/>
            <p:cNvSpPr/>
            <p:nvPr/>
          </p:nvSpPr>
          <p:spPr>
            <a:xfrm rot="16200000">
              <a:off x="8357774" y="4849743"/>
              <a:ext cx="1622600" cy="291391"/>
            </a:xfrm>
            <a:prstGeom prst="roundRect">
              <a:avLst>
                <a:gd name="adj" fmla="val 50000"/>
              </a:avLst>
            </a:prstGeom>
            <a:solidFill>
              <a:srgbClr val="4CEBFF"/>
            </a:soli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200" b="0" i="0" u="none" strike="noStrike" kern="1200" cap="none" spc="0" normalizeH="0" baseline="0" noProof="0">
                <a:ln>
                  <a:noFill/>
                </a:ln>
                <a:solidFill>
                  <a:prstClr val="white"/>
                </a:solidFill>
                <a:effectLst/>
                <a:uLnTx/>
                <a:uFillTx/>
                <a:cs typeface="+mn-ea"/>
                <a:sym typeface="+mn-lt"/>
              </a:endParaRPr>
            </a:p>
          </p:txBody>
        </p:sp>
        <p:sp>
          <p:nvSpPr>
            <p:cNvPr id="33" name="Rectangle: Rounded Corners 25"/>
            <p:cNvSpPr/>
            <p:nvPr/>
          </p:nvSpPr>
          <p:spPr>
            <a:xfrm rot="16200000">
              <a:off x="8562588" y="4449931"/>
              <a:ext cx="2422229" cy="291389"/>
            </a:xfrm>
            <a:prstGeom prst="roundRect">
              <a:avLst>
                <a:gd name="adj" fmla="val 50000"/>
              </a:avLst>
            </a:prstGeom>
            <a:solidFill>
              <a:srgbClr val="4CEBFF"/>
            </a:soli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200" b="0" i="0" u="none" strike="noStrike" kern="1200" cap="none" spc="0" normalizeH="0" baseline="0" noProof="0">
                <a:ln>
                  <a:noFill/>
                </a:ln>
                <a:solidFill>
                  <a:prstClr val="white"/>
                </a:solidFill>
                <a:effectLst/>
                <a:uLnTx/>
                <a:uFillTx/>
                <a:cs typeface="+mn-ea"/>
                <a:sym typeface="+mn-lt"/>
              </a:endParaRPr>
            </a:p>
          </p:txBody>
        </p:sp>
        <p:sp>
          <p:nvSpPr>
            <p:cNvPr id="34" name="Rectangle: Rounded Corners 26"/>
            <p:cNvSpPr/>
            <p:nvPr/>
          </p:nvSpPr>
          <p:spPr>
            <a:xfrm rot="16200000">
              <a:off x="9058733" y="4341446"/>
              <a:ext cx="2639199" cy="291387"/>
            </a:xfrm>
            <a:prstGeom prst="roundRect">
              <a:avLst>
                <a:gd name="adj" fmla="val 50000"/>
              </a:avLst>
            </a:prstGeom>
            <a:solidFill>
              <a:srgbClr val="4CEBFF"/>
            </a:soli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200" b="0" i="0" u="none" strike="noStrike" kern="1200" cap="none" spc="0" normalizeH="0" baseline="0" noProof="0">
                <a:ln>
                  <a:noFill/>
                </a:ln>
                <a:solidFill>
                  <a:prstClr val="white"/>
                </a:solidFill>
                <a:effectLst/>
                <a:uLnTx/>
                <a:uFillTx/>
                <a:cs typeface="+mn-ea"/>
                <a:sym typeface="+mn-lt"/>
              </a:endParaRPr>
            </a:p>
          </p:txBody>
        </p:sp>
        <p:sp>
          <p:nvSpPr>
            <p:cNvPr id="35" name="Rectangle: Rounded Corners 27"/>
            <p:cNvSpPr/>
            <p:nvPr/>
          </p:nvSpPr>
          <p:spPr>
            <a:xfrm rot="16200000">
              <a:off x="9925651" y="4603729"/>
              <a:ext cx="2114633" cy="291389"/>
            </a:xfrm>
            <a:prstGeom prst="roundRect">
              <a:avLst>
                <a:gd name="adj" fmla="val 50000"/>
              </a:avLst>
            </a:prstGeom>
            <a:solidFill>
              <a:srgbClr val="4CEBFF"/>
            </a:soli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200" b="0" i="0" u="none" strike="noStrike" kern="1200" cap="none" spc="0" normalizeH="0" baseline="0" noProof="0">
                <a:ln>
                  <a:noFill/>
                </a:ln>
                <a:solidFill>
                  <a:prstClr val="white"/>
                </a:solidFill>
                <a:effectLst/>
                <a:uLnTx/>
                <a:uFillTx/>
                <a:cs typeface="+mn-ea"/>
                <a:sym typeface="+mn-lt"/>
              </a:endParaRPr>
            </a:p>
          </p:txBody>
        </p:sp>
        <p:sp>
          <p:nvSpPr>
            <p:cNvPr id="36" name="Rectangle: Rounded Corners 28"/>
            <p:cNvSpPr/>
            <p:nvPr/>
          </p:nvSpPr>
          <p:spPr>
            <a:xfrm rot="16200000">
              <a:off x="11091639" y="5165090"/>
              <a:ext cx="1003128" cy="280169"/>
            </a:xfrm>
            <a:prstGeom prst="roundRect">
              <a:avLst>
                <a:gd name="adj" fmla="val 50000"/>
              </a:avLst>
            </a:prstGeom>
            <a:solidFill>
              <a:srgbClr val="4CEBFF"/>
            </a:soli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200" b="0" i="0" u="none" strike="noStrike" kern="1200" cap="none" spc="0" normalizeH="0" baseline="0" noProof="0">
                <a:ln>
                  <a:noFill/>
                </a:ln>
                <a:solidFill>
                  <a:prstClr val="white"/>
                </a:solidFill>
                <a:effectLst/>
                <a:uLnTx/>
                <a:uFillTx/>
                <a:cs typeface="+mn-ea"/>
                <a:sym typeface="+mn-lt"/>
              </a:endParaRPr>
            </a:p>
          </p:txBody>
        </p:sp>
        <p:sp>
          <p:nvSpPr>
            <p:cNvPr id="37" name="Rectangle: Rounded Corners 17"/>
            <p:cNvSpPr/>
            <p:nvPr/>
          </p:nvSpPr>
          <p:spPr>
            <a:xfrm rot="16200000">
              <a:off x="8280353" y="5388165"/>
              <a:ext cx="568178" cy="291391"/>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200" b="0" i="0" u="none" strike="noStrike" kern="1200" cap="none" spc="0" normalizeH="0" baseline="0" noProof="0">
                <a:ln>
                  <a:noFill/>
                </a:ln>
                <a:solidFill>
                  <a:prstClr val="white"/>
                </a:solidFill>
                <a:effectLst/>
                <a:uLnTx/>
                <a:uFillTx/>
                <a:cs typeface="+mn-ea"/>
                <a:sym typeface="+mn-lt"/>
              </a:endParaRPr>
            </a:p>
          </p:txBody>
        </p:sp>
        <p:sp>
          <p:nvSpPr>
            <p:cNvPr id="38" name="Rectangle: Rounded Corners 18"/>
            <p:cNvSpPr/>
            <p:nvPr/>
          </p:nvSpPr>
          <p:spPr>
            <a:xfrm rot="16200000">
              <a:off x="8978556" y="5481737"/>
              <a:ext cx="381034" cy="291391"/>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200" b="0" i="0" u="none" strike="noStrike" kern="1200" cap="none" spc="0" normalizeH="0" baseline="0" noProof="0">
                <a:ln>
                  <a:noFill/>
                </a:ln>
                <a:solidFill>
                  <a:prstClr val="white"/>
                </a:solidFill>
                <a:effectLst/>
                <a:uLnTx/>
                <a:uFillTx/>
                <a:cs typeface="+mn-ea"/>
                <a:sym typeface="+mn-lt"/>
              </a:endParaRPr>
            </a:p>
          </p:txBody>
        </p:sp>
        <p:sp>
          <p:nvSpPr>
            <p:cNvPr id="39" name="Rectangle: Rounded Corners 19"/>
            <p:cNvSpPr/>
            <p:nvPr/>
          </p:nvSpPr>
          <p:spPr>
            <a:xfrm rot="16200000">
              <a:off x="9216696" y="5115249"/>
              <a:ext cx="1114015" cy="291389"/>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200" b="0" i="0" u="none" strike="noStrike" kern="1200" cap="none" spc="0" normalizeH="0" baseline="0" noProof="0">
                <a:ln>
                  <a:noFill/>
                </a:ln>
                <a:solidFill>
                  <a:prstClr val="white"/>
                </a:solidFill>
                <a:effectLst/>
                <a:uLnTx/>
                <a:uFillTx/>
                <a:cs typeface="+mn-ea"/>
                <a:sym typeface="+mn-lt"/>
              </a:endParaRPr>
            </a:p>
          </p:txBody>
        </p:sp>
        <p:sp>
          <p:nvSpPr>
            <p:cNvPr id="40" name="Rectangle: Rounded Corners 20"/>
            <p:cNvSpPr/>
            <p:nvPr/>
          </p:nvSpPr>
          <p:spPr>
            <a:xfrm rot="16200000">
              <a:off x="9562365" y="4856289"/>
              <a:ext cx="1631940" cy="291388"/>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200" b="0" i="0" u="none" strike="noStrike" kern="1200" cap="none" spc="0" normalizeH="0" baseline="0" noProof="0">
                <a:ln>
                  <a:noFill/>
                </a:ln>
                <a:solidFill>
                  <a:prstClr val="white"/>
                </a:solidFill>
                <a:effectLst/>
                <a:uLnTx/>
                <a:uFillTx/>
                <a:cs typeface="+mn-ea"/>
                <a:sym typeface="+mn-lt"/>
              </a:endParaRPr>
            </a:p>
          </p:txBody>
        </p:sp>
        <p:sp>
          <p:nvSpPr>
            <p:cNvPr id="41" name="Rectangle: Rounded Corners 21"/>
            <p:cNvSpPr/>
            <p:nvPr/>
          </p:nvSpPr>
          <p:spPr>
            <a:xfrm rot="16200000">
              <a:off x="10558520" y="5247810"/>
              <a:ext cx="848894" cy="291389"/>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200" b="0" i="0" u="none" strike="noStrike" kern="1200" cap="none" spc="0" normalizeH="0" baseline="0" noProof="0">
                <a:ln>
                  <a:noFill/>
                </a:ln>
                <a:solidFill>
                  <a:prstClr val="white"/>
                </a:solidFill>
                <a:effectLst/>
                <a:uLnTx/>
                <a:uFillTx/>
                <a:cs typeface="+mn-ea"/>
                <a:sym typeface="+mn-lt"/>
              </a:endParaRPr>
            </a:p>
          </p:txBody>
        </p:sp>
        <p:sp>
          <p:nvSpPr>
            <p:cNvPr id="42" name="Rectangle: Rounded Corners 22"/>
            <p:cNvSpPr/>
            <p:nvPr/>
          </p:nvSpPr>
          <p:spPr>
            <a:xfrm rot="16200000">
              <a:off x="11309114" y="5393776"/>
              <a:ext cx="568179" cy="28017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200" b="0" i="0" u="none" strike="noStrike" kern="1200" cap="none" spc="0" normalizeH="0" baseline="0" noProof="0">
                <a:ln>
                  <a:noFill/>
                </a:ln>
                <a:solidFill>
                  <a:prstClr val="white"/>
                </a:solidFill>
                <a:effectLst/>
                <a:uLnTx/>
                <a:uFillTx/>
                <a:cs typeface="+mn-ea"/>
                <a:sym typeface="+mn-lt"/>
              </a:endParaRPr>
            </a:p>
          </p:txBody>
        </p:sp>
        <p:sp>
          <p:nvSpPr>
            <p:cNvPr id="43" name="Rectangle: Rounded Corners 4"/>
            <p:cNvSpPr/>
            <p:nvPr/>
          </p:nvSpPr>
          <p:spPr>
            <a:xfrm rot="16200000">
              <a:off x="6978186" y="4690638"/>
              <a:ext cx="1940810" cy="291391"/>
            </a:xfrm>
            <a:prstGeom prst="roundRect">
              <a:avLst>
                <a:gd name="adj" fmla="val 50000"/>
              </a:avLst>
            </a:prstGeom>
            <a:solidFill>
              <a:srgbClr val="4CEBFF"/>
            </a:soli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200" b="0" i="0" u="none" strike="noStrike" kern="1200" cap="none" spc="0" normalizeH="0" baseline="0" noProof="0">
                <a:ln>
                  <a:noFill/>
                </a:ln>
                <a:solidFill>
                  <a:prstClr val="white"/>
                </a:solidFill>
                <a:effectLst/>
                <a:uLnTx/>
                <a:uFillTx/>
                <a:cs typeface="+mn-ea"/>
                <a:sym typeface="+mn-lt"/>
              </a:endParaRPr>
            </a:p>
          </p:txBody>
        </p:sp>
        <p:sp>
          <p:nvSpPr>
            <p:cNvPr id="44" name="Rectangle: Rounded Corners 5"/>
            <p:cNvSpPr/>
            <p:nvPr/>
          </p:nvSpPr>
          <p:spPr>
            <a:xfrm rot="16200000">
              <a:off x="7441421" y="5165085"/>
              <a:ext cx="1014341" cy="291391"/>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200" b="0" i="0" u="none" strike="noStrike" kern="1200" cap="none" spc="0" normalizeH="0" baseline="0" noProof="0">
                <a:ln>
                  <a:noFill/>
                </a:ln>
                <a:solidFill>
                  <a:prstClr val="white"/>
                </a:solidFill>
                <a:effectLst/>
                <a:uLnTx/>
                <a:uFillTx/>
                <a:cs typeface="+mn-ea"/>
                <a:sym typeface="+mn-lt"/>
              </a:endParaRPr>
            </a:p>
          </p:txBody>
        </p:sp>
        <p:sp>
          <p:nvSpPr>
            <p:cNvPr id="45" name="Rectangle: Rounded Corners 6"/>
            <p:cNvSpPr/>
            <p:nvPr/>
          </p:nvSpPr>
          <p:spPr>
            <a:xfrm rot="16200000">
              <a:off x="6265784" y="4594088"/>
              <a:ext cx="2133909" cy="291391"/>
            </a:xfrm>
            <a:prstGeom prst="roundRect">
              <a:avLst>
                <a:gd name="adj" fmla="val 50000"/>
              </a:avLst>
            </a:prstGeom>
            <a:solidFill>
              <a:srgbClr val="4CEBFF"/>
            </a:soli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200" b="0" i="0" u="none" strike="noStrike" kern="1200" cap="none" spc="0" normalizeH="0" baseline="0" noProof="0">
                <a:ln>
                  <a:noFill/>
                </a:ln>
                <a:solidFill>
                  <a:prstClr val="white"/>
                </a:solidFill>
                <a:effectLst/>
                <a:uLnTx/>
                <a:uFillTx/>
                <a:cs typeface="+mn-ea"/>
                <a:sym typeface="+mn-lt"/>
              </a:endParaRPr>
            </a:p>
          </p:txBody>
        </p:sp>
        <p:sp>
          <p:nvSpPr>
            <p:cNvPr id="46" name="Rectangle: Rounded Corners 7"/>
            <p:cNvSpPr/>
            <p:nvPr/>
          </p:nvSpPr>
          <p:spPr>
            <a:xfrm rot="16200000">
              <a:off x="6949075" y="5288590"/>
              <a:ext cx="767329" cy="291391"/>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200" b="0" i="0" u="none" strike="noStrike" kern="1200" cap="none" spc="0" normalizeH="0" baseline="0" noProof="0">
                <a:ln>
                  <a:noFill/>
                </a:ln>
                <a:solidFill>
                  <a:prstClr val="white"/>
                </a:solidFill>
                <a:effectLst/>
                <a:uLnTx/>
                <a:uFillTx/>
                <a:cs typeface="+mn-ea"/>
                <a:sym typeface="+mn-lt"/>
              </a:endParaRPr>
            </a:p>
          </p:txBody>
        </p:sp>
        <p:sp>
          <p:nvSpPr>
            <p:cNvPr id="47" name="TextBox 46"/>
            <p:cNvSpPr txBox="1"/>
            <p:nvPr/>
          </p:nvSpPr>
          <p:spPr>
            <a:xfrm>
              <a:off x="7009064" y="5944870"/>
              <a:ext cx="64734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100" b="0" i="0" u="none" strike="noStrike" kern="1200" cap="none" spc="0" normalizeH="0" baseline="0" noProof="0" dirty="0">
                  <a:ln>
                    <a:noFill/>
                  </a:ln>
                  <a:solidFill>
                    <a:prstClr val="white"/>
                  </a:solidFill>
                  <a:effectLst/>
                  <a:uLnTx/>
                  <a:uFillTx/>
                  <a:cs typeface="+mn-ea"/>
                  <a:sym typeface="+mn-lt"/>
                </a:rPr>
                <a:t>Data 1</a:t>
              </a:r>
              <a:endParaRPr kumimoji="0" lang="en-US" sz="1100" b="0" i="0" u="none" strike="noStrike" kern="1200" cap="none" spc="0" normalizeH="0" baseline="0" noProof="0" dirty="0">
                <a:ln>
                  <a:noFill/>
                </a:ln>
                <a:solidFill>
                  <a:prstClr val="white"/>
                </a:solidFill>
                <a:effectLst/>
                <a:uLnTx/>
                <a:uFillTx/>
                <a:cs typeface="+mn-ea"/>
                <a:sym typeface="+mn-lt"/>
              </a:endParaRPr>
            </a:p>
          </p:txBody>
        </p:sp>
        <p:sp>
          <p:nvSpPr>
            <p:cNvPr id="48" name="TextBox 47"/>
            <p:cNvSpPr txBox="1"/>
            <p:nvPr/>
          </p:nvSpPr>
          <p:spPr>
            <a:xfrm>
              <a:off x="7624916" y="5944870"/>
              <a:ext cx="64734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100" b="0" i="0" u="none" strike="noStrike" kern="1200" cap="none" spc="0" normalizeH="0" baseline="0" noProof="0" dirty="0">
                  <a:ln>
                    <a:noFill/>
                  </a:ln>
                  <a:solidFill>
                    <a:prstClr val="white"/>
                  </a:solidFill>
                  <a:effectLst/>
                  <a:uLnTx/>
                  <a:uFillTx/>
                  <a:cs typeface="+mn-ea"/>
                  <a:sym typeface="+mn-lt"/>
                </a:rPr>
                <a:t>Data 2</a:t>
              </a:r>
              <a:endParaRPr kumimoji="0" lang="en-US" sz="1100" b="0" i="0" u="none" strike="noStrike" kern="1200" cap="none" spc="0" normalizeH="0" baseline="0" noProof="0" dirty="0">
                <a:ln>
                  <a:noFill/>
                </a:ln>
                <a:solidFill>
                  <a:prstClr val="white"/>
                </a:solidFill>
                <a:effectLst/>
                <a:uLnTx/>
                <a:uFillTx/>
                <a:cs typeface="+mn-ea"/>
                <a:sym typeface="+mn-lt"/>
              </a:endParaRPr>
            </a:p>
          </p:txBody>
        </p:sp>
        <p:sp>
          <p:nvSpPr>
            <p:cNvPr id="49" name="TextBox 48"/>
            <p:cNvSpPr txBox="1"/>
            <p:nvPr/>
          </p:nvSpPr>
          <p:spPr>
            <a:xfrm>
              <a:off x="8240768" y="5950819"/>
              <a:ext cx="64734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100" b="0" i="0" u="none" strike="noStrike" kern="1200" cap="none" spc="0" normalizeH="0" baseline="0" noProof="0" dirty="0">
                  <a:ln>
                    <a:noFill/>
                  </a:ln>
                  <a:solidFill>
                    <a:prstClr val="white"/>
                  </a:solidFill>
                  <a:effectLst/>
                  <a:uLnTx/>
                  <a:uFillTx/>
                  <a:cs typeface="+mn-ea"/>
                  <a:sym typeface="+mn-lt"/>
                </a:rPr>
                <a:t>Data 3</a:t>
              </a:r>
              <a:endParaRPr kumimoji="0" lang="en-US" sz="1100" b="0" i="0" u="none" strike="noStrike" kern="1200" cap="none" spc="0" normalizeH="0" baseline="0" noProof="0" dirty="0">
                <a:ln>
                  <a:noFill/>
                </a:ln>
                <a:solidFill>
                  <a:prstClr val="white"/>
                </a:solidFill>
                <a:effectLst/>
                <a:uLnTx/>
                <a:uFillTx/>
                <a:cs typeface="+mn-ea"/>
                <a:sym typeface="+mn-lt"/>
              </a:endParaRPr>
            </a:p>
          </p:txBody>
        </p:sp>
        <p:sp>
          <p:nvSpPr>
            <p:cNvPr id="50" name="TextBox 49"/>
            <p:cNvSpPr txBox="1"/>
            <p:nvPr/>
          </p:nvSpPr>
          <p:spPr>
            <a:xfrm>
              <a:off x="8845398" y="5950819"/>
              <a:ext cx="64734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100" b="0" i="0" u="none" strike="noStrike" kern="1200" cap="none" spc="0" normalizeH="0" baseline="0" noProof="0" dirty="0">
                  <a:ln>
                    <a:noFill/>
                  </a:ln>
                  <a:solidFill>
                    <a:prstClr val="white"/>
                  </a:solidFill>
                  <a:effectLst/>
                  <a:uLnTx/>
                  <a:uFillTx/>
                  <a:cs typeface="+mn-ea"/>
                  <a:sym typeface="+mn-lt"/>
                </a:rPr>
                <a:t>Data 4</a:t>
              </a:r>
              <a:endParaRPr kumimoji="0" lang="en-US" sz="1100" b="0" i="0" u="none" strike="noStrike" kern="1200" cap="none" spc="0" normalizeH="0" baseline="0" noProof="0" dirty="0">
                <a:ln>
                  <a:noFill/>
                </a:ln>
                <a:solidFill>
                  <a:prstClr val="white"/>
                </a:solidFill>
                <a:effectLst/>
                <a:uLnTx/>
                <a:uFillTx/>
                <a:cs typeface="+mn-ea"/>
                <a:sym typeface="+mn-lt"/>
              </a:endParaRPr>
            </a:p>
          </p:txBody>
        </p:sp>
        <p:sp>
          <p:nvSpPr>
            <p:cNvPr id="51" name="TextBox 50"/>
            <p:cNvSpPr txBox="1"/>
            <p:nvPr/>
          </p:nvSpPr>
          <p:spPr>
            <a:xfrm>
              <a:off x="9458748" y="5947927"/>
              <a:ext cx="64734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100" b="0" i="0" u="none" strike="noStrike" kern="1200" cap="none" spc="0" normalizeH="0" baseline="0" noProof="0" dirty="0">
                  <a:ln>
                    <a:noFill/>
                  </a:ln>
                  <a:solidFill>
                    <a:prstClr val="white"/>
                  </a:solidFill>
                  <a:effectLst/>
                  <a:uLnTx/>
                  <a:uFillTx/>
                  <a:cs typeface="+mn-ea"/>
                  <a:sym typeface="+mn-lt"/>
                </a:rPr>
                <a:t>Data 5</a:t>
              </a:r>
              <a:endParaRPr kumimoji="0" lang="en-US" sz="1100" b="0" i="0" u="none" strike="noStrike" kern="1200" cap="none" spc="0" normalizeH="0" baseline="0" noProof="0" dirty="0">
                <a:ln>
                  <a:noFill/>
                </a:ln>
                <a:solidFill>
                  <a:prstClr val="white"/>
                </a:solidFill>
                <a:effectLst/>
                <a:uLnTx/>
                <a:uFillTx/>
                <a:cs typeface="+mn-ea"/>
                <a:sym typeface="+mn-lt"/>
              </a:endParaRPr>
            </a:p>
          </p:txBody>
        </p:sp>
        <p:sp>
          <p:nvSpPr>
            <p:cNvPr id="52" name="TextBox 51"/>
            <p:cNvSpPr txBox="1"/>
            <p:nvPr/>
          </p:nvSpPr>
          <p:spPr>
            <a:xfrm>
              <a:off x="10074600" y="5947927"/>
              <a:ext cx="64734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100" b="0" i="0" u="none" strike="noStrike" kern="1200" cap="none" spc="0" normalizeH="0" baseline="0" noProof="0" dirty="0">
                  <a:ln>
                    <a:noFill/>
                  </a:ln>
                  <a:solidFill>
                    <a:prstClr val="white"/>
                  </a:solidFill>
                  <a:effectLst/>
                  <a:uLnTx/>
                  <a:uFillTx/>
                  <a:cs typeface="+mn-ea"/>
                  <a:sym typeface="+mn-lt"/>
                </a:rPr>
                <a:t>Data 6</a:t>
              </a:r>
              <a:endParaRPr kumimoji="0" lang="en-US" sz="1100" b="0" i="0" u="none" strike="noStrike" kern="1200" cap="none" spc="0" normalizeH="0" baseline="0" noProof="0" dirty="0">
                <a:ln>
                  <a:noFill/>
                </a:ln>
                <a:solidFill>
                  <a:prstClr val="white"/>
                </a:solidFill>
                <a:effectLst/>
                <a:uLnTx/>
                <a:uFillTx/>
                <a:cs typeface="+mn-ea"/>
                <a:sym typeface="+mn-lt"/>
              </a:endParaRPr>
            </a:p>
          </p:txBody>
        </p:sp>
        <p:sp>
          <p:nvSpPr>
            <p:cNvPr id="53" name="TextBox 52"/>
            <p:cNvSpPr txBox="1"/>
            <p:nvPr/>
          </p:nvSpPr>
          <p:spPr>
            <a:xfrm>
              <a:off x="10690452" y="5953875"/>
              <a:ext cx="64734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100" b="0" i="0" u="none" strike="noStrike" kern="1200" cap="none" spc="0" normalizeH="0" baseline="0" noProof="0" dirty="0">
                  <a:ln>
                    <a:noFill/>
                  </a:ln>
                  <a:solidFill>
                    <a:prstClr val="white"/>
                  </a:solidFill>
                  <a:effectLst/>
                  <a:uLnTx/>
                  <a:uFillTx/>
                  <a:cs typeface="+mn-ea"/>
                  <a:sym typeface="+mn-lt"/>
                </a:rPr>
                <a:t>Data 7</a:t>
              </a:r>
              <a:endParaRPr kumimoji="0" lang="en-US" sz="1100" b="0" i="0" u="none" strike="noStrike" kern="1200" cap="none" spc="0" normalizeH="0" baseline="0" noProof="0" dirty="0">
                <a:ln>
                  <a:noFill/>
                </a:ln>
                <a:solidFill>
                  <a:prstClr val="white"/>
                </a:solidFill>
                <a:effectLst/>
                <a:uLnTx/>
                <a:uFillTx/>
                <a:cs typeface="+mn-ea"/>
                <a:sym typeface="+mn-lt"/>
              </a:endParaRPr>
            </a:p>
          </p:txBody>
        </p:sp>
        <p:sp>
          <p:nvSpPr>
            <p:cNvPr id="54" name="TextBox 53"/>
            <p:cNvSpPr txBox="1"/>
            <p:nvPr/>
          </p:nvSpPr>
          <p:spPr>
            <a:xfrm>
              <a:off x="11295082" y="5953875"/>
              <a:ext cx="64734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100" b="0" i="0" u="none" strike="noStrike" kern="1200" cap="none" spc="0" normalizeH="0" baseline="0" noProof="0" dirty="0">
                  <a:ln>
                    <a:noFill/>
                  </a:ln>
                  <a:solidFill>
                    <a:prstClr val="white"/>
                  </a:solidFill>
                  <a:effectLst/>
                  <a:uLnTx/>
                  <a:uFillTx/>
                  <a:cs typeface="+mn-ea"/>
                  <a:sym typeface="+mn-lt"/>
                </a:rPr>
                <a:t>Data 8</a:t>
              </a:r>
              <a:endParaRPr kumimoji="0" lang="en-US" sz="1100" b="0" i="0" u="none" strike="noStrike" kern="1200" cap="none" spc="0" normalizeH="0" baseline="0" noProof="0" dirty="0">
                <a:ln>
                  <a:noFill/>
                </a:ln>
                <a:solidFill>
                  <a:prstClr val="white"/>
                </a:solidFill>
                <a:effectLst/>
                <a:uLnTx/>
                <a:uFillTx/>
                <a:cs typeface="+mn-ea"/>
                <a:sym typeface="+mn-lt"/>
              </a:endParaRPr>
            </a:p>
          </p:txBody>
        </p:sp>
      </p:grpSp>
      <p:grpSp>
        <p:nvGrpSpPr>
          <p:cNvPr id="2" name="组合 1">
            <a:extLst>
              <a:ext uri="{FF2B5EF4-FFF2-40B4-BE49-F238E27FC236}">
                <a16:creationId xmlns:a16="http://schemas.microsoft.com/office/drawing/2014/main" id="{4DFD171A-FFB6-43C5-B370-057A09AC2CA8}"/>
              </a:ext>
            </a:extLst>
          </p:cNvPr>
          <p:cNvGrpSpPr/>
          <p:nvPr/>
        </p:nvGrpSpPr>
        <p:grpSpPr>
          <a:xfrm>
            <a:off x="4631700" y="3759855"/>
            <a:ext cx="2058538" cy="1240703"/>
            <a:chOff x="4631700" y="3759855"/>
            <a:chExt cx="2058538" cy="1240703"/>
          </a:xfrm>
        </p:grpSpPr>
        <p:sp>
          <p:nvSpPr>
            <p:cNvPr id="55" name="TextBox 54"/>
            <p:cNvSpPr txBox="1"/>
            <p:nvPr/>
          </p:nvSpPr>
          <p:spPr>
            <a:xfrm>
              <a:off x="4814409" y="3759855"/>
              <a:ext cx="145505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4000" b="0" i="0" u="none" strike="noStrike" kern="1200" cap="none" spc="-300" normalizeH="0" baseline="0" noProof="0" dirty="0">
                  <a:ln>
                    <a:noFill/>
                  </a:ln>
                  <a:solidFill>
                    <a:schemeClr val="bg1"/>
                  </a:solidFill>
                  <a:effectLst/>
                  <a:uLnTx/>
                  <a:uFillTx/>
                  <a:cs typeface="+mn-ea"/>
                  <a:sym typeface="+mn-lt"/>
                </a:rPr>
                <a:t>20%</a:t>
              </a:r>
              <a:endParaRPr kumimoji="0" lang="en-US" sz="4000" b="0" i="0" u="none" strike="noStrike" kern="1200" cap="none" spc="-300" normalizeH="0" baseline="0" noProof="0" dirty="0">
                <a:ln>
                  <a:noFill/>
                </a:ln>
                <a:solidFill>
                  <a:schemeClr val="bg1"/>
                </a:solidFill>
                <a:effectLst/>
                <a:uLnTx/>
                <a:uFillTx/>
                <a:cs typeface="+mn-ea"/>
                <a:sym typeface="+mn-lt"/>
              </a:endParaRPr>
            </a:p>
          </p:txBody>
        </p:sp>
        <p:sp>
          <p:nvSpPr>
            <p:cNvPr id="56" name="Rectangle 55"/>
            <p:cNvSpPr/>
            <p:nvPr/>
          </p:nvSpPr>
          <p:spPr>
            <a:xfrm>
              <a:off x="4631700" y="4354227"/>
              <a:ext cx="205853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cs typeface="+mn-ea"/>
                  <a:sym typeface="+mn-lt"/>
                </a:rPr>
                <a:t>Lorem Ipsum is simply dummy text of the printing</a:t>
              </a:r>
              <a:r>
                <a:rPr kumimoji="0" lang="id-ID" sz="1200" b="0" i="0" u="none" strike="noStrike" kern="1200" cap="none" spc="0" normalizeH="0" baseline="0" noProof="0" dirty="0">
                  <a:ln>
                    <a:noFill/>
                  </a:ln>
                  <a:solidFill>
                    <a:prstClr val="white"/>
                  </a:solidFill>
                  <a:effectLst/>
                  <a:uLnTx/>
                  <a:uFillTx/>
                  <a:cs typeface="+mn-ea"/>
                  <a:sym typeface="+mn-lt"/>
                </a:rPr>
                <a:t>.</a:t>
              </a:r>
              <a:endParaRPr kumimoji="0" lang="en-US" sz="1200" b="0" i="0" u="none" strike="noStrike" kern="1200" cap="none" spc="0" normalizeH="0" baseline="0" noProof="0" dirty="0">
                <a:ln>
                  <a:noFill/>
                </a:ln>
                <a:solidFill>
                  <a:prstClr val="white"/>
                </a:solidFill>
                <a:effectLst/>
                <a:uLnTx/>
                <a:uFillTx/>
                <a:cs typeface="+mn-ea"/>
                <a:sym typeface="+mn-lt"/>
              </a:endParaRPr>
            </a:p>
          </p:txBody>
        </p:sp>
        <p:sp>
          <p:nvSpPr>
            <p:cNvPr id="57" name="Isosceles Triangle 56"/>
            <p:cNvSpPr/>
            <p:nvPr/>
          </p:nvSpPr>
          <p:spPr>
            <a:xfrm flipV="1">
              <a:off x="4690934" y="3973100"/>
              <a:ext cx="246950" cy="32688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cs typeface="+mn-ea"/>
                <a:sym typeface="+mn-lt"/>
              </a:endParaRPr>
            </a:p>
          </p:txBody>
        </p:sp>
      </p:grpSp>
      <p:grpSp>
        <p:nvGrpSpPr>
          <p:cNvPr id="3" name="组合 2">
            <a:extLst>
              <a:ext uri="{FF2B5EF4-FFF2-40B4-BE49-F238E27FC236}">
                <a16:creationId xmlns:a16="http://schemas.microsoft.com/office/drawing/2014/main" id="{FABC7489-63C8-472B-85D2-3869D796AC45}"/>
              </a:ext>
            </a:extLst>
          </p:cNvPr>
          <p:cNvGrpSpPr/>
          <p:nvPr/>
        </p:nvGrpSpPr>
        <p:grpSpPr>
          <a:xfrm>
            <a:off x="4609178" y="4966186"/>
            <a:ext cx="2058538" cy="1240703"/>
            <a:chOff x="4609178" y="4966186"/>
            <a:chExt cx="2058538" cy="1240703"/>
          </a:xfrm>
        </p:grpSpPr>
        <p:sp>
          <p:nvSpPr>
            <p:cNvPr id="58" name="TextBox 57"/>
            <p:cNvSpPr txBox="1"/>
            <p:nvPr/>
          </p:nvSpPr>
          <p:spPr>
            <a:xfrm>
              <a:off x="4791887" y="4966186"/>
              <a:ext cx="145505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4000" b="0" i="0" u="none" strike="noStrike" kern="1200" cap="none" spc="-300" normalizeH="0" baseline="0" noProof="0" dirty="0">
                  <a:ln>
                    <a:noFill/>
                  </a:ln>
                  <a:solidFill>
                    <a:schemeClr val="bg1"/>
                  </a:solidFill>
                  <a:effectLst/>
                  <a:uLnTx/>
                  <a:uFillTx/>
                  <a:cs typeface="+mn-ea"/>
                  <a:sym typeface="+mn-lt"/>
                </a:rPr>
                <a:t>30%</a:t>
              </a:r>
              <a:endParaRPr kumimoji="0" lang="en-US" sz="4000" b="0" i="0" u="none" strike="noStrike" kern="1200" cap="none" spc="-300" normalizeH="0" baseline="0" noProof="0" dirty="0">
                <a:ln>
                  <a:noFill/>
                </a:ln>
                <a:solidFill>
                  <a:schemeClr val="bg1"/>
                </a:solidFill>
                <a:effectLst/>
                <a:uLnTx/>
                <a:uFillTx/>
                <a:cs typeface="+mn-ea"/>
                <a:sym typeface="+mn-lt"/>
              </a:endParaRPr>
            </a:p>
          </p:txBody>
        </p:sp>
        <p:sp>
          <p:nvSpPr>
            <p:cNvPr id="59" name="Rectangle 58"/>
            <p:cNvSpPr/>
            <p:nvPr/>
          </p:nvSpPr>
          <p:spPr>
            <a:xfrm>
              <a:off x="4609178" y="5560558"/>
              <a:ext cx="205853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cs typeface="+mn-ea"/>
                  <a:sym typeface="+mn-lt"/>
                </a:rPr>
                <a:t>Lorem Ipsum is simply dummy text of the printing</a:t>
              </a:r>
              <a:r>
                <a:rPr kumimoji="0" lang="id-ID" sz="1200" b="0" i="0" u="none" strike="noStrike" kern="1200" cap="none" spc="0" normalizeH="0" baseline="0" noProof="0" dirty="0">
                  <a:ln>
                    <a:noFill/>
                  </a:ln>
                  <a:solidFill>
                    <a:prstClr val="white"/>
                  </a:solidFill>
                  <a:effectLst/>
                  <a:uLnTx/>
                  <a:uFillTx/>
                  <a:cs typeface="+mn-ea"/>
                  <a:sym typeface="+mn-lt"/>
                </a:rPr>
                <a:t>.</a:t>
              </a:r>
              <a:endParaRPr kumimoji="0" lang="en-US" sz="1200" b="0" i="0" u="none" strike="noStrike" kern="1200" cap="none" spc="0" normalizeH="0" baseline="0" noProof="0" dirty="0">
                <a:ln>
                  <a:noFill/>
                </a:ln>
                <a:solidFill>
                  <a:prstClr val="white"/>
                </a:solidFill>
                <a:effectLst/>
                <a:uLnTx/>
                <a:uFillTx/>
                <a:cs typeface="+mn-ea"/>
                <a:sym typeface="+mn-lt"/>
              </a:endParaRPr>
            </a:p>
          </p:txBody>
        </p:sp>
        <p:sp>
          <p:nvSpPr>
            <p:cNvPr id="60" name="Isosceles Triangle 59"/>
            <p:cNvSpPr/>
            <p:nvPr/>
          </p:nvSpPr>
          <p:spPr>
            <a:xfrm>
              <a:off x="4668412" y="5179431"/>
              <a:ext cx="246950" cy="32688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chemeClr val="bg1"/>
                </a:solidFill>
                <a:effectLst/>
                <a:uLnTx/>
                <a:uFillTx/>
                <a:cs typeface="+mn-ea"/>
                <a:sym typeface="+mn-lt"/>
              </a:endParaRPr>
            </a:p>
          </p:txBody>
        </p:sp>
      </p:grpSp>
      <p:grpSp>
        <p:nvGrpSpPr>
          <p:cNvPr id="61" name="组合 60">
            <a:extLst>
              <a:ext uri="{FF2B5EF4-FFF2-40B4-BE49-F238E27FC236}">
                <a16:creationId xmlns:a16="http://schemas.microsoft.com/office/drawing/2014/main" id="{C8D0F611-D432-4522-8E11-606A172D8457}"/>
              </a:ext>
            </a:extLst>
          </p:cNvPr>
          <p:cNvGrpSpPr/>
          <p:nvPr/>
        </p:nvGrpSpPr>
        <p:grpSpPr>
          <a:xfrm>
            <a:off x="961512" y="795243"/>
            <a:ext cx="3920950" cy="1192972"/>
            <a:chOff x="3390441" y="501715"/>
            <a:chExt cx="3920950" cy="1192972"/>
          </a:xfrm>
        </p:grpSpPr>
        <p:sp>
          <p:nvSpPr>
            <p:cNvPr id="63" name="文本框 62">
              <a:extLst>
                <a:ext uri="{FF2B5EF4-FFF2-40B4-BE49-F238E27FC236}">
                  <a16:creationId xmlns:a16="http://schemas.microsoft.com/office/drawing/2014/main" id="{63ACBA06-2271-414C-AB2E-64E29F72CDAE}"/>
                </a:ext>
              </a:extLst>
            </p:cNvPr>
            <p:cNvSpPr txBox="1"/>
            <p:nvPr/>
          </p:nvSpPr>
          <p:spPr>
            <a:xfrm>
              <a:off x="3390441" y="501715"/>
              <a:ext cx="2646878"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dirty="0">
                  <a:solidFill>
                    <a:srgbClr val="00BCD4"/>
                  </a:solidFill>
                  <a:cs typeface="+mn-ea"/>
                  <a:sym typeface="+mn-lt"/>
                </a:rPr>
                <a:t>Project completion</a:t>
              </a:r>
            </a:p>
          </p:txBody>
        </p:sp>
        <p:sp>
          <p:nvSpPr>
            <p:cNvPr id="64" name="文本框 63">
              <a:extLst>
                <a:ext uri="{FF2B5EF4-FFF2-40B4-BE49-F238E27FC236}">
                  <a16:creationId xmlns:a16="http://schemas.microsoft.com/office/drawing/2014/main" id="{ED67C31D-0AE9-4EF1-A067-54E71E054A3D}"/>
                </a:ext>
              </a:extLst>
            </p:cNvPr>
            <p:cNvSpPr txBox="1"/>
            <p:nvPr/>
          </p:nvSpPr>
          <p:spPr>
            <a:xfrm>
              <a:off x="3390898" y="996419"/>
              <a:ext cx="3920493" cy="698268"/>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5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bg1">
                      <a:lumMod val="65000"/>
                    </a:schemeClr>
                  </a:solidFill>
                  <a:effectLst/>
                  <a:uLnTx/>
                  <a:uFillTx/>
                  <a:cs typeface="+mn-ea"/>
                  <a:sym typeface="+mn-lt"/>
                </a:rPr>
                <a:t>The user can demonstrate on a projector or computer, or print the presentation and make it into a film to be used in a wider field</a:t>
              </a:r>
            </a:p>
          </p:txBody>
        </p:sp>
      </p:grpSp>
      <p:sp>
        <p:nvSpPr>
          <p:cNvPr id="65" name="Rectangle: Rounded Corners 13">
            <a:extLst>
              <a:ext uri="{FF2B5EF4-FFF2-40B4-BE49-F238E27FC236}">
                <a16:creationId xmlns:a16="http://schemas.microsoft.com/office/drawing/2014/main" id="{58286672-857F-41A5-95F9-034A17E8400E}"/>
              </a:ext>
            </a:extLst>
          </p:cNvPr>
          <p:cNvSpPr/>
          <p:nvPr/>
        </p:nvSpPr>
        <p:spPr>
          <a:xfrm>
            <a:off x="809786" y="4455183"/>
            <a:ext cx="360000" cy="67142"/>
          </a:xfrm>
          <a:prstGeom prst="roundRect">
            <a:avLst>
              <a:gd name="adj" fmla="val 50000"/>
            </a:avLst>
          </a:prstGeom>
          <a:solidFill>
            <a:srgbClr val="2BC2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cs typeface="+mn-ea"/>
              <a:sym typeface="+mn-lt"/>
            </a:endParaRPr>
          </a:p>
        </p:txBody>
      </p:sp>
      <p:sp>
        <p:nvSpPr>
          <p:cNvPr id="66" name="Rectangle 14">
            <a:extLst>
              <a:ext uri="{FF2B5EF4-FFF2-40B4-BE49-F238E27FC236}">
                <a16:creationId xmlns:a16="http://schemas.microsoft.com/office/drawing/2014/main" id="{F6D055A0-9075-4A09-B0D4-550414F4A99B}"/>
              </a:ext>
            </a:extLst>
          </p:cNvPr>
          <p:cNvSpPr/>
          <p:nvPr/>
        </p:nvSpPr>
        <p:spPr>
          <a:xfrm>
            <a:off x="713731" y="3158746"/>
            <a:ext cx="3379878" cy="1200329"/>
          </a:xfrm>
          <a:prstGeom prst="rect">
            <a:avLst/>
          </a:prstGeom>
        </p:spPr>
        <p:txBody>
          <a:bodyPr wrap="square">
            <a:spAutoFit/>
          </a:bodyPr>
          <a:lstStyle/>
          <a:p>
            <a:r>
              <a:rPr lang="en-US" sz="3600" dirty="0">
                <a:solidFill>
                  <a:prstClr val="black">
                    <a:lumMod val="65000"/>
                    <a:lumOff val="35000"/>
                  </a:prstClr>
                </a:solidFill>
                <a:cs typeface="+mn-ea"/>
                <a:sym typeface="+mn-lt"/>
              </a:rPr>
              <a:t>Central America map</a:t>
            </a:r>
          </a:p>
        </p:txBody>
      </p:sp>
    </p:spTree>
    <p:extLst>
      <p:ext uri="{BB962C8B-B14F-4D97-AF65-F5344CB8AC3E}">
        <p14:creationId xmlns:p14="http://schemas.microsoft.com/office/powerpoint/2010/main" val="3310247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1000" fill="hold"/>
                                        <p:tgtEl>
                                          <p:spTgt spid="61"/>
                                        </p:tgtEl>
                                        <p:attrNameLst>
                                          <p:attrName>ppt_w</p:attrName>
                                        </p:attrNameLst>
                                      </p:cBhvr>
                                      <p:tavLst>
                                        <p:tav tm="0">
                                          <p:val>
                                            <p:strVal val="#ppt_w*0.70"/>
                                          </p:val>
                                        </p:tav>
                                        <p:tav tm="100000">
                                          <p:val>
                                            <p:strVal val="#ppt_w"/>
                                          </p:val>
                                        </p:tav>
                                      </p:tavLst>
                                    </p:anim>
                                    <p:anim calcmode="lin" valueType="num">
                                      <p:cBhvr>
                                        <p:cTn id="8" dur="1000" fill="hold"/>
                                        <p:tgtEl>
                                          <p:spTgt spid="61"/>
                                        </p:tgtEl>
                                        <p:attrNameLst>
                                          <p:attrName>ppt_h</p:attrName>
                                        </p:attrNameLst>
                                      </p:cBhvr>
                                      <p:tavLst>
                                        <p:tav tm="0">
                                          <p:val>
                                            <p:strVal val="#ppt_h"/>
                                          </p:val>
                                        </p:tav>
                                        <p:tav tm="100000">
                                          <p:val>
                                            <p:strVal val="#ppt_h"/>
                                          </p:val>
                                        </p:tav>
                                      </p:tavLst>
                                    </p:anim>
                                    <p:animEffect transition="in" filter="fade">
                                      <p:cBhvr>
                                        <p:cTn id="9" dur="1000"/>
                                        <p:tgtEl>
                                          <p:spTgt spid="61"/>
                                        </p:tgtEl>
                                      </p:cBhvr>
                                    </p:animEffect>
                                  </p:childTnLst>
                                </p:cTn>
                              </p:par>
                            </p:childTnLst>
                          </p:cTn>
                        </p:par>
                        <p:par>
                          <p:cTn id="10" fill="hold">
                            <p:stCondLst>
                              <p:cond delay="1000"/>
                            </p:stCondLst>
                            <p:childTnLst>
                              <p:par>
                                <p:cTn id="11" presetID="17"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ppt_h/2"/>
                                          </p:val>
                                        </p:tav>
                                        <p:tav tm="100000">
                                          <p:val>
                                            <p:strVal val="#ppt_y"/>
                                          </p:val>
                                        </p:tav>
                                      </p:tavLst>
                                    </p:anim>
                                    <p:anim calcmode="lin" valueType="num">
                                      <p:cBhvr>
                                        <p:cTn id="15" dur="500" fill="hold"/>
                                        <p:tgtEl>
                                          <p:spTgt spid="4"/>
                                        </p:tgtEl>
                                        <p:attrNameLst>
                                          <p:attrName>ppt_w</p:attrName>
                                        </p:attrNameLst>
                                      </p:cBhvr>
                                      <p:tavLst>
                                        <p:tav tm="0">
                                          <p:val>
                                            <p:strVal val="#ppt_w"/>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55"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strVal val="#ppt_w*0.70"/>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Effect transition="in" filter="fade">
                                      <p:cBhvr>
                                        <p:cTn id="22" dur="1000"/>
                                        <p:tgtEl>
                                          <p:spTgt spid="2"/>
                                        </p:tgtEl>
                                      </p:cBhvr>
                                    </p:animEffect>
                                  </p:childTnLst>
                                </p:cTn>
                              </p:par>
                            </p:childTnLst>
                          </p:cTn>
                        </p:par>
                        <p:par>
                          <p:cTn id="23" fill="hold">
                            <p:stCondLst>
                              <p:cond delay="2500"/>
                            </p:stCondLst>
                            <p:childTnLst>
                              <p:par>
                                <p:cTn id="24" presetID="55"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strVal val="#ppt_w*0.70"/>
                                          </p:val>
                                        </p:tav>
                                        <p:tav tm="100000">
                                          <p:val>
                                            <p:strVal val="#ppt_w"/>
                                          </p:val>
                                        </p:tav>
                                      </p:tavLst>
                                    </p:anim>
                                    <p:anim calcmode="lin" valueType="num">
                                      <p:cBhvr>
                                        <p:cTn id="27" dur="1000" fill="hold"/>
                                        <p:tgtEl>
                                          <p:spTgt spid="3"/>
                                        </p:tgtEl>
                                        <p:attrNameLst>
                                          <p:attrName>ppt_h</p:attrName>
                                        </p:attrNameLst>
                                      </p:cBhvr>
                                      <p:tavLst>
                                        <p:tav tm="0">
                                          <p:val>
                                            <p:strVal val="#ppt_h"/>
                                          </p:val>
                                        </p:tav>
                                        <p:tav tm="100000">
                                          <p:val>
                                            <p:strVal val="#ppt_h"/>
                                          </p:val>
                                        </p:tav>
                                      </p:tavLst>
                                    </p:anim>
                                    <p:animEffect transition="in" filter="fade">
                                      <p:cBhvr>
                                        <p:cTn id="28" dur="1000"/>
                                        <p:tgtEl>
                                          <p:spTgt spid="3"/>
                                        </p:tgtEl>
                                      </p:cBhvr>
                                    </p:animEffect>
                                  </p:childTnLst>
                                </p:cTn>
                              </p:par>
                            </p:childTnLst>
                          </p:cTn>
                        </p:par>
                        <p:par>
                          <p:cTn id="29" fill="hold">
                            <p:stCondLst>
                              <p:cond delay="3500"/>
                            </p:stCondLst>
                            <p:childTnLst>
                              <p:par>
                                <p:cTn id="30" presetID="2" presetClass="entr" presetSubtype="8" decel="100000" fill="hold" grpId="0" nodeType="afterEffect">
                                  <p:stCondLst>
                                    <p:cond delay="0"/>
                                  </p:stCondLst>
                                  <p:childTnLst>
                                    <p:set>
                                      <p:cBhvr>
                                        <p:cTn id="31" dur="1" fill="hold">
                                          <p:stCondLst>
                                            <p:cond delay="0"/>
                                          </p:stCondLst>
                                        </p:cTn>
                                        <p:tgtEl>
                                          <p:spTgt spid="66"/>
                                        </p:tgtEl>
                                        <p:attrNameLst>
                                          <p:attrName>style.visibility</p:attrName>
                                        </p:attrNameLst>
                                      </p:cBhvr>
                                      <p:to>
                                        <p:strVal val="visible"/>
                                      </p:to>
                                    </p:set>
                                    <p:anim calcmode="lin" valueType="num">
                                      <p:cBhvr additive="base">
                                        <p:cTn id="32" dur="750" fill="hold"/>
                                        <p:tgtEl>
                                          <p:spTgt spid="66"/>
                                        </p:tgtEl>
                                        <p:attrNameLst>
                                          <p:attrName>ppt_x</p:attrName>
                                        </p:attrNameLst>
                                      </p:cBhvr>
                                      <p:tavLst>
                                        <p:tav tm="0">
                                          <p:val>
                                            <p:strVal val="0-#ppt_w/2"/>
                                          </p:val>
                                        </p:tav>
                                        <p:tav tm="100000">
                                          <p:val>
                                            <p:strVal val="#ppt_x"/>
                                          </p:val>
                                        </p:tav>
                                      </p:tavLst>
                                    </p:anim>
                                    <p:anim calcmode="lin" valueType="num">
                                      <p:cBhvr additive="base">
                                        <p:cTn id="33" dur="750" fill="hold"/>
                                        <p:tgtEl>
                                          <p:spTgt spid="66"/>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250"/>
                                  </p:stCondLst>
                                  <p:childTnLst>
                                    <p:set>
                                      <p:cBhvr>
                                        <p:cTn id="35" dur="1" fill="hold">
                                          <p:stCondLst>
                                            <p:cond delay="0"/>
                                          </p:stCondLst>
                                        </p:cTn>
                                        <p:tgtEl>
                                          <p:spTgt spid="65"/>
                                        </p:tgtEl>
                                        <p:attrNameLst>
                                          <p:attrName>style.visibility</p:attrName>
                                        </p:attrNameLst>
                                      </p:cBhvr>
                                      <p:to>
                                        <p:strVal val="visible"/>
                                      </p:to>
                                    </p:set>
                                    <p:anim calcmode="lin" valueType="num">
                                      <p:cBhvr additive="base">
                                        <p:cTn id="36" dur="750" fill="hold"/>
                                        <p:tgtEl>
                                          <p:spTgt spid="65"/>
                                        </p:tgtEl>
                                        <p:attrNameLst>
                                          <p:attrName>ppt_x</p:attrName>
                                        </p:attrNameLst>
                                      </p:cBhvr>
                                      <p:tavLst>
                                        <p:tav tm="0">
                                          <p:val>
                                            <p:strVal val="0-#ppt_w/2"/>
                                          </p:val>
                                        </p:tav>
                                        <p:tav tm="100000">
                                          <p:val>
                                            <p:strVal val="#ppt_x"/>
                                          </p:val>
                                        </p:tav>
                                      </p:tavLst>
                                    </p:anim>
                                    <p:anim calcmode="lin" valueType="num">
                                      <p:cBhvr additive="base">
                                        <p:cTn id="37" dur="750" fill="hold"/>
                                        <p:tgtEl>
                                          <p:spTgt spid="65"/>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50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750" fill="hold"/>
                                        <p:tgtEl>
                                          <p:spTgt spid="28"/>
                                        </p:tgtEl>
                                        <p:attrNameLst>
                                          <p:attrName>ppt_x</p:attrName>
                                        </p:attrNameLst>
                                      </p:cBhvr>
                                      <p:tavLst>
                                        <p:tav tm="0">
                                          <p:val>
                                            <p:strVal val="0-#ppt_w/2"/>
                                          </p:val>
                                        </p:tav>
                                        <p:tav tm="100000">
                                          <p:val>
                                            <p:strVal val="#ppt_x"/>
                                          </p:val>
                                        </p:tav>
                                      </p:tavLst>
                                    </p:anim>
                                    <p:anim calcmode="lin" valueType="num">
                                      <p:cBhvr additive="base">
                                        <p:cTn id="41" dur="750" fill="hold"/>
                                        <p:tgtEl>
                                          <p:spTgt spid="28"/>
                                        </p:tgtEl>
                                        <p:attrNameLst>
                                          <p:attrName>ppt_y</p:attrName>
                                        </p:attrNameLst>
                                      </p:cBhvr>
                                      <p:tavLst>
                                        <p:tav tm="0">
                                          <p:val>
                                            <p:strVal val="#ppt_y"/>
                                          </p:val>
                                        </p:tav>
                                        <p:tav tm="100000">
                                          <p:val>
                                            <p:strVal val="#ppt_y"/>
                                          </p:val>
                                        </p:tav>
                                      </p:tavLst>
                                    </p:anim>
                                  </p:childTnLst>
                                </p:cTn>
                              </p:par>
                            </p:childTnLst>
                          </p:cTn>
                        </p:par>
                        <p:par>
                          <p:cTn id="42" fill="hold">
                            <p:stCondLst>
                              <p:cond delay="4750"/>
                            </p:stCondLst>
                            <p:childTnLst>
                              <p:par>
                                <p:cTn id="43" presetID="49" presetClass="entr" presetSubtype="0" decel="10000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 calcmode="lin" valueType="num">
                                      <p:cBhvr>
                                        <p:cTn id="47" dur="500" fill="hold"/>
                                        <p:tgtEl>
                                          <p:spTgt spid="29"/>
                                        </p:tgtEl>
                                        <p:attrNameLst>
                                          <p:attrName>style.rotation</p:attrName>
                                        </p:attrNameLst>
                                      </p:cBhvr>
                                      <p:tavLst>
                                        <p:tav tm="0">
                                          <p:val>
                                            <p:fltVal val="360"/>
                                          </p:val>
                                        </p:tav>
                                        <p:tav tm="100000">
                                          <p:val>
                                            <p:fltVal val="0"/>
                                          </p:val>
                                        </p:tav>
                                      </p:tavLst>
                                    </p:anim>
                                    <p:animEffect transition="in" filter="fade">
                                      <p:cBhvr>
                                        <p:cTn id="48" dur="500"/>
                                        <p:tgtEl>
                                          <p:spTgt spid="29"/>
                                        </p:tgtEl>
                                      </p:cBhvr>
                                    </p:animEffect>
                                  </p:childTnLst>
                                </p:cTn>
                              </p:par>
                            </p:childTnLst>
                          </p:cTn>
                        </p:par>
                        <p:par>
                          <p:cTn id="49" fill="hold">
                            <p:stCondLst>
                              <p:cond delay="5250"/>
                            </p:stCondLst>
                            <p:childTnLst>
                              <p:par>
                                <p:cTn id="50" presetID="49" presetClass="entr" presetSubtype="0" decel="100000"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 calcmode="lin" valueType="num">
                                      <p:cBhvr>
                                        <p:cTn id="54" dur="500" fill="hold"/>
                                        <p:tgtEl>
                                          <p:spTgt spid="62"/>
                                        </p:tgtEl>
                                        <p:attrNameLst>
                                          <p:attrName>style.rotation</p:attrName>
                                        </p:attrNameLst>
                                      </p:cBhvr>
                                      <p:tavLst>
                                        <p:tav tm="0">
                                          <p:val>
                                            <p:fltVal val="360"/>
                                          </p:val>
                                        </p:tav>
                                        <p:tav tm="100000">
                                          <p:val>
                                            <p:fltVal val="0"/>
                                          </p:val>
                                        </p:tav>
                                      </p:tavLst>
                                    </p:anim>
                                    <p:animEffect transition="in" filter="fade">
                                      <p:cBhvr>
                                        <p:cTn id="5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28" grpId="0"/>
      <p:bldP spid="29" grpId="0" animBg="1"/>
      <p:bldP spid="65" grpId="0" animBg="1"/>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4">
            <a:extLst>
              <a:ext uri="{FF2B5EF4-FFF2-40B4-BE49-F238E27FC236}">
                <a16:creationId xmlns:a16="http://schemas.microsoft.com/office/drawing/2014/main" id="{30717D97-3696-4C78-8846-A4F4C1E6601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V="1">
            <a:off x="0" y="1989764"/>
            <a:ext cx="2914020" cy="4868233"/>
          </a:xfrm>
          <a:custGeom>
            <a:avLst/>
            <a:gdLst>
              <a:gd name="connsiteX0" fmla="*/ 0 w 2914020"/>
              <a:gd name="connsiteY0" fmla="*/ 0 h 4868235"/>
              <a:gd name="connsiteX1" fmla="*/ 2887624 w 2914020"/>
              <a:gd name="connsiteY1" fmla="*/ 0 h 4868235"/>
              <a:gd name="connsiteX2" fmla="*/ 2887567 w 2914020"/>
              <a:gd name="connsiteY2" fmla="*/ 12592 h 4868235"/>
              <a:gd name="connsiteX3" fmla="*/ 2889081 w 2914020"/>
              <a:gd name="connsiteY3" fmla="*/ 350009 h 4868235"/>
              <a:gd name="connsiteX4" fmla="*/ 2892860 w 2914020"/>
              <a:gd name="connsiteY4" fmla="*/ 662829 h 4868235"/>
              <a:gd name="connsiteX5" fmla="*/ 2897393 w 2914020"/>
              <a:gd name="connsiteY5" fmla="*/ 950288 h 4868235"/>
              <a:gd name="connsiteX6" fmla="*/ 2902685 w 2914020"/>
              <a:gd name="connsiteY6" fmla="*/ 1215455 h 4868235"/>
              <a:gd name="connsiteX7" fmla="*/ 2907218 w 2914020"/>
              <a:gd name="connsiteY7" fmla="*/ 1459100 h 4868235"/>
              <a:gd name="connsiteX8" fmla="*/ 2911754 w 2914020"/>
              <a:gd name="connsiteY8" fmla="*/ 1681227 h 4868235"/>
              <a:gd name="connsiteX9" fmla="*/ 2914020 w 2914020"/>
              <a:gd name="connsiteY9" fmla="*/ 1885677 h 4868235"/>
              <a:gd name="connsiteX10" fmla="*/ 2913263 w 2914020"/>
              <a:gd name="connsiteY10" fmla="*/ 2073213 h 4868235"/>
              <a:gd name="connsiteX11" fmla="*/ 2910241 w 2914020"/>
              <a:gd name="connsiteY11" fmla="*/ 2243843 h 4868235"/>
              <a:gd name="connsiteX12" fmla="*/ 2902685 w 2914020"/>
              <a:gd name="connsiteY12" fmla="*/ 2399100 h 4868235"/>
              <a:gd name="connsiteX13" fmla="*/ 2890590 w 2914020"/>
              <a:gd name="connsiteY13" fmla="*/ 2541293 h 4868235"/>
              <a:gd name="connsiteX14" fmla="*/ 2872453 w 2914020"/>
              <a:gd name="connsiteY14" fmla="*/ 2671185 h 4868235"/>
              <a:gd name="connsiteX15" fmla="*/ 2848267 w 2914020"/>
              <a:gd name="connsiteY15" fmla="*/ 2790318 h 4868235"/>
              <a:gd name="connsiteX16" fmla="*/ 2816521 w 2914020"/>
              <a:gd name="connsiteY16" fmla="*/ 2900231 h 4868235"/>
              <a:gd name="connsiteX17" fmla="*/ 2777221 w 2914020"/>
              <a:gd name="connsiteY17" fmla="*/ 3001686 h 4868235"/>
              <a:gd name="connsiteX18" fmla="*/ 2729608 w 2914020"/>
              <a:gd name="connsiteY18" fmla="*/ 3096223 h 4868235"/>
              <a:gd name="connsiteX19" fmla="*/ 2672167 w 2914020"/>
              <a:gd name="connsiteY19" fmla="*/ 3185379 h 4868235"/>
              <a:gd name="connsiteX20" fmla="*/ 2604144 w 2914020"/>
              <a:gd name="connsiteY20" fmla="*/ 3270696 h 4868235"/>
              <a:gd name="connsiteX21" fmla="*/ 2526299 w 2914020"/>
              <a:gd name="connsiteY21" fmla="*/ 3352938 h 4868235"/>
              <a:gd name="connsiteX22" fmla="*/ 2435603 w 2914020"/>
              <a:gd name="connsiteY22" fmla="*/ 3432871 h 4868235"/>
              <a:gd name="connsiteX23" fmla="*/ 2332815 w 2914020"/>
              <a:gd name="connsiteY23" fmla="*/ 3514341 h 4868235"/>
              <a:gd name="connsiteX24" fmla="*/ 2217179 w 2914020"/>
              <a:gd name="connsiteY24" fmla="*/ 3595815 h 4868235"/>
              <a:gd name="connsiteX25" fmla="*/ 2086426 w 2914020"/>
              <a:gd name="connsiteY25" fmla="*/ 3680360 h 4868235"/>
              <a:gd name="connsiteX26" fmla="*/ 1942071 w 2914020"/>
              <a:gd name="connsiteY26" fmla="*/ 3768749 h 4868235"/>
              <a:gd name="connsiteX27" fmla="*/ 1781086 w 2914020"/>
              <a:gd name="connsiteY27" fmla="*/ 3861749 h 4868235"/>
              <a:gd name="connsiteX28" fmla="*/ 1604233 w 2914020"/>
              <a:gd name="connsiteY28" fmla="*/ 3961668 h 4868235"/>
              <a:gd name="connsiteX29" fmla="*/ 1409992 w 2914020"/>
              <a:gd name="connsiteY29" fmla="*/ 4070042 h 4868235"/>
              <a:gd name="connsiteX30" fmla="*/ 1199128 w 2914020"/>
              <a:gd name="connsiteY30" fmla="*/ 4187639 h 4868235"/>
              <a:gd name="connsiteX31" fmla="*/ 967853 w 2914020"/>
              <a:gd name="connsiteY31" fmla="*/ 4315995 h 4868235"/>
              <a:gd name="connsiteX32" fmla="*/ 718444 w 2914020"/>
              <a:gd name="connsiteY32" fmla="*/ 4455109 h 4868235"/>
              <a:gd name="connsiteX33" fmla="*/ 447869 w 2914020"/>
              <a:gd name="connsiteY33" fmla="*/ 4608062 h 4868235"/>
              <a:gd name="connsiteX34" fmla="*/ 157643 w 2914020"/>
              <a:gd name="connsiteY34" fmla="*/ 4776388 h 4868235"/>
              <a:gd name="connsiteX35" fmla="*/ 1 w 2914020"/>
              <a:gd name="connsiteY35" fmla="*/ 4868235 h 4868235"/>
              <a:gd name="connsiteX36" fmla="*/ 1 w 2914020"/>
              <a:gd name="connsiteY36" fmla="*/ 12592 h 4868235"/>
              <a:gd name="connsiteX37" fmla="*/ 0 w 2914020"/>
              <a:gd name="connsiteY37" fmla="*/ 12592 h 486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914020" h="4868235">
                <a:moveTo>
                  <a:pt x="0" y="0"/>
                </a:moveTo>
                <a:lnTo>
                  <a:pt x="2887624" y="0"/>
                </a:lnTo>
                <a:lnTo>
                  <a:pt x="2887567" y="12592"/>
                </a:lnTo>
                <a:lnTo>
                  <a:pt x="2889081" y="350009"/>
                </a:lnTo>
                <a:lnTo>
                  <a:pt x="2892860" y="662829"/>
                </a:lnTo>
                <a:lnTo>
                  <a:pt x="2897393" y="950288"/>
                </a:lnTo>
                <a:lnTo>
                  <a:pt x="2902685" y="1215455"/>
                </a:lnTo>
                <a:lnTo>
                  <a:pt x="2907218" y="1459100"/>
                </a:lnTo>
                <a:lnTo>
                  <a:pt x="2911754" y="1681227"/>
                </a:lnTo>
                <a:lnTo>
                  <a:pt x="2914020" y="1885677"/>
                </a:lnTo>
                <a:lnTo>
                  <a:pt x="2913263" y="2073213"/>
                </a:lnTo>
                <a:lnTo>
                  <a:pt x="2910241" y="2243843"/>
                </a:lnTo>
                <a:lnTo>
                  <a:pt x="2902685" y="2399100"/>
                </a:lnTo>
                <a:lnTo>
                  <a:pt x="2890590" y="2541293"/>
                </a:lnTo>
                <a:lnTo>
                  <a:pt x="2872453" y="2671185"/>
                </a:lnTo>
                <a:lnTo>
                  <a:pt x="2848267" y="2790318"/>
                </a:lnTo>
                <a:lnTo>
                  <a:pt x="2816521" y="2900231"/>
                </a:lnTo>
                <a:lnTo>
                  <a:pt x="2777221" y="3001686"/>
                </a:lnTo>
                <a:lnTo>
                  <a:pt x="2729608" y="3096223"/>
                </a:lnTo>
                <a:lnTo>
                  <a:pt x="2672167" y="3185379"/>
                </a:lnTo>
                <a:lnTo>
                  <a:pt x="2604144" y="3270696"/>
                </a:lnTo>
                <a:lnTo>
                  <a:pt x="2526299" y="3352938"/>
                </a:lnTo>
                <a:lnTo>
                  <a:pt x="2435603" y="3432871"/>
                </a:lnTo>
                <a:lnTo>
                  <a:pt x="2332815" y="3514341"/>
                </a:lnTo>
                <a:lnTo>
                  <a:pt x="2217179" y="3595815"/>
                </a:lnTo>
                <a:lnTo>
                  <a:pt x="2086426" y="3680360"/>
                </a:lnTo>
                <a:lnTo>
                  <a:pt x="1942071" y="3768749"/>
                </a:lnTo>
                <a:lnTo>
                  <a:pt x="1781086" y="3861749"/>
                </a:lnTo>
                <a:lnTo>
                  <a:pt x="1604233" y="3961668"/>
                </a:lnTo>
                <a:lnTo>
                  <a:pt x="1409992" y="4070042"/>
                </a:lnTo>
                <a:lnTo>
                  <a:pt x="1199128" y="4187639"/>
                </a:lnTo>
                <a:lnTo>
                  <a:pt x="967853" y="4315995"/>
                </a:lnTo>
                <a:lnTo>
                  <a:pt x="718444" y="4455109"/>
                </a:lnTo>
                <a:lnTo>
                  <a:pt x="447869" y="4608062"/>
                </a:lnTo>
                <a:lnTo>
                  <a:pt x="157643" y="4776388"/>
                </a:lnTo>
                <a:lnTo>
                  <a:pt x="1" y="4868235"/>
                </a:lnTo>
                <a:lnTo>
                  <a:pt x="1" y="12592"/>
                </a:lnTo>
                <a:lnTo>
                  <a:pt x="0" y="12592"/>
                </a:lnTo>
                <a:close/>
              </a:path>
            </a:pathLst>
          </a:custGeom>
        </p:spPr>
      </p:pic>
      <p:sp>
        <p:nvSpPr>
          <p:cNvPr id="3" name="Freeform 3">
            <a:extLst>
              <a:ext uri="{FF2B5EF4-FFF2-40B4-BE49-F238E27FC236}">
                <a16:creationId xmlns:a16="http://schemas.microsoft.com/office/drawing/2014/main" id="{05D57130-259E-4F89-B12C-EF3C580AE91C}"/>
              </a:ext>
            </a:extLst>
          </p:cNvPr>
          <p:cNvSpPr>
            <a:spLocks/>
          </p:cNvSpPr>
          <p:nvPr/>
        </p:nvSpPr>
        <p:spPr bwMode="auto">
          <a:xfrm flipV="1">
            <a:off x="0" y="1989765"/>
            <a:ext cx="2914020" cy="4868235"/>
          </a:xfrm>
          <a:custGeom>
            <a:avLst/>
            <a:gdLst>
              <a:gd name="connsiteX0" fmla="*/ 0 w 2914020"/>
              <a:gd name="connsiteY0" fmla="*/ 0 h 4868235"/>
              <a:gd name="connsiteX1" fmla="*/ 2887624 w 2914020"/>
              <a:gd name="connsiteY1" fmla="*/ 0 h 4868235"/>
              <a:gd name="connsiteX2" fmla="*/ 2887567 w 2914020"/>
              <a:gd name="connsiteY2" fmla="*/ 12592 h 4868235"/>
              <a:gd name="connsiteX3" fmla="*/ 2889081 w 2914020"/>
              <a:gd name="connsiteY3" fmla="*/ 350009 h 4868235"/>
              <a:gd name="connsiteX4" fmla="*/ 2892860 w 2914020"/>
              <a:gd name="connsiteY4" fmla="*/ 662829 h 4868235"/>
              <a:gd name="connsiteX5" fmla="*/ 2897393 w 2914020"/>
              <a:gd name="connsiteY5" fmla="*/ 950288 h 4868235"/>
              <a:gd name="connsiteX6" fmla="*/ 2902685 w 2914020"/>
              <a:gd name="connsiteY6" fmla="*/ 1215455 h 4868235"/>
              <a:gd name="connsiteX7" fmla="*/ 2907218 w 2914020"/>
              <a:gd name="connsiteY7" fmla="*/ 1459100 h 4868235"/>
              <a:gd name="connsiteX8" fmla="*/ 2911754 w 2914020"/>
              <a:gd name="connsiteY8" fmla="*/ 1681227 h 4868235"/>
              <a:gd name="connsiteX9" fmla="*/ 2914020 w 2914020"/>
              <a:gd name="connsiteY9" fmla="*/ 1885677 h 4868235"/>
              <a:gd name="connsiteX10" fmla="*/ 2913263 w 2914020"/>
              <a:gd name="connsiteY10" fmla="*/ 2073213 h 4868235"/>
              <a:gd name="connsiteX11" fmla="*/ 2910241 w 2914020"/>
              <a:gd name="connsiteY11" fmla="*/ 2243843 h 4868235"/>
              <a:gd name="connsiteX12" fmla="*/ 2902685 w 2914020"/>
              <a:gd name="connsiteY12" fmla="*/ 2399100 h 4868235"/>
              <a:gd name="connsiteX13" fmla="*/ 2890590 w 2914020"/>
              <a:gd name="connsiteY13" fmla="*/ 2541293 h 4868235"/>
              <a:gd name="connsiteX14" fmla="*/ 2872453 w 2914020"/>
              <a:gd name="connsiteY14" fmla="*/ 2671185 h 4868235"/>
              <a:gd name="connsiteX15" fmla="*/ 2848267 w 2914020"/>
              <a:gd name="connsiteY15" fmla="*/ 2790318 h 4868235"/>
              <a:gd name="connsiteX16" fmla="*/ 2816521 w 2914020"/>
              <a:gd name="connsiteY16" fmla="*/ 2900231 h 4868235"/>
              <a:gd name="connsiteX17" fmla="*/ 2777221 w 2914020"/>
              <a:gd name="connsiteY17" fmla="*/ 3001686 h 4868235"/>
              <a:gd name="connsiteX18" fmla="*/ 2729608 w 2914020"/>
              <a:gd name="connsiteY18" fmla="*/ 3096223 h 4868235"/>
              <a:gd name="connsiteX19" fmla="*/ 2672167 w 2914020"/>
              <a:gd name="connsiteY19" fmla="*/ 3185379 h 4868235"/>
              <a:gd name="connsiteX20" fmla="*/ 2604144 w 2914020"/>
              <a:gd name="connsiteY20" fmla="*/ 3270696 h 4868235"/>
              <a:gd name="connsiteX21" fmla="*/ 2526299 w 2914020"/>
              <a:gd name="connsiteY21" fmla="*/ 3352938 h 4868235"/>
              <a:gd name="connsiteX22" fmla="*/ 2435603 w 2914020"/>
              <a:gd name="connsiteY22" fmla="*/ 3432871 h 4868235"/>
              <a:gd name="connsiteX23" fmla="*/ 2332815 w 2914020"/>
              <a:gd name="connsiteY23" fmla="*/ 3514341 h 4868235"/>
              <a:gd name="connsiteX24" fmla="*/ 2217179 w 2914020"/>
              <a:gd name="connsiteY24" fmla="*/ 3595815 h 4868235"/>
              <a:gd name="connsiteX25" fmla="*/ 2086426 w 2914020"/>
              <a:gd name="connsiteY25" fmla="*/ 3680360 h 4868235"/>
              <a:gd name="connsiteX26" fmla="*/ 1942071 w 2914020"/>
              <a:gd name="connsiteY26" fmla="*/ 3768749 h 4868235"/>
              <a:gd name="connsiteX27" fmla="*/ 1781086 w 2914020"/>
              <a:gd name="connsiteY27" fmla="*/ 3861749 h 4868235"/>
              <a:gd name="connsiteX28" fmla="*/ 1604233 w 2914020"/>
              <a:gd name="connsiteY28" fmla="*/ 3961668 h 4868235"/>
              <a:gd name="connsiteX29" fmla="*/ 1409992 w 2914020"/>
              <a:gd name="connsiteY29" fmla="*/ 4070042 h 4868235"/>
              <a:gd name="connsiteX30" fmla="*/ 1199128 w 2914020"/>
              <a:gd name="connsiteY30" fmla="*/ 4187639 h 4868235"/>
              <a:gd name="connsiteX31" fmla="*/ 967853 w 2914020"/>
              <a:gd name="connsiteY31" fmla="*/ 4315995 h 4868235"/>
              <a:gd name="connsiteX32" fmla="*/ 718444 w 2914020"/>
              <a:gd name="connsiteY32" fmla="*/ 4455109 h 4868235"/>
              <a:gd name="connsiteX33" fmla="*/ 447869 w 2914020"/>
              <a:gd name="connsiteY33" fmla="*/ 4608062 h 4868235"/>
              <a:gd name="connsiteX34" fmla="*/ 157643 w 2914020"/>
              <a:gd name="connsiteY34" fmla="*/ 4776388 h 4868235"/>
              <a:gd name="connsiteX35" fmla="*/ 1 w 2914020"/>
              <a:gd name="connsiteY35" fmla="*/ 4868235 h 4868235"/>
              <a:gd name="connsiteX36" fmla="*/ 1 w 2914020"/>
              <a:gd name="connsiteY36" fmla="*/ 12592 h 4868235"/>
              <a:gd name="connsiteX37" fmla="*/ 0 w 2914020"/>
              <a:gd name="connsiteY37" fmla="*/ 12592 h 4868235"/>
              <a:gd name="connsiteX38" fmla="*/ 0 w 2914020"/>
              <a:gd name="connsiteY38" fmla="*/ 0 h 486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914020" h="4868235">
                <a:moveTo>
                  <a:pt x="0" y="0"/>
                </a:moveTo>
                <a:lnTo>
                  <a:pt x="2887624" y="0"/>
                </a:lnTo>
                <a:lnTo>
                  <a:pt x="2887567" y="12592"/>
                </a:lnTo>
                <a:lnTo>
                  <a:pt x="2889081" y="350009"/>
                </a:lnTo>
                <a:lnTo>
                  <a:pt x="2892860" y="662829"/>
                </a:lnTo>
                <a:lnTo>
                  <a:pt x="2897393" y="950288"/>
                </a:lnTo>
                <a:lnTo>
                  <a:pt x="2902685" y="1215455"/>
                </a:lnTo>
                <a:lnTo>
                  <a:pt x="2907218" y="1459100"/>
                </a:lnTo>
                <a:lnTo>
                  <a:pt x="2911754" y="1681227"/>
                </a:lnTo>
                <a:lnTo>
                  <a:pt x="2914020" y="1885677"/>
                </a:lnTo>
                <a:lnTo>
                  <a:pt x="2913263" y="2073213"/>
                </a:lnTo>
                <a:lnTo>
                  <a:pt x="2910241" y="2243843"/>
                </a:lnTo>
                <a:lnTo>
                  <a:pt x="2902685" y="2399100"/>
                </a:lnTo>
                <a:lnTo>
                  <a:pt x="2890590" y="2541293"/>
                </a:lnTo>
                <a:lnTo>
                  <a:pt x="2872453" y="2671185"/>
                </a:lnTo>
                <a:lnTo>
                  <a:pt x="2848267" y="2790318"/>
                </a:lnTo>
                <a:lnTo>
                  <a:pt x="2816521" y="2900231"/>
                </a:lnTo>
                <a:lnTo>
                  <a:pt x="2777221" y="3001686"/>
                </a:lnTo>
                <a:lnTo>
                  <a:pt x="2729608" y="3096223"/>
                </a:lnTo>
                <a:lnTo>
                  <a:pt x="2672167" y="3185379"/>
                </a:lnTo>
                <a:lnTo>
                  <a:pt x="2604144" y="3270696"/>
                </a:lnTo>
                <a:lnTo>
                  <a:pt x="2526299" y="3352938"/>
                </a:lnTo>
                <a:lnTo>
                  <a:pt x="2435603" y="3432871"/>
                </a:lnTo>
                <a:lnTo>
                  <a:pt x="2332815" y="3514341"/>
                </a:lnTo>
                <a:lnTo>
                  <a:pt x="2217179" y="3595815"/>
                </a:lnTo>
                <a:lnTo>
                  <a:pt x="2086426" y="3680360"/>
                </a:lnTo>
                <a:lnTo>
                  <a:pt x="1942071" y="3768749"/>
                </a:lnTo>
                <a:lnTo>
                  <a:pt x="1781086" y="3861749"/>
                </a:lnTo>
                <a:lnTo>
                  <a:pt x="1604233" y="3961668"/>
                </a:lnTo>
                <a:lnTo>
                  <a:pt x="1409992" y="4070042"/>
                </a:lnTo>
                <a:lnTo>
                  <a:pt x="1199128" y="4187639"/>
                </a:lnTo>
                <a:lnTo>
                  <a:pt x="967853" y="4315995"/>
                </a:lnTo>
                <a:lnTo>
                  <a:pt x="718444" y="4455109"/>
                </a:lnTo>
                <a:lnTo>
                  <a:pt x="447869" y="4608062"/>
                </a:lnTo>
                <a:lnTo>
                  <a:pt x="157643" y="4776388"/>
                </a:lnTo>
                <a:lnTo>
                  <a:pt x="1" y="4868235"/>
                </a:lnTo>
                <a:lnTo>
                  <a:pt x="1" y="12592"/>
                </a:lnTo>
                <a:lnTo>
                  <a:pt x="0" y="12592"/>
                </a:lnTo>
                <a:lnTo>
                  <a:pt x="0" y="0"/>
                </a:lnTo>
                <a:close/>
              </a:path>
            </a:pathLst>
          </a:custGeom>
          <a:gradFill>
            <a:gsLst>
              <a:gs pos="100000">
                <a:srgbClr val="00BCD4">
                  <a:alpha val="0"/>
                </a:srgbClr>
              </a:gs>
              <a:gs pos="0">
                <a:srgbClr val="3488C6"/>
              </a:gs>
            </a:gsLst>
            <a:lin ang="5400000" scaled="1"/>
          </a:gra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cs typeface="+mn-ea"/>
              <a:sym typeface="+mn-lt"/>
            </a:endParaRPr>
          </a:p>
        </p:txBody>
      </p:sp>
      <p:grpSp>
        <p:nvGrpSpPr>
          <p:cNvPr id="4" name="组合 3">
            <a:extLst>
              <a:ext uri="{FF2B5EF4-FFF2-40B4-BE49-F238E27FC236}">
                <a16:creationId xmlns:a16="http://schemas.microsoft.com/office/drawing/2014/main" id="{D29A4CDC-109A-4361-A95C-146AC2BB7AB7}"/>
              </a:ext>
            </a:extLst>
          </p:cNvPr>
          <p:cNvGrpSpPr/>
          <p:nvPr/>
        </p:nvGrpSpPr>
        <p:grpSpPr>
          <a:xfrm>
            <a:off x="961512" y="795243"/>
            <a:ext cx="3920950" cy="1192972"/>
            <a:chOff x="3390441" y="501715"/>
            <a:chExt cx="3920950" cy="1192972"/>
          </a:xfrm>
        </p:grpSpPr>
        <p:sp>
          <p:nvSpPr>
            <p:cNvPr id="5" name="文本框 4">
              <a:extLst>
                <a:ext uri="{FF2B5EF4-FFF2-40B4-BE49-F238E27FC236}">
                  <a16:creationId xmlns:a16="http://schemas.microsoft.com/office/drawing/2014/main" id="{08EA2C1F-2539-4404-A048-20B3FDE18024}"/>
                </a:ext>
              </a:extLst>
            </p:cNvPr>
            <p:cNvSpPr txBox="1"/>
            <p:nvPr/>
          </p:nvSpPr>
          <p:spPr>
            <a:xfrm>
              <a:off x="3390441" y="501715"/>
              <a:ext cx="2236510" cy="584775"/>
            </a:xfrm>
            <a:prstGeom prst="rect">
              <a:avLst/>
            </a:prstGeom>
            <a:noFill/>
          </p:spPr>
          <p:txBody>
            <a:bodyPr wrap="none" rtlCol="0">
              <a:spAutoFit/>
              <a:scene3d>
                <a:camera prst="orthographicFront"/>
                <a:lightRig rig="threePt" dir="t"/>
              </a:scene3d>
              <a:sp3d contourW="12700"/>
            </a:bodyPr>
            <a:lstStyle/>
            <a:p>
              <a:pPr lvl="0">
                <a:defRPr/>
              </a:pPr>
              <a:r>
                <a:rPr lang="zh-CN" altLang="en-US" sz="3200" dirty="0">
                  <a:solidFill>
                    <a:srgbClr val="00BCD4"/>
                  </a:solidFill>
                  <a:cs typeface="+mn-ea"/>
                  <a:sym typeface="+mn-lt"/>
                </a:rPr>
                <a:t>market share</a:t>
              </a:r>
            </a:p>
          </p:txBody>
        </p:sp>
        <p:sp>
          <p:nvSpPr>
            <p:cNvPr id="6" name="文本框 5">
              <a:extLst>
                <a:ext uri="{FF2B5EF4-FFF2-40B4-BE49-F238E27FC236}">
                  <a16:creationId xmlns:a16="http://schemas.microsoft.com/office/drawing/2014/main" id="{BE5682F7-DA62-4407-A210-F044D5A1E538}"/>
                </a:ext>
              </a:extLst>
            </p:cNvPr>
            <p:cNvSpPr txBox="1"/>
            <p:nvPr/>
          </p:nvSpPr>
          <p:spPr>
            <a:xfrm>
              <a:off x="3390898" y="996419"/>
              <a:ext cx="3920493" cy="698268"/>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5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bg1">
                      <a:lumMod val="65000"/>
                    </a:schemeClr>
                  </a:solidFill>
                  <a:effectLst/>
                  <a:uLnTx/>
                  <a:uFillTx/>
                  <a:cs typeface="+mn-ea"/>
                  <a:sym typeface="+mn-lt"/>
                </a:rPr>
                <a:t>The user can demonstrate on a projector or computer, or print the presentation and make it into a film to be used in a wider field</a:t>
              </a:r>
            </a:p>
          </p:txBody>
        </p:sp>
      </p:grpSp>
      <p:pic>
        <p:nvPicPr>
          <p:cNvPr id="7" name="图片 6">
            <a:extLst>
              <a:ext uri="{FF2B5EF4-FFF2-40B4-BE49-F238E27FC236}">
                <a16:creationId xmlns:a16="http://schemas.microsoft.com/office/drawing/2014/main" id="{11AE6A43-3B3A-45AC-A73E-59BB94F02F90}"/>
              </a:ext>
            </a:extLst>
          </p:cNvPr>
          <p:cNvPicPr>
            <a:picLocks noChangeAspect="1"/>
          </p:cNvPicPr>
          <p:nvPr/>
        </p:nvPicPr>
        <p:blipFill>
          <a:blip r:embed="rId4" cstate="screen">
            <a:graysc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a:xfrm>
            <a:off x="5555768" y="5994953"/>
            <a:ext cx="2880079" cy="527581"/>
          </a:xfrm>
          <a:custGeom>
            <a:avLst/>
            <a:gdLst>
              <a:gd name="connsiteX0" fmla="*/ 0 w 10240317"/>
              <a:gd name="connsiteY0" fmla="*/ 0 h 527581"/>
              <a:gd name="connsiteX1" fmla="*/ 244142 w 10240317"/>
              <a:gd name="connsiteY1" fmla="*/ 0 h 527581"/>
              <a:gd name="connsiteX2" fmla="*/ 244142 w 10240317"/>
              <a:gd name="connsiteY2" fmla="*/ 274987 h 527581"/>
              <a:gd name="connsiteX3" fmla="*/ 10240317 w 10240317"/>
              <a:gd name="connsiteY3" fmla="*/ 274987 h 527581"/>
              <a:gd name="connsiteX4" fmla="*/ 10240317 w 10240317"/>
              <a:gd name="connsiteY4" fmla="*/ 527581 h 527581"/>
              <a:gd name="connsiteX5" fmla="*/ 0 w 10240317"/>
              <a:gd name="connsiteY5" fmla="*/ 527581 h 52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40317" h="527581">
                <a:moveTo>
                  <a:pt x="0" y="0"/>
                </a:moveTo>
                <a:lnTo>
                  <a:pt x="244142" y="0"/>
                </a:lnTo>
                <a:lnTo>
                  <a:pt x="244142" y="274987"/>
                </a:lnTo>
                <a:lnTo>
                  <a:pt x="10240317" y="274987"/>
                </a:lnTo>
                <a:lnTo>
                  <a:pt x="10240317" y="527581"/>
                </a:lnTo>
                <a:lnTo>
                  <a:pt x="0" y="527581"/>
                </a:lnTo>
                <a:close/>
              </a:path>
            </a:pathLst>
          </a:custGeom>
        </p:spPr>
      </p:pic>
      <p:grpSp>
        <p:nvGrpSpPr>
          <p:cNvPr id="8" name="Group 1">
            <a:extLst>
              <a:ext uri="{FF2B5EF4-FFF2-40B4-BE49-F238E27FC236}">
                <a16:creationId xmlns:a16="http://schemas.microsoft.com/office/drawing/2014/main" id="{D4DE91C8-6031-40AE-9FAB-07B33B3D1FEC}"/>
              </a:ext>
            </a:extLst>
          </p:cNvPr>
          <p:cNvGrpSpPr/>
          <p:nvPr/>
        </p:nvGrpSpPr>
        <p:grpSpPr>
          <a:xfrm>
            <a:off x="4772025" y="1313312"/>
            <a:ext cx="6290652" cy="4852555"/>
            <a:chOff x="6218213" y="1690127"/>
            <a:chExt cx="5318404" cy="3824929"/>
          </a:xfrm>
          <a:effectLst/>
        </p:grpSpPr>
        <p:sp>
          <p:nvSpPr>
            <p:cNvPr id="9" name="Freeform 5">
              <a:extLst>
                <a:ext uri="{FF2B5EF4-FFF2-40B4-BE49-F238E27FC236}">
                  <a16:creationId xmlns:a16="http://schemas.microsoft.com/office/drawing/2014/main" id="{B03E4D13-5060-46BF-BE6B-35384DC3CD62}"/>
                </a:ext>
              </a:extLst>
            </p:cNvPr>
            <p:cNvSpPr>
              <a:spLocks/>
            </p:cNvSpPr>
            <p:nvPr/>
          </p:nvSpPr>
          <p:spPr bwMode="auto">
            <a:xfrm>
              <a:off x="9618156" y="5288965"/>
              <a:ext cx="287631" cy="226091"/>
            </a:xfrm>
            <a:custGeom>
              <a:avLst/>
              <a:gdLst>
                <a:gd name="T0" fmla="*/ 553 w 673"/>
                <a:gd name="T1" fmla="*/ 13 h 550"/>
                <a:gd name="T2" fmla="*/ 520 w 673"/>
                <a:gd name="T3" fmla="*/ 52 h 550"/>
                <a:gd name="T4" fmla="*/ 454 w 673"/>
                <a:gd name="T5" fmla="*/ 35 h 550"/>
                <a:gd name="T6" fmla="*/ 411 w 673"/>
                <a:gd name="T7" fmla="*/ 61 h 550"/>
                <a:gd name="T8" fmla="*/ 358 w 673"/>
                <a:gd name="T9" fmla="*/ 78 h 550"/>
                <a:gd name="T10" fmla="*/ 319 w 673"/>
                <a:gd name="T11" fmla="*/ 70 h 550"/>
                <a:gd name="T12" fmla="*/ 284 w 673"/>
                <a:gd name="T13" fmla="*/ 48 h 550"/>
                <a:gd name="T14" fmla="*/ 260 w 673"/>
                <a:gd name="T15" fmla="*/ 89 h 550"/>
                <a:gd name="T16" fmla="*/ 232 w 673"/>
                <a:gd name="T17" fmla="*/ 111 h 550"/>
                <a:gd name="T18" fmla="*/ 160 w 673"/>
                <a:gd name="T19" fmla="*/ 102 h 550"/>
                <a:gd name="T20" fmla="*/ 175 w 673"/>
                <a:gd name="T21" fmla="*/ 148 h 550"/>
                <a:gd name="T22" fmla="*/ 120 w 673"/>
                <a:gd name="T23" fmla="*/ 185 h 550"/>
                <a:gd name="T24" fmla="*/ 53 w 673"/>
                <a:gd name="T25" fmla="*/ 246 h 550"/>
                <a:gd name="T26" fmla="*/ 20 w 673"/>
                <a:gd name="T27" fmla="*/ 280 h 550"/>
                <a:gd name="T28" fmla="*/ 33 w 673"/>
                <a:gd name="T29" fmla="*/ 317 h 550"/>
                <a:gd name="T30" fmla="*/ 33 w 673"/>
                <a:gd name="T31" fmla="*/ 387 h 550"/>
                <a:gd name="T32" fmla="*/ 55 w 673"/>
                <a:gd name="T33" fmla="*/ 437 h 550"/>
                <a:gd name="T34" fmla="*/ 81 w 673"/>
                <a:gd name="T35" fmla="*/ 476 h 550"/>
                <a:gd name="T36" fmla="*/ 138 w 673"/>
                <a:gd name="T37" fmla="*/ 498 h 550"/>
                <a:gd name="T38" fmla="*/ 219 w 673"/>
                <a:gd name="T39" fmla="*/ 500 h 550"/>
                <a:gd name="T40" fmla="*/ 341 w 673"/>
                <a:gd name="T41" fmla="*/ 534 h 550"/>
                <a:gd name="T42" fmla="*/ 374 w 673"/>
                <a:gd name="T43" fmla="*/ 476 h 550"/>
                <a:gd name="T44" fmla="*/ 459 w 673"/>
                <a:gd name="T45" fmla="*/ 426 h 550"/>
                <a:gd name="T46" fmla="*/ 507 w 673"/>
                <a:gd name="T47" fmla="*/ 395 h 550"/>
                <a:gd name="T48" fmla="*/ 568 w 673"/>
                <a:gd name="T49" fmla="*/ 356 h 550"/>
                <a:gd name="T50" fmla="*/ 551 w 673"/>
                <a:gd name="T51" fmla="*/ 306 h 550"/>
                <a:gd name="T52" fmla="*/ 592 w 673"/>
                <a:gd name="T53" fmla="*/ 272 h 550"/>
                <a:gd name="T54" fmla="*/ 572 w 673"/>
                <a:gd name="T55" fmla="*/ 228 h 550"/>
                <a:gd name="T56" fmla="*/ 633 w 673"/>
                <a:gd name="T57" fmla="*/ 156 h 550"/>
                <a:gd name="T58" fmla="*/ 671 w 673"/>
                <a:gd name="T59" fmla="*/ 124 h 550"/>
                <a:gd name="T60" fmla="*/ 649 w 673"/>
                <a:gd name="T61" fmla="*/ 43 h 550"/>
                <a:gd name="T62" fmla="*/ 590 w 673"/>
                <a:gd name="T63" fmla="*/ 31 h 550"/>
                <a:gd name="T64" fmla="*/ 553 w 673"/>
                <a:gd name="T65" fmla="*/ 13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3" h="550">
                  <a:moveTo>
                    <a:pt x="553" y="13"/>
                  </a:moveTo>
                  <a:cubicBezTo>
                    <a:pt x="553" y="13"/>
                    <a:pt x="540" y="59"/>
                    <a:pt x="520" y="52"/>
                  </a:cubicBezTo>
                  <a:cubicBezTo>
                    <a:pt x="500" y="44"/>
                    <a:pt x="476" y="33"/>
                    <a:pt x="454" y="35"/>
                  </a:cubicBezTo>
                  <a:cubicBezTo>
                    <a:pt x="433" y="37"/>
                    <a:pt x="426" y="46"/>
                    <a:pt x="411" y="61"/>
                  </a:cubicBezTo>
                  <a:cubicBezTo>
                    <a:pt x="395" y="76"/>
                    <a:pt x="378" y="85"/>
                    <a:pt x="358" y="78"/>
                  </a:cubicBezTo>
                  <a:cubicBezTo>
                    <a:pt x="339" y="70"/>
                    <a:pt x="330" y="85"/>
                    <a:pt x="319" y="70"/>
                  </a:cubicBezTo>
                  <a:cubicBezTo>
                    <a:pt x="308" y="55"/>
                    <a:pt x="297" y="35"/>
                    <a:pt x="284" y="48"/>
                  </a:cubicBezTo>
                  <a:cubicBezTo>
                    <a:pt x="271" y="61"/>
                    <a:pt x="258" y="68"/>
                    <a:pt x="260" y="89"/>
                  </a:cubicBezTo>
                  <a:cubicBezTo>
                    <a:pt x="262" y="109"/>
                    <a:pt x="245" y="119"/>
                    <a:pt x="232" y="111"/>
                  </a:cubicBezTo>
                  <a:cubicBezTo>
                    <a:pt x="219" y="104"/>
                    <a:pt x="162" y="83"/>
                    <a:pt x="160" y="102"/>
                  </a:cubicBezTo>
                  <a:cubicBezTo>
                    <a:pt x="157" y="120"/>
                    <a:pt x="194" y="135"/>
                    <a:pt x="175" y="148"/>
                  </a:cubicBezTo>
                  <a:cubicBezTo>
                    <a:pt x="155" y="161"/>
                    <a:pt x="140" y="178"/>
                    <a:pt x="120" y="185"/>
                  </a:cubicBezTo>
                  <a:cubicBezTo>
                    <a:pt x="101" y="193"/>
                    <a:pt x="72" y="230"/>
                    <a:pt x="53" y="246"/>
                  </a:cubicBezTo>
                  <a:cubicBezTo>
                    <a:pt x="33" y="263"/>
                    <a:pt x="0" y="261"/>
                    <a:pt x="20" y="280"/>
                  </a:cubicBezTo>
                  <a:cubicBezTo>
                    <a:pt x="39" y="298"/>
                    <a:pt x="44" y="296"/>
                    <a:pt x="33" y="317"/>
                  </a:cubicBezTo>
                  <a:cubicBezTo>
                    <a:pt x="22" y="337"/>
                    <a:pt x="35" y="371"/>
                    <a:pt x="33" y="387"/>
                  </a:cubicBezTo>
                  <a:cubicBezTo>
                    <a:pt x="31" y="404"/>
                    <a:pt x="48" y="413"/>
                    <a:pt x="55" y="437"/>
                  </a:cubicBezTo>
                  <a:cubicBezTo>
                    <a:pt x="61" y="461"/>
                    <a:pt x="50" y="459"/>
                    <a:pt x="81" y="476"/>
                  </a:cubicBezTo>
                  <a:cubicBezTo>
                    <a:pt x="112" y="493"/>
                    <a:pt x="103" y="484"/>
                    <a:pt x="138" y="498"/>
                  </a:cubicBezTo>
                  <a:cubicBezTo>
                    <a:pt x="173" y="513"/>
                    <a:pt x="197" y="487"/>
                    <a:pt x="219" y="500"/>
                  </a:cubicBezTo>
                  <a:cubicBezTo>
                    <a:pt x="240" y="513"/>
                    <a:pt x="332" y="550"/>
                    <a:pt x="341" y="534"/>
                  </a:cubicBezTo>
                  <a:cubicBezTo>
                    <a:pt x="350" y="517"/>
                    <a:pt x="341" y="476"/>
                    <a:pt x="374" y="476"/>
                  </a:cubicBezTo>
                  <a:cubicBezTo>
                    <a:pt x="406" y="476"/>
                    <a:pt x="452" y="441"/>
                    <a:pt x="459" y="426"/>
                  </a:cubicBezTo>
                  <a:cubicBezTo>
                    <a:pt x="465" y="411"/>
                    <a:pt x="489" y="395"/>
                    <a:pt x="507" y="395"/>
                  </a:cubicBezTo>
                  <a:cubicBezTo>
                    <a:pt x="524" y="395"/>
                    <a:pt x="588" y="371"/>
                    <a:pt x="568" y="356"/>
                  </a:cubicBezTo>
                  <a:cubicBezTo>
                    <a:pt x="548" y="341"/>
                    <a:pt x="531" y="309"/>
                    <a:pt x="551" y="306"/>
                  </a:cubicBezTo>
                  <a:cubicBezTo>
                    <a:pt x="570" y="302"/>
                    <a:pt x="609" y="283"/>
                    <a:pt x="592" y="272"/>
                  </a:cubicBezTo>
                  <a:cubicBezTo>
                    <a:pt x="575" y="261"/>
                    <a:pt x="531" y="267"/>
                    <a:pt x="572" y="228"/>
                  </a:cubicBezTo>
                  <a:cubicBezTo>
                    <a:pt x="614" y="189"/>
                    <a:pt x="609" y="159"/>
                    <a:pt x="633" y="156"/>
                  </a:cubicBezTo>
                  <a:cubicBezTo>
                    <a:pt x="658" y="152"/>
                    <a:pt x="673" y="156"/>
                    <a:pt x="671" y="124"/>
                  </a:cubicBezTo>
                  <a:cubicBezTo>
                    <a:pt x="668" y="93"/>
                    <a:pt x="668" y="52"/>
                    <a:pt x="649" y="43"/>
                  </a:cubicBezTo>
                  <a:cubicBezTo>
                    <a:pt x="629" y="33"/>
                    <a:pt x="599" y="41"/>
                    <a:pt x="590" y="31"/>
                  </a:cubicBezTo>
                  <a:cubicBezTo>
                    <a:pt x="581" y="22"/>
                    <a:pt x="555" y="0"/>
                    <a:pt x="553" y="13"/>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10" name="Freeform 6">
              <a:extLst>
                <a:ext uri="{FF2B5EF4-FFF2-40B4-BE49-F238E27FC236}">
                  <a16:creationId xmlns:a16="http://schemas.microsoft.com/office/drawing/2014/main" id="{54A81BC4-C2AC-466B-822A-B0E8ED480E32}"/>
                </a:ext>
              </a:extLst>
            </p:cNvPr>
            <p:cNvSpPr>
              <a:spLocks/>
            </p:cNvSpPr>
            <p:nvPr/>
          </p:nvSpPr>
          <p:spPr bwMode="auto">
            <a:xfrm>
              <a:off x="6218213" y="2246932"/>
              <a:ext cx="2126808" cy="1412404"/>
            </a:xfrm>
            <a:custGeom>
              <a:avLst/>
              <a:gdLst>
                <a:gd name="T0" fmla="*/ 4317 w 4981"/>
                <a:gd name="T1" fmla="*/ 2284 h 3440"/>
                <a:gd name="T2" fmla="*/ 4622 w 4981"/>
                <a:gd name="T3" fmla="*/ 2061 h 3440"/>
                <a:gd name="T4" fmla="*/ 4946 w 4981"/>
                <a:gd name="T5" fmla="*/ 1850 h 3440"/>
                <a:gd name="T6" fmla="*/ 4930 w 4981"/>
                <a:gd name="T7" fmla="*/ 1693 h 3440"/>
                <a:gd name="T8" fmla="*/ 4812 w 4981"/>
                <a:gd name="T9" fmla="*/ 1470 h 3440"/>
                <a:gd name="T10" fmla="*/ 4636 w 4981"/>
                <a:gd name="T11" fmla="*/ 1342 h 3440"/>
                <a:gd name="T12" fmla="*/ 4488 w 4981"/>
                <a:gd name="T13" fmla="*/ 1228 h 3440"/>
                <a:gd name="T14" fmla="*/ 4082 w 4981"/>
                <a:gd name="T15" fmla="*/ 1137 h 3440"/>
                <a:gd name="T16" fmla="*/ 3931 w 4981"/>
                <a:gd name="T17" fmla="*/ 906 h 3440"/>
                <a:gd name="T18" fmla="*/ 3984 w 4981"/>
                <a:gd name="T19" fmla="*/ 684 h 3440"/>
                <a:gd name="T20" fmla="*/ 3787 w 4981"/>
                <a:gd name="T21" fmla="*/ 408 h 3440"/>
                <a:gd name="T22" fmla="*/ 3607 w 4981"/>
                <a:gd name="T23" fmla="*/ 314 h 3440"/>
                <a:gd name="T24" fmla="*/ 3476 w 4981"/>
                <a:gd name="T25" fmla="*/ 141 h 3440"/>
                <a:gd name="T26" fmla="*/ 3472 w 4981"/>
                <a:gd name="T27" fmla="*/ 7 h 3440"/>
                <a:gd name="T28" fmla="*/ 3233 w 4981"/>
                <a:gd name="T29" fmla="*/ 27 h 3440"/>
                <a:gd name="T30" fmla="*/ 3096 w 4981"/>
                <a:gd name="T31" fmla="*/ 155 h 3440"/>
                <a:gd name="T32" fmla="*/ 2965 w 4981"/>
                <a:gd name="T33" fmla="*/ 333 h 3440"/>
                <a:gd name="T34" fmla="*/ 2876 w 4981"/>
                <a:gd name="T35" fmla="*/ 497 h 3440"/>
                <a:gd name="T36" fmla="*/ 2726 w 4981"/>
                <a:gd name="T37" fmla="*/ 478 h 3440"/>
                <a:gd name="T38" fmla="*/ 2359 w 4981"/>
                <a:gd name="T39" fmla="*/ 536 h 3440"/>
                <a:gd name="T40" fmla="*/ 2224 w 4981"/>
                <a:gd name="T41" fmla="*/ 781 h 3440"/>
                <a:gd name="T42" fmla="*/ 2175 w 4981"/>
                <a:gd name="T43" fmla="*/ 850 h 3440"/>
                <a:gd name="T44" fmla="*/ 2008 w 4981"/>
                <a:gd name="T45" fmla="*/ 809 h 3440"/>
                <a:gd name="T46" fmla="*/ 1710 w 4981"/>
                <a:gd name="T47" fmla="*/ 836 h 3440"/>
                <a:gd name="T48" fmla="*/ 1759 w 4981"/>
                <a:gd name="T49" fmla="*/ 1017 h 3440"/>
                <a:gd name="T50" fmla="*/ 1775 w 4981"/>
                <a:gd name="T51" fmla="*/ 1290 h 3440"/>
                <a:gd name="T52" fmla="*/ 1674 w 4981"/>
                <a:gd name="T53" fmla="*/ 1378 h 3440"/>
                <a:gd name="T54" fmla="*/ 1559 w 4981"/>
                <a:gd name="T55" fmla="*/ 1562 h 3440"/>
                <a:gd name="T56" fmla="*/ 1287 w 4981"/>
                <a:gd name="T57" fmla="*/ 1623 h 3440"/>
                <a:gd name="T58" fmla="*/ 1051 w 4981"/>
                <a:gd name="T59" fmla="*/ 1715 h 3440"/>
                <a:gd name="T60" fmla="*/ 760 w 4981"/>
                <a:gd name="T61" fmla="*/ 1768 h 3440"/>
                <a:gd name="T62" fmla="*/ 563 w 4981"/>
                <a:gd name="T63" fmla="*/ 1787 h 3440"/>
                <a:gd name="T64" fmla="*/ 370 w 4981"/>
                <a:gd name="T65" fmla="*/ 1723 h 3440"/>
                <a:gd name="T66" fmla="*/ 180 w 4981"/>
                <a:gd name="T67" fmla="*/ 1768 h 3440"/>
                <a:gd name="T68" fmla="*/ 42 w 4981"/>
                <a:gd name="T69" fmla="*/ 1934 h 3440"/>
                <a:gd name="T70" fmla="*/ 23 w 4981"/>
                <a:gd name="T71" fmla="*/ 2093 h 3440"/>
                <a:gd name="T72" fmla="*/ 232 w 4981"/>
                <a:gd name="T73" fmla="*/ 2199 h 3440"/>
                <a:gd name="T74" fmla="*/ 190 w 4981"/>
                <a:gd name="T75" fmla="*/ 2415 h 3440"/>
                <a:gd name="T76" fmla="*/ 105 w 4981"/>
                <a:gd name="T77" fmla="*/ 2454 h 3440"/>
                <a:gd name="T78" fmla="*/ 53 w 4981"/>
                <a:gd name="T79" fmla="*/ 2535 h 3440"/>
                <a:gd name="T80" fmla="*/ 219 w 4981"/>
                <a:gd name="T81" fmla="*/ 2595 h 3440"/>
                <a:gd name="T82" fmla="*/ 307 w 4981"/>
                <a:gd name="T83" fmla="*/ 2806 h 3440"/>
                <a:gd name="T84" fmla="*/ 442 w 4981"/>
                <a:gd name="T85" fmla="*/ 2962 h 3440"/>
                <a:gd name="T86" fmla="*/ 717 w 4981"/>
                <a:gd name="T87" fmla="*/ 3144 h 3440"/>
                <a:gd name="T88" fmla="*/ 861 w 4981"/>
                <a:gd name="T89" fmla="*/ 3385 h 3440"/>
                <a:gd name="T90" fmla="*/ 1054 w 4981"/>
                <a:gd name="T91" fmla="*/ 3422 h 3440"/>
                <a:gd name="T92" fmla="*/ 1241 w 4981"/>
                <a:gd name="T93" fmla="*/ 3196 h 3440"/>
                <a:gd name="T94" fmla="*/ 1547 w 4981"/>
                <a:gd name="T95" fmla="*/ 3325 h 3440"/>
                <a:gd name="T96" fmla="*/ 1779 w 4981"/>
                <a:gd name="T97" fmla="*/ 3247 h 3440"/>
                <a:gd name="T98" fmla="*/ 2063 w 4981"/>
                <a:gd name="T99" fmla="*/ 3348 h 3440"/>
                <a:gd name="T100" fmla="*/ 2355 w 4981"/>
                <a:gd name="T101" fmla="*/ 3325 h 3440"/>
                <a:gd name="T102" fmla="*/ 2823 w 4981"/>
                <a:gd name="T103" fmla="*/ 3221 h 3440"/>
                <a:gd name="T104" fmla="*/ 3303 w 4981"/>
                <a:gd name="T105" fmla="*/ 3314 h 3440"/>
                <a:gd name="T106" fmla="*/ 3657 w 4981"/>
                <a:gd name="T107" fmla="*/ 3310 h 3440"/>
                <a:gd name="T108" fmla="*/ 3683 w 4981"/>
                <a:gd name="T109" fmla="*/ 3162 h 3440"/>
                <a:gd name="T110" fmla="*/ 3640 w 4981"/>
                <a:gd name="T111" fmla="*/ 2988 h 3440"/>
                <a:gd name="T112" fmla="*/ 3701 w 4981"/>
                <a:gd name="T113" fmla="*/ 2721 h 3440"/>
                <a:gd name="T114" fmla="*/ 4129 w 4981"/>
                <a:gd name="T115" fmla="*/ 2651 h 3440"/>
                <a:gd name="T116" fmla="*/ 4380 w 4981"/>
                <a:gd name="T117" fmla="*/ 2630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81" h="3440">
                  <a:moveTo>
                    <a:pt x="4343" y="2565"/>
                  </a:moveTo>
                  <a:cubicBezTo>
                    <a:pt x="4365" y="2536"/>
                    <a:pt x="4347" y="2491"/>
                    <a:pt x="4343" y="2454"/>
                  </a:cubicBezTo>
                  <a:cubicBezTo>
                    <a:pt x="4339" y="2417"/>
                    <a:pt x="4317" y="2350"/>
                    <a:pt x="4317" y="2284"/>
                  </a:cubicBezTo>
                  <a:cubicBezTo>
                    <a:pt x="4317" y="2217"/>
                    <a:pt x="4391" y="2195"/>
                    <a:pt x="4430" y="2191"/>
                  </a:cubicBezTo>
                  <a:cubicBezTo>
                    <a:pt x="4470" y="2187"/>
                    <a:pt x="4500" y="2180"/>
                    <a:pt x="4513" y="2143"/>
                  </a:cubicBezTo>
                  <a:cubicBezTo>
                    <a:pt x="4526" y="2106"/>
                    <a:pt x="4592" y="2095"/>
                    <a:pt x="4622" y="2061"/>
                  </a:cubicBezTo>
                  <a:cubicBezTo>
                    <a:pt x="4653" y="2028"/>
                    <a:pt x="4701" y="2035"/>
                    <a:pt x="4745" y="2006"/>
                  </a:cubicBezTo>
                  <a:cubicBezTo>
                    <a:pt x="4788" y="1976"/>
                    <a:pt x="4841" y="1987"/>
                    <a:pt x="4911" y="1965"/>
                  </a:cubicBezTo>
                  <a:cubicBezTo>
                    <a:pt x="4981" y="1943"/>
                    <a:pt x="4933" y="1895"/>
                    <a:pt x="4946" y="1850"/>
                  </a:cubicBezTo>
                  <a:cubicBezTo>
                    <a:pt x="4951" y="1831"/>
                    <a:pt x="4965" y="1812"/>
                    <a:pt x="4978" y="1797"/>
                  </a:cubicBezTo>
                  <a:cubicBezTo>
                    <a:pt x="4972" y="1792"/>
                    <a:pt x="4980" y="1784"/>
                    <a:pt x="4976" y="1765"/>
                  </a:cubicBezTo>
                  <a:cubicBezTo>
                    <a:pt x="4970" y="1734"/>
                    <a:pt x="4947" y="1718"/>
                    <a:pt x="4930" y="1693"/>
                  </a:cubicBezTo>
                  <a:cubicBezTo>
                    <a:pt x="4914" y="1668"/>
                    <a:pt x="4891" y="1681"/>
                    <a:pt x="4885" y="1631"/>
                  </a:cubicBezTo>
                  <a:cubicBezTo>
                    <a:pt x="4878" y="1581"/>
                    <a:pt x="4852" y="1551"/>
                    <a:pt x="4845" y="1523"/>
                  </a:cubicBezTo>
                  <a:cubicBezTo>
                    <a:pt x="4839" y="1495"/>
                    <a:pt x="4852" y="1495"/>
                    <a:pt x="4812" y="1470"/>
                  </a:cubicBezTo>
                  <a:cubicBezTo>
                    <a:pt x="4773" y="1445"/>
                    <a:pt x="4803" y="1442"/>
                    <a:pt x="4796" y="1409"/>
                  </a:cubicBezTo>
                  <a:cubicBezTo>
                    <a:pt x="4790" y="1376"/>
                    <a:pt x="4757" y="1387"/>
                    <a:pt x="4721" y="1384"/>
                  </a:cubicBezTo>
                  <a:cubicBezTo>
                    <a:pt x="4685" y="1381"/>
                    <a:pt x="4675" y="1362"/>
                    <a:pt x="4636" y="1342"/>
                  </a:cubicBezTo>
                  <a:cubicBezTo>
                    <a:pt x="4596" y="1323"/>
                    <a:pt x="4629" y="1328"/>
                    <a:pt x="4596" y="1301"/>
                  </a:cubicBezTo>
                  <a:cubicBezTo>
                    <a:pt x="4563" y="1273"/>
                    <a:pt x="4560" y="1278"/>
                    <a:pt x="4524" y="1276"/>
                  </a:cubicBezTo>
                  <a:cubicBezTo>
                    <a:pt x="4488" y="1273"/>
                    <a:pt x="4495" y="1251"/>
                    <a:pt x="4488" y="1228"/>
                  </a:cubicBezTo>
                  <a:cubicBezTo>
                    <a:pt x="4482" y="1206"/>
                    <a:pt x="4452" y="1206"/>
                    <a:pt x="4416" y="1184"/>
                  </a:cubicBezTo>
                  <a:cubicBezTo>
                    <a:pt x="4380" y="1162"/>
                    <a:pt x="4252" y="1167"/>
                    <a:pt x="4210" y="1164"/>
                  </a:cubicBezTo>
                  <a:cubicBezTo>
                    <a:pt x="4167" y="1162"/>
                    <a:pt x="4147" y="1145"/>
                    <a:pt x="4082" y="1137"/>
                  </a:cubicBezTo>
                  <a:cubicBezTo>
                    <a:pt x="4016" y="1128"/>
                    <a:pt x="4056" y="1120"/>
                    <a:pt x="3957" y="1095"/>
                  </a:cubicBezTo>
                  <a:cubicBezTo>
                    <a:pt x="3859" y="1070"/>
                    <a:pt x="3885" y="1031"/>
                    <a:pt x="3879" y="1003"/>
                  </a:cubicBezTo>
                  <a:cubicBezTo>
                    <a:pt x="3872" y="975"/>
                    <a:pt x="3889" y="936"/>
                    <a:pt x="3931" y="906"/>
                  </a:cubicBezTo>
                  <a:cubicBezTo>
                    <a:pt x="3974" y="875"/>
                    <a:pt x="3974" y="850"/>
                    <a:pt x="3948" y="814"/>
                  </a:cubicBezTo>
                  <a:cubicBezTo>
                    <a:pt x="3921" y="778"/>
                    <a:pt x="3948" y="781"/>
                    <a:pt x="3977" y="753"/>
                  </a:cubicBezTo>
                  <a:cubicBezTo>
                    <a:pt x="4007" y="725"/>
                    <a:pt x="3990" y="714"/>
                    <a:pt x="3984" y="684"/>
                  </a:cubicBezTo>
                  <a:cubicBezTo>
                    <a:pt x="3977" y="653"/>
                    <a:pt x="3964" y="625"/>
                    <a:pt x="3928" y="595"/>
                  </a:cubicBezTo>
                  <a:cubicBezTo>
                    <a:pt x="3892" y="564"/>
                    <a:pt x="3885" y="481"/>
                    <a:pt x="3875" y="444"/>
                  </a:cubicBezTo>
                  <a:cubicBezTo>
                    <a:pt x="3866" y="408"/>
                    <a:pt x="3830" y="408"/>
                    <a:pt x="3787" y="408"/>
                  </a:cubicBezTo>
                  <a:cubicBezTo>
                    <a:pt x="3744" y="408"/>
                    <a:pt x="3751" y="369"/>
                    <a:pt x="3731" y="347"/>
                  </a:cubicBezTo>
                  <a:cubicBezTo>
                    <a:pt x="3712" y="325"/>
                    <a:pt x="3689" y="344"/>
                    <a:pt x="3653" y="364"/>
                  </a:cubicBezTo>
                  <a:cubicBezTo>
                    <a:pt x="3617" y="383"/>
                    <a:pt x="3626" y="358"/>
                    <a:pt x="3607" y="314"/>
                  </a:cubicBezTo>
                  <a:cubicBezTo>
                    <a:pt x="3587" y="269"/>
                    <a:pt x="3577" y="283"/>
                    <a:pt x="3564" y="239"/>
                  </a:cubicBezTo>
                  <a:cubicBezTo>
                    <a:pt x="3551" y="194"/>
                    <a:pt x="3499" y="203"/>
                    <a:pt x="3469" y="189"/>
                  </a:cubicBezTo>
                  <a:cubicBezTo>
                    <a:pt x="3440" y="175"/>
                    <a:pt x="3450" y="175"/>
                    <a:pt x="3476" y="141"/>
                  </a:cubicBezTo>
                  <a:cubicBezTo>
                    <a:pt x="3502" y="108"/>
                    <a:pt x="3450" y="108"/>
                    <a:pt x="3430" y="91"/>
                  </a:cubicBezTo>
                  <a:cubicBezTo>
                    <a:pt x="3410" y="75"/>
                    <a:pt x="3417" y="72"/>
                    <a:pt x="3453" y="50"/>
                  </a:cubicBezTo>
                  <a:cubicBezTo>
                    <a:pt x="3467" y="41"/>
                    <a:pt x="3471" y="24"/>
                    <a:pt x="3472" y="7"/>
                  </a:cubicBezTo>
                  <a:cubicBezTo>
                    <a:pt x="3467" y="9"/>
                    <a:pt x="3462" y="9"/>
                    <a:pt x="3436" y="11"/>
                  </a:cubicBezTo>
                  <a:cubicBezTo>
                    <a:pt x="3391" y="14"/>
                    <a:pt x="3351" y="25"/>
                    <a:pt x="3341" y="14"/>
                  </a:cubicBezTo>
                  <a:cubicBezTo>
                    <a:pt x="3332" y="2"/>
                    <a:pt x="3233" y="0"/>
                    <a:pt x="3233" y="27"/>
                  </a:cubicBezTo>
                  <a:cubicBezTo>
                    <a:pt x="3233" y="55"/>
                    <a:pt x="3256" y="58"/>
                    <a:pt x="3227" y="91"/>
                  </a:cubicBezTo>
                  <a:cubicBezTo>
                    <a:pt x="3197" y="125"/>
                    <a:pt x="3201" y="128"/>
                    <a:pt x="3171" y="139"/>
                  </a:cubicBezTo>
                  <a:cubicBezTo>
                    <a:pt x="3142" y="150"/>
                    <a:pt x="3125" y="158"/>
                    <a:pt x="3096" y="155"/>
                  </a:cubicBezTo>
                  <a:cubicBezTo>
                    <a:pt x="3066" y="153"/>
                    <a:pt x="3053" y="128"/>
                    <a:pt x="3027" y="158"/>
                  </a:cubicBezTo>
                  <a:cubicBezTo>
                    <a:pt x="3001" y="189"/>
                    <a:pt x="2965" y="236"/>
                    <a:pt x="2965" y="264"/>
                  </a:cubicBezTo>
                  <a:cubicBezTo>
                    <a:pt x="2965" y="292"/>
                    <a:pt x="2965" y="305"/>
                    <a:pt x="2965" y="333"/>
                  </a:cubicBezTo>
                  <a:cubicBezTo>
                    <a:pt x="2965" y="361"/>
                    <a:pt x="2955" y="367"/>
                    <a:pt x="2968" y="392"/>
                  </a:cubicBezTo>
                  <a:cubicBezTo>
                    <a:pt x="2981" y="417"/>
                    <a:pt x="2981" y="419"/>
                    <a:pt x="2965" y="442"/>
                  </a:cubicBezTo>
                  <a:cubicBezTo>
                    <a:pt x="2948" y="464"/>
                    <a:pt x="2893" y="494"/>
                    <a:pt x="2876" y="497"/>
                  </a:cubicBezTo>
                  <a:cubicBezTo>
                    <a:pt x="2860" y="500"/>
                    <a:pt x="2824" y="494"/>
                    <a:pt x="2814" y="511"/>
                  </a:cubicBezTo>
                  <a:cubicBezTo>
                    <a:pt x="2804" y="528"/>
                    <a:pt x="2778" y="517"/>
                    <a:pt x="2768" y="508"/>
                  </a:cubicBezTo>
                  <a:cubicBezTo>
                    <a:pt x="2758" y="500"/>
                    <a:pt x="2762" y="478"/>
                    <a:pt x="2726" y="478"/>
                  </a:cubicBezTo>
                  <a:cubicBezTo>
                    <a:pt x="2690" y="478"/>
                    <a:pt x="2621" y="489"/>
                    <a:pt x="2588" y="456"/>
                  </a:cubicBezTo>
                  <a:cubicBezTo>
                    <a:pt x="2555" y="422"/>
                    <a:pt x="2460" y="330"/>
                    <a:pt x="2444" y="400"/>
                  </a:cubicBezTo>
                  <a:cubicBezTo>
                    <a:pt x="2427" y="469"/>
                    <a:pt x="2382" y="503"/>
                    <a:pt x="2359" y="536"/>
                  </a:cubicBezTo>
                  <a:cubicBezTo>
                    <a:pt x="2336" y="570"/>
                    <a:pt x="2319" y="589"/>
                    <a:pt x="2293" y="631"/>
                  </a:cubicBezTo>
                  <a:cubicBezTo>
                    <a:pt x="2267" y="672"/>
                    <a:pt x="2290" y="689"/>
                    <a:pt x="2260" y="711"/>
                  </a:cubicBezTo>
                  <a:cubicBezTo>
                    <a:pt x="2231" y="734"/>
                    <a:pt x="2178" y="759"/>
                    <a:pt x="2224" y="781"/>
                  </a:cubicBezTo>
                  <a:cubicBezTo>
                    <a:pt x="2270" y="803"/>
                    <a:pt x="2293" y="823"/>
                    <a:pt x="2273" y="845"/>
                  </a:cubicBezTo>
                  <a:cubicBezTo>
                    <a:pt x="2254" y="867"/>
                    <a:pt x="2247" y="917"/>
                    <a:pt x="2224" y="884"/>
                  </a:cubicBezTo>
                  <a:cubicBezTo>
                    <a:pt x="2201" y="850"/>
                    <a:pt x="2205" y="842"/>
                    <a:pt x="2175" y="850"/>
                  </a:cubicBezTo>
                  <a:cubicBezTo>
                    <a:pt x="2146" y="859"/>
                    <a:pt x="2113" y="859"/>
                    <a:pt x="2106" y="836"/>
                  </a:cubicBezTo>
                  <a:cubicBezTo>
                    <a:pt x="2100" y="814"/>
                    <a:pt x="2113" y="784"/>
                    <a:pt x="2077" y="797"/>
                  </a:cubicBezTo>
                  <a:cubicBezTo>
                    <a:pt x="2041" y="811"/>
                    <a:pt x="2038" y="809"/>
                    <a:pt x="2008" y="809"/>
                  </a:cubicBezTo>
                  <a:cubicBezTo>
                    <a:pt x="1979" y="809"/>
                    <a:pt x="1949" y="836"/>
                    <a:pt x="1913" y="817"/>
                  </a:cubicBezTo>
                  <a:cubicBezTo>
                    <a:pt x="1877" y="797"/>
                    <a:pt x="1854" y="828"/>
                    <a:pt x="1825" y="828"/>
                  </a:cubicBezTo>
                  <a:cubicBezTo>
                    <a:pt x="1795" y="828"/>
                    <a:pt x="1713" y="814"/>
                    <a:pt x="1710" y="836"/>
                  </a:cubicBezTo>
                  <a:cubicBezTo>
                    <a:pt x="1707" y="859"/>
                    <a:pt x="1694" y="881"/>
                    <a:pt x="1733" y="886"/>
                  </a:cubicBezTo>
                  <a:cubicBezTo>
                    <a:pt x="1772" y="892"/>
                    <a:pt x="1821" y="895"/>
                    <a:pt x="1798" y="925"/>
                  </a:cubicBezTo>
                  <a:cubicBezTo>
                    <a:pt x="1775" y="956"/>
                    <a:pt x="1756" y="973"/>
                    <a:pt x="1759" y="1017"/>
                  </a:cubicBezTo>
                  <a:cubicBezTo>
                    <a:pt x="1762" y="1062"/>
                    <a:pt x="1746" y="1089"/>
                    <a:pt x="1766" y="1145"/>
                  </a:cubicBezTo>
                  <a:cubicBezTo>
                    <a:pt x="1785" y="1201"/>
                    <a:pt x="1782" y="1209"/>
                    <a:pt x="1782" y="1237"/>
                  </a:cubicBezTo>
                  <a:cubicBezTo>
                    <a:pt x="1782" y="1265"/>
                    <a:pt x="1759" y="1256"/>
                    <a:pt x="1775" y="1290"/>
                  </a:cubicBezTo>
                  <a:cubicBezTo>
                    <a:pt x="1792" y="1323"/>
                    <a:pt x="1779" y="1337"/>
                    <a:pt x="1759" y="1323"/>
                  </a:cubicBezTo>
                  <a:cubicBezTo>
                    <a:pt x="1739" y="1309"/>
                    <a:pt x="1716" y="1306"/>
                    <a:pt x="1707" y="1328"/>
                  </a:cubicBezTo>
                  <a:cubicBezTo>
                    <a:pt x="1697" y="1351"/>
                    <a:pt x="1707" y="1376"/>
                    <a:pt x="1674" y="1378"/>
                  </a:cubicBezTo>
                  <a:cubicBezTo>
                    <a:pt x="1641" y="1381"/>
                    <a:pt x="1621" y="1390"/>
                    <a:pt x="1625" y="1429"/>
                  </a:cubicBezTo>
                  <a:cubicBezTo>
                    <a:pt x="1628" y="1467"/>
                    <a:pt x="1648" y="1492"/>
                    <a:pt x="1625" y="1523"/>
                  </a:cubicBezTo>
                  <a:cubicBezTo>
                    <a:pt x="1602" y="1554"/>
                    <a:pt x="1602" y="1565"/>
                    <a:pt x="1559" y="1562"/>
                  </a:cubicBezTo>
                  <a:cubicBezTo>
                    <a:pt x="1517" y="1559"/>
                    <a:pt x="1513" y="1590"/>
                    <a:pt x="1481" y="1593"/>
                  </a:cubicBezTo>
                  <a:cubicBezTo>
                    <a:pt x="1448" y="1595"/>
                    <a:pt x="1395" y="1581"/>
                    <a:pt x="1369" y="1595"/>
                  </a:cubicBezTo>
                  <a:cubicBezTo>
                    <a:pt x="1343" y="1609"/>
                    <a:pt x="1323" y="1623"/>
                    <a:pt x="1287" y="1623"/>
                  </a:cubicBezTo>
                  <a:cubicBezTo>
                    <a:pt x="1251" y="1623"/>
                    <a:pt x="1241" y="1626"/>
                    <a:pt x="1209" y="1643"/>
                  </a:cubicBezTo>
                  <a:cubicBezTo>
                    <a:pt x="1176" y="1659"/>
                    <a:pt x="1150" y="1676"/>
                    <a:pt x="1124" y="1701"/>
                  </a:cubicBezTo>
                  <a:cubicBezTo>
                    <a:pt x="1097" y="1726"/>
                    <a:pt x="1074" y="1734"/>
                    <a:pt x="1051" y="1715"/>
                  </a:cubicBezTo>
                  <a:cubicBezTo>
                    <a:pt x="1028" y="1695"/>
                    <a:pt x="933" y="1732"/>
                    <a:pt x="920" y="1704"/>
                  </a:cubicBezTo>
                  <a:cubicBezTo>
                    <a:pt x="907" y="1676"/>
                    <a:pt x="868" y="1640"/>
                    <a:pt x="835" y="1676"/>
                  </a:cubicBezTo>
                  <a:cubicBezTo>
                    <a:pt x="802" y="1712"/>
                    <a:pt x="776" y="1737"/>
                    <a:pt x="760" y="1768"/>
                  </a:cubicBezTo>
                  <a:cubicBezTo>
                    <a:pt x="743" y="1798"/>
                    <a:pt x="691" y="1840"/>
                    <a:pt x="671" y="1812"/>
                  </a:cubicBezTo>
                  <a:cubicBezTo>
                    <a:pt x="652" y="1784"/>
                    <a:pt x="658" y="1782"/>
                    <a:pt x="632" y="1787"/>
                  </a:cubicBezTo>
                  <a:cubicBezTo>
                    <a:pt x="606" y="1793"/>
                    <a:pt x="573" y="1826"/>
                    <a:pt x="563" y="1787"/>
                  </a:cubicBezTo>
                  <a:cubicBezTo>
                    <a:pt x="553" y="1748"/>
                    <a:pt x="563" y="1709"/>
                    <a:pt x="537" y="1706"/>
                  </a:cubicBezTo>
                  <a:cubicBezTo>
                    <a:pt x="511" y="1704"/>
                    <a:pt x="475" y="1757"/>
                    <a:pt x="455" y="1734"/>
                  </a:cubicBezTo>
                  <a:cubicBezTo>
                    <a:pt x="436" y="1712"/>
                    <a:pt x="380" y="1698"/>
                    <a:pt x="370" y="1723"/>
                  </a:cubicBezTo>
                  <a:cubicBezTo>
                    <a:pt x="360" y="1748"/>
                    <a:pt x="344" y="1754"/>
                    <a:pt x="321" y="1754"/>
                  </a:cubicBezTo>
                  <a:cubicBezTo>
                    <a:pt x="298" y="1754"/>
                    <a:pt x="301" y="1784"/>
                    <a:pt x="268" y="1782"/>
                  </a:cubicBezTo>
                  <a:cubicBezTo>
                    <a:pt x="236" y="1779"/>
                    <a:pt x="213" y="1743"/>
                    <a:pt x="180" y="1768"/>
                  </a:cubicBezTo>
                  <a:cubicBezTo>
                    <a:pt x="147" y="1793"/>
                    <a:pt x="128" y="1793"/>
                    <a:pt x="128" y="1837"/>
                  </a:cubicBezTo>
                  <a:cubicBezTo>
                    <a:pt x="128" y="1882"/>
                    <a:pt x="147" y="1890"/>
                    <a:pt x="101" y="1896"/>
                  </a:cubicBezTo>
                  <a:cubicBezTo>
                    <a:pt x="55" y="1901"/>
                    <a:pt x="39" y="1904"/>
                    <a:pt x="42" y="1934"/>
                  </a:cubicBezTo>
                  <a:cubicBezTo>
                    <a:pt x="46" y="1965"/>
                    <a:pt x="0" y="1965"/>
                    <a:pt x="33" y="1987"/>
                  </a:cubicBezTo>
                  <a:cubicBezTo>
                    <a:pt x="65" y="2009"/>
                    <a:pt x="75" y="2015"/>
                    <a:pt x="49" y="2037"/>
                  </a:cubicBezTo>
                  <a:cubicBezTo>
                    <a:pt x="23" y="2060"/>
                    <a:pt x="19" y="2068"/>
                    <a:pt x="23" y="2093"/>
                  </a:cubicBezTo>
                  <a:cubicBezTo>
                    <a:pt x="26" y="2118"/>
                    <a:pt x="49" y="2165"/>
                    <a:pt x="72" y="2146"/>
                  </a:cubicBezTo>
                  <a:cubicBezTo>
                    <a:pt x="95" y="2126"/>
                    <a:pt x="88" y="2115"/>
                    <a:pt x="141" y="2132"/>
                  </a:cubicBezTo>
                  <a:cubicBezTo>
                    <a:pt x="193" y="2148"/>
                    <a:pt x="219" y="2168"/>
                    <a:pt x="232" y="2199"/>
                  </a:cubicBezTo>
                  <a:cubicBezTo>
                    <a:pt x="245" y="2229"/>
                    <a:pt x="203" y="2226"/>
                    <a:pt x="206" y="2265"/>
                  </a:cubicBezTo>
                  <a:cubicBezTo>
                    <a:pt x="209" y="2304"/>
                    <a:pt x="242" y="2335"/>
                    <a:pt x="216" y="2357"/>
                  </a:cubicBezTo>
                  <a:cubicBezTo>
                    <a:pt x="190" y="2379"/>
                    <a:pt x="180" y="2379"/>
                    <a:pt x="190" y="2415"/>
                  </a:cubicBezTo>
                  <a:cubicBezTo>
                    <a:pt x="200" y="2451"/>
                    <a:pt x="229" y="2479"/>
                    <a:pt x="196" y="2496"/>
                  </a:cubicBezTo>
                  <a:cubicBezTo>
                    <a:pt x="164" y="2513"/>
                    <a:pt x="150" y="2527"/>
                    <a:pt x="128" y="2499"/>
                  </a:cubicBezTo>
                  <a:cubicBezTo>
                    <a:pt x="114" y="2482"/>
                    <a:pt x="113" y="2466"/>
                    <a:pt x="105" y="2454"/>
                  </a:cubicBezTo>
                  <a:cubicBezTo>
                    <a:pt x="92" y="2456"/>
                    <a:pt x="80" y="2456"/>
                    <a:pt x="73" y="2456"/>
                  </a:cubicBezTo>
                  <a:cubicBezTo>
                    <a:pt x="55" y="2456"/>
                    <a:pt x="63" y="2479"/>
                    <a:pt x="52" y="2498"/>
                  </a:cubicBezTo>
                  <a:cubicBezTo>
                    <a:pt x="47" y="2506"/>
                    <a:pt x="49" y="2522"/>
                    <a:pt x="53" y="2535"/>
                  </a:cubicBezTo>
                  <a:cubicBezTo>
                    <a:pt x="56" y="2536"/>
                    <a:pt x="59" y="2536"/>
                    <a:pt x="62" y="2536"/>
                  </a:cubicBezTo>
                  <a:cubicBezTo>
                    <a:pt x="93" y="2536"/>
                    <a:pt x="106" y="2547"/>
                    <a:pt x="141" y="2565"/>
                  </a:cubicBezTo>
                  <a:cubicBezTo>
                    <a:pt x="176" y="2584"/>
                    <a:pt x="176" y="2580"/>
                    <a:pt x="219" y="2595"/>
                  </a:cubicBezTo>
                  <a:cubicBezTo>
                    <a:pt x="263" y="2610"/>
                    <a:pt x="245" y="2654"/>
                    <a:pt x="272" y="2658"/>
                  </a:cubicBezTo>
                  <a:cubicBezTo>
                    <a:pt x="298" y="2662"/>
                    <a:pt x="307" y="2677"/>
                    <a:pt x="333" y="2721"/>
                  </a:cubicBezTo>
                  <a:cubicBezTo>
                    <a:pt x="359" y="2766"/>
                    <a:pt x="328" y="2784"/>
                    <a:pt x="307" y="2806"/>
                  </a:cubicBezTo>
                  <a:cubicBezTo>
                    <a:pt x="285" y="2829"/>
                    <a:pt x="302" y="2836"/>
                    <a:pt x="320" y="2862"/>
                  </a:cubicBezTo>
                  <a:cubicBezTo>
                    <a:pt x="337" y="2888"/>
                    <a:pt x="337" y="2914"/>
                    <a:pt x="377" y="2914"/>
                  </a:cubicBezTo>
                  <a:cubicBezTo>
                    <a:pt x="416" y="2914"/>
                    <a:pt x="407" y="2918"/>
                    <a:pt x="442" y="2962"/>
                  </a:cubicBezTo>
                  <a:cubicBezTo>
                    <a:pt x="477" y="3007"/>
                    <a:pt x="538" y="3025"/>
                    <a:pt x="582" y="3055"/>
                  </a:cubicBezTo>
                  <a:cubicBezTo>
                    <a:pt x="626" y="3084"/>
                    <a:pt x="669" y="3073"/>
                    <a:pt x="722" y="3073"/>
                  </a:cubicBezTo>
                  <a:cubicBezTo>
                    <a:pt x="774" y="3073"/>
                    <a:pt x="713" y="3129"/>
                    <a:pt x="717" y="3144"/>
                  </a:cubicBezTo>
                  <a:cubicBezTo>
                    <a:pt x="722" y="3158"/>
                    <a:pt x="730" y="3214"/>
                    <a:pt x="726" y="3255"/>
                  </a:cubicBezTo>
                  <a:cubicBezTo>
                    <a:pt x="722" y="3296"/>
                    <a:pt x="752" y="3310"/>
                    <a:pt x="774" y="3333"/>
                  </a:cubicBezTo>
                  <a:cubicBezTo>
                    <a:pt x="796" y="3355"/>
                    <a:pt x="822" y="3362"/>
                    <a:pt x="861" y="3385"/>
                  </a:cubicBezTo>
                  <a:cubicBezTo>
                    <a:pt x="870" y="3389"/>
                    <a:pt x="874" y="3394"/>
                    <a:pt x="875" y="3399"/>
                  </a:cubicBezTo>
                  <a:cubicBezTo>
                    <a:pt x="901" y="3404"/>
                    <a:pt x="929" y="3410"/>
                    <a:pt x="949" y="3418"/>
                  </a:cubicBezTo>
                  <a:cubicBezTo>
                    <a:pt x="992" y="3436"/>
                    <a:pt x="1027" y="3440"/>
                    <a:pt x="1054" y="3422"/>
                  </a:cubicBezTo>
                  <a:cubicBezTo>
                    <a:pt x="1080" y="3403"/>
                    <a:pt x="1075" y="3396"/>
                    <a:pt x="1084" y="3366"/>
                  </a:cubicBezTo>
                  <a:cubicBezTo>
                    <a:pt x="1093" y="3336"/>
                    <a:pt x="1145" y="3303"/>
                    <a:pt x="1180" y="3270"/>
                  </a:cubicBezTo>
                  <a:cubicBezTo>
                    <a:pt x="1215" y="3236"/>
                    <a:pt x="1198" y="3155"/>
                    <a:pt x="1241" y="3196"/>
                  </a:cubicBezTo>
                  <a:cubicBezTo>
                    <a:pt x="1285" y="3236"/>
                    <a:pt x="1290" y="3251"/>
                    <a:pt x="1324" y="3255"/>
                  </a:cubicBezTo>
                  <a:cubicBezTo>
                    <a:pt x="1359" y="3259"/>
                    <a:pt x="1438" y="3247"/>
                    <a:pt x="1460" y="3281"/>
                  </a:cubicBezTo>
                  <a:cubicBezTo>
                    <a:pt x="1482" y="3314"/>
                    <a:pt x="1504" y="3351"/>
                    <a:pt x="1547" y="3325"/>
                  </a:cubicBezTo>
                  <a:cubicBezTo>
                    <a:pt x="1591" y="3299"/>
                    <a:pt x="1604" y="3247"/>
                    <a:pt x="1648" y="3244"/>
                  </a:cubicBezTo>
                  <a:cubicBezTo>
                    <a:pt x="1691" y="3240"/>
                    <a:pt x="1691" y="3210"/>
                    <a:pt x="1713" y="3236"/>
                  </a:cubicBezTo>
                  <a:cubicBezTo>
                    <a:pt x="1735" y="3262"/>
                    <a:pt x="1718" y="3240"/>
                    <a:pt x="1779" y="3247"/>
                  </a:cubicBezTo>
                  <a:cubicBezTo>
                    <a:pt x="1840" y="3255"/>
                    <a:pt x="1875" y="3255"/>
                    <a:pt x="1901" y="3273"/>
                  </a:cubicBezTo>
                  <a:cubicBezTo>
                    <a:pt x="1927" y="3292"/>
                    <a:pt x="1923" y="3325"/>
                    <a:pt x="1975" y="3333"/>
                  </a:cubicBezTo>
                  <a:cubicBezTo>
                    <a:pt x="2028" y="3340"/>
                    <a:pt x="2041" y="3325"/>
                    <a:pt x="2063" y="3348"/>
                  </a:cubicBezTo>
                  <a:cubicBezTo>
                    <a:pt x="2085" y="3370"/>
                    <a:pt x="2111" y="3381"/>
                    <a:pt x="2150" y="3351"/>
                  </a:cubicBezTo>
                  <a:cubicBezTo>
                    <a:pt x="2189" y="3322"/>
                    <a:pt x="2202" y="3322"/>
                    <a:pt x="2255" y="3322"/>
                  </a:cubicBezTo>
                  <a:cubicBezTo>
                    <a:pt x="2307" y="3322"/>
                    <a:pt x="2316" y="3318"/>
                    <a:pt x="2355" y="3325"/>
                  </a:cubicBezTo>
                  <a:cubicBezTo>
                    <a:pt x="2395" y="3333"/>
                    <a:pt x="2412" y="3336"/>
                    <a:pt x="2460" y="3307"/>
                  </a:cubicBezTo>
                  <a:cubicBezTo>
                    <a:pt x="2508" y="3277"/>
                    <a:pt x="2543" y="3233"/>
                    <a:pt x="2604" y="3236"/>
                  </a:cubicBezTo>
                  <a:cubicBezTo>
                    <a:pt x="2665" y="3240"/>
                    <a:pt x="2783" y="3247"/>
                    <a:pt x="2823" y="3221"/>
                  </a:cubicBezTo>
                  <a:cubicBezTo>
                    <a:pt x="2862" y="3196"/>
                    <a:pt x="2862" y="3181"/>
                    <a:pt x="2932" y="3192"/>
                  </a:cubicBezTo>
                  <a:cubicBezTo>
                    <a:pt x="3002" y="3203"/>
                    <a:pt x="3146" y="3247"/>
                    <a:pt x="3194" y="3273"/>
                  </a:cubicBezTo>
                  <a:cubicBezTo>
                    <a:pt x="3242" y="3299"/>
                    <a:pt x="3255" y="3322"/>
                    <a:pt x="3303" y="3314"/>
                  </a:cubicBezTo>
                  <a:cubicBezTo>
                    <a:pt x="3351" y="3307"/>
                    <a:pt x="3377" y="3292"/>
                    <a:pt x="3430" y="3314"/>
                  </a:cubicBezTo>
                  <a:cubicBezTo>
                    <a:pt x="3482" y="3336"/>
                    <a:pt x="3491" y="3362"/>
                    <a:pt x="3583" y="3340"/>
                  </a:cubicBezTo>
                  <a:cubicBezTo>
                    <a:pt x="3675" y="3318"/>
                    <a:pt x="3618" y="3310"/>
                    <a:pt x="3657" y="3310"/>
                  </a:cubicBezTo>
                  <a:cubicBezTo>
                    <a:pt x="3696" y="3310"/>
                    <a:pt x="3723" y="3292"/>
                    <a:pt x="3661" y="3277"/>
                  </a:cubicBezTo>
                  <a:cubicBezTo>
                    <a:pt x="3600" y="3262"/>
                    <a:pt x="3574" y="3244"/>
                    <a:pt x="3609" y="3207"/>
                  </a:cubicBezTo>
                  <a:cubicBezTo>
                    <a:pt x="3644" y="3170"/>
                    <a:pt x="3640" y="3181"/>
                    <a:pt x="3683" y="3162"/>
                  </a:cubicBezTo>
                  <a:cubicBezTo>
                    <a:pt x="3727" y="3144"/>
                    <a:pt x="3705" y="3129"/>
                    <a:pt x="3718" y="3110"/>
                  </a:cubicBezTo>
                  <a:cubicBezTo>
                    <a:pt x="3731" y="3092"/>
                    <a:pt x="3766" y="3084"/>
                    <a:pt x="3740" y="3051"/>
                  </a:cubicBezTo>
                  <a:cubicBezTo>
                    <a:pt x="3714" y="3018"/>
                    <a:pt x="3648" y="3018"/>
                    <a:pt x="3640" y="2988"/>
                  </a:cubicBezTo>
                  <a:cubicBezTo>
                    <a:pt x="3631" y="2958"/>
                    <a:pt x="3548" y="2969"/>
                    <a:pt x="3548" y="2921"/>
                  </a:cubicBezTo>
                  <a:cubicBezTo>
                    <a:pt x="3548" y="2873"/>
                    <a:pt x="3522" y="2814"/>
                    <a:pt x="3570" y="2784"/>
                  </a:cubicBezTo>
                  <a:cubicBezTo>
                    <a:pt x="3618" y="2754"/>
                    <a:pt x="3631" y="2714"/>
                    <a:pt x="3701" y="2721"/>
                  </a:cubicBezTo>
                  <a:cubicBezTo>
                    <a:pt x="3771" y="2729"/>
                    <a:pt x="3784" y="2717"/>
                    <a:pt x="3867" y="2714"/>
                  </a:cubicBezTo>
                  <a:cubicBezTo>
                    <a:pt x="3950" y="2710"/>
                    <a:pt x="3950" y="2677"/>
                    <a:pt x="4011" y="2673"/>
                  </a:cubicBezTo>
                  <a:cubicBezTo>
                    <a:pt x="4072" y="2669"/>
                    <a:pt x="4081" y="2647"/>
                    <a:pt x="4129" y="2651"/>
                  </a:cubicBezTo>
                  <a:cubicBezTo>
                    <a:pt x="4177" y="2654"/>
                    <a:pt x="4216" y="2677"/>
                    <a:pt x="4238" y="2647"/>
                  </a:cubicBezTo>
                  <a:cubicBezTo>
                    <a:pt x="4260" y="2617"/>
                    <a:pt x="4260" y="2588"/>
                    <a:pt x="4295" y="2617"/>
                  </a:cubicBezTo>
                  <a:cubicBezTo>
                    <a:pt x="4315" y="2634"/>
                    <a:pt x="4346" y="2633"/>
                    <a:pt x="4380" y="2630"/>
                  </a:cubicBezTo>
                  <a:cubicBezTo>
                    <a:pt x="4351" y="2567"/>
                    <a:pt x="4325" y="2590"/>
                    <a:pt x="4343" y="2565"/>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11" name="Freeform 7">
              <a:extLst>
                <a:ext uri="{FF2B5EF4-FFF2-40B4-BE49-F238E27FC236}">
                  <a16:creationId xmlns:a16="http://schemas.microsoft.com/office/drawing/2014/main" id="{5E0748B7-9FDF-4019-9281-D79E59EFA1D9}"/>
                </a:ext>
              </a:extLst>
            </p:cNvPr>
            <p:cNvSpPr>
              <a:spLocks/>
            </p:cNvSpPr>
            <p:nvPr/>
          </p:nvSpPr>
          <p:spPr bwMode="auto">
            <a:xfrm>
              <a:off x="6476343" y="3542301"/>
              <a:ext cx="2073339" cy="972635"/>
            </a:xfrm>
            <a:custGeom>
              <a:avLst/>
              <a:gdLst>
                <a:gd name="T0" fmla="*/ 4405 w 4857"/>
                <a:gd name="T1" fmla="*/ 1256 h 2368"/>
                <a:gd name="T2" fmla="*/ 4222 w 4857"/>
                <a:gd name="T3" fmla="*/ 1404 h 2368"/>
                <a:gd name="T4" fmla="*/ 4032 w 4857"/>
                <a:gd name="T5" fmla="*/ 1381 h 2368"/>
                <a:gd name="T6" fmla="*/ 3838 w 4857"/>
                <a:gd name="T7" fmla="*/ 1190 h 2368"/>
                <a:gd name="T8" fmla="*/ 3484 w 4857"/>
                <a:gd name="T9" fmla="*/ 1142 h 2368"/>
                <a:gd name="T10" fmla="*/ 3239 w 4857"/>
                <a:gd name="T11" fmla="*/ 1084 h 2368"/>
                <a:gd name="T12" fmla="*/ 2996 w 4857"/>
                <a:gd name="T13" fmla="*/ 984 h 2368"/>
                <a:gd name="T14" fmla="*/ 2787 w 4857"/>
                <a:gd name="T15" fmla="*/ 856 h 2368"/>
                <a:gd name="T16" fmla="*/ 2665 w 4857"/>
                <a:gd name="T17" fmla="*/ 620 h 2368"/>
                <a:gd name="T18" fmla="*/ 2737 w 4857"/>
                <a:gd name="T19" fmla="*/ 514 h 2368"/>
                <a:gd name="T20" fmla="*/ 2764 w 4857"/>
                <a:gd name="T21" fmla="*/ 339 h 2368"/>
                <a:gd name="T22" fmla="*/ 2718 w 4857"/>
                <a:gd name="T23" fmla="*/ 225 h 2368"/>
                <a:gd name="T24" fmla="*/ 2699 w 4857"/>
                <a:gd name="T25" fmla="*/ 159 h 2368"/>
                <a:gd name="T26" fmla="*/ 2219 w 4857"/>
                <a:gd name="T27" fmla="*/ 66 h 2368"/>
                <a:gd name="T28" fmla="*/ 1751 w 4857"/>
                <a:gd name="T29" fmla="*/ 170 h 2368"/>
                <a:gd name="T30" fmla="*/ 1459 w 4857"/>
                <a:gd name="T31" fmla="*/ 193 h 2368"/>
                <a:gd name="T32" fmla="*/ 1175 w 4857"/>
                <a:gd name="T33" fmla="*/ 92 h 2368"/>
                <a:gd name="T34" fmla="*/ 943 w 4857"/>
                <a:gd name="T35" fmla="*/ 170 h 2368"/>
                <a:gd name="T36" fmla="*/ 637 w 4857"/>
                <a:gd name="T37" fmla="*/ 41 h 2368"/>
                <a:gd name="T38" fmla="*/ 450 w 4857"/>
                <a:gd name="T39" fmla="*/ 267 h 2368"/>
                <a:gd name="T40" fmla="*/ 201 w 4857"/>
                <a:gd name="T41" fmla="*/ 304 h 2368"/>
                <a:gd name="T42" fmla="*/ 205 w 4857"/>
                <a:gd name="T43" fmla="*/ 493 h 2368"/>
                <a:gd name="T44" fmla="*/ 275 w 4857"/>
                <a:gd name="T45" fmla="*/ 689 h 2368"/>
                <a:gd name="T46" fmla="*/ 96 w 4857"/>
                <a:gd name="T47" fmla="*/ 678 h 2368"/>
                <a:gd name="T48" fmla="*/ 52 w 4857"/>
                <a:gd name="T49" fmla="*/ 837 h 2368"/>
                <a:gd name="T50" fmla="*/ 78 w 4857"/>
                <a:gd name="T51" fmla="*/ 975 h 2368"/>
                <a:gd name="T52" fmla="*/ 205 w 4857"/>
                <a:gd name="T53" fmla="*/ 1097 h 2368"/>
                <a:gd name="T54" fmla="*/ 406 w 4857"/>
                <a:gd name="T55" fmla="*/ 1275 h 2368"/>
                <a:gd name="T56" fmla="*/ 550 w 4857"/>
                <a:gd name="T57" fmla="*/ 1379 h 2368"/>
                <a:gd name="T58" fmla="*/ 768 w 4857"/>
                <a:gd name="T59" fmla="*/ 1445 h 2368"/>
                <a:gd name="T60" fmla="*/ 1039 w 4857"/>
                <a:gd name="T61" fmla="*/ 1731 h 2368"/>
                <a:gd name="T62" fmla="*/ 1175 w 4857"/>
                <a:gd name="T63" fmla="*/ 1809 h 2368"/>
                <a:gd name="T64" fmla="*/ 1380 w 4857"/>
                <a:gd name="T65" fmla="*/ 1923 h 2368"/>
                <a:gd name="T66" fmla="*/ 1511 w 4857"/>
                <a:gd name="T67" fmla="*/ 2012 h 2368"/>
                <a:gd name="T68" fmla="*/ 1651 w 4857"/>
                <a:gd name="T69" fmla="*/ 2105 h 2368"/>
                <a:gd name="T70" fmla="*/ 1856 w 4857"/>
                <a:gd name="T71" fmla="*/ 2164 h 2368"/>
                <a:gd name="T72" fmla="*/ 2131 w 4857"/>
                <a:gd name="T73" fmla="*/ 2172 h 2368"/>
                <a:gd name="T74" fmla="*/ 2245 w 4857"/>
                <a:gd name="T75" fmla="*/ 2316 h 2368"/>
                <a:gd name="T76" fmla="*/ 2586 w 4857"/>
                <a:gd name="T77" fmla="*/ 2127 h 2368"/>
                <a:gd name="T78" fmla="*/ 2795 w 4857"/>
                <a:gd name="T79" fmla="*/ 2227 h 2368"/>
                <a:gd name="T80" fmla="*/ 2983 w 4857"/>
                <a:gd name="T81" fmla="*/ 2309 h 2368"/>
                <a:gd name="T82" fmla="*/ 3241 w 4857"/>
                <a:gd name="T83" fmla="*/ 2268 h 2368"/>
                <a:gd name="T84" fmla="*/ 3538 w 4857"/>
                <a:gd name="T85" fmla="*/ 2101 h 2368"/>
                <a:gd name="T86" fmla="*/ 3914 w 4857"/>
                <a:gd name="T87" fmla="*/ 2057 h 2368"/>
                <a:gd name="T88" fmla="*/ 4154 w 4857"/>
                <a:gd name="T89" fmla="*/ 2001 h 2368"/>
                <a:gd name="T90" fmla="*/ 4211 w 4857"/>
                <a:gd name="T91" fmla="*/ 2094 h 2368"/>
                <a:gd name="T92" fmla="*/ 4246 w 4857"/>
                <a:gd name="T93" fmla="*/ 2220 h 2368"/>
                <a:gd name="T94" fmla="*/ 4447 w 4857"/>
                <a:gd name="T95" fmla="*/ 2220 h 2368"/>
                <a:gd name="T96" fmla="*/ 4594 w 4857"/>
                <a:gd name="T97" fmla="*/ 2315 h 2368"/>
                <a:gd name="T98" fmla="*/ 4722 w 4857"/>
                <a:gd name="T99" fmla="*/ 2268 h 2368"/>
                <a:gd name="T100" fmla="*/ 4770 w 4857"/>
                <a:gd name="T101" fmla="*/ 2072 h 2368"/>
                <a:gd name="T102" fmla="*/ 4822 w 4857"/>
                <a:gd name="T103" fmla="*/ 1820 h 2368"/>
                <a:gd name="T104" fmla="*/ 4730 w 4857"/>
                <a:gd name="T105" fmla="*/ 1564 h 2368"/>
                <a:gd name="T106" fmla="*/ 4704 w 4857"/>
                <a:gd name="T107" fmla="*/ 1367 h 2368"/>
                <a:gd name="T108" fmla="*/ 4481 w 4857"/>
                <a:gd name="T109" fmla="*/ 1186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57" h="2368">
                  <a:moveTo>
                    <a:pt x="4418" y="1148"/>
                  </a:moveTo>
                  <a:cubicBezTo>
                    <a:pt x="4385" y="1153"/>
                    <a:pt x="4402" y="1187"/>
                    <a:pt x="4415" y="1198"/>
                  </a:cubicBezTo>
                  <a:cubicBezTo>
                    <a:pt x="4428" y="1209"/>
                    <a:pt x="4418" y="1226"/>
                    <a:pt x="4405" y="1256"/>
                  </a:cubicBezTo>
                  <a:cubicBezTo>
                    <a:pt x="4392" y="1287"/>
                    <a:pt x="4392" y="1306"/>
                    <a:pt x="4366" y="1323"/>
                  </a:cubicBezTo>
                  <a:cubicBezTo>
                    <a:pt x="4339" y="1340"/>
                    <a:pt x="4343" y="1340"/>
                    <a:pt x="4303" y="1395"/>
                  </a:cubicBezTo>
                  <a:cubicBezTo>
                    <a:pt x="4264" y="1451"/>
                    <a:pt x="4244" y="1417"/>
                    <a:pt x="4222" y="1404"/>
                  </a:cubicBezTo>
                  <a:cubicBezTo>
                    <a:pt x="4199" y="1390"/>
                    <a:pt x="4199" y="1387"/>
                    <a:pt x="4166" y="1409"/>
                  </a:cubicBezTo>
                  <a:cubicBezTo>
                    <a:pt x="4133" y="1431"/>
                    <a:pt x="4127" y="1420"/>
                    <a:pt x="4104" y="1404"/>
                  </a:cubicBezTo>
                  <a:cubicBezTo>
                    <a:pt x="4081" y="1387"/>
                    <a:pt x="4068" y="1384"/>
                    <a:pt x="4032" y="1381"/>
                  </a:cubicBezTo>
                  <a:cubicBezTo>
                    <a:pt x="3995" y="1379"/>
                    <a:pt x="4012" y="1359"/>
                    <a:pt x="4002" y="1315"/>
                  </a:cubicBezTo>
                  <a:cubicBezTo>
                    <a:pt x="3992" y="1270"/>
                    <a:pt x="3943" y="1276"/>
                    <a:pt x="3920" y="1262"/>
                  </a:cubicBezTo>
                  <a:cubicBezTo>
                    <a:pt x="3897" y="1248"/>
                    <a:pt x="3881" y="1226"/>
                    <a:pt x="3838" y="1190"/>
                  </a:cubicBezTo>
                  <a:cubicBezTo>
                    <a:pt x="3796" y="1153"/>
                    <a:pt x="3740" y="1173"/>
                    <a:pt x="3701" y="1165"/>
                  </a:cubicBezTo>
                  <a:cubicBezTo>
                    <a:pt x="3661" y="1156"/>
                    <a:pt x="3648" y="1153"/>
                    <a:pt x="3609" y="1156"/>
                  </a:cubicBezTo>
                  <a:cubicBezTo>
                    <a:pt x="3570" y="1159"/>
                    <a:pt x="3537" y="1151"/>
                    <a:pt x="3484" y="1142"/>
                  </a:cubicBezTo>
                  <a:cubicBezTo>
                    <a:pt x="3432" y="1134"/>
                    <a:pt x="3435" y="1139"/>
                    <a:pt x="3393" y="1106"/>
                  </a:cubicBezTo>
                  <a:cubicBezTo>
                    <a:pt x="3350" y="1073"/>
                    <a:pt x="3344" y="1109"/>
                    <a:pt x="3301" y="1120"/>
                  </a:cubicBezTo>
                  <a:cubicBezTo>
                    <a:pt x="3258" y="1131"/>
                    <a:pt x="3258" y="1106"/>
                    <a:pt x="3239" y="1084"/>
                  </a:cubicBezTo>
                  <a:cubicBezTo>
                    <a:pt x="3219" y="1062"/>
                    <a:pt x="3193" y="1053"/>
                    <a:pt x="3173" y="1031"/>
                  </a:cubicBezTo>
                  <a:cubicBezTo>
                    <a:pt x="3154" y="1009"/>
                    <a:pt x="3111" y="1020"/>
                    <a:pt x="3078" y="1012"/>
                  </a:cubicBezTo>
                  <a:cubicBezTo>
                    <a:pt x="3045" y="1003"/>
                    <a:pt x="3016" y="1003"/>
                    <a:pt x="2996" y="984"/>
                  </a:cubicBezTo>
                  <a:cubicBezTo>
                    <a:pt x="2977" y="964"/>
                    <a:pt x="2914" y="975"/>
                    <a:pt x="2862" y="967"/>
                  </a:cubicBezTo>
                  <a:cubicBezTo>
                    <a:pt x="2810" y="959"/>
                    <a:pt x="2819" y="934"/>
                    <a:pt x="2816" y="906"/>
                  </a:cubicBezTo>
                  <a:cubicBezTo>
                    <a:pt x="2813" y="878"/>
                    <a:pt x="2806" y="875"/>
                    <a:pt x="2787" y="856"/>
                  </a:cubicBezTo>
                  <a:cubicBezTo>
                    <a:pt x="2767" y="836"/>
                    <a:pt x="2754" y="800"/>
                    <a:pt x="2747" y="773"/>
                  </a:cubicBezTo>
                  <a:cubicBezTo>
                    <a:pt x="2741" y="745"/>
                    <a:pt x="2711" y="709"/>
                    <a:pt x="2678" y="684"/>
                  </a:cubicBezTo>
                  <a:cubicBezTo>
                    <a:pt x="2646" y="659"/>
                    <a:pt x="2662" y="645"/>
                    <a:pt x="2665" y="620"/>
                  </a:cubicBezTo>
                  <a:cubicBezTo>
                    <a:pt x="2669" y="595"/>
                    <a:pt x="2656" y="564"/>
                    <a:pt x="2656" y="542"/>
                  </a:cubicBezTo>
                  <a:cubicBezTo>
                    <a:pt x="2656" y="520"/>
                    <a:pt x="2685" y="525"/>
                    <a:pt x="2708" y="533"/>
                  </a:cubicBezTo>
                  <a:cubicBezTo>
                    <a:pt x="2731" y="542"/>
                    <a:pt x="2737" y="531"/>
                    <a:pt x="2737" y="514"/>
                  </a:cubicBezTo>
                  <a:cubicBezTo>
                    <a:pt x="2737" y="497"/>
                    <a:pt x="2734" y="481"/>
                    <a:pt x="2721" y="456"/>
                  </a:cubicBezTo>
                  <a:cubicBezTo>
                    <a:pt x="2708" y="431"/>
                    <a:pt x="2734" y="420"/>
                    <a:pt x="2751" y="389"/>
                  </a:cubicBezTo>
                  <a:cubicBezTo>
                    <a:pt x="2767" y="358"/>
                    <a:pt x="2741" y="358"/>
                    <a:pt x="2764" y="339"/>
                  </a:cubicBezTo>
                  <a:cubicBezTo>
                    <a:pt x="2787" y="319"/>
                    <a:pt x="2793" y="303"/>
                    <a:pt x="2793" y="283"/>
                  </a:cubicBezTo>
                  <a:cubicBezTo>
                    <a:pt x="2793" y="264"/>
                    <a:pt x="2783" y="256"/>
                    <a:pt x="2760" y="247"/>
                  </a:cubicBezTo>
                  <a:cubicBezTo>
                    <a:pt x="2737" y="239"/>
                    <a:pt x="2728" y="247"/>
                    <a:pt x="2718" y="225"/>
                  </a:cubicBezTo>
                  <a:cubicBezTo>
                    <a:pt x="2708" y="203"/>
                    <a:pt x="2767" y="214"/>
                    <a:pt x="2787" y="186"/>
                  </a:cubicBezTo>
                  <a:cubicBezTo>
                    <a:pt x="2794" y="176"/>
                    <a:pt x="2794" y="162"/>
                    <a:pt x="2792" y="149"/>
                  </a:cubicBezTo>
                  <a:cubicBezTo>
                    <a:pt x="2760" y="144"/>
                    <a:pt x="2736" y="154"/>
                    <a:pt x="2699" y="159"/>
                  </a:cubicBezTo>
                  <a:cubicBezTo>
                    <a:pt x="2651" y="167"/>
                    <a:pt x="2638" y="144"/>
                    <a:pt x="2590" y="118"/>
                  </a:cubicBezTo>
                  <a:cubicBezTo>
                    <a:pt x="2542" y="92"/>
                    <a:pt x="2398" y="48"/>
                    <a:pt x="2328" y="37"/>
                  </a:cubicBezTo>
                  <a:cubicBezTo>
                    <a:pt x="2258" y="26"/>
                    <a:pt x="2258" y="41"/>
                    <a:pt x="2219" y="66"/>
                  </a:cubicBezTo>
                  <a:cubicBezTo>
                    <a:pt x="2179" y="92"/>
                    <a:pt x="2061" y="85"/>
                    <a:pt x="2000" y="81"/>
                  </a:cubicBezTo>
                  <a:cubicBezTo>
                    <a:pt x="1939" y="78"/>
                    <a:pt x="1904" y="122"/>
                    <a:pt x="1856" y="152"/>
                  </a:cubicBezTo>
                  <a:cubicBezTo>
                    <a:pt x="1808" y="181"/>
                    <a:pt x="1791" y="178"/>
                    <a:pt x="1751" y="170"/>
                  </a:cubicBezTo>
                  <a:cubicBezTo>
                    <a:pt x="1712" y="163"/>
                    <a:pt x="1703" y="167"/>
                    <a:pt x="1651" y="167"/>
                  </a:cubicBezTo>
                  <a:cubicBezTo>
                    <a:pt x="1598" y="167"/>
                    <a:pt x="1585" y="167"/>
                    <a:pt x="1546" y="196"/>
                  </a:cubicBezTo>
                  <a:cubicBezTo>
                    <a:pt x="1507" y="226"/>
                    <a:pt x="1481" y="215"/>
                    <a:pt x="1459" y="193"/>
                  </a:cubicBezTo>
                  <a:cubicBezTo>
                    <a:pt x="1437" y="170"/>
                    <a:pt x="1424" y="185"/>
                    <a:pt x="1371" y="178"/>
                  </a:cubicBezTo>
                  <a:cubicBezTo>
                    <a:pt x="1319" y="170"/>
                    <a:pt x="1323" y="137"/>
                    <a:pt x="1297" y="118"/>
                  </a:cubicBezTo>
                  <a:cubicBezTo>
                    <a:pt x="1271" y="100"/>
                    <a:pt x="1236" y="100"/>
                    <a:pt x="1175" y="92"/>
                  </a:cubicBezTo>
                  <a:cubicBezTo>
                    <a:pt x="1114" y="85"/>
                    <a:pt x="1131" y="107"/>
                    <a:pt x="1109" y="81"/>
                  </a:cubicBezTo>
                  <a:cubicBezTo>
                    <a:pt x="1087" y="55"/>
                    <a:pt x="1087" y="85"/>
                    <a:pt x="1044" y="89"/>
                  </a:cubicBezTo>
                  <a:cubicBezTo>
                    <a:pt x="1000" y="92"/>
                    <a:pt x="987" y="144"/>
                    <a:pt x="943" y="170"/>
                  </a:cubicBezTo>
                  <a:cubicBezTo>
                    <a:pt x="900" y="196"/>
                    <a:pt x="878" y="159"/>
                    <a:pt x="856" y="126"/>
                  </a:cubicBezTo>
                  <a:cubicBezTo>
                    <a:pt x="834" y="92"/>
                    <a:pt x="755" y="104"/>
                    <a:pt x="720" y="100"/>
                  </a:cubicBezTo>
                  <a:cubicBezTo>
                    <a:pt x="686" y="96"/>
                    <a:pt x="681" y="81"/>
                    <a:pt x="637" y="41"/>
                  </a:cubicBezTo>
                  <a:cubicBezTo>
                    <a:pt x="594" y="0"/>
                    <a:pt x="611" y="81"/>
                    <a:pt x="576" y="115"/>
                  </a:cubicBezTo>
                  <a:cubicBezTo>
                    <a:pt x="541" y="148"/>
                    <a:pt x="489" y="181"/>
                    <a:pt x="480" y="211"/>
                  </a:cubicBezTo>
                  <a:cubicBezTo>
                    <a:pt x="471" y="241"/>
                    <a:pt x="476" y="248"/>
                    <a:pt x="450" y="267"/>
                  </a:cubicBezTo>
                  <a:cubicBezTo>
                    <a:pt x="423" y="285"/>
                    <a:pt x="388" y="281"/>
                    <a:pt x="345" y="263"/>
                  </a:cubicBezTo>
                  <a:cubicBezTo>
                    <a:pt x="325" y="255"/>
                    <a:pt x="297" y="249"/>
                    <a:pt x="271" y="244"/>
                  </a:cubicBezTo>
                  <a:cubicBezTo>
                    <a:pt x="276" y="263"/>
                    <a:pt x="238" y="283"/>
                    <a:pt x="201" y="304"/>
                  </a:cubicBezTo>
                  <a:cubicBezTo>
                    <a:pt x="153" y="330"/>
                    <a:pt x="214" y="352"/>
                    <a:pt x="236" y="374"/>
                  </a:cubicBezTo>
                  <a:cubicBezTo>
                    <a:pt x="257" y="396"/>
                    <a:pt x="236" y="411"/>
                    <a:pt x="201" y="422"/>
                  </a:cubicBezTo>
                  <a:cubicBezTo>
                    <a:pt x="166" y="433"/>
                    <a:pt x="170" y="467"/>
                    <a:pt x="205" y="493"/>
                  </a:cubicBezTo>
                  <a:cubicBezTo>
                    <a:pt x="240" y="519"/>
                    <a:pt x="231" y="530"/>
                    <a:pt x="262" y="545"/>
                  </a:cubicBezTo>
                  <a:cubicBezTo>
                    <a:pt x="292" y="559"/>
                    <a:pt x="284" y="578"/>
                    <a:pt x="262" y="597"/>
                  </a:cubicBezTo>
                  <a:cubicBezTo>
                    <a:pt x="240" y="615"/>
                    <a:pt x="275" y="641"/>
                    <a:pt x="275" y="689"/>
                  </a:cubicBezTo>
                  <a:cubicBezTo>
                    <a:pt x="275" y="737"/>
                    <a:pt x="227" y="715"/>
                    <a:pt x="205" y="708"/>
                  </a:cubicBezTo>
                  <a:cubicBezTo>
                    <a:pt x="183" y="700"/>
                    <a:pt x="174" y="723"/>
                    <a:pt x="144" y="730"/>
                  </a:cubicBezTo>
                  <a:cubicBezTo>
                    <a:pt x="113" y="737"/>
                    <a:pt x="105" y="708"/>
                    <a:pt x="96" y="678"/>
                  </a:cubicBezTo>
                  <a:cubicBezTo>
                    <a:pt x="87" y="648"/>
                    <a:pt x="43" y="652"/>
                    <a:pt x="22" y="671"/>
                  </a:cubicBezTo>
                  <a:cubicBezTo>
                    <a:pt x="0" y="689"/>
                    <a:pt x="13" y="730"/>
                    <a:pt x="26" y="756"/>
                  </a:cubicBezTo>
                  <a:cubicBezTo>
                    <a:pt x="39" y="782"/>
                    <a:pt x="65" y="811"/>
                    <a:pt x="52" y="837"/>
                  </a:cubicBezTo>
                  <a:cubicBezTo>
                    <a:pt x="39" y="863"/>
                    <a:pt x="30" y="867"/>
                    <a:pt x="52" y="900"/>
                  </a:cubicBezTo>
                  <a:cubicBezTo>
                    <a:pt x="74" y="934"/>
                    <a:pt x="35" y="938"/>
                    <a:pt x="39" y="960"/>
                  </a:cubicBezTo>
                  <a:cubicBezTo>
                    <a:pt x="43" y="982"/>
                    <a:pt x="70" y="989"/>
                    <a:pt x="78" y="975"/>
                  </a:cubicBezTo>
                  <a:cubicBezTo>
                    <a:pt x="87" y="960"/>
                    <a:pt x="109" y="967"/>
                    <a:pt x="122" y="978"/>
                  </a:cubicBezTo>
                  <a:cubicBezTo>
                    <a:pt x="135" y="989"/>
                    <a:pt x="148" y="1049"/>
                    <a:pt x="153" y="1071"/>
                  </a:cubicBezTo>
                  <a:cubicBezTo>
                    <a:pt x="157" y="1093"/>
                    <a:pt x="188" y="1112"/>
                    <a:pt x="205" y="1097"/>
                  </a:cubicBezTo>
                  <a:cubicBezTo>
                    <a:pt x="222" y="1082"/>
                    <a:pt x="244" y="1112"/>
                    <a:pt x="266" y="1138"/>
                  </a:cubicBezTo>
                  <a:cubicBezTo>
                    <a:pt x="288" y="1164"/>
                    <a:pt x="327" y="1201"/>
                    <a:pt x="340" y="1230"/>
                  </a:cubicBezTo>
                  <a:cubicBezTo>
                    <a:pt x="354" y="1260"/>
                    <a:pt x="406" y="1264"/>
                    <a:pt x="406" y="1275"/>
                  </a:cubicBezTo>
                  <a:cubicBezTo>
                    <a:pt x="406" y="1286"/>
                    <a:pt x="445" y="1304"/>
                    <a:pt x="467" y="1327"/>
                  </a:cubicBezTo>
                  <a:cubicBezTo>
                    <a:pt x="489" y="1349"/>
                    <a:pt x="493" y="1342"/>
                    <a:pt x="493" y="1390"/>
                  </a:cubicBezTo>
                  <a:cubicBezTo>
                    <a:pt x="493" y="1438"/>
                    <a:pt x="541" y="1397"/>
                    <a:pt x="550" y="1379"/>
                  </a:cubicBezTo>
                  <a:cubicBezTo>
                    <a:pt x="559" y="1360"/>
                    <a:pt x="611" y="1345"/>
                    <a:pt x="637" y="1319"/>
                  </a:cubicBezTo>
                  <a:cubicBezTo>
                    <a:pt x="664" y="1293"/>
                    <a:pt x="672" y="1356"/>
                    <a:pt x="694" y="1390"/>
                  </a:cubicBezTo>
                  <a:cubicBezTo>
                    <a:pt x="716" y="1423"/>
                    <a:pt x="729" y="1397"/>
                    <a:pt x="768" y="1445"/>
                  </a:cubicBezTo>
                  <a:cubicBezTo>
                    <a:pt x="808" y="1493"/>
                    <a:pt x="812" y="1464"/>
                    <a:pt x="856" y="1505"/>
                  </a:cubicBezTo>
                  <a:cubicBezTo>
                    <a:pt x="900" y="1545"/>
                    <a:pt x="939" y="1564"/>
                    <a:pt x="974" y="1582"/>
                  </a:cubicBezTo>
                  <a:cubicBezTo>
                    <a:pt x="1009" y="1601"/>
                    <a:pt x="1017" y="1694"/>
                    <a:pt x="1039" y="1731"/>
                  </a:cubicBezTo>
                  <a:cubicBezTo>
                    <a:pt x="1061" y="1768"/>
                    <a:pt x="1109" y="1723"/>
                    <a:pt x="1135" y="1690"/>
                  </a:cubicBezTo>
                  <a:cubicBezTo>
                    <a:pt x="1162" y="1657"/>
                    <a:pt x="1170" y="1712"/>
                    <a:pt x="1170" y="1723"/>
                  </a:cubicBezTo>
                  <a:cubicBezTo>
                    <a:pt x="1170" y="1734"/>
                    <a:pt x="1175" y="1783"/>
                    <a:pt x="1175" y="1809"/>
                  </a:cubicBezTo>
                  <a:cubicBezTo>
                    <a:pt x="1175" y="1834"/>
                    <a:pt x="1236" y="1849"/>
                    <a:pt x="1271" y="1860"/>
                  </a:cubicBezTo>
                  <a:cubicBezTo>
                    <a:pt x="1306" y="1872"/>
                    <a:pt x="1310" y="1905"/>
                    <a:pt x="1358" y="1901"/>
                  </a:cubicBezTo>
                  <a:cubicBezTo>
                    <a:pt x="1406" y="1897"/>
                    <a:pt x="1389" y="1912"/>
                    <a:pt x="1380" y="1923"/>
                  </a:cubicBezTo>
                  <a:cubicBezTo>
                    <a:pt x="1371" y="1935"/>
                    <a:pt x="1398" y="1957"/>
                    <a:pt x="1398" y="1972"/>
                  </a:cubicBezTo>
                  <a:cubicBezTo>
                    <a:pt x="1398" y="1986"/>
                    <a:pt x="1441" y="2001"/>
                    <a:pt x="1459" y="1990"/>
                  </a:cubicBezTo>
                  <a:cubicBezTo>
                    <a:pt x="1476" y="1979"/>
                    <a:pt x="1494" y="1998"/>
                    <a:pt x="1511" y="2012"/>
                  </a:cubicBezTo>
                  <a:cubicBezTo>
                    <a:pt x="1529" y="2027"/>
                    <a:pt x="1559" y="2023"/>
                    <a:pt x="1555" y="2061"/>
                  </a:cubicBezTo>
                  <a:cubicBezTo>
                    <a:pt x="1594" y="2142"/>
                    <a:pt x="1598" y="2094"/>
                    <a:pt x="1612" y="2072"/>
                  </a:cubicBezTo>
                  <a:cubicBezTo>
                    <a:pt x="1625" y="2049"/>
                    <a:pt x="1633" y="2075"/>
                    <a:pt x="1651" y="2105"/>
                  </a:cubicBezTo>
                  <a:cubicBezTo>
                    <a:pt x="1668" y="2135"/>
                    <a:pt x="1725" y="2094"/>
                    <a:pt x="1747" y="2079"/>
                  </a:cubicBezTo>
                  <a:cubicBezTo>
                    <a:pt x="1769" y="2064"/>
                    <a:pt x="1782" y="2101"/>
                    <a:pt x="1786" y="2116"/>
                  </a:cubicBezTo>
                  <a:cubicBezTo>
                    <a:pt x="1791" y="2131"/>
                    <a:pt x="1843" y="2142"/>
                    <a:pt x="1856" y="2164"/>
                  </a:cubicBezTo>
                  <a:cubicBezTo>
                    <a:pt x="1869" y="2187"/>
                    <a:pt x="1895" y="2187"/>
                    <a:pt x="1948" y="2172"/>
                  </a:cubicBezTo>
                  <a:cubicBezTo>
                    <a:pt x="2000" y="2157"/>
                    <a:pt x="1992" y="2190"/>
                    <a:pt x="2040" y="2194"/>
                  </a:cubicBezTo>
                  <a:cubicBezTo>
                    <a:pt x="2088" y="2198"/>
                    <a:pt x="2079" y="2172"/>
                    <a:pt x="2131" y="2172"/>
                  </a:cubicBezTo>
                  <a:cubicBezTo>
                    <a:pt x="2184" y="2172"/>
                    <a:pt x="2179" y="2172"/>
                    <a:pt x="2214" y="2146"/>
                  </a:cubicBezTo>
                  <a:cubicBezTo>
                    <a:pt x="2249" y="2120"/>
                    <a:pt x="2267" y="2168"/>
                    <a:pt x="2284" y="2205"/>
                  </a:cubicBezTo>
                  <a:cubicBezTo>
                    <a:pt x="2302" y="2242"/>
                    <a:pt x="2241" y="2264"/>
                    <a:pt x="2245" y="2316"/>
                  </a:cubicBezTo>
                  <a:cubicBezTo>
                    <a:pt x="2249" y="2368"/>
                    <a:pt x="2337" y="2283"/>
                    <a:pt x="2350" y="2264"/>
                  </a:cubicBezTo>
                  <a:cubicBezTo>
                    <a:pt x="2363" y="2246"/>
                    <a:pt x="2420" y="2194"/>
                    <a:pt x="2446" y="2164"/>
                  </a:cubicBezTo>
                  <a:cubicBezTo>
                    <a:pt x="2472" y="2135"/>
                    <a:pt x="2542" y="2142"/>
                    <a:pt x="2586" y="2127"/>
                  </a:cubicBezTo>
                  <a:cubicBezTo>
                    <a:pt x="2629" y="2112"/>
                    <a:pt x="2647" y="2153"/>
                    <a:pt x="2660" y="2175"/>
                  </a:cubicBezTo>
                  <a:cubicBezTo>
                    <a:pt x="2673" y="2198"/>
                    <a:pt x="2664" y="2198"/>
                    <a:pt x="2704" y="2198"/>
                  </a:cubicBezTo>
                  <a:cubicBezTo>
                    <a:pt x="2743" y="2198"/>
                    <a:pt x="2773" y="2205"/>
                    <a:pt x="2795" y="2227"/>
                  </a:cubicBezTo>
                  <a:cubicBezTo>
                    <a:pt x="2817" y="2250"/>
                    <a:pt x="2861" y="2246"/>
                    <a:pt x="2874" y="2224"/>
                  </a:cubicBezTo>
                  <a:cubicBezTo>
                    <a:pt x="2887" y="2201"/>
                    <a:pt x="2922" y="2227"/>
                    <a:pt x="2966" y="2253"/>
                  </a:cubicBezTo>
                  <a:cubicBezTo>
                    <a:pt x="3009" y="2279"/>
                    <a:pt x="2974" y="2287"/>
                    <a:pt x="2983" y="2309"/>
                  </a:cubicBezTo>
                  <a:cubicBezTo>
                    <a:pt x="2992" y="2331"/>
                    <a:pt x="3057" y="2339"/>
                    <a:pt x="3071" y="2316"/>
                  </a:cubicBezTo>
                  <a:cubicBezTo>
                    <a:pt x="3084" y="2294"/>
                    <a:pt x="3114" y="2305"/>
                    <a:pt x="3140" y="2320"/>
                  </a:cubicBezTo>
                  <a:cubicBezTo>
                    <a:pt x="3167" y="2335"/>
                    <a:pt x="3223" y="2305"/>
                    <a:pt x="3241" y="2268"/>
                  </a:cubicBezTo>
                  <a:cubicBezTo>
                    <a:pt x="3258" y="2231"/>
                    <a:pt x="3237" y="2227"/>
                    <a:pt x="3285" y="2220"/>
                  </a:cubicBezTo>
                  <a:cubicBezTo>
                    <a:pt x="3333" y="2213"/>
                    <a:pt x="3341" y="2179"/>
                    <a:pt x="3376" y="2138"/>
                  </a:cubicBezTo>
                  <a:cubicBezTo>
                    <a:pt x="3411" y="2098"/>
                    <a:pt x="3481" y="2112"/>
                    <a:pt x="3538" y="2101"/>
                  </a:cubicBezTo>
                  <a:cubicBezTo>
                    <a:pt x="3595" y="2090"/>
                    <a:pt x="3630" y="2038"/>
                    <a:pt x="3700" y="1990"/>
                  </a:cubicBezTo>
                  <a:cubicBezTo>
                    <a:pt x="3769" y="1942"/>
                    <a:pt x="3796" y="2005"/>
                    <a:pt x="3813" y="2016"/>
                  </a:cubicBezTo>
                  <a:cubicBezTo>
                    <a:pt x="3831" y="2027"/>
                    <a:pt x="3887" y="2031"/>
                    <a:pt x="3914" y="2057"/>
                  </a:cubicBezTo>
                  <a:cubicBezTo>
                    <a:pt x="3940" y="2083"/>
                    <a:pt x="3949" y="2035"/>
                    <a:pt x="3975" y="2009"/>
                  </a:cubicBezTo>
                  <a:cubicBezTo>
                    <a:pt x="4001" y="1983"/>
                    <a:pt x="4023" y="1975"/>
                    <a:pt x="4058" y="1960"/>
                  </a:cubicBezTo>
                  <a:cubicBezTo>
                    <a:pt x="4093" y="1946"/>
                    <a:pt x="4132" y="1975"/>
                    <a:pt x="4154" y="2001"/>
                  </a:cubicBezTo>
                  <a:cubicBezTo>
                    <a:pt x="4176" y="2027"/>
                    <a:pt x="4132" y="2027"/>
                    <a:pt x="4119" y="2061"/>
                  </a:cubicBezTo>
                  <a:cubicBezTo>
                    <a:pt x="4106" y="2094"/>
                    <a:pt x="4154" y="2086"/>
                    <a:pt x="4167" y="2064"/>
                  </a:cubicBezTo>
                  <a:cubicBezTo>
                    <a:pt x="4180" y="2042"/>
                    <a:pt x="4202" y="2064"/>
                    <a:pt x="4211" y="2094"/>
                  </a:cubicBezTo>
                  <a:cubicBezTo>
                    <a:pt x="4219" y="2124"/>
                    <a:pt x="4228" y="2127"/>
                    <a:pt x="4206" y="2150"/>
                  </a:cubicBezTo>
                  <a:cubicBezTo>
                    <a:pt x="4184" y="2172"/>
                    <a:pt x="4167" y="2168"/>
                    <a:pt x="4158" y="2205"/>
                  </a:cubicBezTo>
                  <a:cubicBezTo>
                    <a:pt x="4149" y="2242"/>
                    <a:pt x="4228" y="2205"/>
                    <a:pt x="4246" y="2220"/>
                  </a:cubicBezTo>
                  <a:cubicBezTo>
                    <a:pt x="4263" y="2235"/>
                    <a:pt x="4285" y="2253"/>
                    <a:pt x="4320" y="2250"/>
                  </a:cubicBezTo>
                  <a:cubicBezTo>
                    <a:pt x="4355" y="2246"/>
                    <a:pt x="4346" y="2242"/>
                    <a:pt x="4385" y="2268"/>
                  </a:cubicBezTo>
                  <a:cubicBezTo>
                    <a:pt x="4425" y="2294"/>
                    <a:pt x="4425" y="2246"/>
                    <a:pt x="4447" y="2220"/>
                  </a:cubicBezTo>
                  <a:cubicBezTo>
                    <a:pt x="4468" y="2194"/>
                    <a:pt x="4495" y="2209"/>
                    <a:pt x="4508" y="2235"/>
                  </a:cubicBezTo>
                  <a:cubicBezTo>
                    <a:pt x="4521" y="2261"/>
                    <a:pt x="4530" y="2250"/>
                    <a:pt x="4564" y="2272"/>
                  </a:cubicBezTo>
                  <a:cubicBezTo>
                    <a:pt x="4585" y="2285"/>
                    <a:pt x="4590" y="2296"/>
                    <a:pt x="4594" y="2315"/>
                  </a:cubicBezTo>
                  <a:cubicBezTo>
                    <a:pt x="4599" y="2309"/>
                    <a:pt x="4605" y="2302"/>
                    <a:pt x="4613" y="2294"/>
                  </a:cubicBezTo>
                  <a:cubicBezTo>
                    <a:pt x="4656" y="2246"/>
                    <a:pt x="4639" y="2290"/>
                    <a:pt x="4674" y="2305"/>
                  </a:cubicBezTo>
                  <a:cubicBezTo>
                    <a:pt x="4709" y="2320"/>
                    <a:pt x="4717" y="2301"/>
                    <a:pt x="4722" y="2268"/>
                  </a:cubicBezTo>
                  <a:cubicBezTo>
                    <a:pt x="4726" y="2235"/>
                    <a:pt x="4713" y="2183"/>
                    <a:pt x="4713" y="2142"/>
                  </a:cubicBezTo>
                  <a:cubicBezTo>
                    <a:pt x="4713" y="2101"/>
                    <a:pt x="4726" y="2124"/>
                    <a:pt x="4770" y="2112"/>
                  </a:cubicBezTo>
                  <a:cubicBezTo>
                    <a:pt x="4813" y="2101"/>
                    <a:pt x="4770" y="2112"/>
                    <a:pt x="4770" y="2072"/>
                  </a:cubicBezTo>
                  <a:cubicBezTo>
                    <a:pt x="4770" y="2031"/>
                    <a:pt x="4796" y="2053"/>
                    <a:pt x="4827" y="2035"/>
                  </a:cubicBezTo>
                  <a:cubicBezTo>
                    <a:pt x="4857" y="2016"/>
                    <a:pt x="4827" y="2001"/>
                    <a:pt x="4818" y="1968"/>
                  </a:cubicBezTo>
                  <a:cubicBezTo>
                    <a:pt x="4809" y="1935"/>
                    <a:pt x="4827" y="1857"/>
                    <a:pt x="4822" y="1820"/>
                  </a:cubicBezTo>
                  <a:cubicBezTo>
                    <a:pt x="4818" y="1783"/>
                    <a:pt x="4822" y="1771"/>
                    <a:pt x="4818" y="1731"/>
                  </a:cubicBezTo>
                  <a:cubicBezTo>
                    <a:pt x="4813" y="1690"/>
                    <a:pt x="4796" y="1660"/>
                    <a:pt x="4792" y="1631"/>
                  </a:cubicBezTo>
                  <a:cubicBezTo>
                    <a:pt x="4787" y="1601"/>
                    <a:pt x="4752" y="1594"/>
                    <a:pt x="4730" y="1564"/>
                  </a:cubicBezTo>
                  <a:cubicBezTo>
                    <a:pt x="4709" y="1534"/>
                    <a:pt x="4744" y="1542"/>
                    <a:pt x="4792" y="1531"/>
                  </a:cubicBezTo>
                  <a:cubicBezTo>
                    <a:pt x="4840" y="1519"/>
                    <a:pt x="4774" y="1475"/>
                    <a:pt x="4744" y="1449"/>
                  </a:cubicBezTo>
                  <a:cubicBezTo>
                    <a:pt x="4713" y="1423"/>
                    <a:pt x="4709" y="1408"/>
                    <a:pt x="4704" y="1367"/>
                  </a:cubicBezTo>
                  <a:cubicBezTo>
                    <a:pt x="4700" y="1327"/>
                    <a:pt x="4656" y="1312"/>
                    <a:pt x="4647" y="1264"/>
                  </a:cubicBezTo>
                  <a:cubicBezTo>
                    <a:pt x="4639" y="1215"/>
                    <a:pt x="4608" y="1230"/>
                    <a:pt x="4582" y="1227"/>
                  </a:cubicBezTo>
                  <a:cubicBezTo>
                    <a:pt x="4556" y="1223"/>
                    <a:pt x="4516" y="1193"/>
                    <a:pt x="4481" y="1186"/>
                  </a:cubicBezTo>
                  <a:cubicBezTo>
                    <a:pt x="4454" y="1180"/>
                    <a:pt x="4462" y="1168"/>
                    <a:pt x="4478" y="1157"/>
                  </a:cubicBezTo>
                  <a:cubicBezTo>
                    <a:pt x="4460" y="1150"/>
                    <a:pt x="4440" y="1144"/>
                    <a:pt x="4418" y="1148"/>
                  </a:cubicBezTo>
                  <a:close/>
                </a:path>
              </a:pathLst>
            </a:custGeom>
            <a:solidFill>
              <a:srgbClr val="00BCD4"/>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gradFill>
                  <a:gsLst>
                    <a:gs pos="0">
                      <a:srgbClr val="4BD1FB"/>
                    </a:gs>
                    <a:gs pos="100000">
                      <a:srgbClr val="107CD6"/>
                    </a:gs>
                  </a:gsLst>
                  <a:lin ang="13500000" scaled="0"/>
                </a:gradFill>
                <a:effectLst/>
                <a:uLnTx/>
                <a:uFillTx/>
                <a:cs typeface="+mn-ea"/>
                <a:sym typeface="+mn-lt"/>
              </a:endParaRPr>
            </a:p>
          </p:txBody>
        </p:sp>
        <p:sp>
          <p:nvSpPr>
            <p:cNvPr id="12" name="Freeform 8">
              <a:extLst>
                <a:ext uri="{FF2B5EF4-FFF2-40B4-BE49-F238E27FC236}">
                  <a16:creationId xmlns:a16="http://schemas.microsoft.com/office/drawing/2014/main" id="{35EB457D-153C-48FA-8B39-CFDCD91730A5}"/>
                </a:ext>
              </a:extLst>
            </p:cNvPr>
            <p:cNvSpPr>
              <a:spLocks/>
            </p:cNvSpPr>
            <p:nvPr/>
          </p:nvSpPr>
          <p:spPr bwMode="auto">
            <a:xfrm>
              <a:off x="7605663" y="3310003"/>
              <a:ext cx="1341355" cy="828114"/>
            </a:xfrm>
            <a:custGeom>
              <a:avLst/>
              <a:gdLst>
                <a:gd name="T0" fmla="*/ 3054 w 3142"/>
                <a:gd name="T1" fmla="*/ 771 h 2018"/>
                <a:gd name="T2" fmla="*/ 2993 w 3142"/>
                <a:gd name="T3" fmla="*/ 656 h 2018"/>
                <a:gd name="T4" fmla="*/ 2875 w 3142"/>
                <a:gd name="T5" fmla="*/ 478 h 2018"/>
                <a:gd name="T6" fmla="*/ 2652 w 3142"/>
                <a:gd name="T7" fmla="*/ 396 h 2018"/>
                <a:gd name="T8" fmla="*/ 2460 w 3142"/>
                <a:gd name="T9" fmla="*/ 204 h 2018"/>
                <a:gd name="T10" fmla="*/ 2298 w 3142"/>
                <a:gd name="T11" fmla="*/ 200 h 2018"/>
                <a:gd name="T12" fmla="*/ 2023 w 3142"/>
                <a:gd name="T13" fmla="*/ 152 h 2018"/>
                <a:gd name="T14" fmla="*/ 1700 w 3142"/>
                <a:gd name="T15" fmla="*/ 185 h 2018"/>
                <a:gd name="T16" fmla="*/ 1482 w 3142"/>
                <a:gd name="T17" fmla="*/ 118 h 2018"/>
                <a:gd name="T18" fmla="*/ 1206 w 3142"/>
                <a:gd name="T19" fmla="*/ 40 h 2018"/>
                <a:gd name="T20" fmla="*/ 988 w 3142"/>
                <a:gd name="T21" fmla="*/ 59 h 2018"/>
                <a:gd name="T22" fmla="*/ 761 w 3142"/>
                <a:gd name="T23" fmla="*/ 85 h 2018"/>
                <a:gd name="T24" fmla="*/ 451 w 3142"/>
                <a:gd name="T25" fmla="*/ 133 h 2018"/>
                <a:gd name="T26" fmla="*/ 298 w 3142"/>
                <a:gd name="T27" fmla="*/ 333 h 2018"/>
                <a:gd name="T28" fmla="*/ 490 w 3142"/>
                <a:gd name="T29" fmla="*/ 463 h 2018"/>
                <a:gd name="T30" fmla="*/ 433 w 3142"/>
                <a:gd name="T31" fmla="*/ 574 h 2018"/>
                <a:gd name="T32" fmla="*/ 411 w 3142"/>
                <a:gd name="T33" fmla="*/ 689 h 2018"/>
                <a:gd name="T34" fmla="*/ 333 w 3142"/>
                <a:gd name="T35" fmla="*/ 752 h 2018"/>
                <a:gd name="T36" fmla="*/ 146 w 3142"/>
                <a:gd name="T37" fmla="*/ 716 h 2018"/>
                <a:gd name="T38" fmla="*/ 72 w 3142"/>
                <a:gd name="T39" fmla="*/ 792 h 2018"/>
                <a:gd name="T40" fmla="*/ 147 w 3142"/>
                <a:gd name="T41" fmla="*/ 850 h 2018"/>
                <a:gd name="T42" fmla="*/ 105 w 3142"/>
                <a:gd name="T43" fmla="*/ 956 h 2018"/>
                <a:gd name="T44" fmla="*/ 91 w 3142"/>
                <a:gd name="T45" fmla="*/ 1081 h 2018"/>
                <a:gd name="T46" fmla="*/ 10 w 3142"/>
                <a:gd name="T47" fmla="*/ 1109 h 2018"/>
                <a:gd name="T48" fmla="*/ 32 w 3142"/>
                <a:gd name="T49" fmla="*/ 1251 h 2018"/>
                <a:gd name="T50" fmla="*/ 141 w 3142"/>
                <a:gd name="T51" fmla="*/ 1423 h 2018"/>
                <a:gd name="T52" fmla="*/ 216 w 3142"/>
                <a:gd name="T53" fmla="*/ 1534 h 2018"/>
                <a:gd name="T54" fmla="*/ 432 w 3142"/>
                <a:gd name="T55" fmla="*/ 1579 h 2018"/>
                <a:gd name="T56" fmla="*/ 593 w 3142"/>
                <a:gd name="T57" fmla="*/ 1651 h 2018"/>
                <a:gd name="T58" fmla="*/ 747 w 3142"/>
                <a:gd name="T59" fmla="*/ 1673 h 2018"/>
                <a:gd name="T60" fmla="*/ 963 w 3142"/>
                <a:gd name="T61" fmla="*/ 1723 h 2018"/>
                <a:gd name="T62" fmla="*/ 1192 w 3142"/>
                <a:gd name="T63" fmla="*/ 1757 h 2018"/>
                <a:gd name="T64" fmla="*/ 1356 w 3142"/>
                <a:gd name="T65" fmla="*/ 1882 h 2018"/>
                <a:gd name="T66" fmla="*/ 1458 w 3142"/>
                <a:gd name="T67" fmla="*/ 1971 h 2018"/>
                <a:gd name="T68" fmla="*/ 1576 w 3142"/>
                <a:gd name="T69" fmla="*/ 1971 h 2018"/>
                <a:gd name="T70" fmla="*/ 1720 w 3142"/>
                <a:gd name="T71" fmla="*/ 1890 h 2018"/>
                <a:gd name="T72" fmla="*/ 1769 w 3142"/>
                <a:gd name="T73" fmla="*/ 1765 h 2018"/>
                <a:gd name="T74" fmla="*/ 1832 w 3142"/>
                <a:gd name="T75" fmla="*/ 1724 h 2018"/>
                <a:gd name="T76" fmla="*/ 1853 w 3142"/>
                <a:gd name="T77" fmla="*/ 1631 h 2018"/>
                <a:gd name="T78" fmla="*/ 2036 w 3142"/>
                <a:gd name="T79" fmla="*/ 1586 h 2018"/>
                <a:gd name="T80" fmla="*/ 2189 w 3142"/>
                <a:gd name="T81" fmla="*/ 1597 h 2018"/>
                <a:gd name="T82" fmla="*/ 2347 w 3142"/>
                <a:gd name="T83" fmla="*/ 1597 h 2018"/>
                <a:gd name="T84" fmla="*/ 2499 w 3142"/>
                <a:gd name="T85" fmla="*/ 1738 h 2018"/>
                <a:gd name="T86" fmla="*/ 2661 w 3142"/>
                <a:gd name="T87" fmla="*/ 1686 h 2018"/>
                <a:gd name="T88" fmla="*/ 2805 w 3142"/>
                <a:gd name="T89" fmla="*/ 1649 h 2018"/>
                <a:gd name="T90" fmla="*/ 2949 w 3142"/>
                <a:gd name="T91" fmla="*/ 1656 h 2018"/>
                <a:gd name="T92" fmla="*/ 3011 w 3142"/>
                <a:gd name="T93" fmla="*/ 1530 h 2018"/>
                <a:gd name="T94" fmla="*/ 2831 w 3142"/>
                <a:gd name="T95" fmla="*/ 1441 h 2018"/>
                <a:gd name="T96" fmla="*/ 2661 w 3142"/>
                <a:gd name="T97" fmla="*/ 1323 h 2018"/>
                <a:gd name="T98" fmla="*/ 2818 w 3142"/>
                <a:gd name="T99" fmla="*/ 1382 h 2018"/>
                <a:gd name="T100" fmla="*/ 2884 w 3142"/>
                <a:gd name="T101" fmla="*/ 1234 h 2018"/>
                <a:gd name="T102" fmla="*/ 2976 w 3142"/>
                <a:gd name="T103" fmla="*/ 1115 h 2018"/>
                <a:gd name="T104" fmla="*/ 3032 w 3142"/>
                <a:gd name="T105" fmla="*/ 1026 h 2018"/>
                <a:gd name="T106" fmla="*/ 3089 w 3142"/>
                <a:gd name="T107" fmla="*/ 997 h 2018"/>
                <a:gd name="T108" fmla="*/ 3085 w 3142"/>
                <a:gd name="T109" fmla="*/ 823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42" h="2018">
                  <a:moveTo>
                    <a:pt x="3085" y="823"/>
                  </a:moveTo>
                  <a:cubicBezTo>
                    <a:pt x="3054" y="797"/>
                    <a:pt x="3054" y="789"/>
                    <a:pt x="3054" y="771"/>
                  </a:cubicBezTo>
                  <a:cubicBezTo>
                    <a:pt x="3054" y="752"/>
                    <a:pt x="3063" y="726"/>
                    <a:pt x="3032" y="708"/>
                  </a:cubicBezTo>
                  <a:cubicBezTo>
                    <a:pt x="2962" y="682"/>
                    <a:pt x="2976" y="678"/>
                    <a:pt x="2993" y="656"/>
                  </a:cubicBezTo>
                  <a:cubicBezTo>
                    <a:pt x="3011" y="633"/>
                    <a:pt x="2980" y="604"/>
                    <a:pt x="2971" y="574"/>
                  </a:cubicBezTo>
                  <a:cubicBezTo>
                    <a:pt x="2962" y="545"/>
                    <a:pt x="2901" y="530"/>
                    <a:pt x="2875" y="478"/>
                  </a:cubicBezTo>
                  <a:cubicBezTo>
                    <a:pt x="2849" y="426"/>
                    <a:pt x="2796" y="489"/>
                    <a:pt x="2762" y="496"/>
                  </a:cubicBezTo>
                  <a:cubicBezTo>
                    <a:pt x="2727" y="504"/>
                    <a:pt x="2679" y="426"/>
                    <a:pt x="2652" y="396"/>
                  </a:cubicBezTo>
                  <a:cubicBezTo>
                    <a:pt x="2626" y="367"/>
                    <a:pt x="2547" y="348"/>
                    <a:pt x="2499" y="330"/>
                  </a:cubicBezTo>
                  <a:cubicBezTo>
                    <a:pt x="2451" y="311"/>
                    <a:pt x="2464" y="244"/>
                    <a:pt x="2460" y="204"/>
                  </a:cubicBezTo>
                  <a:cubicBezTo>
                    <a:pt x="2456" y="163"/>
                    <a:pt x="2403" y="207"/>
                    <a:pt x="2360" y="226"/>
                  </a:cubicBezTo>
                  <a:cubicBezTo>
                    <a:pt x="2316" y="244"/>
                    <a:pt x="2303" y="229"/>
                    <a:pt x="2298" y="200"/>
                  </a:cubicBezTo>
                  <a:cubicBezTo>
                    <a:pt x="2294" y="170"/>
                    <a:pt x="2224" y="170"/>
                    <a:pt x="2141" y="126"/>
                  </a:cubicBezTo>
                  <a:cubicBezTo>
                    <a:pt x="2058" y="81"/>
                    <a:pt x="2050" y="122"/>
                    <a:pt x="2023" y="152"/>
                  </a:cubicBezTo>
                  <a:cubicBezTo>
                    <a:pt x="1997" y="181"/>
                    <a:pt x="1910" y="144"/>
                    <a:pt x="1844" y="133"/>
                  </a:cubicBezTo>
                  <a:cubicBezTo>
                    <a:pt x="1779" y="122"/>
                    <a:pt x="1770" y="159"/>
                    <a:pt x="1700" y="185"/>
                  </a:cubicBezTo>
                  <a:cubicBezTo>
                    <a:pt x="1630" y="211"/>
                    <a:pt x="1639" y="215"/>
                    <a:pt x="1595" y="207"/>
                  </a:cubicBezTo>
                  <a:cubicBezTo>
                    <a:pt x="1552" y="200"/>
                    <a:pt x="1517" y="166"/>
                    <a:pt x="1482" y="118"/>
                  </a:cubicBezTo>
                  <a:cubicBezTo>
                    <a:pt x="1447" y="70"/>
                    <a:pt x="1420" y="96"/>
                    <a:pt x="1368" y="92"/>
                  </a:cubicBezTo>
                  <a:cubicBezTo>
                    <a:pt x="1316" y="89"/>
                    <a:pt x="1263" y="48"/>
                    <a:pt x="1206" y="40"/>
                  </a:cubicBezTo>
                  <a:cubicBezTo>
                    <a:pt x="1150" y="33"/>
                    <a:pt x="1080" y="59"/>
                    <a:pt x="1045" y="29"/>
                  </a:cubicBezTo>
                  <a:cubicBezTo>
                    <a:pt x="1010" y="0"/>
                    <a:pt x="1010" y="29"/>
                    <a:pt x="988" y="59"/>
                  </a:cubicBezTo>
                  <a:cubicBezTo>
                    <a:pt x="966" y="89"/>
                    <a:pt x="927" y="66"/>
                    <a:pt x="879" y="63"/>
                  </a:cubicBezTo>
                  <a:cubicBezTo>
                    <a:pt x="831" y="59"/>
                    <a:pt x="822" y="81"/>
                    <a:pt x="761" y="85"/>
                  </a:cubicBezTo>
                  <a:cubicBezTo>
                    <a:pt x="700" y="89"/>
                    <a:pt x="700" y="122"/>
                    <a:pt x="617" y="126"/>
                  </a:cubicBezTo>
                  <a:cubicBezTo>
                    <a:pt x="534" y="129"/>
                    <a:pt x="521" y="141"/>
                    <a:pt x="451" y="133"/>
                  </a:cubicBezTo>
                  <a:cubicBezTo>
                    <a:pt x="381" y="126"/>
                    <a:pt x="368" y="166"/>
                    <a:pt x="320" y="196"/>
                  </a:cubicBezTo>
                  <a:cubicBezTo>
                    <a:pt x="272" y="226"/>
                    <a:pt x="298" y="285"/>
                    <a:pt x="298" y="333"/>
                  </a:cubicBezTo>
                  <a:cubicBezTo>
                    <a:pt x="298" y="381"/>
                    <a:pt x="381" y="370"/>
                    <a:pt x="390" y="400"/>
                  </a:cubicBezTo>
                  <a:cubicBezTo>
                    <a:pt x="398" y="430"/>
                    <a:pt x="464" y="430"/>
                    <a:pt x="490" y="463"/>
                  </a:cubicBezTo>
                  <a:cubicBezTo>
                    <a:pt x="516" y="496"/>
                    <a:pt x="481" y="504"/>
                    <a:pt x="468" y="522"/>
                  </a:cubicBezTo>
                  <a:cubicBezTo>
                    <a:pt x="455" y="541"/>
                    <a:pt x="477" y="556"/>
                    <a:pt x="433" y="574"/>
                  </a:cubicBezTo>
                  <a:cubicBezTo>
                    <a:pt x="390" y="593"/>
                    <a:pt x="394" y="582"/>
                    <a:pt x="359" y="619"/>
                  </a:cubicBezTo>
                  <a:cubicBezTo>
                    <a:pt x="324" y="656"/>
                    <a:pt x="350" y="674"/>
                    <a:pt x="411" y="689"/>
                  </a:cubicBezTo>
                  <a:cubicBezTo>
                    <a:pt x="473" y="704"/>
                    <a:pt x="446" y="722"/>
                    <a:pt x="407" y="722"/>
                  </a:cubicBezTo>
                  <a:cubicBezTo>
                    <a:pt x="368" y="722"/>
                    <a:pt x="425" y="730"/>
                    <a:pt x="333" y="752"/>
                  </a:cubicBezTo>
                  <a:cubicBezTo>
                    <a:pt x="241" y="774"/>
                    <a:pt x="232" y="748"/>
                    <a:pt x="180" y="726"/>
                  </a:cubicBezTo>
                  <a:cubicBezTo>
                    <a:pt x="167" y="721"/>
                    <a:pt x="156" y="718"/>
                    <a:pt x="146" y="716"/>
                  </a:cubicBezTo>
                  <a:cubicBezTo>
                    <a:pt x="148" y="729"/>
                    <a:pt x="148" y="743"/>
                    <a:pt x="141" y="753"/>
                  </a:cubicBezTo>
                  <a:cubicBezTo>
                    <a:pt x="121" y="781"/>
                    <a:pt x="62" y="770"/>
                    <a:pt x="72" y="792"/>
                  </a:cubicBezTo>
                  <a:cubicBezTo>
                    <a:pt x="82" y="814"/>
                    <a:pt x="91" y="806"/>
                    <a:pt x="114" y="814"/>
                  </a:cubicBezTo>
                  <a:cubicBezTo>
                    <a:pt x="137" y="823"/>
                    <a:pt x="147" y="831"/>
                    <a:pt x="147" y="850"/>
                  </a:cubicBezTo>
                  <a:cubicBezTo>
                    <a:pt x="147" y="870"/>
                    <a:pt x="141" y="886"/>
                    <a:pt x="118" y="906"/>
                  </a:cubicBezTo>
                  <a:cubicBezTo>
                    <a:pt x="95" y="925"/>
                    <a:pt x="121" y="925"/>
                    <a:pt x="105" y="956"/>
                  </a:cubicBezTo>
                  <a:cubicBezTo>
                    <a:pt x="88" y="987"/>
                    <a:pt x="62" y="998"/>
                    <a:pt x="75" y="1023"/>
                  </a:cubicBezTo>
                  <a:cubicBezTo>
                    <a:pt x="88" y="1048"/>
                    <a:pt x="91" y="1064"/>
                    <a:pt x="91" y="1081"/>
                  </a:cubicBezTo>
                  <a:cubicBezTo>
                    <a:pt x="91" y="1098"/>
                    <a:pt x="85" y="1109"/>
                    <a:pt x="62" y="1100"/>
                  </a:cubicBezTo>
                  <a:cubicBezTo>
                    <a:pt x="39" y="1092"/>
                    <a:pt x="10" y="1087"/>
                    <a:pt x="10" y="1109"/>
                  </a:cubicBezTo>
                  <a:cubicBezTo>
                    <a:pt x="10" y="1131"/>
                    <a:pt x="23" y="1162"/>
                    <a:pt x="19" y="1187"/>
                  </a:cubicBezTo>
                  <a:cubicBezTo>
                    <a:pt x="16" y="1212"/>
                    <a:pt x="0" y="1226"/>
                    <a:pt x="32" y="1251"/>
                  </a:cubicBezTo>
                  <a:cubicBezTo>
                    <a:pt x="65" y="1276"/>
                    <a:pt x="95" y="1312"/>
                    <a:pt x="101" y="1340"/>
                  </a:cubicBezTo>
                  <a:cubicBezTo>
                    <a:pt x="108" y="1367"/>
                    <a:pt x="121" y="1403"/>
                    <a:pt x="141" y="1423"/>
                  </a:cubicBezTo>
                  <a:cubicBezTo>
                    <a:pt x="160" y="1442"/>
                    <a:pt x="167" y="1445"/>
                    <a:pt x="170" y="1473"/>
                  </a:cubicBezTo>
                  <a:cubicBezTo>
                    <a:pt x="173" y="1501"/>
                    <a:pt x="164" y="1526"/>
                    <a:pt x="216" y="1534"/>
                  </a:cubicBezTo>
                  <a:cubicBezTo>
                    <a:pt x="268" y="1542"/>
                    <a:pt x="331" y="1531"/>
                    <a:pt x="350" y="1551"/>
                  </a:cubicBezTo>
                  <a:cubicBezTo>
                    <a:pt x="370" y="1570"/>
                    <a:pt x="399" y="1570"/>
                    <a:pt x="432" y="1579"/>
                  </a:cubicBezTo>
                  <a:cubicBezTo>
                    <a:pt x="465" y="1587"/>
                    <a:pt x="508" y="1576"/>
                    <a:pt x="527" y="1598"/>
                  </a:cubicBezTo>
                  <a:cubicBezTo>
                    <a:pt x="547" y="1620"/>
                    <a:pt x="573" y="1629"/>
                    <a:pt x="593" y="1651"/>
                  </a:cubicBezTo>
                  <a:cubicBezTo>
                    <a:pt x="612" y="1673"/>
                    <a:pt x="612" y="1698"/>
                    <a:pt x="655" y="1687"/>
                  </a:cubicBezTo>
                  <a:cubicBezTo>
                    <a:pt x="698" y="1676"/>
                    <a:pt x="704" y="1640"/>
                    <a:pt x="747" y="1673"/>
                  </a:cubicBezTo>
                  <a:cubicBezTo>
                    <a:pt x="789" y="1706"/>
                    <a:pt x="786" y="1701"/>
                    <a:pt x="838" y="1709"/>
                  </a:cubicBezTo>
                  <a:cubicBezTo>
                    <a:pt x="891" y="1718"/>
                    <a:pt x="924" y="1726"/>
                    <a:pt x="963" y="1723"/>
                  </a:cubicBezTo>
                  <a:cubicBezTo>
                    <a:pt x="1002" y="1720"/>
                    <a:pt x="1015" y="1723"/>
                    <a:pt x="1055" y="1732"/>
                  </a:cubicBezTo>
                  <a:cubicBezTo>
                    <a:pt x="1094" y="1740"/>
                    <a:pt x="1150" y="1720"/>
                    <a:pt x="1192" y="1757"/>
                  </a:cubicBezTo>
                  <a:cubicBezTo>
                    <a:pt x="1235" y="1793"/>
                    <a:pt x="1251" y="1815"/>
                    <a:pt x="1274" y="1829"/>
                  </a:cubicBezTo>
                  <a:cubicBezTo>
                    <a:pt x="1297" y="1843"/>
                    <a:pt x="1346" y="1837"/>
                    <a:pt x="1356" y="1882"/>
                  </a:cubicBezTo>
                  <a:cubicBezTo>
                    <a:pt x="1366" y="1926"/>
                    <a:pt x="1349" y="1946"/>
                    <a:pt x="1386" y="1948"/>
                  </a:cubicBezTo>
                  <a:cubicBezTo>
                    <a:pt x="1422" y="1951"/>
                    <a:pt x="1435" y="1954"/>
                    <a:pt x="1458" y="1971"/>
                  </a:cubicBezTo>
                  <a:cubicBezTo>
                    <a:pt x="1481" y="1987"/>
                    <a:pt x="1487" y="1998"/>
                    <a:pt x="1520" y="1976"/>
                  </a:cubicBezTo>
                  <a:cubicBezTo>
                    <a:pt x="1553" y="1954"/>
                    <a:pt x="1553" y="1957"/>
                    <a:pt x="1576" y="1971"/>
                  </a:cubicBezTo>
                  <a:cubicBezTo>
                    <a:pt x="1598" y="1984"/>
                    <a:pt x="1618" y="2018"/>
                    <a:pt x="1657" y="1962"/>
                  </a:cubicBezTo>
                  <a:cubicBezTo>
                    <a:pt x="1697" y="1907"/>
                    <a:pt x="1693" y="1907"/>
                    <a:pt x="1720" y="1890"/>
                  </a:cubicBezTo>
                  <a:cubicBezTo>
                    <a:pt x="1746" y="1873"/>
                    <a:pt x="1746" y="1854"/>
                    <a:pt x="1759" y="1823"/>
                  </a:cubicBezTo>
                  <a:cubicBezTo>
                    <a:pt x="1772" y="1793"/>
                    <a:pt x="1782" y="1776"/>
                    <a:pt x="1769" y="1765"/>
                  </a:cubicBezTo>
                  <a:cubicBezTo>
                    <a:pt x="1756" y="1754"/>
                    <a:pt x="1739" y="1720"/>
                    <a:pt x="1772" y="1715"/>
                  </a:cubicBezTo>
                  <a:cubicBezTo>
                    <a:pt x="1794" y="1711"/>
                    <a:pt x="1814" y="1717"/>
                    <a:pt x="1832" y="1724"/>
                  </a:cubicBezTo>
                  <a:cubicBezTo>
                    <a:pt x="1837" y="1721"/>
                    <a:pt x="1843" y="1718"/>
                    <a:pt x="1849" y="1716"/>
                  </a:cubicBezTo>
                  <a:cubicBezTo>
                    <a:pt x="1875" y="1705"/>
                    <a:pt x="1840" y="1645"/>
                    <a:pt x="1853" y="1631"/>
                  </a:cubicBezTo>
                  <a:cubicBezTo>
                    <a:pt x="1866" y="1616"/>
                    <a:pt x="1879" y="1605"/>
                    <a:pt x="1918" y="1586"/>
                  </a:cubicBezTo>
                  <a:cubicBezTo>
                    <a:pt x="1958" y="1568"/>
                    <a:pt x="2015" y="1586"/>
                    <a:pt x="2036" y="1586"/>
                  </a:cubicBezTo>
                  <a:cubicBezTo>
                    <a:pt x="2058" y="1586"/>
                    <a:pt x="2102" y="1590"/>
                    <a:pt x="2124" y="1571"/>
                  </a:cubicBezTo>
                  <a:cubicBezTo>
                    <a:pt x="2146" y="1553"/>
                    <a:pt x="2163" y="1571"/>
                    <a:pt x="2189" y="1597"/>
                  </a:cubicBezTo>
                  <a:cubicBezTo>
                    <a:pt x="2215" y="1623"/>
                    <a:pt x="2233" y="1605"/>
                    <a:pt x="2264" y="1631"/>
                  </a:cubicBezTo>
                  <a:cubicBezTo>
                    <a:pt x="2294" y="1656"/>
                    <a:pt x="2316" y="1616"/>
                    <a:pt x="2347" y="1597"/>
                  </a:cubicBezTo>
                  <a:cubicBezTo>
                    <a:pt x="2377" y="1579"/>
                    <a:pt x="2399" y="1608"/>
                    <a:pt x="2412" y="1638"/>
                  </a:cubicBezTo>
                  <a:cubicBezTo>
                    <a:pt x="2425" y="1668"/>
                    <a:pt x="2469" y="1705"/>
                    <a:pt x="2499" y="1738"/>
                  </a:cubicBezTo>
                  <a:cubicBezTo>
                    <a:pt x="2530" y="1771"/>
                    <a:pt x="2574" y="1768"/>
                    <a:pt x="2626" y="1768"/>
                  </a:cubicBezTo>
                  <a:cubicBezTo>
                    <a:pt x="2679" y="1768"/>
                    <a:pt x="2661" y="1716"/>
                    <a:pt x="2661" y="1686"/>
                  </a:cubicBezTo>
                  <a:cubicBezTo>
                    <a:pt x="2661" y="1656"/>
                    <a:pt x="2705" y="1631"/>
                    <a:pt x="2735" y="1608"/>
                  </a:cubicBezTo>
                  <a:cubicBezTo>
                    <a:pt x="2766" y="1586"/>
                    <a:pt x="2779" y="1616"/>
                    <a:pt x="2805" y="1649"/>
                  </a:cubicBezTo>
                  <a:cubicBezTo>
                    <a:pt x="2831" y="1682"/>
                    <a:pt x="2862" y="1656"/>
                    <a:pt x="2888" y="1627"/>
                  </a:cubicBezTo>
                  <a:cubicBezTo>
                    <a:pt x="2914" y="1597"/>
                    <a:pt x="2932" y="1631"/>
                    <a:pt x="2949" y="1656"/>
                  </a:cubicBezTo>
                  <a:cubicBezTo>
                    <a:pt x="2967" y="1682"/>
                    <a:pt x="2997" y="1649"/>
                    <a:pt x="2997" y="1619"/>
                  </a:cubicBezTo>
                  <a:cubicBezTo>
                    <a:pt x="2997" y="1590"/>
                    <a:pt x="3015" y="1575"/>
                    <a:pt x="3011" y="1530"/>
                  </a:cubicBezTo>
                  <a:cubicBezTo>
                    <a:pt x="3006" y="1486"/>
                    <a:pt x="2971" y="1504"/>
                    <a:pt x="2928" y="1501"/>
                  </a:cubicBezTo>
                  <a:cubicBezTo>
                    <a:pt x="2884" y="1497"/>
                    <a:pt x="2853" y="1475"/>
                    <a:pt x="2831" y="1441"/>
                  </a:cubicBezTo>
                  <a:cubicBezTo>
                    <a:pt x="2810" y="1408"/>
                    <a:pt x="2753" y="1423"/>
                    <a:pt x="2696" y="1416"/>
                  </a:cubicBezTo>
                  <a:cubicBezTo>
                    <a:pt x="2639" y="1408"/>
                    <a:pt x="2644" y="1367"/>
                    <a:pt x="2661" y="1323"/>
                  </a:cubicBezTo>
                  <a:cubicBezTo>
                    <a:pt x="2679" y="1278"/>
                    <a:pt x="2692" y="1319"/>
                    <a:pt x="2722" y="1353"/>
                  </a:cubicBezTo>
                  <a:cubicBezTo>
                    <a:pt x="2753" y="1386"/>
                    <a:pt x="2779" y="1371"/>
                    <a:pt x="2818" y="1382"/>
                  </a:cubicBezTo>
                  <a:cubicBezTo>
                    <a:pt x="2858" y="1393"/>
                    <a:pt x="2866" y="1375"/>
                    <a:pt x="2875" y="1341"/>
                  </a:cubicBezTo>
                  <a:cubicBezTo>
                    <a:pt x="2884" y="1308"/>
                    <a:pt x="2888" y="1282"/>
                    <a:pt x="2884" y="1234"/>
                  </a:cubicBezTo>
                  <a:cubicBezTo>
                    <a:pt x="2879" y="1186"/>
                    <a:pt x="2932" y="1208"/>
                    <a:pt x="2958" y="1182"/>
                  </a:cubicBezTo>
                  <a:cubicBezTo>
                    <a:pt x="2984" y="1156"/>
                    <a:pt x="2997" y="1134"/>
                    <a:pt x="2976" y="1115"/>
                  </a:cubicBezTo>
                  <a:cubicBezTo>
                    <a:pt x="2954" y="1097"/>
                    <a:pt x="2976" y="1063"/>
                    <a:pt x="2993" y="1067"/>
                  </a:cubicBezTo>
                  <a:cubicBezTo>
                    <a:pt x="3011" y="1071"/>
                    <a:pt x="3024" y="1060"/>
                    <a:pt x="3032" y="1026"/>
                  </a:cubicBezTo>
                  <a:cubicBezTo>
                    <a:pt x="3041" y="993"/>
                    <a:pt x="3032" y="1026"/>
                    <a:pt x="3059" y="1045"/>
                  </a:cubicBezTo>
                  <a:cubicBezTo>
                    <a:pt x="3085" y="1063"/>
                    <a:pt x="3089" y="1012"/>
                    <a:pt x="3089" y="997"/>
                  </a:cubicBezTo>
                  <a:cubicBezTo>
                    <a:pt x="3089" y="982"/>
                    <a:pt x="3107" y="967"/>
                    <a:pt x="3124" y="926"/>
                  </a:cubicBezTo>
                  <a:cubicBezTo>
                    <a:pt x="3142" y="886"/>
                    <a:pt x="3115" y="848"/>
                    <a:pt x="3085" y="823"/>
                  </a:cubicBezTo>
                  <a:close/>
                </a:path>
              </a:pathLst>
            </a:custGeom>
            <a:solidFill>
              <a:srgbClr val="00BCD4"/>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gradFill>
                  <a:gsLst>
                    <a:gs pos="0">
                      <a:srgbClr val="4BD1FB"/>
                    </a:gs>
                    <a:gs pos="100000">
                      <a:srgbClr val="107CD6"/>
                    </a:gs>
                  </a:gsLst>
                  <a:lin ang="13500000" scaled="0"/>
                </a:gradFill>
                <a:effectLst/>
                <a:uLnTx/>
                <a:uFillTx/>
                <a:cs typeface="+mn-ea"/>
                <a:sym typeface="+mn-lt"/>
              </a:endParaRPr>
            </a:p>
          </p:txBody>
        </p:sp>
        <p:sp>
          <p:nvSpPr>
            <p:cNvPr id="13" name="Freeform 9">
              <a:extLst>
                <a:ext uri="{FF2B5EF4-FFF2-40B4-BE49-F238E27FC236}">
                  <a16:creationId xmlns:a16="http://schemas.microsoft.com/office/drawing/2014/main" id="{AC559207-C9FC-41CB-8F00-1399E130BC40}"/>
                </a:ext>
              </a:extLst>
            </p:cNvPr>
            <p:cNvSpPr>
              <a:spLocks/>
            </p:cNvSpPr>
            <p:nvPr/>
          </p:nvSpPr>
          <p:spPr bwMode="auto">
            <a:xfrm>
              <a:off x="10298514" y="1690127"/>
              <a:ext cx="1238103" cy="943376"/>
            </a:xfrm>
            <a:custGeom>
              <a:avLst/>
              <a:gdLst>
                <a:gd name="T0" fmla="*/ 2816 w 2901"/>
                <a:gd name="T1" fmla="*/ 823 h 2299"/>
                <a:gd name="T2" fmla="*/ 2595 w 2901"/>
                <a:gd name="T3" fmla="*/ 966 h 2299"/>
                <a:gd name="T4" fmla="*/ 2459 w 2901"/>
                <a:gd name="T5" fmla="*/ 1101 h 2299"/>
                <a:gd name="T6" fmla="*/ 2172 w 2901"/>
                <a:gd name="T7" fmla="*/ 1175 h 2299"/>
                <a:gd name="T8" fmla="*/ 2095 w 2901"/>
                <a:gd name="T9" fmla="*/ 1030 h 2299"/>
                <a:gd name="T10" fmla="*/ 1971 w 2901"/>
                <a:gd name="T11" fmla="*/ 915 h 2299"/>
                <a:gd name="T12" fmla="*/ 1823 w 2901"/>
                <a:gd name="T13" fmla="*/ 855 h 2299"/>
                <a:gd name="T14" fmla="*/ 1589 w 2901"/>
                <a:gd name="T15" fmla="*/ 817 h 2299"/>
                <a:gd name="T16" fmla="*/ 1344 w 2901"/>
                <a:gd name="T17" fmla="*/ 713 h 2299"/>
                <a:gd name="T18" fmla="*/ 1154 w 2901"/>
                <a:gd name="T19" fmla="*/ 491 h 2299"/>
                <a:gd name="T20" fmla="*/ 1073 w 2901"/>
                <a:gd name="T21" fmla="*/ 352 h 2299"/>
                <a:gd name="T22" fmla="*/ 954 w 2901"/>
                <a:gd name="T23" fmla="*/ 188 h 2299"/>
                <a:gd name="T24" fmla="*/ 814 w 2901"/>
                <a:gd name="T25" fmla="*/ 82 h 2299"/>
                <a:gd name="T26" fmla="*/ 641 w 2901"/>
                <a:gd name="T27" fmla="*/ 75 h 2299"/>
                <a:gd name="T28" fmla="*/ 330 w 2901"/>
                <a:gd name="T29" fmla="*/ 32 h 2299"/>
                <a:gd name="T30" fmla="*/ 64 w 2901"/>
                <a:gd name="T31" fmla="*/ 131 h 2299"/>
                <a:gd name="T32" fmla="*/ 99 w 2901"/>
                <a:gd name="T33" fmla="*/ 248 h 2299"/>
                <a:gd name="T34" fmla="*/ 210 w 2901"/>
                <a:gd name="T35" fmla="*/ 370 h 2299"/>
                <a:gd name="T36" fmla="*/ 348 w 2901"/>
                <a:gd name="T37" fmla="*/ 403 h 2299"/>
                <a:gd name="T38" fmla="*/ 623 w 2901"/>
                <a:gd name="T39" fmla="*/ 576 h 2299"/>
                <a:gd name="T40" fmla="*/ 920 w 2901"/>
                <a:gd name="T41" fmla="*/ 505 h 2299"/>
                <a:gd name="T42" fmla="*/ 970 w 2901"/>
                <a:gd name="T43" fmla="*/ 724 h 2299"/>
                <a:gd name="T44" fmla="*/ 961 w 2901"/>
                <a:gd name="T45" fmla="*/ 1069 h 2299"/>
                <a:gd name="T46" fmla="*/ 911 w 2901"/>
                <a:gd name="T47" fmla="*/ 1289 h 2299"/>
                <a:gd name="T48" fmla="*/ 835 w 2901"/>
                <a:gd name="T49" fmla="*/ 1269 h 2299"/>
                <a:gd name="T50" fmla="*/ 605 w 2901"/>
                <a:gd name="T51" fmla="*/ 1563 h 2299"/>
                <a:gd name="T52" fmla="*/ 721 w 2901"/>
                <a:gd name="T53" fmla="*/ 1730 h 2299"/>
                <a:gd name="T54" fmla="*/ 813 w 2901"/>
                <a:gd name="T55" fmla="*/ 1775 h 2299"/>
                <a:gd name="T56" fmla="*/ 766 w 2901"/>
                <a:gd name="T57" fmla="*/ 1889 h 2299"/>
                <a:gd name="T58" fmla="*/ 934 w 2901"/>
                <a:gd name="T59" fmla="*/ 1865 h 2299"/>
                <a:gd name="T60" fmla="*/ 1114 w 2901"/>
                <a:gd name="T61" fmla="*/ 2027 h 2299"/>
                <a:gd name="T62" fmla="*/ 1330 w 2901"/>
                <a:gd name="T63" fmla="*/ 1982 h 2299"/>
                <a:gd name="T64" fmla="*/ 1520 w 2901"/>
                <a:gd name="T65" fmla="*/ 1990 h 2299"/>
                <a:gd name="T66" fmla="*/ 1651 w 2901"/>
                <a:gd name="T67" fmla="*/ 2118 h 2299"/>
                <a:gd name="T68" fmla="*/ 1868 w 2901"/>
                <a:gd name="T69" fmla="*/ 2210 h 2299"/>
                <a:gd name="T70" fmla="*/ 1914 w 2901"/>
                <a:gd name="T71" fmla="*/ 2071 h 2299"/>
                <a:gd name="T72" fmla="*/ 1976 w 2901"/>
                <a:gd name="T73" fmla="*/ 2205 h 2299"/>
                <a:gd name="T74" fmla="*/ 2156 w 2901"/>
                <a:gd name="T75" fmla="*/ 2255 h 2299"/>
                <a:gd name="T76" fmla="*/ 2284 w 2901"/>
                <a:gd name="T77" fmla="*/ 2138 h 2299"/>
                <a:gd name="T78" fmla="*/ 2431 w 2901"/>
                <a:gd name="T79" fmla="*/ 2205 h 2299"/>
                <a:gd name="T80" fmla="*/ 2507 w 2901"/>
                <a:gd name="T81" fmla="*/ 1988 h 2299"/>
                <a:gd name="T82" fmla="*/ 2515 w 2901"/>
                <a:gd name="T83" fmla="*/ 1808 h 2299"/>
                <a:gd name="T84" fmla="*/ 2733 w 2901"/>
                <a:gd name="T85" fmla="*/ 1728 h 2299"/>
                <a:gd name="T86" fmla="*/ 2800 w 2901"/>
                <a:gd name="T87" fmla="*/ 1657 h 2299"/>
                <a:gd name="T88" fmla="*/ 2824 w 2901"/>
                <a:gd name="T89" fmla="*/ 1501 h 2299"/>
                <a:gd name="T90" fmla="*/ 2857 w 2901"/>
                <a:gd name="T91" fmla="*/ 1357 h 2299"/>
                <a:gd name="T92" fmla="*/ 2834 w 2901"/>
                <a:gd name="T93" fmla="*/ 1193 h 2299"/>
                <a:gd name="T94" fmla="*/ 2870 w 2901"/>
                <a:gd name="T95" fmla="*/ 1063 h 2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01" h="2299">
                  <a:moveTo>
                    <a:pt x="2867" y="958"/>
                  </a:moveTo>
                  <a:cubicBezTo>
                    <a:pt x="2834" y="938"/>
                    <a:pt x="2815" y="941"/>
                    <a:pt x="2819" y="905"/>
                  </a:cubicBezTo>
                  <a:cubicBezTo>
                    <a:pt x="2824" y="869"/>
                    <a:pt x="2841" y="823"/>
                    <a:pt x="2816" y="823"/>
                  </a:cubicBezTo>
                  <a:cubicBezTo>
                    <a:pt x="2792" y="823"/>
                    <a:pt x="2754" y="840"/>
                    <a:pt x="2728" y="859"/>
                  </a:cubicBezTo>
                  <a:cubicBezTo>
                    <a:pt x="2701" y="879"/>
                    <a:pt x="2665" y="895"/>
                    <a:pt x="2647" y="919"/>
                  </a:cubicBezTo>
                  <a:cubicBezTo>
                    <a:pt x="2629" y="942"/>
                    <a:pt x="2624" y="966"/>
                    <a:pt x="2595" y="966"/>
                  </a:cubicBezTo>
                  <a:cubicBezTo>
                    <a:pt x="2566" y="966"/>
                    <a:pt x="2538" y="976"/>
                    <a:pt x="2525" y="998"/>
                  </a:cubicBezTo>
                  <a:cubicBezTo>
                    <a:pt x="2511" y="1020"/>
                    <a:pt x="2475" y="1056"/>
                    <a:pt x="2479" y="1077"/>
                  </a:cubicBezTo>
                  <a:cubicBezTo>
                    <a:pt x="2482" y="1098"/>
                    <a:pt x="2485" y="1091"/>
                    <a:pt x="2459" y="1101"/>
                  </a:cubicBezTo>
                  <a:cubicBezTo>
                    <a:pt x="2433" y="1111"/>
                    <a:pt x="2377" y="1127"/>
                    <a:pt x="2351" y="1140"/>
                  </a:cubicBezTo>
                  <a:cubicBezTo>
                    <a:pt x="2325" y="1152"/>
                    <a:pt x="2258" y="1138"/>
                    <a:pt x="2238" y="1163"/>
                  </a:cubicBezTo>
                  <a:cubicBezTo>
                    <a:pt x="2218" y="1189"/>
                    <a:pt x="2194" y="1200"/>
                    <a:pt x="2172" y="1175"/>
                  </a:cubicBezTo>
                  <a:cubicBezTo>
                    <a:pt x="2151" y="1150"/>
                    <a:pt x="2140" y="1122"/>
                    <a:pt x="2113" y="1109"/>
                  </a:cubicBezTo>
                  <a:cubicBezTo>
                    <a:pt x="2087" y="1097"/>
                    <a:pt x="2076" y="1098"/>
                    <a:pt x="2090" y="1080"/>
                  </a:cubicBezTo>
                  <a:cubicBezTo>
                    <a:pt x="2105" y="1062"/>
                    <a:pt x="2113" y="1047"/>
                    <a:pt x="2095" y="1030"/>
                  </a:cubicBezTo>
                  <a:cubicBezTo>
                    <a:pt x="2077" y="1013"/>
                    <a:pt x="2035" y="1002"/>
                    <a:pt x="2035" y="977"/>
                  </a:cubicBezTo>
                  <a:cubicBezTo>
                    <a:pt x="2035" y="952"/>
                    <a:pt x="2036" y="926"/>
                    <a:pt x="2022" y="916"/>
                  </a:cubicBezTo>
                  <a:cubicBezTo>
                    <a:pt x="2007" y="906"/>
                    <a:pt x="1979" y="895"/>
                    <a:pt x="1971" y="915"/>
                  </a:cubicBezTo>
                  <a:cubicBezTo>
                    <a:pt x="1963" y="934"/>
                    <a:pt x="1964" y="934"/>
                    <a:pt x="1928" y="919"/>
                  </a:cubicBezTo>
                  <a:cubicBezTo>
                    <a:pt x="1892" y="904"/>
                    <a:pt x="1874" y="898"/>
                    <a:pt x="1863" y="888"/>
                  </a:cubicBezTo>
                  <a:cubicBezTo>
                    <a:pt x="1851" y="879"/>
                    <a:pt x="1828" y="865"/>
                    <a:pt x="1823" y="855"/>
                  </a:cubicBezTo>
                  <a:cubicBezTo>
                    <a:pt x="1819" y="845"/>
                    <a:pt x="1786" y="812"/>
                    <a:pt x="1763" y="829"/>
                  </a:cubicBezTo>
                  <a:cubicBezTo>
                    <a:pt x="1740" y="845"/>
                    <a:pt x="1715" y="863"/>
                    <a:pt x="1684" y="851"/>
                  </a:cubicBezTo>
                  <a:cubicBezTo>
                    <a:pt x="1653" y="838"/>
                    <a:pt x="1612" y="802"/>
                    <a:pt x="1589" y="817"/>
                  </a:cubicBezTo>
                  <a:cubicBezTo>
                    <a:pt x="1566" y="833"/>
                    <a:pt x="1479" y="873"/>
                    <a:pt x="1452" y="852"/>
                  </a:cubicBezTo>
                  <a:cubicBezTo>
                    <a:pt x="1424" y="831"/>
                    <a:pt x="1362" y="833"/>
                    <a:pt x="1362" y="792"/>
                  </a:cubicBezTo>
                  <a:cubicBezTo>
                    <a:pt x="1362" y="752"/>
                    <a:pt x="1378" y="733"/>
                    <a:pt x="1344" y="713"/>
                  </a:cubicBezTo>
                  <a:cubicBezTo>
                    <a:pt x="1309" y="694"/>
                    <a:pt x="1293" y="677"/>
                    <a:pt x="1291" y="655"/>
                  </a:cubicBezTo>
                  <a:cubicBezTo>
                    <a:pt x="1289" y="633"/>
                    <a:pt x="1276" y="596"/>
                    <a:pt x="1258" y="584"/>
                  </a:cubicBezTo>
                  <a:cubicBezTo>
                    <a:pt x="1240" y="571"/>
                    <a:pt x="1149" y="507"/>
                    <a:pt x="1154" y="491"/>
                  </a:cubicBezTo>
                  <a:cubicBezTo>
                    <a:pt x="1158" y="474"/>
                    <a:pt x="1176" y="462"/>
                    <a:pt x="1152" y="444"/>
                  </a:cubicBezTo>
                  <a:cubicBezTo>
                    <a:pt x="1127" y="425"/>
                    <a:pt x="1093" y="417"/>
                    <a:pt x="1093" y="399"/>
                  </a:cubicBezTo>
                  <a:cubicBezTo>
                    <a:pt x="1093" y="381"/>
                    <a:pt x="1103" y="366"/>
                    <a:pt x="1073" y="352"/>
                  </a:cubicBezTo>
                  <a:cubicBezTo>
                    <a:pt x="1044" y="338"/>
                    <a:pt x="1029" y="328"/>
                    <a:pt x="1029" y="298"/>
                  </a:cubicBezTo>
                  <a:cubicBezTo>
                    <a:pt x="1029" y="267"/>
                    <a:pt x="1004" y="256"/>
                    <a:pt x="991" y="245"/>
                  </a:cubicBezTo>
                  <a:cubicBezTo>
                    <a:pt x="978" y="234"/>
                    <a:pt x="985" y="204"/>
                    <a:pt x="954" y="188"/>
                  </a:cubicBezTo>
                  <a:cubicBezTo>
                    <a:pt x="923" y="171"/>
                    <a:pt x="896" y="181"/>
                    <a:pt x="896" y="159"/>
                  </a:cubicBezTo>
                  <a:cubicBezTo>
                    <a:pt x="896" y="136"/>
                    <a:pt x="900" y="121"/>
                    <a:pt x="870" y="111"/>
                  </a:cubicBezTo>
                  <a:cubicBezTo>
                    <a:pt x="841" y="102"/>
                    <a:pt x="826" y="97"/>
                    <a:pt x="814" y="82"/>
                  </a:cubicBezTo>
                  <a:cubicBezTo>
                    <a:pt x="803" y="67"/>
                    <a:pt x="773" y="56"/>
                    <a:pt x="759" y="49"/>
                  </a:cubicBezTo>
                  <a:cubicBezTo>
                    <a:pt x="744" y="42"/>
                    <a:pt x="724" y="32"/>
                    <a:pt x="711" y="39"/>
                  </a:cubicBezTo>
                  <a:cubicBezTo>
                    <a:pt x="698" y="46"/>
                    <a:pt x="669" y="72"/>
                    <a:pt x="641" y="75"/>
                  </a:cubicBezTo>
                  <a:cubicBezTo>
                    <a:pt x="613" y="78"/>
                    <a:pt x="569" y="56"/>
                    <a:pt x="539" y="42"/>
                  </a:cubicBezTo>
                  <a:cubicBezTo>
                    <a:pt x="510" y="28"/>
                    <a:pt x="447" y="0"/>
                    <a:pt x="426" y="6"/>
                  </a:cubicBezTo>
                  <a:cubicBezTo>
                    <a:pt x="405" y="11"/>
                    <a:pt x="344" y="17"/>
                    <a:pt x="330" y="32"/>
                  </a:cubicBezTo>
                  <a:cubicBezTo>
                    <a:pt x="315" y="47"/>
                    <a:pt x="285" y="67"/>
                    <a:pt x="246" y="68"/>
                  </a:cubicBezTo>
                  <a:cubicBezTo>
                    <a:pt x="207" y="70"/>
                    <a:pt x="164" y="68"/>
                    <a:pt x="138" y="88"/>
                  </a:cubicBezTo>
                  <a:cubicBezTo>
                    <a:pt x="112" y="107"/>
                    <a:pt x="97" y="120"/>
                    <a:pt x="64" y="131"/>
                  </a:cubicBezTo>
                  <a:cubicBezTo>
                    <a:pt x="56" y="134"/>
                    <a:pt x="46" y="136"/>
                    <a:pt x="36" y="137"/>
                  </a:cubicBezTo>
                  <a:cubicBezTo>
                    <a:pt x="45" y="150"/>
                    <a:pt x="55" y="162"/>
                    <a:pt x="66" y="170"/>
                  </a:cubicBezTo>
                  <a:cubicBezTo>
                    <a:pt x="105" y="198"/>
                    <a:pt x="131" y="209"/>
                    <a:pt x="99" y="248"/>
                  </a:cubicBezTo>
                  <a:cubicBezTo>
                    <a:pt x="66" y="286"/>
                    <a:pt x="0" y="342"/>
                    <a:pt x="66" y="353"/>
                  </a:cubicBezTo>
                  <a:cubicBezTo>
                    <a:pt x="131" y="364"/>
                    <a:pt x="138" y="353"/>
                    <a:pt x="164" y="387"/>
                  </a:cubicBezTo>
                  <a:cubicBezTo>
                    <a:pt x="190" y="420"/>
                    <a:pt x="210" y="403"/>
                    <a:pt x="210" y="370"/>
                  </a:cubicBezTo>
                  <a:cubicBezTo>
                    <a:pt x="210" y="336"/>
                    <a:pt x="236" y="309"/>
                    <a:pt x="256" y="336"/>
                  </a:cubicBezTo>
                  <a:cubicBezTo>
                    <a:pt x="275" y="364"/>
                    <a:pt x="282" y="375"/>
                    <a:pt x="308" y="375"/>
                  </a:cubicBezTo>
                  <a:cubicBezTo>
                    <a:pt x="334" y="375"/>
                    <a:pt x="348" y="353"/>
                    <a:pt x="348" y="403"/>
                  </a:cubicBezTo>
                  <a:cubicBezTo>
                    <a:pt x="348" y="453"/>
                    <a:pt x="361" y="492"/>
                    <a:pt x="367" y="526"/>
                  </a:cubicBezTo>
                  <a:cubicBezTo>
                    <a:pt x="374" y="559"/>
                    <a:pt x="400" y="598"/>
                    <a:pt x="452" y="603"/>
                  </a:cubicBezTo>
                  <a:cubicBezTo>
                    <a:pt x="505" y="609"/>
                    <a:pt x="570" y="587"/>
                    <a:pt x="623" y="576"/>
                  </a:cubicBezTo>
                  <a:cubicBezTo>
                    <a:pt x="675" y="564"/>
                    <a:pt x="701" y="581"/>
                    <a:pt x="741" y="542"/>
                  </a:cubicBezTo>
                  <a:cubicBezTo>
                    <a:pt x="780" y="503"/>
                    <a:pt x="773" y="448"/>
                    <a:pt x="839" y="453"/>
                  </a:cubicBezTo>
                  <a:cubicBezTo>
                    <a:pt x="905" y="459"/>
                    <a:pt x="878" y="474"/>
                    <a:pt x="920" y="505"/>
                  </a:cubicBezTo>
                  <a:cubicBezTo>
                    <a:pt x="961" y="537"/>
                    <a:pt x="1007" y="546"/>
                    <a:pt x="1009" y="574"/>
                  </a:cubicBezTo>
                  <a:cubicBezTo>
                    <a:pt x="1012" y="602"/>
                    <a:pt x="963" y="620"/>
                    <a:pt x="981" y="648"/>
                  </a:cubicBezTo>
                  <a:cubicBezTo>
                    <a:pt x="998" y="676"/>
                    <a:pt x="983" y="705"/>
                    <a:pt x="970" y="724"/>
                  </a:cubicBezTo>
                  <a:cubicBezTo>
                    <a:pt x="957" y="742"/>
                    <a:pt x="933" y="789"/>
                    <a:pt x="937" y="831"/>
                  </a:cubicBezTo>
                  <a:cubicBezTo>
                    <a:pt x="942" y="874"/>
                    <a:pt x="931" y="920"/>
                    <a:pt x="955" y="948"/>
                  </a:cubicBezTo>
                  <a:cubicBezTo>
                    <a:pt x="979" y="976"/>
                    <a:pt x="990" y="1050"/>
                    <a:pt x="961" y="1069"/>
                  </a:cubicBezTo>
                  <a:cubicBezTo>
                    <a:pt x="933" y="1087"/>
                    <a:pt x="911" y="1094"/>
                    <a:pt x="911" y="1119"/>
                  </a:cubicBezTo>
                  <a:cubicBezTo>
                    <a:pt x="911" y="1143"/>
                    <a:pt x="891" y="1174"/>
                    <a:pt x="896" y="1204"/>
                  </a:cubicBezTo>
                  <a:cubicBezTo>
                    <a:pt x="900" y="1233"/>
                    <a:pt x="896" y="1269"/>
                    <a:pt x="911" y="1289"/>
                  </a:cubicBezTo>
                  <a:cubicBezTo>
                    <a:pt x="926" y="1309"/>
                    <a:pt x="933" y="1367"/>
                    <a:pt x="911" y="1356"/>
                  </a:cubicBezTo>
                  <a:cubicBezTo>
                    <a:pt x="889" y="1345"/>
                    <a:pt x="867" y="1335"/>
                    <a:pt x="861" y="1309"/>
                  </a:cubicBezTo>
                  <a:cubicBezTo>
                    <a:pt x="854" y="1283"/>
                    <a:pt x="861" y="1239"/>
                    <a:pt x="835" y="1269"/>
                  </a:cubicBezTo>
                  <a:cubicBezTo>
                    <a:pt x="808" y="1298"/>
                    <a:pt x="806" y="1326"/>
                    <a:pt x="771" y="1365"/>
                  </a:cubicBezTo>
                  <a:cubicBezTo>
                    <a:pt x="736" y="1404"/>
                    <a:pt x="686" y="1452"/>
                    <a:pt x="666" y="1484"/>
                  </a:cubicBezTo>
                  <a:cubicBezTo>
                    <a:pt x="647" y="1515"/>
                    <a:pt x="629" y="1545"/>
                    <a:pt x="605" y="1563"/>
                  </a:cubicBezTo>
                  <a:cubicBezTo>
                    <a:pt x="581" y="1582"/>
                    <a:pt x="562" y="1624"/>
                    <a:pt x="579" y="1645"/>
                  </a:cubicBezTo>
                  <a:cubicBezTo>
                    <a:pt x="597" y="1665"/>
                    <a:pt x="640" y="1684"/>
                    <a:pt x="658" y="1699"/>
                  </a:cubicBezTo>
                  <a:cubicBezTo>
                    <a:pt x="675" y="1713"/>
                    <a:pt x="673" y="1721"/>
                    <a:pt x="721" y="1730"/>
                  </a:cubicBezTo>
                  <a:cubicBezTo>
                    <a:pt x="769" y="1739"/>
                    <a:pt x="776" y="1750"/>
                    <a:pt x="806" y="1732"/>
                  </a:cubicBezTo>
                  <a:cubicBezTo>
                    <a:pt x="837" y="1713"/>
                    <a:pt x="843" y="1712"/>
                    <a:pt x="843" y="1728"/>
                  </a:cubicBezTo>
                  <a:cubicBezTo>
                    <a:pt x="843" y="1745"/>
                    <a:pt x="835" y="1767"/>
                    <a:pt x="813" y="1775"/>
                  </a:cubicBezTo>
                  <a:cubicBezTo>
                    <a:pt x="791" y="1782"/>
                    <a:pt x="736" y="1776"/>
                    <a:pt x="730" y="1799"/>
                  </a:cubicBezTo>
                  <a:cubicBezTo>
                    <a:pt x="723" y="1821"/>
                    <a:pt x="712" y="1849"/>
                    <a:pt x="728" y="1864"/>
                  </a:cubicBezTo>
                  <a:cubicBezTo>
                    <a:pt x="739" y="1875"/>
                    <a:pt x="763" y="1878"/>
                    <a:pt x="766" y="1889"/>
                  </a:cubicBezTo>
                  <a:cubicBezTo>
                    <a:pt x="776" y="1887"/>
                    <a:pt x="789" y="1883"/>
                    <a:pt x="806" y="1879"/>
                  </a:cubicBezTo>
                  <a:cubicBezTo>
                    <a:pt x="852" y="1868"/>
                    <a:pt x="849" y="1854"/>
                    <a:pt x="878" y="1854"/>
                  </a:cubicBezTo>
                  <a:cubicBezTo>
                    <a:pt x="908" y="1854"/>
                    <a:pt x="918" y="1838"/>
                    <a:pt x="934" y="1865"/>
                  </a:cubicBezTo>
                  <a:cubicBezTo>
                    <a:pt x="950" y="1893"/>
                    <a:pt x="937" y="1932"/>
                    <a:pt x="970" y="1949"/>
                  </a:cubicBezTo>
                  <a:cubicBezTo>
                    <a:pt x="1003" y="1965"/>
                    <a:pt x="1000" y="1979"/>
                    <a:pt x="1039" y="2007"/>
                  </a:cubicBezTo>
                  <a:cubicBezTo>
                    <a:pt x="1078" y="2035"/>
                    <a:pt x="1085" y="2041"/>
                    <a:pt x="1114" y="2027"/>
                  </a:cubicBezTo>
                  <a:cubicBezTo>
                    <a:pt x="1144" y="2013"/>
                    <a:pt x="1144" y="1988"/>
                    <a:pt x="1176" y="1999"/>
                  </a:cubicBezTo>
                  <a:cubicBezTo>
                    <a:pt x="1209" y="2010"/>
                    <a:pt x="1212" y="2021"/>
                    <a:pt x="1242" y="2004"/>
                  </a:cubicBezTo>
                  <a:cubicBezTo>
                    <a:pt x="1271" y="1988"/>
                    <a:pt x="1304" y="1952"/>
                    <a:pt x="1330" y="1982"/>
                  </a:cubicBezTo>
                  <a:cubicBezTo>
                    <a:pt x="1357" y="2013"/>
                    <a:pt x="1334" y="2021"/>
                    <a:pt x="1383" y="2024"/>
                  </a:cubicBezTo>
                  <a:cubicBezTo>
                    <a:pt x="1432" y="2027"/>
                    <a:pt x="1435" y="2038"/>
                    <a:pt x="1455" y="2018"/>
                  </a:cubicBezTo>
                  <a:cubicBezTo>
                    <a:pt x="1475" y="1999"/>
                    <a:pt x="1475" y="1985"/>
                    <a:pt x="1520" y="1990"/>
                  </a:cubicBezTo>
                  <a:cubicBezTo>
                    <a:pt x="1566" y="1996"/>
                    <a:pt x="1609" y="2013"/>
                    <a:pt x="1625" y="2027"/>
                  </a:cubicBezTo>
                  <a:cubicBezTo>
                    <a:pt x="1642" y="2041"/>
                    <a:pt x="1632" y="2054"/>
                    <a:pt x="1619" y="2077"/>
                  </a:cubicBezTo>
                  <a:cubicBezTo>
                    <a:pt x="1606" y="2099"/>
                    <a:pt x="1619" y="2116"/>
                    <a:pt x="1651" y="2118"/>
                  </a:cubicBezTo>
                  <a:cubicBezTo>
                    <a:pt x="1684" y="2121"/>
                    <a:pt x="1737" y="2077"/>
                    <a:pt x="1746" y="2107"/>
                  </a:cubicBezTo>
                  <a:cubicBezTo>
                    <a:pt x="1756" y="2138"/>
                    <a:pt x="1766" y="2166"/>
                    <a:pt x="1796" y="2188"/>
                  </a:cubicBezTo>
                  <a:cubicBezTo>
                    <a:pt x="1825" y="2210"/>
                    <a:pt x="1851" y="2210"/>
                    <a:pt x="1868" y="2210"/>
                  </a:cubicBezTo>
                  <a:cubicBezTo>
                    <a:pt x="1884" y="2210"/>
                    <a:pt x="1907" y="2199"/>
                    <a:pt x="1891" y="2180"/>
                  </a:cubicBezTo>
                  <a:cubicBezTo>
                    <a:pt x="1874" y="2160"/>
                    <a:pt x="1851" y="2149"/>
                    <a:pt x="1855" y="2118"/>
                  </a:cubicBezTo>
                  <a:cubicBezTo>
                    <a:pt x="1858" y="2088"/>
                    <a:pt x="1874" y="2068"/>
                    <a:pt x="1914" y="2071"/>
                  </a:cubicBezTo>
                  <a:cubicBezTo>
                    <a:pt x="1953" y="2074"/>
                    <a:pt x="1943" y="2082"/>
                    <a:pt x="1943" y="2107"/>
                  </a:cubicBezTo>
                  <a:cubicBezTo>
                    <a:pt x="1943" y="2132"/>
                    <a:pt x="1923" y="2149"/>
                    <a:pt x="1946" y="2166"/>
                  </a:cubicBezTo>
                  <a:cubicBezTo>
                    <a:pt x="1969" y="2182"/>
                    <a:pt x="1976" y="2185"/>
                    <a:pt x="1976" y="2205"/>
                  </a:cubicBezTo>
                  <a:cubicBezTo>
                    <a:pt x="1976" y="2224"/>
                    <a:pt x="2041" y="2221"/>
                    <a:pt x="2054" y="2252"/>
                  </a:cubicBezTo>
                  <a:cubicBezTo>
                    <a:pt x="2068" y="2282"/>
                    <a:pt x="2081" y="2299"/>
                    <a:pt x="2110" y="2296"/>
                  </a:cubicBezTo>
                  <a:cubicBezTo>
                    <a:pt x="2140" y="2293"/>
                    <a:pt x="2159" y="2288"/>
                    <a:pt x="2156" y="2255"/>
                  </a:cubicBezTo>
                  <a:cubicBezTo>
                    <a:pt x="2153" y="2221"/>
                    <a:pt x="2136" y="2207"/>
                    <a:pt x="2169" y="2199"/>
                  </a:cubicBezTo>
                  <a:cubicBezTo>
                    <a:pt x="2202" y="2191"/>
                    <a:pt x="2228" y="2196"/>
                    <a:pt x="2241" y="2168"/>
                  </a:cubicBezTo>
                  <a:cubicBezTo>
                    <a:pt x="2254" y="2141"/>
                    <a:pt x="2274" y="2110"/>
                    <a:pt x="2284" y="2138"/>
                  </a:cubicBezTo>
                  <a:cubicBezTo>
                    <a:pt x="2294" y="2166"/>
                    <a:pt x="2297" y="2177"/>
                    <a:pt x="2330" y="2152"/>
                  </a:cubicBezTo>
                  <a:cubicBezTo>
                    <a:pt x="2362" y="2127"/>
                    <a:pt x="2336" y="2096"/>
                    <a:pt x="2376" y="2152"/>
                  </a:cubicBezTo>
                  <a:cubicBezTo>
                    <a:pt x="2415" y="2207"/>
                    <a:pt x="2395" y="2202"/>
                    <a:pt x="2431" y="2205"/>
                  </a:cubicBezTo>
                  <a:cubicBezTo>
                    <a:pt x="2460" y="2207"/>
                    <a:pt x="2517" y="2214"/>
                    <a:pt x="2587" y="2205"/>
                  </a:cubicBezTo>
                  <a:cubicBezTo>
                    <a:pt x="2577" y="2174"/>
                    <a:pt x="2552" y="2158"/>
                    <a:pt x="2552" y="2128"/>
                  </a:cubicBezTo>
                  <a:cubicBezTo>
                    <a:pt x="2552" y="2095"/>
                    <a:pt x="2539" y="2018"/>
                    <a:pt x="2507" y="1988"/>
                  </a:cubicBezTo>
                  <a:cubicBezTo>
                    <a:pt x="2474" y="1957"/>
                    <a:pt x="2457" y="1927"/>
                    <a:pt x="2438" y="1908"/>
                  </a:cubicBezTo>
                  <a:cubicBezTo>
                    <a:pt x="2418" y="1890"/>
                    <a:pt x="2405" y="1863"/>
                    <a:pt x="2436" y="1854"/>
                  </a:cubicBezTo>
                  <a:cubicBezTo>
                    <a:pt x="2467" y="1846"/>
                    <a:pt x="2510" y="1835"/>
                    <a:pt x="2515" y="1808"/>
                  </a:cubicBezTo>
                  <a:cubicBezTo>
                    <a:pt x="2520" y="1782"/>
                    <a:pt x="2533" y="1715"/>
                    <a:pt x="2559" y="1718"/>
                  </a:cubicBezTo>
                  <a:cubicBezTo>
                    <a:pt x="2585" y="1721"/>
                    <a:pt x="2621" y="1736"/>
                    <a:pt x="2661" y="1735"/>
                  </a:cubicBezTo>
                  <a:cubicBezTo>
                    <a:pt x="2700" y="1733"/>
                    <a:pt x="2718" y="1738"/>
                    <a:pt x="2733" y="1728"/>
                  </a:cubicBezTo>
                  <a:cubicBezTo>
                    <a:pt x="2747" y="1718"/>
                    <a:pt x="2751" y="1722"/>
                    <a:pt x="2760" y="1726"/>
                  </a:cubicBezTo>
                  <a:cubicBezTo>
                    <a:pt x="2770" y="1731"/>
                    <a:pt x="2806" y="1735"/>
                    <a:pt x="2810" y="1722"/>
                  </a:cubicBezTo>
                  <a:cubicBezTo>
                    <a:pt x="2813" y="1710"/>
                    <a:pt x="2811" y="1672"/>
                    <a:pt x="2800" y="1657"/>
                  </a:cubicBezTo>
                  <a:cubicBezTo>
                    <a:pt x="2788" y="1642"/>
                    <a:pt x="2775" y="1617"/>
                    <a:pt x="2795" y="1603"/>
                  </a:cubicBezTo>
                  <a:cubicBezTo>
                    <a:pt x="2815" y="1589"/>
                    <a:pt x="2847" y="1560"/>
                    <a:pt x="2831" y="1542"/>
                  </a:cubicBezTo>
                  <a:cubicBezTo>
                    <a:pt x="2815" y="1523"/>
                    <a:pt x="2805" y="1512"/>
                    <a:pt x="2824" y="1501"/>
                  </a:cubicBezTo>
                  <a:cubicBezTo>
                    <a:pt x="2844" y="1490"/>
                    <a:pt x="2857" y="1482"/>
                    <a:pt x="2851" y="1465"/>
                  </a:cubicBezTo>
                  <a:cubicBezTo>
                    <a:pt x="2844" y="1448"/>
                    <a:pt x="2813" y="1430"/>
                    <a:pt x="2839" y="1415"/>
                  </a:cubicBezTo>
                  <a:cubicBezTo>
                    <a:pt x="2865" y="1400"/>
                    <a:pt x="2877" y="1380"/>
                    <a:pt x="2857" y="1357"/>
                  </a:cubicBezTo>
                  <a:cubicBezTo>
                    <a:pt x="2837" y="1333"/>
                    <a:pt x="2811" y="1326"/>
                    <a:pt x="2836" y="1308"/>
                  </a:cubicBezTo>
                  <a:cubicBezTo>
                    <a:pt x="2860" y="1290"/>
                    <a:pt x="2851" y="1266"/>
                    <a:pt x="2836" y="1247"/>
                  </a:cubicBezTo>
                  <a:cubicBezTo>
                    <a:pt x="2821" y="1227"/>
                    <a:pt x="2826" y="1211"/>
                    <a:pt x="2834" y="1193"/>
                  </a:cubicBezTo>
                  <a:cubicBezTo>
                    <a:pt x="2842" y="1175"/>
                    <a:pt x="2859" y="1163"/>
                    <a:pt x="2841" y="1148"/>
                  </a:cubicBezTo>
                  <a:cubicBezTo>
                    <a:pt x="2823" y="1133"/>
                    <a:pt x="2810" y="1104"/>
                    <a:pt x="2828" y="1088"/>
                  </a:cubicBezTo>
                  <a:cubicBezTo>
                    <a:pt x="2846" y="1073"/>
                    <a:pt x="2854" y="1065"/>
                    <a:pt x="2870" y="1063"/>
                  </a:cubicBezTo>
                  <a:cubicBezTo>
                    <a:pt x="2887" y="1062"/>
                    <a:pt x="2901" y="1036"/>
                    <a:pt x="2901" y="1013"/>
                  </a:cubicBezTo>
                  <a:cubicBezTo>
                    <a:pt x="2901" y="991"/>
                    <a:pt x="2900" y="977"/>
                    <a:pt x="2867" y="958"/>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14" name="Freeform 10">
              <a:extLst>
                <a:ext uri="{FF2B5EF4-FFF2-40B4-BE49-F238E27FC236}">
                  <a16:creationId xmlns:a16="http://schemas.microsoft.com/office/drawing/2014/main" id="{88F3C458-B48D-4EB1-B0FD-75CA8E1999A5}"/>
                </a:ext>
              </a:extLst>
            </p:cNvPr>
            <p:cNvSpPr>
              <a:spLocks/>
            </p:cNvSpPr>
            <p:nvPr/>
          </p:nvSpPr>
          <p:spPr bwMode="auto">
            <a:xfrm>
              <a:off x="10366734" y="2726599"/>
              <a:ext cx="624122" cy="537299"/>
            </a:xfrm>
            <a:custGeom>
              <a:avLst/>
              <a:gdLst>
                <a:gd name="T0" fmla="*/ 1410 w 1462"/>
                <a:gd name="T1" fmla="*/ 456 h 1310"/>
                <a:gd name="T2" fmla="*/ 1321 w 1462"/>
                <a:gd name="T3" fmla="*/ 328 h 1310"/>
                <a:gd name="T4" fmla="*/ 1288 w 1462"/>
                <a:gd name="T5" fmla="*/ 242 h 1310"/>
                <a:gd name="T6" fmla="*/ 1187 w 1462"/>
                <a:gd name="T7" fmla="*/ 148 h 1310"/>
                <a:gd name="T8" fmla="*/ 1125 w 1462"/>
                <a:gd name="T9" fmla="*/ 78 h 1310"/>
                <a:gd name="T10" fmla="*/ 1056 w 1462"/>
                <a:gd name="T11" fmla="*/ 117 h 1310"/>
                <a:gd name="T12" fmla="*/ 1013 w 1462"/>
                <a:gd name="T13" fmla="*/ 61 h 1310"/>
                <a:gd name="T14" fmla="*/ 935 w 1462"/>
                <a:gd name="T15" fmla="*/ 31 h 1310"/>
                <a:gd name="T16" fmla="*/ 895 w 1462"/>
                <a:gd name="T17" fmla="*/ 22 h 1310"/>
                <a:gd name="T18" fmla="*/ 886 w 1462"/>
                <a:gd name="T19" fmla="*/ 47 h 1310"/>
                <a:gd name="T20" fmla="*/ 891 w 1462"/>
                <a:gd name="T21" fmla="*/ 57 h 1310"/>
                <a:gd name="T22" fmla="*/ 873 w 1462"/>
                <a:gd name="T23" fmla="*/ 127 h 1310"/>
                <a:gd name="T24" fmla="*/ 817 w 1462"/>
                <a:gd name="T25" fmla="*/ 172 h 1310"/>
                <a:gd name="T26" fmla="*/ 775 w 1462"/>
                <a:gd name="T27" fmla="*/ 227 h 1310"/>
                <a:gd name="T28" fmla="*/ 718 w 1462"/>
                <a:gd name="T29" fmla="*/ 236 h 1310"/>
                <a:gd name="T30" fmla="*/ 668 w 1462"/>
                <a:gd name="T31" fmla="*/ 227 h 1310"/>
                <a:gd name="T32" fmla="*/ 640 w 1462"/>
                <a:gd name="T33" fmla="*/ 327 h 1310"/>
                <a:gd name="T34" fmla="*/ 557 w 1462"/>
                <a:gd name="T35" fmla="*/ 316 h 1310"/>
                <a:gd name="T36" fmla="*/ 493 w 1462"/>
                <a:gd name="T37" fmla="*/ 338 h 1310"/>
                <a:gd name="T38" fmla="*/ 454 w 1462"/>
                <a:gd name="T39" fmla="*/ 355 h 1310"/>
                <a:gd name="T40" fmla="*/ 413 w 1462"/>
                <a:gd name="T41" fmla="*/ 414 h 1310"/>
                <a:gd name="T42" fmla="*/ 356 w 1462"/>
                <a:gd name="T43" fmla="*/ 444 h 1310"/>
                <a:gd name="T44" fmla="*/ 290 w 1462"/>
                <a:gd name="T45" fmla="*/ 520 h 1310"/>
                <a:gd name="T46" fmla="*/ 233 w 1462"/>
                <a:gd name="T47" fmla="*/ 583 h 1310"/>
                <a:gd name="T48" fmla="*/ 179 w 1462"/>
                <a:gd name="T49" fmla="*/ 505 h 1310"/>
                <a:gd name="T50" fmla="*/ 107 w 1462"/>
                <a:gd name="T51" fmla="*/ 461 h 1310"/>
                <a:gd name="T52" fmla="*/ 65 w 1462"/>
                <a:gd name="T53" fmla="*/ 468 h 1310"/>
                <a:gd name="T54" fmla="*/ 61 w 1462"/>
                <a:gd name="T55" fmla="*/ 516 h 1310"/>
                <a:gd name="T56" fmla="*/ 78 w 1462"/>
                <a:gd name="T57" fmla="*/ 555 h 1310"/>
                <a:gd name="T58" fmla="*/ 94 w 1462"/>
                <a:gd name="T59" fmla="*/ 633 h 1310"/>
                <a:gd name="T60" fmla="*/ 107 w 1462"/>
                <a:gd name="T61" fmla="*/ 705 h 1310"/>
                <a:gd name="T62" fmla="*/ 54 w 1462"/>
                <a:gd name="T63" fmla="*/ 791 h 1310"/>
                <a:gd name="T64" fmla="*/ 24 w 1462"/>
                <a:gd name="T65" fmla="*/ 854 h 1310"/>
                <a:gd name="T66" fmla="*/ 94 w 1462"/>
                <a:gd name="T67" fmla="*/ 894 h 1310"/>
                <a:gd name="T68" fmla="*/ 198 w 1462"/>
                <a:gd name="T69" fmla="*/ 930 h 1310"/>
                <a:gd name="T70" fmla="*/ 295 w 1462"/>
                <a:gd name="T71" fmla="*/ 1052 h 1310"/>
                <a:gd name="T72" fmla="*/ 415 w 1462"/>
                <a:gd name="T73" fmla="*/ 928 h 1310"/>
                <a:gd name="T74" fmla="*/ 550 w 1462"/>
                <a:gd name="T75" fmla="*/ 757 h 1310"/>
                <a:gd name="T76" fmla="*/ 716 w 1462"/>
                <a:gd name="T77" fmla="*/ 791 h 1310"/>
                <a:gd name="T78" fmla="*/ 764 w 1462"/>
                <a:gd name="T79" fmla="*/ 872 h 1310"/>
                <a:gd name="T80" fmla="*/ 672 w 1462"/>
                <a:gd name="T81" fmla="*/ 991 h 1310"/>
                <a:gd name="T82" fmla="*/ 633 w 1462"/>
                <a:gd name="T83" fmla="*/ 1091 h 1310"/>
                <a:gd name="T84" fmla="*/ 699 w 1462"/>
                <a:gd name="T85" fmla="*/ 1139 h 1310"/>
                <a:gd name="T86" fmla="*/ 725 w 1462"/>
                <a:gd name="T87" fmla="*/ 1161 h 1310"/>
                <a:gd name="T88" fmla="*/ 664 w 1462"/>
                <a:gd name="T89" fmla="*/ 1228 h 1310"/>
                <a:gd name="T90" fmla="*/ 620 w 1462"/>
                <a:gd name="T91" fmla="*/ 1284 h 1310"/>
                <a:gd name="T92" fmla="*/ 712 w 1462"/>
                <a:gd name="T93" fmla="*/ 1269 h 1310"/>
                <a:gd name="T94" fmla="*/ 830 w 1462"/>
                <a:gd name="T95" fmla="*/ 1161 h 1310"/>
                <a:gd name="T96" fmla="*/ 956 w 1462"/>
                <a:gd name="T97" fmla="*/ 1028 h 1310"/>
                <a:gd name="T98" fmla="*/ 1061 w 1462"/>
                <a:gd name="T99" fmla="*/ 965 h 1310"/>
                <a:gd name="T100" fmla="*/ 1170 w 1462"/>
                <a:gd name="T101" fmla="*/ 920 h 1310"/>
                <a:gd name="T102" fmla="*/ 1239 w 1462"/>
                <a:gd name="T103" fmla="*/ 884 h 1310"/>
                <a:gd name="T104" fmla="*/ 1262 w 1462"/>
                <a:gd name="T105" fmla="*/ 802 h 1310"/>
                <a:gd name="T106" fmla="*/ 1411 w 1462"/>
                <a:gd name="T107" fmla="*/ 657 h 1310"/>
                <a:gd name="T108" fmla="*/ 1460 w 1462"/>
                <a:gd name="T109" fmla="*/ 630 h 1310"/>
                <a:gd name="T110" fmla="*/ 1462 w 1462"/>
                <a:gd name="T111" fmla="*/ 528 h 1310"/>
                <a:gd name="T112" fmla="*/ 1410 w 1462"/>
                <a:gd name="T113" fmla="*/ 456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62" h="1310">
                  <a:moveTo>
                    <a:pt x="1410" y="456"/>
                  </a:moveTo>
                  <a:cubicBezTo>
                    <a:pt x="1374" y="428"/>
                    <a:pt x="1321" y="384"/>
                    <a:pt x="1321" y="328"/>
                  </a:cubicBezTo>
                  <a:cubicBezTo>
                    <a:pt x="1321" y="273"/>
                    <a:pt x="1324" y="275"/>
                    <a:pt x="1288" y="242"/>
                  </a:cubicBezTo>
                  <a:cubicBezTo>
                    <a:pt x="1252" y="209"/>
                    <a:pt x="1213" y="195"/>
                    <a:pt x="1187" y="148"/>
                  </a:cubicBezTo>
                  <a:cubicBezTo>
                    <a:pt x="1161" y="100"/>
                    <a:pt x="1144" y="78"/>
                    <a:pt x="1125" y="78"/>
                  </a:cubicBezTo>
                  <a:cubicBezTo>
                    <a:pt x="1105" y="78"/>
                    <a:pt x="1098" y="173"/>
                    <a:pt x="1056" y="117"/>
                  </a:cubicBezTo>
                  <a:cubicBezTo>
                    <a:pt x="1013" y="61"/>
                    <a:pt x="1056" y="67"/>
                    <a:pt x="1013" y="61"/>
                  </a:cubicBezTo>
                  <a:cubicBezTo>
                    <a:pt x="971" y="56"/>
                    <a:pt x="957" y="47"/>
                    <a:pt x="935" y="31"/>
                  </a:cubicBezTo>
                  <a:cubicBezTo>
                    <a:pt x="912" y="14"/>
                    <a:pt x="908" y="0"/>
                    <a:pt x="895" y="22"/>
                  </a:cubicBezTo>
                  <a:cubicBezTo>
                    <a:pt x="890" y="31"/>
                    <a:pt x="888" y="40"/>
                    <a:pt x="886" y="47"/>
                  </a:cubicBezTo>
                  <a:cubicBezTo>
                    <a:pt x="888" y="49"/>
                    <a:pt x="890" y="52"/>
                    <a:pt x="891" y="57"/>
                  </a:cubicBezTo>
                  <a:cubicBezTo>
                    <a:pt x="895" y="81"/>
                    <a:pt x="908" y="105"/>
                    <a:pt x="873" y="127"/>
                  </a:cubicBezTo>
                  <a:cubicBezTo>
                    <a:pt x="838" y="149"/>
                    <a:pt x="817" y="140"/>
                    <a:pt x="817" y="172"/>
                  </a:cubicBezTo>
                  <a:cubicBezTo>
                    <a:pt x="817" y="203"/>
                    <a:pt x="797" y="222"/>
                    <a:pt x="775" y="227"/>
                  </a:cubicBezTo>
                  <a:cubicBezTo>
                    <a:pt x="753" y="233"/>
                    <a:pt x="734" y="246"/>
                    <a:pt x="718" y="236"/>
                  </a:cubicBezTo>
                  <a:cubicBezTo>
                    <a:pt x="703" y="227"/>
                    <a:pt x="675" y="211"/>
                    <a:pt x="668" y="227"/>
                  </a:cubicBezTo>
                  <a:cubicBezTo>
                    <a:pt x="662" y="244"/>
                    <a:pt x="681" y="331"/>
                    <a:pt x="640" y="327"/>
                  </a:cubicBezTo>
                  <a:cubicBezTo>
                    <a:pt x="598" y="324"/>
                    <a:pt x="576" y="285"/>
                    <a:pt x="557" y="316"/>
                  </a:cubicBezTo>
                  <a:cubicBezTo>
                    <a:pt x="537" y="348"/>
                    <a:pt x="513" y="338"/>
                    <a:pt x="493" y="338"/>
                  </a:cubicBezTo>
                  <a:cubicBezTo>
                    <a:pt x="474" y="338"/>
                    <a:pt x="458" y="331"/>
                    <a:pt x="454" y="355"/>
                  </a:cubicBezTo>
                  <a:cubicBezTo>
                    <a:pt x="450" y="379"/>
                    <a:pt x="441" y="401"/>
                    <a:pt x="413" y="414"/>
                  </a:cubicBezTo>
                  <a:cubicBezTo>
                    <a:pt x="384" y="427"/>
                    <a:pt x="373" y="424"/>
                    <a:pt x="356" y="444"/>
                  </a:cubicBezTo>
                  <a:cubicBezTo>
                    <a:pt x="338" y="464"/>
                    <a:pt x="297" y="494"/>
                    <a:pt x="290" y="520"/>
                  </a:cubicBezTo>
                  <a:cubicBezTo>
                    <a:pt x="284" y="546"/>
                    <a:pt x="260" y="620"/>
                    <a:pt x="233" y="583"/>
                  </a:cubicBezTo>
                  <a:cubicBezTo>
                    <a:pt x="207" y="546"/>
                    <a:pt x="209" y="535"/>
                    <a:pt x="179" y="505"/>
                  </a:cubicBezTo>
                  <a:cubicBezTo>
                    <a:pt x="148" y="476"/>
                    <a:pt x="124" y="487"/>
                    <a:pt x="107" y="461"/>
                  </a:cubicBezTo>
                  <a:cubicBezTo>
                    <a:pt x="89" y="435"/>
                    <a:pt x="72" y="453"/>
                    <a:pt x="65" y="468"/>
                  </a:cubicBezTo>
                  <a:cubicBezTo>
                    <a:pt x="59" y="483"/>
                    <a:pt x="35" y="503"/>
                    <a:pt x="61" y="516"/>
                  </a:cubicBezTo>
                  <a:cubicBezTo>
                    <a:pt x="87" y="529"/>
                    <a:pt x="78" y="539"/>
                    <a:pt x="78" y="555"/>
                  </a:cubicBezTo>
                  <a:cubicBezTo>
                    <a:pt x="78" y="572"/>
                    <a:pt x="70" y="600"/>
                    <a:pt x="94" y="633"/>
                  </a:cubicBezTo>
                  <a:cubicBezTo>
                    <a:pt x="118" y="666"/>
                    <a:pt x="129" y="681"/>
                    <a:pt x="107" y="705"/>
                  </a:cubicBezTo>
                  <a:cubicBezTo>
                    <a:pt x="85" y="729"/>
                    <a:pt x="59" y="763"/>
                    <a:pt x="54" y="791"/>
                  </a:cubicBezTo>
                  <a:cubicBezTo>
                    <a:pt x="50" y="818"/>
                    <a:pt x="0" y="818"/>
                    <a:pt x="24" y="854"/>
                  </a:cubicBezTo>
                  <a:cubicBezTo>
                    <a:pt x="48" y="889"/>
                    <a:pt x="63" y="891"/>
                    <a:pt x="94" y="894"/>
                  </a:cubicBezTo>
                  <a:cubicBezTo>
                    <a:pt x="124" y="898"/>
                    <a:pt x="190" y="907"/>
                    <a:pt x="198" y="930"/>
                  </a:cubicBezTo>
                  <a:cubicBezTo>
                    <a:pt x="206" y="949"/>
                    <a:pt x="264" y="1009"/>
                    <a:pt x="295" y="1052"/>
                  </a:cubicBezTo>
                  <a:cubicBezTo>
                    <a:pt x="330" y="1027"/>
                    <a:pt x="369" y="991"/>
                    <a:pt x="415" y="928"/>
                  </a:cubicBezTo>
                  <a:cubicBezTo>
                    <a:pt x="485" y="831"/>
                    <a:pt x="445" y="754"/>
                    <a:pt x="550" y="757"/>
                  </a:cubicBezTo>
                  <a:cubicBezTo>
                    <a:pt x="655" y="761"/>
                    <a:pt x="694" y="761"/>
                    <a:pt x="716" y="791"/>
                  </a:cubicBezTo>
                  <a:cubicBezTo>
                    <a:pt x="738" y="820"/>
                    <a:pt x="808" y="817"/>
                    <a:pt x="764" y="872"/>
                  </a:cubicBezTo>
                  <a:cubicBezTo>
                    <a:pt x="720" y="928"/>
                    <a:pt x="694" y="972"/>
                    <a:pt x="672" y="991"/>
                  </a:cubicBezTo>
                  <a:cubicBezTo>
                    <a:pt x="651" y="1009"/>
                    <a:pt x="594" y="1065"/>
                    <a:pt x="633" y="1091"/>
                  </a:cubicBezTo>
                  <a:cubicBezTo>
                    <a:pt x="672" y="1117"/>
                    <a:pt x="655" y="1135"/>
                    <a:pt x="699" y="1139"/>
                  </a:cubicBezTo>
                  <a:cubicBezTo>
                    <a:pt x="742" y="1143"/>
                    <a:pt x="738" y="1117"/>
                    <a:pt x="725" y="1161"/>
                  </a:cubicBezTo>
                  <a:cubicBezTo>
                    <a:pt x="712" y="1206"/>
                    <a:pt x="720" y="1213"/>
                    <a:pt x="664" y="1228"/>
                  </a:cubicBezTo>
                  <a:cubicBezTo>
                    <a:pt x="607" y="1243"/>
                    <a:pt x="616" y="1258"/>
                    <a:pt x="620" y="1284"/>
                  </a:cubicBezTo>
                  <a:cubicBezTo>
                    <a:pt x="624" y="1310"/>
                    <a:pt x="668" y="1295"/>
                    <a:pt x="712" y="1269"/>
                  </a:cubicBezTo>
                  <a:cubicBezTo>
                    <a:pt x="755" y="1243"/>
                    <a:pt x="803" y="1206"/>
                    <a:pt x="830" y="1161"/>
                  </a:cubicBezTo>
                  <a:cubicBezTo>
                    <a:pt x="856" y="1117"/>
                    <a:pt x="895" y="1057"/>
                    <a:pt x="956" y="1028"/>
                  </a:cubicBezTo>
                  <a:cubicBezTo>
                    <a:pt x="1018" y="998"/>
                    <a:pt x="1009" y="987"/>
                    <a:pt x="1061" y="965"/>
                  </a:cubicBezTo>
                  <a:cubicBezTo>
                    <a:pt x="1114" y="943"/>
                    <a:pt x="1127" y="935"/>
                    <a:pt x="1170" y="920"/>
                  </a:cubicBezTo>
                  <a:cubicBezTo>
                    <a:pt x="1202" y="909"/>
                    <a:pt x="1216" y="885"/>
                    <a:pt x="1239" y="884"/>
                  </a:cubicBezTo>
                  <a:cubicBezTo>
                    <a:pt x="1240" y="852"/>
                    <a:pt x="1245" y="812"/>
                    <a:pt x="1262" y="802"/>
                  </a:cubicBezTo>
                  <a:cubicBezTo>
                    <a:pt x="1293" y="783"/>
                    <a:pt x="1358" y="683"/>
                    <a:pt x="1411" y="657"/>
                  </a:cubicBezTo>
                  <a:cubicBezTo>
                    <a:pt x="1425" y="650"/>
                    <a:pt x="1443" y="640"/>
                    <a:pt x="1460" y="630"/>
                  </a:cubicBezTo>
                  <a:cubicBezTo>
                    <a:pt x="1461" y="592"/>
                    <a:pt x="1462" y="543"/>
                    <a:pt x="1462" y="528"/>
                  </a:cubicBezTo>
                  <a:cubicBezTo>
                    <a:pt x="1462" y="503"/>
                    <a:pt x="1446" y="484"/>
                    <a:pt x="1410" y="456"/>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15" name="Freeform 11">
              <a:extLst>
                <a:ext uri="{FF2B5EF4-FFF2-40B4-BE49-F238E27FC236}">
                  <a16:creationId xmlns:a16="http://schemas.microsoft.com/office/drawing/2014/main" id="{618793F9-1483-45B5-9F43-F133DCF0D01D}"/>
                </a:ext>
              </a:extLst>
            </p:cNvPr>
            <p:cNvSpPr>
              <a:spLocks/>
            </p:cNvSpPr>
            <p:nvPr/>
          </p:nvSpPr>
          <p:spPr bwMode="auto">
            <a:xfrm>
              <a:off x="10501331" y="2444651"/>
              <a:ext cx="908065" cy="539959"/>
            </a:xfrm>
            <a:custGeom>
              <a:avLst/>
              <a:gdLst>
                <a:gd name="T0" fmla="*/ 2111 w 2127"/>
                <a:gd name="T1" fmla="*/ 367 h 1316"/>
                <a:gd name="T2" fmla="*/ 1900 w 2127"/>
                <a:gd name="T3" fmla="*/ 314 h 1316"/>
                <a:gd name="T4" fmla="*/ 1808 w 2127"/>
                <a:gd name="T5" fmla="*/ 300 h 1316"/>
                <a:gd name="T6" fmla="*/ 1693 w 2127"/>
                <a:gd name="T7" fmla="*/ 361 h 1316"/>
                <a:gd name="T8" fmla="*/ 1634 w 2127"/>
                <a:gd name="T9" fmla="*/ 458 h 1316"/>
                <a:gd name="T10" fmla="*/ 1500 w 2127"/>
                <a:gd name="T11" fmla="*/ 367 h 1316"/>
                <a:gd name="T12" fmla="*/ 1467 w 2127"/>
                <a:gd name="T13" fmla="*/ 269 h 1316"/>
                <a:gd name="T14" fmla="*/ 1379 w 2127"/>
                <a:gd name="T15" fmla="*/ 280 h 1316"/>
                <a:gd name="T16" fmla="*/ 1392 w 2127"/>
                <a:gd name="T17" fmla="*/ 372 h 1316"/>
                <a:gd name="T18" fmla="*/ 1270 w 2127"/>
                <a:gd name="T19" fmla="*/ 269 h 1316"/>
                <a:gd name="T20" fmla="*/ 1143 w 2127"/>
                <a:gd name="T21" fmla="*/ 239 h 1316"/>
                <a:gd name="T22" fmla="*/ 1044 w 2127"/>
                <a:gd name="T23" fmla="*/ 152 h 1316"/>
                <a:gd name="T24" fmla="*/ 907 w 2127"/>
                <a:gd name="T25" fmla="*/ 186 h 1316"/>
                <a:gd name="T26" fmla="*/ 766 w 2127"/>
                <a:gd name="T27" fmla="*/ 166 h 1316"/>
                <a:gd name="T28" fmla="*/ 638 w 2127"/>
                <a:gd name="T29" fmla="*/ 189 h 1316"/>
                <a:gd name="T30" fmla="*/ 494 w 2127"/>
                <a:gd name="T31" fmla="*/ 111 h 1316"/>
                <a:gd name="T32" fmla="*/ 402 w 2127"/>
                <a:gd name="T33" fmla="*/ 16 h 1316"/>
                <a:gd name="T34" fmla="*/ 290 w 2127"/>
                <a:gd name="T35" fmla="*/ 51 h 1316"/>
                <a:gd name="T36" fmla="*/ 245 w 2127"/>
                <a:gd name="T37" fmla="*/ 114 h 1316"/>
                <a:gd name="T38" fmla="*/ 160 w 2127"/>
                <a:gd name="T39" fmla="*/ 157 h 1316"/>
                <a:gd name="T40" fmla="*/ 64 w 2127"/>
                <a:gd name="T41" fmla="*/ 146 h 1316"/>
                <a:gd name="T42" fmla="*/ 103 w 2127"/>
                <a:gd name="T43" fmla="*/ 239 h 1316"/>
                <a:gd name="T44" fmla="*/ 177 w 2127"/>
                <a:gd name="T45" fmla="*/ 316 h 1316"/>
                <a:gd name="T46" fmla="*/ 180 w 2127"/>
                <a:gd name="T47" fmla="*/ 478 h 1316"/>
                <a:gd name="T48" fmla="*/ 271 w 2127"/>
                <a:gd name="T49" fmla="*/ 569 h 1316"/>
                <a:gd name="T50" fmla="*/ 404 w 2127"/>
                <a:gd name="T51" fmla="*/ 493 h 1316"/>
                <a:gd name="T52" fmla="*/ 512 w 2127"/>
                <a:gd name="T53" fmla="*/ 637 h 1316"/>
                <a:gd name="T54" fmla="*/ 570 w 2127"/>
                <a:gd name="T55" fmla="*/ 733 h 1316"/>
                <a:gd name="T56" fmla="*/ 619 w 2127"/>
                <a:gd name="T57" fmla="*/ 717 h 1316"/>
                <a:gd name="T58" fmla="*/ 740 w 2127"/>
                <a:gd name="T59" fmla="*/ 803 h 1316"/>
                <a:gd name="T60" fmla="*/ 871 w 2127"/>
                <a:gd name="T61" fmla="*/ 834 h 1316"/>
                <a:gd name="T62" fmla="*/ 1005 w 2127"/>
                <a:gd name="T63" fmla="*/ 1014 h 1316"/>
                <a:gd name="T64" fmla="*/ 1146 w 2127"/>
                <a:gd name="T65" fmla="*/ 1214 h 1316"/>
                <a:gd name="T66" fmla="*/ 1243 w 2127"/>
                <a:gd name="T67" fmla="*/ 1228 h 1316"/>
                <a:gd name="T68" fmla="*/ 1339 w 2127"/>
                <a:gd name="T69" fmla="*/ 995 h 1316"/>
                <a:gd name="T70" fmla="*/ 1470 w 2127"/>
                <a:gd name="T71" fmla="*/ 1039 h 1316"/>
                <a:gd name="T72" fmla="*/ 1552 w 2127"/>
                <a:gd name="T73" fmla="*/ 1039 h 1316"/>
                <a:gd name="T74" fmla="*/ 1647 w 2127"/>
                <a:gd name="T75" fmla="*/ 1017 h 1316"/>
                <a:gd name="T76" fmla="*/ 1587 w 2127"/>
                <a:gd name="T77" fmla="*/ 911 h 1316"/>
                <a:gd name="T78" fmla="*/ 1693 w 2127"/>
                <a:gd name="T79" fmla="*/ 846 h 1316"/>
                <a:gd name="T80" fmla="*/ 1811 w 2127"/>
                <a:gd name="T81" fmla="*/ 714 h 1316"/>
                <a:gd name="T82" fmla="*/ 1862 w 2127"/>
                <a:gd name="T83" fmla="*/ 588 h 1316"/>
                <a:gd name="T84" fmla="*/ 1978 w 2127"/>
                <a:gd name="T85" fmla="*/ 596 h 1316"/>
                <a:gd name="T86" fmla="*/ 2127 w 2127"/>
                <a:gd name="T87" fmla="*/ 489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27" h="1316">
                  <a:moveTo>
                    <a:pt x="2114" y="376"/>
                  </a:moveTo>
                  <a:cubicBezTo>
                    <a:pt x="2113" y="373"/>
                    <a:pt x="2112" y="370"/>
                    <a:pt x="2111" y="367"/>
                  </a:cubicBezTo>
                  <a:cubicBezTo>
                    <a:pt x="2041" y="376"/>
                    <a:pt x="1984" y="369"/>
                    <a:pt x="1955" y="367"/>
                  </a:cubicBezTo>
                  <a:cubicBezTo>
                    <a:pt x="1919" y="364"/>
                    <a:pt x="1939" y="369"/>
                    <a:pt x="1900" y="314"/>
                  </a:cubicBezTo>
                  <a:cubicBezTo>
                    <a:pt x="1860" y="258"/>
                    <a:pt x="1886" y="289"/>
                    <a:pt x="1854" y="314"/>
                  </a:cubicBezTo>
                  <a:cubicBezTo>
                    <a:pt x="1821" y="339"/>
                    <a:pt x="1818" y="328"/>
                    <a:pt x="1808" y="300"/>
                  </a:cubicBezTo>
                  <a:cubicBezTo>
                    <a:pt x="1798" y="272"/>
                    <a:pt x="1778" y="303"/>
                    <a:pt x="1765" y="330"/>
                  </a:cubicBezTo>
                  <a:cubicBezTo>
                    <a:pt x="1752" y="358"/>
                    <a:pt x="1726" y="353"/>
                    <a:pt x="1693" y="361"/>
                  </a:cubicBezTo>
                  <a:cubicBezTo>
                    <a:pt x="1660" y="369"/>
                    <a:pt x="1677" y="383"/>
                    <a:pt x="1680" y="417"/>
                  </a:cubicBezTo>
                  <a:cubicBezTo>
                    <a:pt x="1683" y="450"/>
                    <a:pt x="1664" y="455"/>
                    <a:pt x="1634" y="458"/>
                  </a:cubicBezTo>
                  <a:cubicBezTo>
                    <a:pt x="1605" y="461"/>
                    <a:pt x="1592" y="444"/>
                    <a:pt x="1578" y="414"/>
                  </a:cubicBezTo>
                  <a:cubicBezTo>
                    <a:pt x="1565" y="383"/>
                    <a:pt x="1500" y="386"/>
                    <a:pt x="1500" y="367"/>
                  </a:cubicBezTo>
                  <a:cubicBezTo>
                    <a:pt x="1500" y="347"/>
                    <a:pt x="1493" y="344"/>
                    <a:pt x="1470" y="328"/>
                  </a:cubicBezTo>
                  <a:cubicBezTo>
                    <a:pt x="1447" y="311"/>
                    <a:pt x="1467" y="294"/>
                    <a:pt x="1467" y="269"/>
                  </a:cubicBezTo>
                  <a:cubicBezTo>
                    <a:pt x="1467" y="244"/>
                    <a:pt x="1477" y="236"/>
                    <a:pt x="1438" y="233"/>
                  </a:cubicBezTo>
                  <a:cubicBezTo>
                    <a:pt x="1398" y="230"/>
                    <a:pt x="1382" y="250"/>
                    <a:pt x="1379" y="280"/>
                  </a:cubicBezTo>
                  <a:cubicBezTo>
                    <a:pt x="1375" y="311"/>
                    <a:pt x="1398" y="322"/>
                    <a:pt x="1415" y="342"/>
                  </a:cubicBezTo>
                  <a:cubicBezTo>
                    <a:pt x="1431" y="361"/>
                    <a:pt x="1408" y="372"/>
                    <a:pt x="1392" y="372"/>
                  </a:cubicBezTo>
                  <a:cubicBezTo>
                    <a:pt x="1375" y="372"/>
                    <a:pt x="1349" y="372"/>
                    <a:pt x="1320" y="350"/>
                  </a:cubicBezTo>
                  <a:cubicBezTo>
                    <a:pt x="1290" y="328"/>
                    <a:pt x="1280" y="300"/>
                    <a:pt x="1270" y="269"/>
                  </a:cubicBezTo>
                  <a:cubicBezTo>
                    <a:pt x="1261" y="239"/>
                    <a:pt x="1208" y="283"/>
                    <a:pt x="1175" y="280"/>
                  </a:cubicBezTo>
                  <a:cubicBezTo>
                    <a:pt x="1143" y="278"/>
                    <a:pt x="1130" y="261"/>
                    <a:pt x="1143" y="239"/>
                  </a:cubicBezTo>
                  <a:cubicBezTo>
                    <a:pt x="1156" y="216"/>
                    <a:pt x="1166" y="203"/>
                    <a:pt x="1149" y="189"/>
                  </a:cubicBezTo>
                  <a:cubicBezTo>
                    <a:pt x="1133" y="175"/>
                    <a:pt x="1090" y="158"/>
                    <a:pt x="1044" y="152"/>
                  </a:cubicBezTo>
                  <a:cubicBezTo>
                    <a:pt x="999" y="147"/>
                    <a:pt x="999" y="161"/>
                    <a:pt x="979" y="180"/>
                  </a:cubicBezTo>
                  <a:cubicBezTo>
                    <a:pt x="959" y="200"/>
                    <a:pt x="956" y="189"/>
                    <a:pt x="907" y="186"/>
                  </a:cubicBezTo>
                  <a:cubicBezTo>
                    <a:pt x="858" y="183"/>
                    <a:pt x="881" y="175"/>
                    <a:pt x="854" y="144"/>
                  </a:cubicBezTo>
                  <a:cubicBezTo>
                    <a:pt x="828" y="114"/>
                    <a:pt x="795" y="150"/>
                    <a:pt x="766" y="166"/>
                  </a:cubicBezTo>
                  <a:cubicBezTo>
                    <a:pt x="736" y="183"/>
                    <a:pt x="733" y="172"/>
                    <a:pt x="700" y="161"/>
                  </a:cubicBezTo>
                  <a:cubicBezTo>
                    <a:pt x="668" y="150"/>
                    <a:pt x="668" y="175"/>
                    <a:pt x="638" y="189"/>
                  </a:cubicBezTo>
                  <a:cubicBezTo>
                    <a:pt x="609" y="203"/>
                    <a:pt x="602" y="197"/>
                    <a:pt x="563" y="169"/>
                  </a:cubicBezTo>
                  <a:cubicBezTo>
                    <a:pt x="524" y="141"/>
                    <a:pt x="527" y="127"/>
                    <a:pt x="494" y="111"/>
                  </a:cubicBezTo>
                  <a:cubicBezTo>
                    <a:pt x="461" y="94"/>
                    <a:pt x="474" y="55"/>
                    <a:pt x="458" y="27"/>
                  </a:cubicBezTo>
                  <a:cubicBezTo>
                    <a:pt x="442" y="0"/>
                    <a:pt x="432" y="16"/>
                    <a:pt x="402" y="16"/>
                  </a:cubicBezTo>
                  <a:cubicBezTo>
                    <a:pt x="373" y="16"/>
                    <a:pt x="376" y="30"/>
                    <a:pt x="330" y="41"/>
                  </a:cubicBezTo>
                  <a:cubicBezTo>
                    <a:pt x="313" y="45"/>
                    <a:pt x="300" y="49"/>
                    <a:pt x="290" y="51"/>
                  </a:cubicBezTo>
                  <a:cubicBezTo>
                    <a:pt x="291" y="55"/>
                    <a:pt x="290" y="59"/>
                    <a:pt x="287" y="64"/>
                  </a:cubicBezTo>
                  <a:cubicBezTo>
                    <a:pt x="271" y="89"/>
                    <a:pt x="243" y="81"/>
                    <a:pt x="245" y="114"/>
                  </a:cubicBezTo>
                  <a:cubicBezTo>
                    <a:pt x="247" y="148"/>
                    <a:pt x="265" y="213"/>
                    <a:pt x="221" y="189"/>
                  </a:cubicBezTo>
                  <a:cubicBezTo>
                    <a:pt x="177" y="165"/>
                    <a:pt x="180" y="139"/>
                    <a:pt x="160" y="157"/>
                  </a:cubicBezTo>
                  <a:cubicBezTo>
                    <a:pt x="140" y="176"/>
                    <a:pt x="142" y="183"/>
                    <a:pt x="116" y="170"/>
                  </a:cubicBezTo>
                  <a:cubicBezTo>
                    <a:pt x="90" y="157"/>
                    <a:pt x="73" y="131"/>
                    <a:pt x="64" y="146"/>
                  </a:cubicBezTo>
                  <a:cubicBezTo>
                    <a:pt x="55" y="161"/>
                    <a:pt x="0" y="215"/>
                    <a:pt x="35" y="226"/>
                  </a:cubicBezTo>
                  <a:cubicBezTo>
                    <a:pt x="70" y="237"/>
                    <a:pt x="99" y="211"/>
                    <a:pt x="103" y="239"/>
                  </a:cubicBezTo>
                  <a:cubicBezTo>
                    <a:pt x="107" y="266"/>
                    <a:pt x="110" y="266"/>
                    <a:pt x="134" y="278"/>
                  </a:cubicBezTo>
                  <a:cubicBezTo>
                    <a:pt x="158" y="289"/>
                    <a:pt x="180" y="292"/>
                    <a:pt x="177" y="316"/>
                  </a:cubicBezTo>
                  <a:cubicBezTo>
                    <a:pt x="175" y="341"/>
                    <a:pt x="136" y="392"/>
                    <a:pt x="147" y="420"/>
                  </a:cubicBezTo>
                  <a:cubicBezTo>
                    <a:pt x="158" y="448"/>
                    <a:pt x="169" y="457"/>
                    <a:pt x="180" y="478"/>
                  </a:cubicBezTo>
                  <a:cubicBezTo>
                    <a:pt x="190" y="498"/>
                    <a:pt x="219" y="502"/>
                    <a:pt x="225" y="535"/>
                  </a:cubicBezTo>
                  <a:cubicBezTo>
                    <a:pt x="232" y="569"/>
                    <a:pt x="236" y="593"/>
                    <a:pt x="271" y="569"/>
                  </a:cubicBezTo>
                  <a:cubicBezTo>
                    <a:pt x="306" y="544"/>
                    <a:pt x="341" y="537"/>
                    <a:pt x="352" y="515"/>
                  </a:cubicBezTo>
                  <a:cubicBezTo>
                    <a:pt x="363" y="493"/>
                    <a:pt x="398" y="463"/>
                    <a:pt x="404" y="493"/>
                  </a:cubicBezTo>
                  <a:cubicBezTo>
                    <a:pt x="411" y="522"/>
                    <a:pt x="463" y="531"/>
                    <a:pt x="468" y="567"/>
                  </a:cubicBezTo>
                  <a:cubicBezTo>
                    <a:pt x="472" y="602"/>
                    <a:pt x="498" y="607"/>
                    <a:pt x="512" y="637"/>
                  </a:cubicBezTo>
                  <a:cubicBezTo>
                    <a:pt x="525" y="667"/>
                    <a:pt x="503" y="721"/>
                    <a:pt x="522" y="730"/>
                  </a:cubicBezTo>
                  <a:cubicBezTo>
                    <a:pt x="538" y="737"/>
                    <a:pt x="560" y="726"/>
                    <a:pt x="570" y="733"/>
                  </a:cubicBezTo>
                  <a:cubicBezTo>
                    <a:pt x="572" y="726"/>
                    <a:pt x="574" y="717"/>
                    <a:pt x="579" y="708"/>
                  </a:cubicBezTo>
                  <a:cubicBezTo>
                    <a:pt x="592" y="686"/>
                    <a:pt x="596" y="700"/>
                    <a:pt x="619" y="717"/>
                  </a:cubicBezTo>
                  <a:cubicBezTo>
                    <a:pt x="641" y="733"/>
                    <a:pt x="655" y="742"/>
                    <a:pt x="697" y="747"/>
                  </a:cubicBezTo>
                  <a:cubicBezTo>
                    <a:pt x="740" y="753"/>
                    <a:pt x="697" y="747"/>
                    <a:pt x="740" y="803"/>
                  </a:cubicBezTo>
                  <a:cubicBezTo>
                    <a:pt x="782" y="859"/>
                    <a:pt x="789" y="764"/>
                    <a:pt x="809" y="764"/>
                  </a:cubicBezTo>
                  <a:cubicBezTo>
                    <a:pt x="828" y="764"/>
                    <a:pt x="845" y="786"/>
                    <a:pt x="871" y="834"/>
                  </a:cubicBezTo>
                  <a:cubicBezTo>
                    <a:pt x="897" y="881"/>
                    <a:pt x="936" y="895"/>
                    <a:pt x="972" y="928"/>
                  </a:cubicBezTo>
                  <a:cubicBezTo>
                    <a:pt x="1008" y="961"/>
                    <a:pt x="1005" y="959"/>
                    <a:pt x="1005" y="1014"/>
                  </a:cubicBezTo>
                  <a:cubicBezTo>
                    <a:pt x="1005" y="1070"/>
                    <a:pt x="1058" y="1114"/>
                    <a:pt x="1094" y="1142"/>
                  </a:cubicBezTo>
                  <a:cubicBezTo>
                    <a:pt x="1130" y="1170"/>
                    <a:pt x="1146" y="1189"/>
                    <a:pt x="1146" y="1214"/>
                  </a:cubicBezTo>
                  <a:cubicBezTo>
                    <a:pt x="1146" y="1229"/>
                    <a:pt x="1145" y="1278"/>
                    <a:pt x="1144" y="1316"/>
                  </a:cubicBezTo>
                  <a:cubicBezTo>
                    <a:pt x="1188" y="1289"/>
                    <a:pt x="1234" y="1255"/>
                    <a:pt x="1243" y="1228"/>
                  </a:cubicBezTo>
                  <a:cubicBezTo>
                    <a:pt x="1256" y="1191"/>
                    <a:pt x="1296" y="1139"/>
                    <a:pt x="1300" y="1106"/>
                  </a:cubicBezTo>
                  <a:cubicBezTo>
                    <a:pt x="1304" y="1073"/>
                    <a:pt x="1313" y="995"/>
                    <a:pt x="1339" y="995"/>
                  </a:cubicBezTo>
                  <a:cubicBezTo>
                    <a:pt x="1365" y="995"/>
                    <a:pt x="1392" y="1002"/>
                    <a:pt x="1409" y="1021"/>
                  </a:cubicBezTo>
                  <a:cubicBezTo>
                    <a:pt x="1427" y="1039"/>
                    <a:pt x="1440" y="1043"/>
                    <a:pt x="1470" y="1039"/>
                  </a:cubicBezTo>
                  <a:cubicBezTo>
                    <a:pt x="1501" y="1036"/>
                    <a:pt x="1492" y="1024"/>
                    <a:pt x="1515" y="1039"/>
                  </a:cubicBezTo>
                  <a:cubicBezTo>
                    <a:pt x="1537" y="1055"/>
                    <a:pt x="1544" y="1048"/>
                    <a:pt x="1552" y="1039"/>
                  </a:cubicBezTo>
                  <a:cubicBezTo>
                    <a:pt x="1560" y="1031"/>
                    <a:pt x="1580" y="1010"/>
                    <a:pt x="1595" y="1021"/>
                  </a:cubicBezTo>
                  <a:cubicBezTo>
                    <a:pt x="1610" y="1032"/>
                    <a:pt x="1639" y="1043"/>
                    <a:pt x="1647" y="1017"/>
                  </a:cubicBezTo>
                  <a:cubicBezTo>
                    <a:pt x="1655" y="991"/>
                    <a:pt x="1672" y="975"/>
                    <a:pt x="1649" y="960"/>
                  </a:cubicBezTo>
                  <a:cubicBezTo>
                    <a:pt x="1626" y="945"/>
                    <a:pt x="1587" y="936"/>
                    <a:pt x="1587" y="911"/>
                  </a:cubicBezTo>
                  <a:cubicBezTo>
                    <a:pt x="1587" y="886"/>
                    <a:pt x="1585" y="853"/>
                    <a:pt x="1613" y="854"/>
                  </a:cubicBezTo>
                  <a:cubicBezTo>
                    <a:pt x="1641" y="856"/>
                    <a:pt x="1657" y="863"/>
                    <a:pt x="1693" y="846"/>
                  </a:cubicBezTo>
                  <a:cubicBezTo>
                    <a:pt x="1729" y="829"/>
                    <a:pt x="1752" y="842"/>
                    <a:pt x="1773" y="802"/>
                  </a:cubicBezTo>
                  <a:cubicBezTo>
                    <a:pt x="1795" y="761"/>
                    <a:pt x="1777" y="722"/>
                    <a:pt x="1811" y="714"/>
                  </a:cubicBezTo>
                  <a:cubicBezTo>
                    <a:pt x="1845" y="706"/>
                    <a:pt x="1890" y="693"/>
                    <a:pt x="1881" y="667"/>
                  </a:cubicBezTo>
                  <a:cubicBezTo>
                    <a:pt x="1873" y="640"/>
                    <a:pt x="1859" y="604"/>
                    <a:pt x="1862" y="588"/>
                  </a:cubicBezTo>
                  <a:cubicBezTo>
                    <a:pt x="1865" y="571"/>
                    <a:pt x="1883" y="522"/>
                    <a:pt x="1922" y="546"/>
                  </a:cubicBezTo>
                  <a:cubicBezTo>
                    <a:pt x="1962" y="569"/>
                    <a:pt x="1937" y="586"/>
                    <a:pt x="1978" y="596"/>
                  </a:cubicBezTo>
                  <a:cubicBezTo>
                    <a:pt x="2019" y="606"/>
                    <a:pt x="1998" y="572"/>
                    <a:pt x="2034" y="553"/>
                  </a:cubicBezTo>
                  <a:cubicBezTo>
                    <a:pt x="2070" y="533"/>
                    <a:pt x="2127" y="526"/>
                    <a:pt x="2127" y="489"/>
                  </a:cubicBezTo>
                  <a:cubicBezTo>
                    <a:pt x="2127" y="451"/>
                    <a:pt x="2122" y="414"/>
                    <a:pt x="2114" y="376"/>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16" name="Freeform 12">
              <a:extLst>
                <a:ext uri="{FF2B5EF4-FFF2-40B4-BE49-F238E27FC236}">
                  <a16:creationId xmlns:a16="http://schemas.microsoft.com/office/drawing/2014/main" id="{C13D77B4-32B4-4C38-8A8A-29353CB60D9D}"/>
                </a:ext>
              </a:extLst>
            </p:cNvPr>
            <p:cNvSpPr>
              <a:spLocks/>
            </p:cNvSpPr>
            <p:nvPr/>
          </p:nvSpPr>
          <p:spPr bwMode="auto">
            <a:xfrm>
              <a:off x="8416007" y="1745985"/>
              <a:ext cx="2337922" cy="1799862"/>
            </a:xfrm>
            <a:custGeom>
              <a:avLst/>
              <a:gdLst>
                <a:gd name="T0" fmla="*/ 318 w 5477"/>
                <a:gd name="T1" fmla="*/ 3541 h 4382"/>
                <a:gd name="T2" fmla="*/ 498 w 5477"/>
                <a:gd name="T3" fmla="*/ 3760 h 4382"/>
                <a:gd name="T4" fmla="*/ 1096 w 5477"/>
                <a:gd name="T5" fmla="*/ 4000 h 4382"/>
                <a:gd name="T6" fmla="*/ 1349 w 5477"/>
                <a:gd name="T7" fmla="*/ 4245 h 4382"/>
                <a:gd name="T8" fmla="*/ 1817 w 5477"/>
                <a:gd name="T9" fmla="*/ 4278 h 4382"/>
                <a:gd name="T10" fmla="*/ 2000 w 5477"/>
                <a:gd name="T11" fmla="*/ 3871 h 4382"/>
                <a:gd name="T12" fmla="*/ 2166 w 5477"/>
                <a:gd name="T13" fmla="*/ 4182 h 4382"/>
                <a:gd name="T14" fmla="*/ 2516 w 5477"/>
                <a:gd name="T15" fmla="*/ 4204 h 4382"/>
                <a:gd name="T16" fmla="*/ 2765 w 5477"/>
                <a:gd name="T17" fmla="*/ 3860 h 4382"/>
                <a:gd name="T18" fmla="*/ 3057 w 5477"/>
                <a:gd name="T19" fmla="*/ 3737 h 4382"/>
                <a:gd name="T20" fmla="*/ 3385 w 5477"/>
                <a:gd name="T21" fmla="*/ 3504 h 4382"/>
                <a:gd name="T22" fmla="*/ 3547 w 5477"/>
                <a:gd name="T23" fmla="*/ 3352 h 4382"/>
                <a:gd name="T24" fmla="*/ 3625 w 5477"/>
                <a:gd name="T25" fmla="*/ 3059 h 4382"/>
                <a:gd name="T26" fmla="*/ 4005 w 5477"/>
                <a:gd name="T27" fmla="*/ 3029 h 4382"/>
                <a:gd name="T28" fmla="*/ 4237 w 5477"/>
                <a:gd name="T29" fmla="*/ 2837 h 4382"/>
                <a:gd name="T30" fmla="*/ 4477 w 5477"/>
                <a:gd name="T31" fmla="*/ 3129 h 4382"/>
                <a:gd name="T32" fmla="*/ 4647 w 5477"/>
                <a:gd name="T33" fmla="*/ 2942 h 4382"/>
                <a:gd name="T34" fmla="*/ 4802 w 5477"/>
                <a:gd name="T35" fmla="*/ 2970 h 4382"/>
                <a:gd name="T36" fmla="*/ 5062 w 5477"/>
                <a:gd name="T37" fmla="*/ 2725 h 4382"/>
                <a:gd name="T38" fmla="*/ 5344 w 5477"/>
                <a:gd name="T39" fmla="*/ 2614 h 4382"/>
                <a:gd name="T40" fmla="*/ 5397 w 5477"/>
                <a:gd name="T41" fmla="*/ 2338 h 4382"/>
                <a:gd name="T42" fmla="*/ 5110 w 5477"/>
                <a:gd name="T43" fmla="*/ 2236 h 4382"/>
                <a:gd name="T44" fmla="*/ 4988 w 5477"/>
                <a:gd name="T45" fmla="*/ 1940 h 4382"/>
                <a:gd name="T46" fmla="*/ 5106 w 5477"/>
                <a:gd name="T47" fmla="*/ 1890 h 4382"/>
                <a:gd name="T48" fmla="*/ 5222 w 5477"/>
                <a:gd name="T49" fmla="*/ 1638 h 4382"/>
                <a:gd name="T50" fmla="*/ 4988 w 5477"/>
                <a:gd name="T51" fmla="*/ 1508 h 4382"/>
                <a:gd name="T52" fmla="*/ 5270 w 5477"/>
                <a:gd name="T53" fmla="*/ 1172 h 4382"/>
                <a:gd name="T54" fmla="*/ 5370 w 5477"/>
                <a:gd name="T55" fmla="*/ 932 h 4382"/>
                <a:gd name="T56" fmla="*/ 5418 w 5477"/>
                <a:gd name="T57" fmla="*/ 437 h 4382"/>
                <a:gd name="T58" fmla="*/ 4861 w 5477"/>
                <a:gd name="T59" fmla="*/ 466 h 4382"/>
                <a:gd name="T60" fmla="*/ 4619 w 5477"/>
                <a:gd name="T61" fmla="*/ 233 h 4382"/>
                <a:gd name="T62" fmla="*/ 4445 w 5477"/>
                <a:gd name="T63" fmla="*/ 0 h 4382"/>
                <a:gd name="T64" fmla="*/ 4370 w 5477"/>
                <a:gd name="T65" fmla="*/ 226 h 4382"/>
                <a:gd name="T66" fmla="*/ 4303 w 5477"/>
                <a:gd name="T67" fmla="*/ 541 h 4382"/>
                <a:gd name="T68" fmla="*/ 4239 w 5477"/>
                <a:gd name="T69" fmla="*/ 747 h 4382"/>
                <a:gd name="T70" fmla="*/ 4144 w 5477"/>
                <a:gd name="T71" fmla="*/ 957 h 4382"/>
                <a:gd name="T72" fmla="*/ 3764 w 5477"/>
                <a:gd name="T73" fmla="*/ 1100 h 4382"/>
                <a:gd name="T74" fmla="*/ 3630 w 5477"/>
                <a:gd name="T75" fmla="*/ 1506 h 4382"/>
                <a:gd name="T76" fmla="*/ 3970 w 5477"/>
                <a:gd name="T77" fmla="*/ 1564 h 4382"/>
                <a:gd name="T78" fmla="*/ 4314 w 5477"/>
                <a:gd name="T79" fmla="*/ 1498 h 4382"/>
                <a:gd name="T80" fmla="*/ 4429 w 5477"/>
                <a:gd name="T81" fmla="*/ 1778 h 4382"/>
                <a:gd name="T82" fmla="*/ 4108 w 5477"/>
                <a:gd name="T83" fmla="*/ 1831 h 4382"/>
                <a:gd name="T84" fmla="*/ 3843 w 5477"/>
                <a:gd name="T85" fmla="*/ 2098 h 4382"/>
                <a:gd name="T86" fmla="*/ 3361 w 5477"/>
                <a:gd name="T87" fmla="*/ 2387 h 4382"/>
                <a:gd name="T88" fmla="*/ 2945 w 5477"/>
                <a:gd name="T89" fmla="*/ 2498 h 4382"/>
                <a:gd name="T90" fmla="*/ 2883 w 5477"/>
                <a:gd name="T91" fmla="*/ 2807 h 4382"/>
                <a:gd name="T92" fmla="*/ 2381 w 5477"/>
                <a:gd name="T93" fmla="*/ 3068 h 4382"/>
                <a:gd name="T94" fmla="*/ 1756 w 5477"/>
                <a:gd name="T95" fmla="*/ 3241 h 4382"/>
                <a:gd name="T96" fmla="*/ 1372 w 5477"/>
                <a:gd name="T97" fmla="*/ 3280 h 4382"/>
                <a:gd name="T98" fmla="*/ 753 w 5477"/>
                <a:gd name="T99" fmla="*/ 3085 h 4382"/>
                <a:gd name="T100" fmla="*/ 137 w 5477"/>
                <a:gd name="T101" fmla="*/ 3043 h 4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77" h="4382">
                  <a:moveTo>
                    <a:pt x="26" y="3270"/>
                  </a:moveTo>
                  <a:cubicBezTo>
                    <a:pt x="0" y="3300"/>
                    <a:pt x="21" y="3322"/>
                    <a:pt x="21" y="3356"/>
                  </a:cubicBezTo>
                  <a:cubicBezTo>
                    <a:pt x="21" y="3389"/>
                    <a:pt x="61" y="3422"/>
                    <a:pt x="78" y="3459"/>
                  </a:cubicBezTo>
                  <a:cubicBezTo>
                    <a:pt x="96" y="3496"/>
                    <a:pt x="135" y="3519"/>
                    <a:pt x="187" y="3570"/>
                  </a:cubicBezTo>
                  <a:cubicBezTo>
                    <a:pt x="240" y="3622"/>
                    <a:pt x="292" y="3574"/>
                    <a:pt x="318" y="3541"/>
                  </a:cubicBezTo>
                  <a:cubicBezTo>
                    <a:pt x="345" y="3507"/>
                    <a:pt x="349" y="3500"/>
                    <a:pt x="375" y="3493"/>
                  </a:cubicBezTo>
                  <a:cubicBezTo>
                    <a:pt x="401" y="3485"/>
                    <a:pt x="546" y="3485"/>
                    <a:pt x="607" y="3507"/>
                  </a:cubicBezTo>
                  <a:cubicBezTo>
                    <a:pt x="668" y="3530"/>
                    <a:pt x="659" y="3567"/>
                    <a:pt x="655" y="3608"/>
                  </a:cubicBezTo>
                  <a:cubicBezTo>
                    <a:pt x="650" y="3648"/>
                    <a:pt x="607" y="3656"/>
                    <a:pt x="572" y="3667"/>
                  </a:cubicBezTo>
                  <a:cubicBezTo>
                    <a:pt x="537" y="3678"/>
                    <a:pt x="502" y="3741"/>
                    <a:pt x="498" y="3760"/>
                  </a:cubicBezTo>
                  <a:cubicBezTo>
                    <a:pt x="493" y="3778"/>
                    <a:pt x="581" y="3789"/>
                    <a:pt x="616" y="3826"/>
                  </a:cubicBezTo>
                  <a:cubicBezTo>
                    <a:pt x="650" y="3863"/>
                    <a:pt x="672" y="3848"/>
                    <a:pt x="720" y="3848"/>
                  </a:cubicBezTo>
                  <a:cubicBezTo>
                    <a:pt x="768" y="3848"/>
                    <a:pt x="733" y="3926"/>
                    <a:pt x="764" y="3963"/>
                  </a:cubicBezTo>
                  <a:cubicBezTo>
                    <a:pt x="795" y="4000"/>
                    <a:pt x="830" y="3982"/>
                    <a:pt x="891" y="4012"/>
                  </a:cubicBezTo>
                  <a:cubicBezTo>
                    <a:pt x="952" y="4041"/>
                    <a:pt x="1026" y="4015"/>
                    <a:pt x="1096" y="4000"/>
                  </a:cubicBezTo>
                  <a:cubicBezTo>
                    <a:pt x="1166" y="3986"/>
                    <a:pt x="1231" y="3904"/>
                    <a:pt x="1271" y="3871"/>
                  </a:cubicBezTo>
                  <a:cubicBezTo>
                    <a:pt x="1310" y="3837"/>
                    <a:pt x="1393" y="3874"/>
                    <a:pt x="1437" y="3904"/>
                  </a:cubicBezTo>
                  <a:cubicBezTo>
                    <a:pt x="1480" y="3934"/>
                    <a:pt x="1480" y="3974"/>
                    <a:pt x="1476" y="4034"/>
                  </a:cubicBezTo>
                  <a:cubicBezTo>
                    <a:pt x="1472" y="4093"/>
                    <a:pt x="1428" y="4119"/>
                    <a:pt x="1380" y="4134"/>
                  </a:cubicBezTo>
                  <a:cubicBezTo>
                    <a:pt x="1332" y="4149"/>
                    <a:pt x="1362" y="4201"/>
                    <a:pt x="1349" y="4245"/>
                  </a:cubicBezTo>
                  <a:cubicBezTo>
                    <a:pt x="1336" y="4290"/>
                    <a:pt x="1380" y="4293"/>
                    <a:pt x="1419" y="4323"/>
                  </a:cubicBezTo>
                  <a:cubicBezTo>
                    <a:pt x="1459" y="4353"/>
                    <a:pt x="1459" y="4382"/>
                    <a:pt x="1502" y="4375"/>
                  </a:cubicBezTo>
                  <a:cubicBezTo>
                    <a:pt x="1546" y="4367"/>
                    <a:pt x="1528" y="4330"/>
                    <a:pt x="1581" y="4345"/>
                  </a:cubicBezTo>
                  <a:cubicBezTo>
                    <a:pt x="1633" y="4360"/>
                    <a:pt x="1690" y="4315"/>
                    <a:pt x="1708" y="4282"/>
                  </a:cubicBezTo>
                  <a:cubicBezTo>
                    <a:pt x="1725" y="4249"/>
                    <a:pt x="1764" y="4282"/>
                    <a:pt x="1817" y="4278"/>
                  </a:cubicBezTo>
                  <a:cubicBezTo>
                    <a:pt x="1869" y="4275"/>
                    <a:pt x="1852" y="4208"/>
                    <a:pt x="1830" y="4197"/>
                  </a:cubicBezTo>
                  <a:cubicBezTo>
                    <a:pt x="1808" y="4186"/>
                    <a:pt x="1830" y="4138"/>
                    <a:pt x="1856" y="4112"/>
                  </a:cubicBezTo>
                  <a:cubicBezTo>
                    <a:pt x="1882" y="4086"/>
                    <a:pt x="1860" y="4037"/>
                    <a:pt x="1856" y="4004"/>
                  </a:cubicBezTo>
                  <a:cubicBezTo>
                    <a:pt x="1852" y="3971"/>
                    <a:pt x="1887" y="3960"/>
                    <a:pt x="1913" y="3923"/>
                  </a:cubicBezTo>
                  <a:cubicBezTo>
                    <a:pt x="1939" y="3886"/>
                    <a:pt x="1974" y="3889"/>
                    <a:pt x="2000" y="3871"/>
                  </a:cubicBezTo>
                  <a:cubicBezTo>
                    <a:pt x="2026" y="3852"/>
                    <a:pt x="2044" y="3889"/>
                    <a:pt x="2061" y="3904"/>
                  </a:cubicBezTo>
                  <a:cubicBezTo>
                    <a:pt x="2079" y="3919"/>
                    <a:pt x="2101" y="3949"/>
                    <a:pt x="2088" y="3978"/>
                  </a:cubicBezTo>
                  <a:cubicBezTo>
                    <a:pt x="2075" y="4008"/>
                    <a:pt x="2048" y="4023"/>
                    <a:pt x="2022" y="4049"/>
                  </a:cubicBezTo>
                  <a:cubicBezTo>
                    <a:pt x="1996" y="4075"/>
                    <a:pt x="2000" y="4134"/>
                    <a:pt x="2040" y="4160"/>
                  </a:cubicBezTo>
                  <a:cubicBezTo>
                    <a:pt x="2079" y="4186"/>
                    <a:pt x="2092" y="4160"/>
                    <a:pt x="2166" y="4182"/>
                  </a:cubicBezTo>
                  <a:cubicBezTo>
                    <a:pt x="2240" y="4204"/>
                    <a:pt x="2223" y="4252"/>
                    <a:pt x="2249" y="4252"/>
                  </a:cubicBezTo>
                  <a:cubicBezTo>
                    <a:pt x="2275" y="4252"/>
                    <a:pt x="2323" y="4264"/>
                    <a:pt x="2341" y="4241"/>
                  </a:cubicBezTo>
                  <a:cubicBezTo>
                    <a:pt x="2358" y="4219"/>
                    <a:pt x="2389" y="4252"/>
                    <a:pt x="2415" y="4278"/>
                  </a:cubicBezTo>
                  <a:cubicBezTo>
                    <a:pt x="2441" y="4304"/>
                    <a:pt x="2463" y="4256"/>
                    <a:pt x="2494" y="4256"/>
                  </a:cubicBezTo>
                  <a:cubicBezTo>
                    <a:pt x="2524" y="4256"/>
                    <a:pt x="2516" y="4241"/>
                    <a:pt x="2516" y="4204"/>
                  </a:cubicBezTo>
                  <a:cubicBezTo>
                    <a:pt x="2516" y="4167"/>
                    <a:pt x="2546" y="4156"/>
                    <a:pt x="2564" y="4130"/>
                  </a:cubicBezTo>
                  <a:cubicBezTo>
                    <a:pt x="2581" y="4104"/>
                    <a:pt x="2616" y="4082"/>
                    <a:pt x="2629" y="4052"/>
                  </a:cubicBezTo>
                  <a:cubicBezTo>
                    <a:pt x="2642" y="4023"/>
                    <a:pt x="2629" y="4023"/>
                    <a:pt x="2699" y="4015"/>
                  </a:cubicBezTo>
                  <a:cubicBezTo>
                    <a:pt x="2769" y="4008"/>
                    <a:pt x="2712" y="3960"/>
                    <a:pt x="2708" y="3923"/>
                  </a:cubicBezTo>
                  <a:cubicBezTo>
                    <a:pt x="2704" y="3886"/>
                    <a:pt x="2738" y="3882"/>
                    <a:pt x="2765" y="3860"/>
                  </a:cubicBezTo>
                  <a:cubicBezTo>
                    <a:pt x="2791" y="3837"/>
                    <a:pt x="2782" y="3823"/>
                    <a:pt x="2782" y="3797"/>
                  </a:cubicBezTo>
                  <a:cubicBezTo>
                    <a:pt x="2782" y="3771"/>
                    <a:pt x="2839" y="3811"/>
                    <a:pt x="2861" y="3826"/>
                  </a:cubicBezTo>
                  <a:cubicBezTo>
                    <a:pt x="2883" y="3841"/>
                    <a:pt x="2904" y="3830"/>
                    <a:pt x="2939" y="3774"/>
                  </a:cubicBezTo>
                  <a:cubicBezTo>
                    <a:pt x="2974" y="3719"/>
                    <a:pt x="2974" y="3774"/>
                    <a:pt x="3018" y="3793"/>
                  </a:cubicBezTo>
                  <a:cubicBezTo>
                    <a:pt x="3062" y="3811"/>
                    <a:pt x="3057" y="3774"/>
                    <a:pt x="3057" y="3737"/>
                  </a:cubicBezTo>
                  <a:cubicBezTo>
                    <a:pt x="3057" y="3700"/>
                    <a:pt x="3097" y="3726"/>
                    <a:pt x="3110" y="3734"/>
                  </a:cubicBezTo>
                  <a:cubicBezTo>
                    <a:pt x="3123" y="3741"/>
                    <a:pt x="3153" y="3722"/>
                    <a:pt x="3162" y="3697"/>
                  </a:cubicBezTo>
                  <a:cubicBezTo>
                    <a:pt x="3171" y="3671"/>
                    <a:pt x="3197" y="3589"/>
                    <a:pt x="3215" y="3563"/>
                  </a:cubicBezTo>
                  <a:cubicBezTo>
                    <a:pt x="3232" y="3537"/>
                    <a:pt x="3284" y="3548"/>
                    <a:pt x="3319" y="3563"/>
                  </a:cubicBezTo>
                  <a:cubicBezTo>
                    <a:pt x="3354" y="3578"/>
                    <a:pt x="3372" y="3530"/>
                    <a:pt x="3385" y="3504"/>
                  </a:cubicBezTo>
                  <a:cubicBezTo>
                    <a:pt x="3398" y="3478"/>
                    <a:pt x="3420" y="3500"/>
                    <a:pt x="3442" y="3519"/>
                  </a:cubicBezTo>
                  <a:cubicBezTo>
                    <a:pt x="3464" y="3537"/>
                    <a:pt x="3499" y="3515"/>
                    <a:pt x="3503" y="3489"/>
                  </a:cubicBezTo>
                  <a:cubicBezTo>
                    <a:pt x="3507" y="3463"/>
                    <a:pt x="3542" y="3478"/>
                    <a:pt x="3577" y="3470"/>
                  </a:cubicBezTo>
                  <a:cubicBezTo>
                    <a:pt x="3612" y="3463"/>
                    <a:pt x="3590" y="3411"/>
                    <a:pt x="3595" y="3396"/>
                  </a:cubicBezTo>
                  <a:cubicBezTo>
                    <a:pt x="3599" y="3381"/>
                    <a:pt x="3564" y="3381"/>
                    <a:pt x="3547" y="3352"/>
                  </a:cubicBezTo>
                  <a:cubicBezTo>
                    <a:pt x="3529" y="3322"/>
                    <a:pt x="3516" y="3311"/>
                    <a:pt x="3538" y="3300"/>
                  </a:cubicBezTo>
                  <a:cubicBezTo>
                    <a:pt x="3560" y="3289"/>
                    <a:pt x="3533" y="3270"/>
                    <a:pt x="3538" y="3233"/>
                  </a:cubicBezTo>
                  <a:cubicBezTo>
                    <a:pt x="3542" y="3196"/>
                    <a:pt x="3538" y="3189"/>
                    <a:pt x="3555" y="3185"/>
                  </a:cubicBezTo>
                  <a:cubicBezTo>
                    <a:pt x="3573" y="3181"/>
                    <a:pt x="3590" y="3159"/>
                    <a:pt x="3590" y="3129"/>
                  </a:cubicBezTo>
                  <a:cubicBezTo>
                    <a:pt x="3590" y="3100"/>
                    <a:pt x="3595" y="3089"/>
                    <a:pt x="3625" y="3059"/>
                  </a:cubicBezTo>
                  <a:cubicBezTo>
                    <a:pt x="3656" y="3029"/>
                    <a:pt x="3678" y="3026"/>
                    <a:pt x="3708" y="3048"/>
                  </a:cubicBezTo>
                  <a:cubicBezTo>
                    <a:pt x="3739" y="3070"/>
                    <a:pt x="3699" y="3129"/>
                    <a:pt x="3739" y="3166"/>
                  </a:cubicBezTo>
                  <a:cubicBezTo>
                    <a:pt x="3778" y="3204"/>
                    <a:pt x="3826" y="3118"/>
                    <a:pt x="3857" y="3085"/>
                  </a:cubicBezTo>
                  <a:cubicBezTo>
                    <a:pt x="3887" y="3052"/>
                    <a:pt x="3909" y="3048"/>
                    <a:pt x="3935" y="3070"/>
                  </a:cubicBezTo>
                  <a:cubicBezTo>
                    <a:pt x="3962" y="3092"/>
                    <a:pt x="3979" y="3066"/>
                    <a:pt x="4005" y="3029"/>
                  </a:cubicBezTo>
                  <a:cubicBezTo>
                    <a:pt x="4031" y="2992"/>
                    <a:pt x="4058" y="3018"/>
                    <a:pt x="4084" y="3033"/>
                  </a:cubicBezTo>
                  <a:cubicBezTo>
                    <a:pt x="4110" y="3048"/>
                    <a:pt x="4123" y="3018"/>
                    <a:pt x="4119" y="2996"/>
                  </a:cubicBezTo>
                  <a:cubicBezTo>
                    <a:pt x="4114" y="2974"/>
                    <a:pt x="4097" y="2959"/>
                    <a:pt x="4093" y="2929"/>
                  </a:cubicBezTo>
                  <a:cubicBezTo>
                    <a:pt x="4088" y="2900"/>
                    <a:pt x="4119" y="2885"/>
                    <a:pt x="4184" y="2870"/>
                  </a:cubicBezTo>
                  <a:cubicBezTo>
                    <a:pt x="4250" y="2855"/>
                    <a:pt x="4184" y="2870"/>
                    <a:pt x="4237" y="2837"/>
                  </a:cubicBezTo>
                  <a:cubicBezTo>
                    <a:pt x="4289" y="2803"/>
                    <a:pt x="4311" y="2855"/>
                    <a:pt x="4311" y="2855"/>
                  </a:cubicBezTo>
                  <a:cubicBezTo>
                    <a:pt x="4311" y="2855"/>
                    <a:pt x="4350" y="2914"/>
                    <a:pt x="4377" y="2929"/>
                  </a:cubicBezTo>
                  <a:cubicBezTo>
                    <a:pt x="4403" y="2944"/>
                    <a:pt x="4394" y="2959"/>
                    <a:pt x="4394" y="2992"/>
                  </a:cubicBezTo>
                  <a:cubicBezTo>
                    <a:pt x="4394" y="3026"/>
                    <a:pt x="4394" y="3037"/>
                    <a:pt x="4425" y="3052"/>
                  </a:cubicBezTo>
                  <a:cubicBezTo>
                    <a:pt x="4455" y="3066"/>
                    <a:pt x="4442" y="3103"/>
                    <a:pt x="4477" y="3129"/>
                  </a:cubicBezTo>
                  <a:cubicBezTo>
                    <a:pt x="4512" y="3155"/>
                    <a:pt x="4543" y="3129"/>
                    <a:pt x="4582" y="3129"/>
                  </a:cubicBezTo>
                  <a:cubicBezTo>
                    <a:pt x="4599" y="3129"/>
                    <a:pt x="4627" y="3126"/>
                    <a:pt x="4652" y="3122"/>
                  </a:cubicBezTo>
                  <a:cubicBezTo>
                    <a:pt x="4659" y="3111"/>
                    <a:pt x="4668" y="3101"/>
                    <a:pt x="4676" y="3092"/>
                  </a:cubicBezTo>
                  <a:cubicBezTo>
                    <a:pt x="4698" y="3068"/>
                    <a:pt x="4687" y="3053"/>
                    <a:pt x="4663" y="3020"/>
                  </a:cubicBezTo>
                  <a:cubicBezTo>
                    <a:pt x="4639" y="2987"/>
                    <a:pt x="4647" y="2959"/>
                    <a:pt x="4647" y="2942"/>
                  </a:cubicBezTo>
                  <a:cubicBezTo>
                    <a:pt x="4647" y="2926"/>
                    <a:pt x="4656" y="2916"/>
                    <a:pt x="4630" y="2903"/>
                  </a:cubicBezTo>
                  <a:cubicBezTo>
                    <a:pt x="4604" y="2890"/>
                    <a:pt x="4628" y="2870"/>
                    <a:pt x="4634" y="2855"/>
                  </a:cubicBezTo>
                  <a:cubicBezTo>
                    <a:pt x="4641" y="2840"/>
                    <a:pt x="4658" y="2822"/>
                    <a:pt x="4676" y="2848"/>
                  </a:cubicBezTo>
                  <a:cubicBezTo>
                    <a:pt x="4693" y="2874"/>
                    <a:pt x="4717" y="2863"/>
                    <a:pt x="4748" y="2892"/>
                  </a:cubicBezTo>
                  <a:cubicBezTo>
                    <a:pt x="4778" y="2922"/>
                    <a:pt x="4776" y="2933"/>
                    <a:pt x="4802" y="2970"/>
                  </a:cubicBezTo>
                  <a:cubicBezTo>
                    <a:pt x="4829" y="3007"/>
                    <a:pt x="4853" y="2933"/>
                    <a:pt x="4859" y="2907"/>
                  </a:cubicBezTo>
                  <a:cubicBezTo>
                    <a:pt x="4866" y="2881"/>
                    <a:pt x="4907" y="2851"/>
                    <a:pt x="4925" y="2831"/>
                  </a:cubicBezTo>
                  <a:cubicBezTo>
                    <a:pt x="4942" y="2811"/>
                    <a:pt x="4953" y="2814"/>
                    <a:pt x="4982" y="2801"/>
                  </a:cubicBezTo>
                  <a:cubicBezTo>
                    <a:pt x="5010" y="2788"/>
                    <a:pt x="5019" y="2766"/>
                    <a:pt x="5023" y="2742"/>
                  </a:cubicBezTo>
                  <a:cubicBezTo>
                    <a:pt x="5027" y="2718"/>
                    <a:pt x="5043" y="2725"/>
                    <a:pt x="5062" y="2725"/>
                  </a:cubicBezTo>
                  <a:cubicBezTo>
                    <a:pt x="5082" y="2725"/>
                    <a:pt x="5106" y="2735"/>
                    <a:pt x="5126" y="2703"/>
                  </a:cubicBezTo>
                  <a:cubicBezTo>
                    <a:pt x="5145" y="2672"/>
                    <a:pt x="5167" y="2711"/>
                    <a:pt x="5209" y="2714"/>
                  </a:cubicBezTo>
                  <a:cubicBezTo>
                    <a:pt x="5250" y="2718"/>
                    <a:pt x="5231" y="2631"/>
                    <a:pt x="5237" y="2614"/>
                  </a:cubicBezTo>
                  <a:cubicBezTo>
                    <a:pt x="5244" y="2598"/>
                    <a:pt x="5272" y="2614"/>
                    <a:pt x="5287" y="2623"/>
                  </a:cubicBezTo>
                  <a:cubicBezTo>
                    <a:pt x="5303" y="2633"/>
                    <a:pt x="5322" y="2620"/>
                    <a:pt x="5344" y="2614"/>
                  </a:cubicBezTo>
                  <a:cubicBezTo>
                    <a:pt x="5366" y="2609"/>
                    <a:pt x="5386" y="2590"/>
                    <a:pt x="5386" y="2559"/>
                  </a:cubicBezTo>
                  <a:cubicBezTo>
                    <a:pt x="5386" y="2527"/>
                    <a:pt x="5407" y="2536"/>
                    <a:pt x="5442" y="2514"/>
                  </a:cubicBezTo>
                  <a:cubicBezTo>
                    <a:pt x="5477" y="2492"/>
                    <a:pt x="5464" y="2468"/>
                    <a:pt x="5460" y="2444"/>
                  </a:cubicBezTo>
                  <a:cubicBezTo>
                    <a:pt x="5455" y="2420"/>
                    <a:pt x="5427" y="2440"/>
                    <a:pt x="5407" y="2431"/>
                  </a:cubicBezTo>
                  <a:cubicBezTo>
                    <a:pt x="5388" y="2422"/>
                    <a:pt x="5410" y="2368"/>
                    <a:pt x="5397" y="2338"/>
                  </a:cubicBezTo>
                  <a:cubicBezTo>
                    <a:pt x="5383" y="2308"/>
                    <a:pt x="5357" y="2303"/>
                    <a:pt x="5353" y="2268"/>
                  </a:cubicBezTo>
                  <a:cubicBezTo>
                    <a:pt x="5348" y="2232"/>
                    <a:pt x="5296" y="2223"/>
                    <a:pt x="5289" y="2194"/>
                  </a:cubicBezTo>
                  <a:cubicBezTo>
                    <a:pt x="5283" y="2164"/>
                    <a:pt x="5248" y="2194"/>
                    <a:pt x="5237" y="2216"/>
                  </a:cubicBezTo>
                  <a:cubicBezTo>
                    <a:pt x="5226" y="2238"/>
                    <a:pt x="5191" y="2245"/>
                    <a:pt x="5156" y="2270"/>
                  </a:cubicBezTo>
                  <a:cubicBezTo>
                    <a:pt x="5121" y="2294"/>
                    <a:pt x="5117" y="2270"/>
                    <a:pt x="5110" y="2236"/>
                  </a:cubicBezTo>
                  <a:cubicBezTo>
                    <a:pt x="5104" y="2203"/>
                    <a:pt x="5075" y="2199"/>
                    <a:pt x="5065" y="2179"/>
                  </a:cubicBezTo>
                  <a:cubicBezTo>
                    <a:pt x="5054" y="2158"/>
                    <a:pt x="5043" y="2149"/>
                    <a:pt x="5032" y="2121"/>
                  </a:cubicBezTo>
                  <a:cubicBezTo>
                    <a:pt x="5021" y="2093"/>
                    <a:pt x="5060" y="2042"/>
                    <a:pt x="5062" y="2017"/>
                  </a:cubicBezTo>
                  <a:cubicBezTo>
                    <a:pt x="5065" y="1993"/>
                    <a:pt x="5043" y="1990"/>
                    <a:pt x="5019" y="1979"/>
                  </a:cubicBezTo>
                  <a:cubicBezTo>
                    <a:pt x="4995" y="1967"/>
                    <a:pt x="4992" y="1967"/>
                    <a:pt x="4988" y="1940"/>
                  </a:cubicBezTo>
                  <a:cubicBezTo>
                    <a:pt x="4984" y="1912"/>
                    <a:pt x="4955" y="1938"/>
                    <a:pt x="4920" y="1927"/>
                  </a:cubicBezTo>
                  <a:cubicBezTo>
                    <a:pt x="4885" y="1916"/>
                    <a:pt x="4940" y="1862"/>
                    <a:pt x="4949" y="1847"/>
                  </a:cubicBezTo>
                  <a:cubicBezTo>
                    <a:pt x="4958" y="1832"/>
                    <a:pt x="4975" y="1858"/>
                    <a:pt x="5001" y="1871"/>
                  </a:cubicBezTo>
                  <a:cubicBezTo>
                    <a:pt x="5027" y="1884"/>
                    <a:pt x="5025" y="1877"/>
                    <a:pt x="5045" y="1858"/>
                  </a:cubicBezTo>
                  <a:cubicBezTo>
                    <a:pt x="5065" y="1840"/>
                    <a:pt x="5062" y="1866"/>
                    <a:pt x="5106" y="1890"/>
                  </a:cubicBezTo>
                  <a:cubicBezTo>
                    <a:pt x="5150" y="1914"/>
                    <a:pt x="5132" y="1849"/>
                    <a:pt x="5130" y="1815"/>
                  </a:cubicBezTo>
                  <a:cubicBezTo>
                    <a:pt x="5128" y="1782"/>
                    <a:pt x="5156" y="1790"/>
                    <a:pt x="5172" y="1765"/>
                  </a:cubicBezTo>
                  <a:cubicBezTo>
                    <a:pt x="5187" y="1741"/>
                    <a:pt x="5152" y="1741"/>
                    <a:pt x="5137" y="1727"/>
                  </a:cubicBezTo>
                  <a:cubicBezTo>
                    <a:pt x="5121" y="1712"/>
                    <a:pt x="5132" y="1684"/>
                    <a:pt x="5139" y="1662"/>
                  </a:cubicBezTo>
                  <a:cubicBezTo>
                    <a:pt x="5145" y="1639"/>
                    <a:pt x="5200" y="1645"/>
                    <a:pt x="5222" y="1638"/>
                  </a:cubicBezTo>
                  <a:cubicBezTo>
                    <a:pt x="5244" y="1630"/>
                    <a:pt x="5252" y="1608"/>
                    <a:pt x="5252" y="1591"/>
                  </a:cubicBezTo>
                  <a:cubicBezTo>
                    <a:pt x="5252" y="1575"/>
                    <a:pt x="5246" y="1576"/>
                    <a:pt x="5215" y="1595"/>
                  </a:cubicBezTo>
                  <a:cubicBezTo>
                    <a:pt x="5185" y="1613"/>
                    <a:pt x="5178" y="1602"/>
                    <a:pt x="5130" y="1593"/>
                  </a:cubicBezTo>
                  <a:cubicBezTo>
                    <a:pt x="5082" y="1584"/>
                    <a:pt x="5084" y="1576"/>
                    <a:pt x="5067" y="1562"/>
                  </a:cubicBezTo>
                  <a:cubicBezTo>
                    <a:pt x="5049" y="1547"/>
                    <a:pt x="5006" y="1528"/>
                    <a:pt x="4988" y="1508"/>
                  </a:cubicBezTo>
                  <a:cubicBezTo>
                    <a:pt x="4971" y="1487"/>
                    <a:pt x="4990" y="1445"/>
                    <a:pt x="5014" y="1426"/>
                  </a:cubicBezTo>
                  <a:cubicBezTo>
                    <a:pt x="5038" y="1408"/>
                    <a:pt x="5056" y="1378"/>
                    <a:pt x="5075" y="1347"/>
                  </a:cubicBezTo>
                  <a:cubicBezTo>
                    <a:pt x="5095" y="1315"/>
                    <a:pt x="5145" y="1267"/>
                    <a:pt x="5180" y="1228"/>
                  </a:cubicBezTo>
                  <a:cubicBezTo>
                    <a:pt x="5215" y="1189"/>
                    <a:pt x="5217" y="1161"/>
                    <a:pt x="5244" y="1132"/>
                  </a:cubicBezTo>
                  <a:cubicBezTo>
                    <a:pt x="5270" y="1102"/>
                    <a:pt x="5263" y="1146"/>
                    <a:pt x="5270" y="1172"/>
                  </a:cubicBezTo>
                  <a:cubicBezTo>
                    <a:pt x="5276" y="1198"/>
                    <a:pt x="5298" y="1208"/>
                    <a:pt x="5320" y="1219"/>
                  </a:cubicBezTo>
                  <a:cubicBezTo>
                    <a:pt x="5342" y="1230"/>
                    <a:pt x="5335" y="1172"/>
                    <a:pt x="5320" y="1152"/>
                  </a:cubicBezTo>
                  <a:cubicBezTo>
                    <a:pt x="5305" y="1132"/>
                    <a:pt x="5309" y="1096"/>
                    <a:pt x="5305" y="1067"/>
                  </a:cubicBezTo>
                  <a:cubicBezTo>
                    <a:pt x="5300" y="1037"/>
                    <a:pt x="5320" y="1006"/>
                    <a:pt x="5320" y="982"/>
                  </a:cubicBezTo>
                  <a:cubicBezTo>
                    <a:pt x="5320" y="957"/>
                    <a:pt x="5342" y="950"/>
                    <a:pt x="5370" y="932"/>
                  </a:cubicBezTo>
                  <a:cubicBezTo>
                    <a:pt x="5399" y="913"/>
                    <a:pt x="5388" y="839"/>
                    <a:pt x="5364" y="811"/>
                  </a:cubicBezTo>
                  <a:cubicBezTo>
                    <a:pt x="5340" y="783"/>
                    <a:pt x="5351" y="737"/>
                    <a:pt x="5346" y="694"/>
                  </a:cubicBezTo>
                  <a:cubicBezTo>
                    <a:pt x="5342" y="652"/>
                    <a:pt x="5366" y="605"/>
                    <a:pt x="5379" y="587"/>
                  </a:cubicBezTo>
                  <a:cubicBezTo>
                    <a:pt x="5392" y="568"/>
                    <a:pt x="5407" y="539"/>
                    <a:pt x="5390" y="511"/>
                  </a:cubicBezTo>
                  <a:cubicBezTo>
                    <a:pt x="5372" y="483"/>
                    <a:pt x="5421" y="465"/>
                    <a:pt x="5418" y="437"/>
                  </a:cubicBezTo>
                  <a:cubicBezTo>
                    <a:pt x="5416" y="409"/>
                    <a:pt x="5370" y="400"/>
                    <a:pt x="5329" y="368"/>
                  </a:cubicBezTo>
                  <a:cubicBezTo>
                    <a:pt x="5287" y="337"/>
                    <a:pt x="5314" y="322"/>
                    <a:pt x="5248" y="316"/>
                  </a:cubicBezTo>
                  <a:cubicBezTo>
                    <a:pt x="5182" y="311"/>
                    <a:pt x="5189" y="366"/>
                    <a:pt x="5150" y="405"/>
                  </a:cubicBezTo>
                  <a:cubicBezTo>
                    <a:pt x="5110" y="444"/>
                    <a:pt x="5084" y="427"/>
                    <a:pt x="5032" y="439"/>
                  </a:cubicBezTo>
                  <a:cubicBezTo>
                    <a:pt x="4979" y="450"/>
                    <a:pt x="4914" y="472"/>
                    <a:pt x="4861" y="466"/>
                  </a:cubicBezTo>
                  <a:cubicBezTo>
                    <a:pt x="4809" y="461"/>
                    <a:pt x="4783" y="422"/>
                    <a:pt x="4776" y="389"/>
                  </a:cubicBezTo>
                  <a:cubicBezTo>
                    <a:pt x="4770" y="355"/>
                    <a:pt x="4757" y="316"/>
                    <a:pt x="4757" y="266"/>
                  </a:cubicBezTo>
                  <a:cubicBezTo>
                    <a:pt x="4757" y="216"/>
                    <a:pt x="4743" y="238"/>
                    <a:pt x="4717" y="238"/>
                  </a:cubicBezTo>
                  <a:cubicBezTo>
                    <a:pt x="4691" y="238"/>
                    <a:pt x="4684" y="227"/>
                    <a:pt x="4665" y="199"/>
                  </a:cubicBezTo>
                  <a:cubicBezTo>
                    <a:pt x="4645" y="172"/>
                    <a:pt x="4619" y="199"/>
                    <a:pt x="4619" y="233"/>
                  </a:cubicBezTo>
                  <a:cubicBezTo>
                    <a:pt x="4619" y="266"/>
                    <a:pt x="4599" y="283"/>
                    <a:pt x="4573" y="250"/>
                  </a:cubicBezTo>
                  <a:cubicBezTo>
                    <a:pt x="4547" y="216"/>
                    <a:pt x="4540" y="227"/>
                    <a:pt x="4475" y="216"/>
                  </a:cubicBezTo>
                  <a:cubicBezTo>
                    <a:pt x="4409" y="205"/>
                    <a:pt x="4475" y="149"/>
                    <a:pt x="4508" y="111"/>
                  </a:cubicBezTo>
                  <a:cubicBezTo>
                    <a:pt x="4540" y="72"/>
                    <a:pt x="4514" y="61"/>
                    <a:pt x="4475" y="33"/>
                  </a:cubicBezTo>
                  <a:cubicBezTo>
                    <a:pt x="4464" y="25"/>
                    <a:pt x="4454" y="13"/>
                    <a:pt x="4445" y="0"/>
                  </a:cubicBezTo>
                  <a:cubicBezTo>
                    <a:pt x="4418" y="4"/>
                    <a:pt x="4389" y="5"/>
                    <a:pt x="4375" y="22"/>
                  </a:cubicBezTo>
                  <a:cubicBezTo>
                    <a:pt x="4355" y="44"/>
                    <a:pt x="4301" y="126"/>
                    <a:pt x="4280" y="147"/>
                  </a:cubicBezTo>
                  <a:cubicBezTo>
                    <a:pt x="4259" y="168"/>
                    <a:pt x="4231" y="179"/>
                    <a:pt x="4242" y="201"/>
                  </a:cubicBezTo>
                  <a:cubicBezTo>
                    <a:pt x="4254" y="223"/>
                    <a:pt x="4270" y="241"/>
                    <a:pt x="4291" y="226"/>
                  </a:cubicBezTo>
                  <a:cubicBezTo>
                    <a:pt x="4313" y="211"/>
                    <a:pt x="4360" y="198"/>
                    <a:pt x="4370" y="226"/>
                  </a:cubicBezTo>
                  <a:cubicBezTo>
                    <a:pt x="4380" y="254"/>
                    <a:pt x="4370" y="248"/>
                    <a:pt x="4372" y="269"/>
                  </a:cubicBezTo>
                  <a:cubicBezTo>
                    <a:pt x="4373" y="290"/>
                    <a:pt x="4399" y="291"/>
                    <a:pt x="4408" y="315"/>
                  </a:cubicBezTo>
                  <a:cubicBezTo>
                    <a:pt x="4416" y="338"/>
                    <a:pt x="4409" y="376"/>
                    <a:pt x="4396" y="393"/>
                  </a:cubicBezTo>
                  <a:cubicBezTo>
                    <a:pt x="4383" y="409"/>
                    <a:pt x="4332" y="437"/>
                    <a:pt x="4319" y="465"/>
                  </a:cubicBezTo>
                  <a:cubicBezTo>
                    <a:pt x="4306" y="493"/>
                    <a:pt x="4301" y="528"/>
                    <a:pt x="4303" y="541"/>
                  </a:cubicBezTo>
                  <a:cubicBezTo>
                    <a:pt x="4304" y="555"/>
                    <a:pt x="4303" y="565"/>
                    <a:pt x="4288" y="573"/>
                  </a:cubicBezTo>
                  <a:cubicBezTo>
                    <a:pt x="4273" y="582"/>
                    <a:pt x="4270" y="594"/>
                    <a:pt x="4277" y="615"/>
                  </a:cubicBezTo>
                  <a:cubicBezTo>
                    <a:pt x="4283" y="636"/>
                    <a:pt x="4277" y="644"/>
                    <a:pt x="4264" y="655"/>
                  </a:cubicBezTo>
                  <a:cubicBezTo>
                    <a:pt x="4250" y="667"/>
                    <a:pt x="4249" y="673"/>
                    <a:pt x="4254" y="696"/>
                  </a:cubicBezTo>
                  <a:cubicBezTo>
                    <a:pt x="4259" y="718"/>
                    <a:pt x="4254" y="730"/>
                    <a:pt x="4239" y="747"/>
                  </a:cubicBezTo>
                  <a:cubicBezTo>
                    <a:pt x="4224" y="764"/>
                    <a:pt x="4209" y="780"/>
                    <a:pt x="4211" y="799"/>
                  </a:cubicBezTo>
                  <a:cubicBezTo>
                    <a:pt x="4213" y="817"/>
                    <a:pt x="4205" y="826"/>
                    <a:pt x="4218" y="837"/>
                  </a:cubicBezTo>
                  <a:cubicBezTo>
                    <a:pt x="4231" y="849"/>
                    <a:pt x="4249" y="840"/>
                    <a:pt x="4252" y="867"/>
                  </a:cubicBezTo>
                  <a:cubicBezTo>
                    <a:pt x="4255" y="893"/>
                    <a:pt x="4247" y="918"/>
                    <a:pt x="4223" y="928"/>
                  </a:cubicBezTo>
                  <a:cubicBezTo>
                    <a:pt x="4198" y="938"/>
                    <a:pt x="4162" y="938"/>
                    <a:pt x="4144" y="957"/>
                  </a:cubicBezTo>
                  <a:cubicBezTo>
                    <a:pt x="4126" y="976"/>
                    <a:pt x="4069" y="1024"/>
                    <a:pt x="4047" y="1047"/>
                  </a:cubicBezTo>
                  <a:cubicBezTo>
                    <a:pt x="4026" y="1071"/>
                    <a:pt x="4011" y="1111"/>
                    <a:pt x="3957" y="1090"/>
                  </a:cubicBezTo>
                  <a:cubicBezTo>
                    <a:pt x="3903" y="1070"/>
                    <a:pt x="3938" y="1056"/>
                    <a:pt x="3888" y="1058"/>
                  </a:cubicBezTo>
                  <a:cubicBezTo>
                    <a:pt x="3850" y="1061"/>
                    <a:pt x="3806" y="1053"/>
                    <a:pt x="3777" y="1036"/>
                  </a:cubicBezTo>
                  <a:cubicBezTo>
                    <a:pt x="3771" y="1061"/>
                    <a:pt x="3765" y="1086"/>
                    <a:pt x="3764" y="1100"/>
                  </a:cubicBezTo>
                  <a:cubicBezTo>
                    <a:pt x="3761" y="1134"/>
                    <a:pt x="3738" y="1181"/>
                    <a:pt x="3725" y="1225"/>
                  </a:cubicBezTo>
                  <a:cubicBezTo>
                    <a:pt x="3711" y="1270"/>
                    <a:pt x="3705" y="1298"/>
                    <a:pt x="3695" y="1339"/>
                  </a:cubicBezTo>
                  <a:cubicBezTo>
                    <a:pt x="3685" y="1381"/>
                    <a:pt x="3675" y="1384"/>
                    <a:pt x="3675" y="1423"/>
                  </a:cubicBezTo>
                  <a:cubicBezTo>
                    <a:pt x="3675" y="1462"/>
                    <a:pt x="3666" y="1462"/>
                    <a:pt x="3636" y="1459"/>
                  </a:cubicBezTo>
                  <a:cubicBezTo>
                    <a:pt x="3607" y="1456"/>
                    <a:pt x="3623" y="1487"/>
                    <a:pt x="3630" y="1506"/>
                  </a:cubicBezTo>
                  <a:cubicBezTo>
                    <a:pt x="3636" y="1525"/>
                    <a:pt x="3649" y="1550"/>
                    <a:pt x="3682" y="1581"/>
                  </a:cubicBezTo>
                  <a:cubicBezTo>
                    <a:pt x="3715" y="1612"/>
                    <a:pt x="3725" y="1584"/>
                    <a:pt x="3751" y="1559"/>
                  </a:cubicBezTo>
                  <a:cubicBezTo>
                    <a:pt x="3777" y="1534"/>
                    <a:pt x="3787" y="1537"/>
                    <a:pt x="3810" y="1545"/>
                  </a:cubicBezTo>
                  <a:cubicBezTo>
                    <a:pt x="3833" y="1553"/>
                    <a:pt x="3872" y="1523"/>
                    <a:pt x="3892" y="1520"/>
                  </a:cubicBezTo>
                  <a:cubicBezTo>
                    <a:pt x="3911" y="1517"/>
                    <a:pt x="3951" y="1545"/>
                    <a:pt x="3970" y="1564"/>
                  </a:cubicBezTo>
                  <a:cubicBezTo>
                    <a:pt x="3990" y="1584"/>
                    <a:pt x="4016" y="1564"/>
                    <a:pt x="4016" y="1553"/>
                  </a:cubicBezTo>
                  <a:cubicBezTo>
                    <a:pt x="4016" y="1542"/>
                    <a:pt x="4042" y="1492"/>
                    <a:pt x="4055" y="1467"/>
                  </a:cubicBezTo>
                  <a:cubicBezTo>
                    <a:pt x="4069" y="1442"/>
                    <a:pt x="4101" y="1453"/>
                    <a:pt x="4134" y="1445"/>
                  </a:cubicBezTo>
                  <a:cubicBezTo>
                    <a:pt x="4167" y="1437"/>
                    <a:pt x="4213" y="1450"/>
                    <a:pt x="4223" y="1467"/>
                  </a:cubicBezTo>
                  <a:cubicBezTo>
                    <a:pt x="4232" y="1484"/>
                    <a:pt x="4291" y="1500"/>
                    <a:pt x="4314" y="1498"/>
                  </a:cubicBezTo>
                  <a:cubicBezTo>
                    <a:pt x="4337" y="1495"/>
                    <a:pt x="4344" y="1523"/>
                    <a:pt x="4344" y="1542"/>
                  </a:cubicBezTo>
                  <a:cubicBezTo>
                    <a:pt x="4344" y="1562"/>
                    <a:pt x="4399" y="1564"/>
                    <a:pt x="4439" y="1592"/>
                  </a:cubicBezTo>
                  <a:cubicBezTo>
                    <a:pt x="4478" y="1620"/>
                    <a:pt x="4481" y="1637"/>
                    <a:pt x="4511" y="1659"/>
                  </a:cubicBezTo>
                  <a:cubicBezTo>
                    <a:pt x="4540" y="1681"/>
                    <a:pt x="4544" y="1717"/>
                    <a:pt x="4527" y="1748"/>
                  </a:cubicBezTo>
                  <a:cubicBezTo>
                    <a:pt x="4511" y="1778"/>
                    <a:pt x="4491" y="1778"/>
                    <a:pt x="4429" y="1778"/>
                  </a:cubicBezTo>
                  <a:cubicBezTo>
                    <a:pt x="4367" y="1778"/>
                    <a:pt x="4373" y="1778"/>
                    <a:pt x="4360" y="1762"/>
                  </a:cubicBezTo>
                  <a:cubicBezTo>
                    <a:pt x="4347" y="1745"/>
                    <a:pt x="4311" y="1773"/>
                    <a:pt x="4311" y="1773"/>
                  </a:cubicBezTo>
                  <a:cubicBezTo>
                    <a:pt x="4311" y="1773"/>
                    <a:pt x="4282" y="1776"/>
                    <a:pt x="4229" y="1767"/>
                  </a:cubicBezTo>
                  <a:cubicBezTo>
                    <a:pt x="4177" y="1759"/>
                    <a:pt x="4183" y="1795"/>
                    <a:pt x="4147" y="1826"/>
                  </a:cubicBezTo>
                  <a:cubicBezTo>
                    <a:pt x="4111" y="1856"/>
                    <a:pt x="4114" y="1853"/>
                    <a:pt x="4108" y="1831"/>
                  </a:cubicBezTo>
                  <a:cubicBezTo>
                    <a:pt x="4101" y="1809"/>
                    <a:pt x="4055" y="1840"/>
                    <a:pt x="4052" y="1879"/>
                  </a:cubicBezTo>
                  <a:cubicBezTo>
                    <a:pt x="4049" y="1917"/>
                    <a:pt x="4036" y="1898"/>
                    <a:pt x="3980" y="1898"/>
                  </a:cubicBezTo>
                  <a:cubicBezTo>
                    <a:pt x="3924" y="1898"/>
                    <a:pt x="3977" y="1920"/>
                    <a:pt x="3918" y="1954"/>
                  </a:cubicBezTo>
                  <a:cubicBezTo>
                    <a:pt x="3859" y="1987"/>
                    <a:pt x="3852" y="2023"/>
                    <a:pt x="3865" y="2051"/>
                  </a:cubicBezTo>
                  <a:cubicBezTo>
                    <a:pt x="3879" y="2079"/>
                    <a:pt x="3885" y="2081"/>
                    <a:pt x="3843" y="2098"/>
                  </a:cubicBezTo>
                  <a:cubicBezTo>
                    <a:pt x="3800" y="2115"/>
                    <a:pt x="3813" y="2143"/>
                    <a:pt x="3748" y="2179"/>
                  </a:cubicBezTo>
                  <a:cubicBezTo>
                    <a:pt x="3682" y="2215"/>
                    <a:pt x="3646" y="2201"/>
                    <a:pt x="3594" y="2198"/>
                  </a:cubicBezTo>
                  <a:cubicBezTo>
                    <a:pt x="3541" y="2195"/>
                    <a:pt x="3551" y="2234"/>
                    <a:pt x="3518" y="2268"/>
                  </a:cubicBezTo>
                  <a:cubicBezTo>
                    <a:pt x="3485" y="2301"/>
                    <a:pt x="3505" y="2315"/>
                    <a:pt x="3453" y="2332"/>
                  </a:cubicBezTo>
                  <a:cubicBezTo>
                    <a:pt x="3400" y="2348"/>
                    <a:pt x="3410" y="2368"/>
                    <a:pt x="3361" y="2387"/>
                  </a:cubicBezTo>
                  <a:cubicBezTo>
                    <a:pt x="3312" y="2407"/>
                    <a:pt x="3266" y="2398"/>
                    <a:pt x="3227" y="2393"/>
                  </a:cubicBezTo>
                  <a:cubicBezTo>
                    <a:pt x="3187" y="2387"/>
                    <a:pt x="3174" y="2387"/>
                    <a:pt x="3148" y="2357"/>
                  </a:cubicBezTo>
                  <a:cubicBezTo>
                    <a:pt x="3122" y="2326"/>
                    <a:pt x="3105" y="2343"/>
                    <a:pt x="3060" y="2343"/>
                  </a:cubicBezTo>
                  <a:cubicBezTo>
                    <a:pt x="3014" y="2343"/>
                    <a:pt x="2991" y="2373"/>
                    <a:pt x="2981" y="2401"/>
                  </a:cubicBezTo>
                  <a:cubicBezTo>
                    <a:pt x="2971" y="2429"/>
                    <a:pt x="2965" y="2457"/>
                    <a:pt x="2945" y="2498"/>
                  </a:cubicBezTo>
                  <a:cubicBezTo>
                    <a:pt x="2925" y="2540"/>
                    <a:pt x="2945" y="2529"/>
                    <a:pt x="2961" y="2571"/>
                  </a:cubicBezTo>
                  <a:cubicBezTo>
                    <a:pt x="2978" y="2612"/>
                    <a:pt x="3004" y="2601"/>
                    <a:pt x="3037" y="2623"/>
                  </a:cubicBezTo>
                  <a:cubicBezTo>
                    <a:pt x="3069" y="2646"/>
                    <a:pt x="3073" y="2654"/>
                    <a:pt x="3063" y="2682"/>
                  </a:cubicBezTo>
                  <a:cubicBezTo>
                    <a:pt x="3053" y="2710"/>
                    <a:pt x="3007" y="2729"/>
                    <a:pt x="2974" y="2749"/>
                  </a:cubicBezTo>
                  <a:cubicBezTo>
                    <a:pt x="2942" y="2768"/>
                    <a:pt x="2915" y="2785"/>
                    <a:pt x="2883" y="2807"/>
                  </a:cubicBezTo>
                  <a:cubicBezTo>
                    <a:pt x="2850" y="2829"/>
                    <a:pt x="2850" y="2865"/>
                    <a:pt x="2804" y="2921"/>
                  </a:cubicBezTo>
                  <a:cubicBezTo>
                    <a:pt x="2758" y="2977"/>
                    <a:pt x="2758" y="2982"/>
                    <a:pt x="2702" y="2993"/>
                  </a:cubicBezTo>
                  <a:cubicBezTo>
                    <a:pt x="2647" y="3004"/>
                    <a:pt x="2657" y="3007"/>
                    <a:pt x="2614" y="3038"/>
                  </a:cubicBezTo>
                  <a:cubicBezTo>
                    <a:pt x="2571" y="3068"/>
                    <a:pt x="2529" y="3049"/>
                    <a:pt x="2483" y="3068"/>
                  </a:cubicBezTo>
                  <a:cubicBezTo>
                    <a:pt x="2437" y="3088"/>
                    <a:pt x="2414" y="3079"/>
                    <a:pt x="2381" y="3068"/>
                  </a:cubicBezTo>
                  <a:cubicBezTo>
                    <a:pt x="2349" y="3057"/>
                    <a:pt x="2332" y="3071"/>
                    <a:pt x="2306" y="3079"/>
                  </a:cubicBezTo>
                  <a:cubicBezTo>
                    <a:pt x="2280" y="3088"/>
                    <a:pt x="2234" y="3091"/>
                    <a:pt x="2178" y="3079"/>
                  </a:cubicBezTo>
                  <a:cubicBezTo>
                    <a:pt x="2123" y="3068"/>
                    <a:pt x="2149" y="3082"/>
                    <a:pt x="2116" y="3104"/>
                  </a:cubicBezTo>
                  <a:cubicBezTo>
                    <a:pt x="2083" y="3127"/>
                    <a:pt x="2070" y="3124"/>
                    <a:pt x="1992" y="3135"/>
                  </a:cubicBezTo>
                  <a:cubicBezTo>
                    <a:pt x="1913" y="3146"/>
                    <a:pt x="1824" y="3213"/>
                    <a:pt x="1756" y="3241"/>
                  </a:cubicBezTo>
                  <a:cubicBezTo>
                    <a:pt x="1687" y="3268"/>
                    <a:pt x="1713" y="3280"/>
                    <a:pt x="1661" y="3327"/>
                  </a:cubicBezTo>
                  <a:cubicBezTo>
                    <a:pt x="1608" y="3374"/>
                    <a:pt x="1592" y="3332"/>
                    <a:pt x="1553" y="3324"/>
                  </a:cubicBezTo>
                  <a:cubicBezTo>
                    <a:pt x="1513" y="3316"/>
                    <a:pt x="1543" y="3299"/>
                    <a:pt x="1536" y="3260"/>
                  </a:cubicBezTo>
                  <a:cubicBezTo>
                    <a:pt x="1530" y="3221"/>
                    <a:pt x="1494" y="3257"/>
                    <a:pt x="1467" y="3271"/>
                  </a:cubicBezTo>
                  <a:cubicBezTo>
                    <a:pt x="1441" y="3285"/>
                    <a:pt x="1405" y="3280"/>
                    <a:pt x="1372" y="3280"/>
                  </a:cubicBezTo>
                  <a:cubicBezTo>
                    <a:pt x="1340" y="3280"/>
                    <a:pt x="1245" y="3243"/>
                    <a:pt x="1215" y="3229"/>
                  </a:cubicBezTo>
                  <a:cubicBezTo>
                    <a:pt x="1186" y="3216"/>
                    <a:pt x="1123" y="3210"/>
                    <a:pt x="1051" y="3191"/>
                  </a:cubicBezTo>
                  <a:cubicBezTo>
                    <a:pt x="979" y="3171"/>
                    <a:pt x="1025" y="3152"/>
                    <a:pt x="989" y="3118"/>
                  </a:cubicBezTo>
                  <a:cubicBezTo>
                    <a:pt x="953" y="3085"/>
                    <a:pt x="907" y="3096"/>
                    <a:pt x="861" y="3093"/>
                  </a:cubicBezTo>
                  <a:cubicBezTo>
                    <a:pt x="815" y="3091"/>
                    <a:pt x="799" y="3091"/>
                    <a:pt x="753" y="3085"/>
                  </a:cubicBezTo>
                  <a:cubicBezTo>
                    <a:pt x="707" y="3079"/>
                    <a:pt x="707" y="3074"/>
                    <a:pt x="648" y="3057"/>
                  </a:cubicBezTo>
                  <a:cubicBezTo>
                    <a:pt x="589" y="3040"/>
                    <a:pt x="543" y="3071"/>
                    <a:pt x="491" y="3088"/>
                  </a:cubicBezTo>
                  <a:cubicBezTo>
                    <a:pt x="439" y="3104"/>
                    <a:pt x="435" y="3085"/>
                    <a:pt x="380" y="3082"/>
                  </a:cubicBezTo>
                  <a:cubicBezTo>
                    <a:pt x="324" y="3079"/>
                    <a:pt x="294" y="3077"/>
                    <a:pt x="245" y="3071"/>
                  </a:cubicBezTo>
                  <a:cubicBezTo>
                    <a:pt x="196" y="3065"/>
                    <a:pt x="173" y="3071"/>
                    <a:pt x="137" y="3043"/>
                  </a:cubicBezTo>
                  <a:cubicBezTo>
                    <a:pt x="101" y="3015"/>
                    <a:pt x="82" y="3049"/>
                    <a:pt x="59" y="3054"/>
                  </a:cubicBezTo>
                  <a:cubicBezTo>
                    <a:pt x="45" y="3058"/>
                    <a:pt x="34" y="3057"/>
                    <a:pt x="18" y="3050"/>
                  </a:cubicBezTo>
                  <a:cubicBezTo>
                    <a:pt x="19" y="3100"/>
                    <a:pt x="34" y="3164"/>
                    <a:pt x="43" y="3189"/>
                  </a:cubicBezTo>
                  <a:cubicBezTo>
                    <a:pt x="56" y="3222"/>
                    <a:pt x="52" y="3241"/>
                    <a:pt x="26" y="3270"/>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17" name="Freeform 13">
              <a:extLst>
                <a:ext uri="{FF2B5EF4-FFF2-40B4-BE49-F238E27FC236}">
                  <a16:creationId xmlns:a16="http://schemas.microsoft.com/office/drawing/2014/main" id="{F92C056E-A875-41C2-B460-DD10CC3913E3}"/>
                </a:ext>
              </a:extLst>
            </p:cNvPr>
            <p:cNvSpPr>
              <a:spLocks/>
            </p:cNvSpPr>
            <p:nvPr/>
          </p:nvSpPr>
          <p:spPr bwMode="auto">
            <a:xfrm>
              <a:off x="9726018" y="4706448"/>
              <a:ext cx="806657" cy="584290"/>
            </a:xfrm>
            <a:custGeom>
              <a:avLst/>
              <a:gdLst>
                <a:gd name="T0" fmla="*/ 1778 w 1889"/>
                <a:gd name="T1" fmla="*/ 152 h 1423"/>
                <a:gd name="T2" fmla="*/ 1673 w 1889"/>
                <a:gd name="T3" fmla="*/ 115 h 1423"/>
                <a:gd name="T4" fmla="*/ 1507 w 1889"/>
                <a:gd name="T5" fmla="*/ 82 h 1423"/>
                <a:gd name="T6" fmla="*/ 1385 w 1889"/>
                <a:gd name="T7" fmla="*/ 134 h 1423"/>
                <a:gd name="T8" fmla="*/ 1127 w 1889"/>
                <a:gd name="T9" fmla="*/ 215 h 1423"/>
                <a:gd name="T10" fmla="*/ 1210 w 1889"/>
                <a:gd name="T11" fmla="*/ 59 h 1423"/>
                <a:gd name="T12" fmla="*/ 1127 w 1889"/>
                <a:gd name="T13" fmla="*/ 22 h 1423"/>
                <a:gd name="T14" fmla="*/ 1012 w 1889"/>
                <a:gd name="T15" fmla="*/ 3 h 1423"/>
                <a:gd name="T16" fmla="*/ 861 w 1889"/>
                <a:gd name="T17" fmla="*/ 28 h 1423"/>
                <a:gd name="T18" fmla="*/ 758 w 1889"/>
                <a:gd name="T19" fmla="*/ 56 h 1423"/>
                <a:gd name="T20" fmla="*/ 686 w 1889"/>
                <a:gd name="T21" fmla="*/ 126 h 1423"/>
                <a:gd name="T22" fmla="*/ 570 w 1889"/>
                <a:gd name="T23" fmla="*/ 193 h 1423"/>
                <a:gd name="T24" fmla="*/ 520 w 1889"/>
                <a:gd name="T25" fmla="*/ 263 h 1423"/>
                <a:gd name="T26" fmla="*/ 536 w 1889"/>
                <a:gd name="T27" fmla="*/ 356 h 1423"/>
                <a:gd name="T28" fmla="*/ 444 w 1889"/>
                <a:gd name="T29" fmla="*/ 514 h 1423"/>
                <a:gd name="T30" fmla="*/ 383 w 1889"/>
                <a:gd name="T31" fmla="*/ 743 h 1423"/>
                <a:gd name="T32" fmla="*/ 267 w 1889"/>
                <a:gd name="T33" fmla="*/ 853 h 1423"/>
                <a:gd name="T34" fmla="*/ 190 w 1889"/>
                <a:gd name="T35" fmla="*/ 912 h 1423"/>
                <a:gd name="T36" fmla="*/ 83 w 1889"/>
                <a:gd name="T37" fmla="*/ 997 h 1423"/>
                <a:gd name="T38" fmla="*/ 29 w 1889"/>
                <a:gd name="T39" fmla="*/ 1064 h 1423"/>
                <a:gd name="T40" fmla="*/ 44 w 1889"/>
                <a:gd name="T41" fmla="*/ 1116 h 1423"/>
                <a:gd name="T42" fmla="*/ 22 w 1889"/>
                <a:gd name="T43" fmla="*/ 1223 h 1423"/>
                <a:gd name="T44" fmla="*/ 70 w 1889"/>
                <a:gd name="T45" fmla="*/ 1353 h 1423"/>
                <a:gd name="T46" fmla="*/ 254 w 1889"/>
                <a:gd name="T47" fmla="*/ 1375 h 1423"/>
                <a:gd name="T48" fmla="*/ 201 w 1889"/>
                <a:gd name="T49" fmla="*/ 1249 h 1423"/>
                <a:gd name="T50" fmla="*/ 232 w 1889"/>
                <a:gd name="T51" fmla="*/ 1157 h 1423"/>
                <a:gd name="T52" fmla="*/ 346 w 1889"/>
                <a:gd name="T53" fmla="*/ 1097 h 1423"/>
                <a:gd name="T54" fmla="*/ 564 w 1889"/>
                <a:gd name="T55" fmla="*/ 1019 h 1423"/>
                <a:gd name="T56" fmla="*/ 743 w 1889"/>
                <a:gd name="T57" fmla="*/ 971 h 1423"/>
                <a:gd name="T58" fmla="*/ 883 w 1889"/>
                <a:gd name="T59" fmla="*/ 897 h 1423"/>
                <a:gd name="T60" fmla="*/ 1014 w 1889"/>
                <a:gd name="T61" fmla="*/ 827 h 1423"/>
                <a:gd name="T62" fmla="*/ 979 w 1889"/>
                <a:gd name="T63" fmla="*/ 693 h 1423"/>
                <a:gd name="T64" fmla="*/ 1088 w 1889"/>
                <a:gd name="T65" fmla="*/ 730 h 1423"/>
                <a:gd name="T66" fmla="*/ 1237 w 1889"/>
                <a:gd name="T67" fmla="*/ 738 h 1423"/>
                <a:gd name="T68" fmla="*/ 1328 w 1889"/>
                <a:gd name="T69" fmla="*/ 686 h 1423"/>
                <a:gd name="T70" fmla="*/ 1473 w 1889"/>
                <a:gd name="T71" fmla="*/ 634 h 1423"/>
                <a:gd name="T72" fmla="*/ 1538 w 1889"/>
                <a:gd name="T73" fmla="*/ 597 h 1423"/>
                <a:gd name="T74" fmla="*/ 1748 w 1889"/>
                <a:gd name="T75" fmla="*/ 556 h 1423"/>
                <a:gd name="T76" fmla="*/ 1835 w 1889"/>
                <a:gd name="T77" fmla="*/ 423 h 1423"/>
                <a:gd name="T78" fmla="*/ 1839 w 1889"/>
                <a:gd name="T79" fmla="*/ 267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9" h="1423">
                  <a:moveTo>
                    <a:pt x="1839" y="267"/>
                  </a:moveTo>
                  <a:cubicBezTo>
                    <a:pt x="1844" y="211"/>
                    <a:pt x="1787" y="182"/>
                    <a:pt x="1778" y="152"/>
                  </a:cubicBezTo>
                  <a:cubicBezTo>
                    <a:pt x="1770" y="123"/>
                    <a:pt x="1765" y="100"/>
                    <a:pt x="1743" y="119"/>
                  </a:cubicBezTo>
                  <a:cubicBezTo>
                    <a:pt x="1722" y="137"/>
                    <a:pt x="1687" y="134"/>
                    <a:pt x="1673" y="115"/>
                  </a:cubicBezTo>
                  <a:cubicBezTo>
                    <a:pt x="1660" y="97"/>
                    <a:pt x="1639" y="78"/>
                    <a:pt x="1617" y="82"/>
                  </a:cubicBezTo>
                  <a:cubicBezTo>
                    <a:pt x="1595" y="85"/>
                    <a:pt x="1521" y="52"/>
                    <a:pt x="1507" y="82"/>
                  </a:cubicBezTo>
                  <a:cubicBezTo>
                    <a:pt x="1494" y="111"/>
                    <a:pt x="1521" y="189"/>
                    <a:pt x="1486" y="174"/>
                  </a:cubicBezTo>
                  <a:cubicBezTo>
                    <a:pt x="1451" y="160"/>
                    <a:pt x="1420" y="104"/>
                    <a:pt x="1385" y="134"/>
                  </a:cubicBezTo>
                  <a:cubicBezTo>
                    <a:pt x="1350" y="163"/>
                    <a:pt x="1298" y="152"/>
                    <a:pt x="1254" y="186"/>
                  </a:cubicBezTo>
                  <a:cubicBezTo>
                    <a:pt x="1210" y="219"/>
                    <a:pt x="1162" y="245"/>
                    <a:pt x="1127" y="215"/>
                  </a:cubicBezTo>
                  <a:cubicBezTo>
                    <a:pt x="1093" y="186"/>
                    <a:pt x="1084" y="152"/>
                    <a:pt x="1132" y="126"/>
                  </a:cubicBezTo>
                  <a:cubicBezTo>
                    <a:pt x="1180" y="100"/>
                    <a:pt x="1206" y="82"/>
                    <a:pt x="1210" y="59"/>
                  </a:cubicBezTo>
                  <a:cubicBezTo>
                    <a:pt x="1215" y="37"/>
                    <a:pt x="1206" y="22"/>
                    <a:pt x="1189" y="11"/>
                  </a:cubicBezTo>
                  <a:cubicBezTo>
                    <a:pt x="1171" y="0"/>
                    <a:pt x="1167" y="0"/>
                    <a:pt x="1127" y="22"/>
                  </a:cubicBezTo>
                  <a:cubicBezTo>
                    <a:pt x="1088" y="45"/>
                    <a:pt x="1044" y="52"/>
                    <a:pt x="1031" y="30"/>
                  </a:cubicBezTo>
                  <a:cubicBezTo>
                    <a:pt x="1026" y="22"/>
                    <a:pt x="1019" y="13"/>
                    <a:pt x="1012" y="3"/>
                  </a:cubicBezTo>
                  <a:cubicBezTo>
                    <a:pt x="983" y="24"/>
                    <a:pt x="958" y="34"/>
                    <a:pt x="929" y="45"/>
                  </a:cubicBezTo>
                  <a:cubicBezTo>
                    <a:pt x="892" y="58"/>
                    <a:pt x="887" y="41"/>
                    <a:pt x="861" y="28"/>
                  </a:cubicBezTo>
                  <a:cubicBezTo>
                    <a:pt x="835" y="15"/>
                    <a:pt x="839" y="6"/>
                    <a:pt x="819" y="8"/>
                  </a:cubicBezTo>
                  <a:cubicBezTo>
                    <a:pt x="800" y="9"/>
                    <a:pt x="791" y="41"/>
                    <a:pt x="758" y="56"/>
                  </a:cubicBezTo>
                  <a:cubicBezTo>
                    <a:pt x="726" y="71"/>
                    <a:pt x="780" y="80"/>
                    <a:pt x="765" y="132"/>
                  </a:cubicBezTo>
                  <a:cubicBezTo>
                    <a:pt x="750" y="184"/>
                    <a:pt x="741" y="152"/>
                    <a:pt x="686" y="126"/>
                  </a:cubicBezTo>
                  <a:cubicBezTo>
                    <a:pt x="632" y="100"/>
                    <a:pt x="610" y="119"/>
                    <a:pt x="575" y="132"/>
                  </a:cubicBezTo>
                  <a:cubicBezTo>
                    <a:pt x="540" y="145"/>
                    <a:pt x="560" y="163"/>
                    <a:pt x="570" y="193"/>
                  </a:cubicBezTo>
                  <a:cubicBezTo>
                    <a:pt x="581" y="223"/>
                    <a:pt x="573" y="221"/>
                    <a:pt x="553" y="223"/>
                  </a:cubicBezTo>
                  <a:cubicBezTo>
                    <a:pt x="503" y="226"/>
                    <a:pt x="529" y="234"/>
                    <a:pt x="520" y="263"/>
                  </a:cubicBezTo>
                  <a:cubicBezTo>
                    <a:pt x="512" y="293"/>
                    <a:pt x="538" y="289"/>
                    <a:pt x="549" y="313"/>
                  </a:cubicBezTo>
                  <a:cubicBezTo>
                    <a:pt x="560" y="337"/>
                    <a:pt x="557" y="343"/>
                    <a:pt x="536" y="356"/>
                  </a:cubicBezTo>
                  <a:cubicBezTo>
                    <a:pt x="514" y="369"/>
                    <a:pt x="522" y="391"/>
                    <a:pt x="520" y="432"/>
                  </a:cubicBezTo>
                  <a:cubicBezTo>
                    <a:pt x="518" y="473"/>
                    <a:pt x="498" y="462"/>
                    <a:pt x="444" y="514"/>
                  </a:cubicBezTo>
                  <a:cubicBezTo>
                    <a:pt x="389" y="565"/>
                    <a:pt x="411" y="636"/>
                    <a:pt x="422" y="669"/>
                  </a:cubicBezTo>
                  <a:cubicBezTo>
                    <a:pt x="433" y="703"/>
                    <a:pt x="407" y="714"/>
                    <a:pt x="383" y="743"/>
                  </a:cubicBezTo>
                  <a:cubicBezTo>
                    <a:pt x="359" y="773"/>
                    <a:pt x="297" y="797"/>
                    <a:pt x="276" y="804"/>
                  </a:cubicBezTo>
                  <a:cubicBezTo>
                    <a:pt x="254" y="812"/>
                    <a:pt x="252" y="830"/>
                    <a:pt x="267" y="853"/>
                  </a:cubicBezTo>
                  <a:cubicBezTo>
                    <a:pt x="282" y="875"/>
                    <a:pt x="267" y="875"/>
                    <a:pt x="256" y="899"/>
                  </a:cubicBezTo>
                  <a:cubicBezTo>
                    <a:pt x="245" y="923"/>
                    <a:pt x="223" y="929"/>
                    <a:pt x="190" y="912"/>
                  </a:cubicBezTo>
                  <a:cubicBezTo>
                    <a:pt x="158" y="895"/>
                    <a:pt x="173" y="925"/>
                    <a:pt x="173" y="968"/>
                  </a:cubicBezTo>
                  <a:cubicBezTo>
                    <a:pt x="173" y="1010"/>
                    <a:pt x="114" y="997"/>
                    <a:pt x="83" y="997"/>
                  </a:cubicBezTo>
                  <a:cubicBezTo>
                    <a:pt x="53" y="997"/>
                    <a:pt x="68" y="1006"/>
                    <a:pt x="68" y="1027"/>
                  </a:cubicBezTo>
                  <a:cubicBezTo>
                    <a:pt x="68" y="1047"/>
                    <a:pt x="51" y="1055"/>
                    <a:pt x="29" y="1064"/>
                  </a:cubicBezTo>
                  <a:cubicBezTo>
                    <a:pt x="19" y="1068"/>
                    <a:pt x="12" y="1080"/>
                    <a:pt x="6" y="1092"/>
                  </a:cubicBezTo>
                  <a:cubicBezTo>
                    <a:pt x="11" y="1116"/>
                    <a:pt x="21" y="1116"/>
                    <a:pt x="44" y="1116"/>
                  </a:cubicBezTo>
                  <a:cubicBezTo>
                    <a:pt x="70" y="1116"/>
                    <a:pt x="92" y="1108"/>
                    <a:pt x="57" y="1145"/>
                  </a:cubicBezTo>
                  <a:cubicBezTo>
                    <a:pt x="22" y="1183"/>
                    <a:pt x="18" y="1190"/>
                    <a:pt x="22" y="1223"/>
                  </a:cubicBezTo>
                  <a:cubicBezTo>
                    <a:pt x="27" y="1257"/>
                    <a:pt x="0" y="1279"/>
                    <a:pt x="44" y="1301"/>
                  </a:cubicBezTo>
                  <a:cubicBezTo>
                    <a:pt x="88" y="1323"/>
                    <a:pt x="44" y="1309"/>
                    <a:pt x="70" y="1353"/>
                  </a:cubicBezTo>
                  <a:cubicBezTo>
                    <a:pt x="97" y="1398"/>
                    <a:pt x="40" y="1394"/>
                    <a:pt x="123" y="1398"/>
                  </a:cubicBezTo>
                  <a:cubicBezTo>
                    <a:pt x="206" y="1401"/>
                    <a:pt x="241" y="1423"/>
                    <a:pt x="254" y="1375"/>
                  </a:cubicBezTo>
                  <a:cubicBezTo>
                    <a:pt x="267" y="1327"/>
                    <a:pt x="197" y="1305"/>
                    <a:pt x="210" y="1286"/>
                  </a:cubicBezTo>
                  <a:cubicBezTo>
                    <a:pt x="223" y="1268"/>
                    <a:pt x="245" y="1246"/>
                    <a:pt x="201" y="1249"/>
                  </a:cubicBezTo>
                  <a:cubicBezTo>
                    <a:pt x="158" y="1253"/>
                    <a:pt x="132" y="1242"/>
                    <a:pt x="162" y="1216"/>
                  </a:cubicBezTo>
                  <a:cubicBezTo>
                    <a:pt x="193" y="1190"/>
                    <a:pt x="193" y="1153"/>
                    <a:pt x="232" y="1157"/>
                  </a:cubicBezTo>
                  <a:cubicBezTo>
                    <a:pt x="271" y="1160"/>
                    <a:pt x="267" y="1153"/>
                    <a:pt x="284" y="1131"/>
                  </a:cubicBezTo>
                  <a:cubicBezTo>
                    <a:pt x="302" y="1108"/>
                    <a:pt x="315" y="1097"/>
                    <a:pt x="346" y="1097"/>
                  </a:cubicBezTo>
                  <a:cubicBezTo>
                    <a:pt x="376" y="1097"/>
                    <a:pt x="450" y="1060"/>
                    <a:pt x="481" y="1057"/>
                  </a:cubicBezTo>
                  <a:cubicBezTo>
                    <a:pt x="512" y="1053"/>
                    <a:pt x="551" y="1060"/>
                    <a:pt x="564" y="1019"/>
                  </a:cubicBezTo>
                  <a:cubicBezTo>
                    <a:pt x="577" y="979"/>
                    <a:pt x="625" y="949"/>
                    <a:pt x="651" y="964"/>
                  </a:cubicBezTo>
                  <a:cubicBezTo>
                    <a:pt x="678" y="979"/>
                    <a:pt x="734" y="1008"/>
                    <a:pt x="743" y="971"/>
                  </a:cubicBezTo>
                  <a:cubicBezTo>
                    <a:pt x="752" y="934"/>
                    <a:pt x="787" y="971"/>
                    <a:pt x="822" y="942"/>
                  </a:cubicBezTo>
                  <a:cubicBezTo>
                    <a:pt x="857" y="912"/>
                    <a:pt x="878" y="938"/>
                    <a:pt x="883" y="897"/>
                  </a:cubicBezTo>
                  <a:cubicBezTo>
                    <a:pt x="887" y="856"/>
                    <a:pt x="922" y="853"/>
                    <a:pt x="935" y="864"/>
                  </a:cubicBezTo>
                  <a:cubicBezTo>
                    <a:pt x="948" y="875"/>
                    <a:pt x="992" y="849"/>
                    <a:pt x="1014" y="827"/>
                  </a:cubicBezTo>
                  <a:cubicBezTo>
                    <a:pt x="1036" y="804"/>
                    <a:pt x="1079" y="804"/>
                    <a:pt x="1040" y="764"/>
                  </a:cubicBezTo>
                  <a:cubicBezTo>
                    <a:pt x="1001" y="723"/>
                    <a:pt x="996" y="730"/>
                    <a:pt x="979" y="693"/>
                  </a:cubicBezTo>
                  <a:cubicBezTo>
                    <a:pt x="961" y="656"/>
                    <a:pt x="940" y="615"/>
                    <a:pt x="996" y="641"/>
                  </a:cubicBezTo>
                  <a:cubicBezTo>
                    <a:pt x="1053" y="667"/>
                    <a:pt x="1075" y="701"/>
                    <a:pt x="1088" y="730"/>
                  </a:cubicBezTo>
                  <a:cubicBezTo>
                    <a:pt x="1101" y="760"/>
                    <a:pt x="1175" y="790"/>
                    <a:pt x="1206" y="764"/>
                  </a:cubicBezTo>
                  <a:cubicBezTo>
                    <a:pt x="1237" y="738"/>
                    <a:pt x="1197" y="749"/>
                    <a:pt x="1237" y="738"/>
                  </a:cubicBezTo>
                  <a:cubicBezTo>
                    <a:pt x="1276" y="727"/>
                    <a:pt x="1285" y="716"/>
                    <a:pt x="1289" y="686"/>
                  </a:cubicBezTo>
                  <a:cubicBezTo>
                    <a:pt x="1293" y="656"/>
                    <a:pt x="1298" y="667"/>
                    <a:pt x="1328" y="686"/>
                  </a:cubicBezTo>
                  <a:cubicBezTo>
                    <a:pt x="1359" y="704"/>
                    <a:pt x="1363" y="686"/>
                    <a:pt x="1385" y="664"/>
                  </a:cubicBezTo>
                  <a:cubicBezTo>
                    <a:pt x="1407" y="641"/>
                    <a:pt x="1468" y="615"/>
                    <a:pt x="1473" y="634"/>
                  </a:cubicBezTo>
                  <a:cubicBezTo>
                    <a:pt x="1477" y="653"/>
                    <a:pt x="1560" y="660"/>
                    <a:pt x="1538" y="641"/>
                  </a:cubicBezTo>
                  <a:cubicBezTo>
                    <a:pt x="1516" y="623"/>
                    <a:pt x="1507" y="582"/>
                    <a:pt x="1538" y="597"/>
                  </a:cubicBezTo>
                  <a:cubicBezTo>
                    <a:pt x="1569" y="612"/>
                    <a:pt x="1586" y="638"/>
                    <a:pt x="1647" y="604"/>
                  </a:cubicBezTo>
                  <a:cubicBezTo>
                    <a:pt x="1708" y="571"/>
                    <a:pt x="1735" y="556"/>
                    <a:pt x="1748" y="556"/>
                  </a:cubicBezTo>
                  <a:cubicBezTo>
                    <a:pt x="1761" y="556"/>
                    <a:pt x="1778" y="526"/>
                    <a:pt x="1778" y="504"/>
                  </a:cubicBezTo>
                  <a:cubicBezTo>
                    <a:pt x="1778" y="482"/>
                    <a:pt x="1826" y="460"/>
                    <a:pt x="1835" y="423"/>
                  </a:cubicBezTo>
                  <a:cubicBezTo>
                    <a:pt x="1841" y="398"/>
                    <a:pt x="1861" y="375"/>
                    <a:pt x="1889" y="354"/>
                  </a:cubicBezTo>
                  <a:cubicBezTo>
                    <a:pt x="1864" y="331"/>
                    <a:pt x="1837" y="298"/>
                    <a:pt x="1839" y="267"/>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18" name="Freeform 14">
              <a:extLst>
                <a:ext uri="{FF2B5EF4-FFF2-40B4-BE49-F238E27FC236}">
                  <a16:creationId xmlns:a16="http://schemas.microsoft.com/office/drawing/2014/main" id="{CA4D1CF8-4ECE-4B9D-9854-0CF77D91EC3F}"/>
                </a:ext>
              </a:extLst>
            </p:cNvPr>
            <p:cNvSpPr>
              <a:spLocks/>
            </p:cNvSpPr>
            <p:nvPr/>
          </p:nvSpPr>
          <p:spPr bwMode="auto">
            <a:xfrm>
              <a:off x="9568374" y="4259586"/>
              <a:ext cx="613059" cy="568331"/>
            </a:xfrm>
            <a:custGeom>
              <a:avLst/>
              <a:gdLst>
                <a:gd name="T0" fmla="*/ 1367 w 1437"/>
                <a:gd name="T1" fmla="*/ 819 h 1384"/>
                <a:gd name="T2" fmla="*/ 1289 w 1437"/>
                <a:gd name="T3" fmla="*/ 678 h 1384"/>
                <a:gd name="T4" fmla="*/ 1236 w 1437"/>
                <a:gd name="T5" fmla="*/ 492 h 1384"/>
                <a:gd name="T6" fmla="*/ 1306 w 1437"/>
                <a:gd name="T7" fmla="*/ 277 h 1384"/>
                <a:gd name="T8" fmla="*/ 1175 w 1437"/>
                <a:gd name="T9" fmla="*/ 148 h 1384"/>
                <a:gd name="T10" fmla="*/ 1092 w 1437"/>
                <a:gd name="T11" fmla="*/ 48 h 1384"/>
                <a:gd name="T12" fmla="*/ 992 w 1437"/>
                <a:gd name="T13" fmla="*/ 59 h 1384"/>
                <a:gd name="T14" fmla="*/ 900 w 1437"/>
                <a:gd name="T15" fmla="*/ 77 h 1384"/>
                <a:gd name="T16" fmla="*/ 708 w 1437"/>
                <a:gd name="T17" fmla="*/ 29 h 1384"/>
                <a:gd name="T18" fmla="*/ 472 w 1437"/>
                <a:gd name="T19" fmla="*/ 0 h 1384"/>
                <a:gd name="T20" fmla="*/ 398 w 1437"/>
                <a:gd name="T21" fmla="*/ 133 h 1384"/>
                <a:gd name="T22" fmla="*/ 236 w 1437"/>
                <a:gd name="T23" fmla="*/ 100 h 1384"/>
                <a:gd name="T24" fmla="*/ 96 w 1437"/>
                <a:gd name="T25" fmla="*/ 281 h 1384"/>
                <a:gd name="T26" fmla="*/ 118 w 1437"/>
                <a:gd name="T27" fmla="*/ 470 h 1384"/>
                <a:gd name="T28" fmla="*/ 153 w 1437"/>
                <a:gd name="T29" fmla="*/ 615 h 1384"/>
                <a:gd name="T30" fmla="*/ 57 w 1437"/>
                <a:gd name="T31" fmla="*/ 756 h 1384"/>
                <a:gd name="T32" fmla="*/ 109 w 1437"/>
                <a:gd name="T33" fmla="*/ 782 h 1384"/>
                <a:gd name="T34" fmla="*/ 188 w 1437"/>
                <a:gd name="T35" fmla="*/ 863 h 1384"/>
                <a:gd name="T36" fmla="*/ 184 w 1437"/>
                <a:gd name="T37" fmla="*/ 941 h 1384"/>
                <a:gd name="T38" fmla="*/ 214 w 1437"/>
                <a:gd name="T39" fmla="*/ 1042 h 1384"/>
                <a:gd name="T40" fmla="*/ 318 w 1437"/>
                <a:gd name="T41" fmla="*/ 1042 h 1384"/>
                <a:gd name="T42" fmla="*/ 442 w 1437"/>
                <a:gd name="T43" fmla="*/ 1036 h 1384"/>
                <a:gd name="T44" fmla="*/ 531 w 1437"/>
                <a:gd name="T45" fmla="*/ 959 h 1384"/>
                <a:gd name="T46" fmla="*/ 629 w 1437"/>
                <a:gd name="T47" fmla="*/ 934 h 1384"/>
                <a:gd name="T48" fmla="*/ 668 w 1437"/>
                <a:gd name="T49" fmla="*/ 1039 h 1384"/>
                <a:gd name="T50" fmla="*/ 672 w 1437"/>
                <a:gd name="T51" fmla="*/ 1189 h 1384"/>
                <a:gd name="T52" fmla="*/ 747 w 1437"/>
                <a:gd name="T53" fmla="*/ 1267 h 1384"/>
                <a:gd name="T54" fmla="*/ 849 w 1437"/>
                <a:gd name="T55" fmla="*/ 1320 h 1384"/>
                <a:gd name="T56" fmla="*/ 924 w 1437"/>
                <a:gd name="T57" fmla="*/ 1312 h 1384"/>
                <a:gd name="T58" fmla="*/ 946 w 1437"/>
                <a:gd name="T59" fmla="*/ 1221 h 1384"/>
                <a:gd name="T60" fmla="*/ 1136 w 1437"/>
                <a:gd name="T61" fmla="*/ 1221 h 1384"/>
                <a:gd name="T62" fmla="*/ 1190 w 1437"/>
                <a:gd name="T63" fmla="*/ 1097 h 1384"/>
                <a:gd name="T64" fmla="*/ 1300 w 1437"/>
                <a:gd name="T65" fmla="*/ 1134 h 1384"/>
                <a:gd name="T66" fmla="*/ 1363 w 1437"/>
                <a:gd name="T67" fmla="*/ 1030 h 1384"/>
                <a:gd name="T68" fmla="*/ 1411 w 1437"/>
                <a:gd name="T69" fmla="*/ 885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7" h="1384">
                  <a:moveTo>
                    <a:pt x="1411" y="885"/>
                  </a:moveTo>
                  <a:cubicBezTo>
                    <a:pt x="1385" y="863"/>
                    <a:pt x="1389" y="841"/>
                    <a:pt x="1367" y="819"/>
                  </a:cubicBezTo>
                  <a:cubicBezTo>
                    <a:pt x="1346" y="796"/>
                    <a:pt x="1302" y="793"/>
                    <a:pt x="1302" y="756"/>
                  </a:cubicBezTo>
                  <a:cubicBezTo>
                    <a:pt x="1302" y="719"/>
                    <a:pt x="1289" y="711"/>
                    <a:pt x="1289" y="678"/>
                  </a:cubicBezTo>
                  <a:cubicBezTo>
                    <a:pt x="1289" y="644"/>
                    <a:pt x="1271" y="656"/>
                    <a:pt x="1241" y="615"/>
                  </a:cubicBezTo>
                  <a:cubicBezTo>
                    <a:pt x="1210" y="574"/>
                    <a:pt x="1193" y="530"/>
                    <a:pt x="1236" y="492"/>
                  </a:cubicBezTo>
                  <a:cubicBezTo>
                    <a:pt x="1280" y="455"/>
                    <a:pt x="1332" y="429"/>
                    <a:pt x="1337" y="381"/>
                  </a:cubicBezTo>
                  <a:cubicBezTo>
                    <a:pt x="1341" y="333"/>
                    <a:pt x="1298" y="296"/>
                    <a:pt x="1306" y="277"/>
                  </a:cubicBezTo>
                  <a:cubicBezTo>
                    <a:pt x="1315" y="259"/>
                    <a:pt x="1302" y="229"/>
                    <a:pt x="1276" y="207"/>
                  </a:cubicBezTo>
                  <a:cubicBezTo>
                    <a:pt x="1249" y="185"/>
                    <a:pt x="1175" y="203"/>
                    <a:pt x="1175" y="148"/>
                  </a:cubicBezTo>
                  <a:cubicBezTo>
                    <a:pt x="1175" y="92"/>
                    <a:pt x="1206" y="66"/>
                    <a:pt x="1166" y="44"/>
                  </a:cubicBezTo>
                  <a:cubicBezTo>
                    <a:pt x="1127" y="22"/>
                    <a:pt x="1123" y="14"/>
                    <a:pt x="1092" y="48"/>
                  </a:cubicBezTo>
                  <a:cubicBezTo>
                    <a:pt x="1062" y="81"/>
                    <a:pt x="1075" y="133"/>
                    <a:pt x="1031" y="111"/>
                  </a:cubicBezTo>
                  <a:cubicBezTo>
                    <a:pt x="987" y="88"/>
                    <a:pt x="974" y="70"/>
                    <a:pt x="992" y="59"/>
                  </a:cubicBezTo>
                  <a:cubicBezTo>
                    <a:pt x="1009" y="48"/>
                    <a:pt x="1000" y="14"/>
                    <a:pt x="970" y="25"/>
                  </a:cubicBezTo>
                  <a:cubicBezTo>
                    <a:pt x="939" y="37"/>
                    <a:pt x="948" y="59"/>
                    <a:pt x="900" y="77"/>
                  </a:cubicBezTo>
                  <a:cubicBezTo>
                    <a:pt x="852" y="96"/>
                    <a:pt x="821" y="111"/>
                    <a:pt x="791" y="81"/>
                  </a:cubicBezTo>
                  <a:cubicBezTo>
                    <a:pt x="760" y="51"/>
                    <a:pt x="778" y="18"/>
                    <a:pt x="708" y="29"/>
                  </a:cubicBezTo>
                  <a:cubicBezTo>
                    <a:pt x="638" y="40"/>
                    <a:pt x="603" y="37"/>
                    <a:pt x="577" y="22"/>
                  </a:cubicBezTo>
                  <a:cubicBezTo>
                    <a:pt x="551" y="7"/>
                    <a:pt x="511" y="0"/>
                    <a:pt x="472" y="0"/>
                  </a:cubicBezTo>
                  <a:cubicBezTo>
                    <a:pt x="433" y="0"/>
                    <a:pt x="350" y="11"/>
                    <a:pt x="380" y="40"/>
                  </a:cubicBezTo>
                  <a:cubicBezTo>
                    <a:pt x="411" y="70"/>
                    <a:pt x="446" y="137"/>
                    <a:pt x="398" y="133"/>
                  </a:cubicBezTo>
                  <a:cubicBezTo>
                    <a:pt x="350" y="129"/>
                    <a:pt x="337" y="107"/>
                    <a:pt x="315" y="126"/>
                  </a:cubicBezTo>
                  <a:cubicBezTo>
                    <a:pt x="293" y="144"/>
                    <a:pt x="275" y="81"/>
                    <a:pt x="236" y="100"/>
                  </a:cubicBezTo>
                  <a:cubicBezTo>
                    <a:pt x="197" y="118"/>
                    <a:pt x="144" y="137"/>
                    <a:pt x="127" y="174"/>
                  </a:cubicBezTo>
                  <a:cubicBezTo>
                    <a:pt x="109" y="211"/>
                    <a:pt x="96" y="229"/>
                    <a:pt x="96" y="281"/>
                  </a:cubicBezTo>
                  <a:cubicBezTo>
                    <a:pt x="96" y="333"/>
                    <a:pt x="105" y="385"/>
                    <a:pt x="122" y="411"/>
                  </a:cubicBezTo>
                  <a:cubicBezTo>
                    <a:pt x="140" y="437"/>
                    <a:pt x="92" y="441"/>
                    <a:pt x="118" y="470"/>
                  </a:cubicBezTo>
                  <a:cubicBezTo>
                    <a:pt x="144" y="500"/>
                    <a:pt x="153" y="496"/>
                    <a:pt x="140" y="533"/>
                  </a:cubicBezTo>
                  <a:cubicBezTo>
                    <a:pt x="127" y="570"/>
                    <a:pt x="131" y="581"/>
                    <a:pt x="153" y="615"/>
                  </a:cubicBezTo>
                  <a:cubicBezTo>
                    <a:pt x="175" y="648"/>
                    <a:pt x="201" y="681"/>
                    <a:pt x="166" y="689"/>
                  </a:cubicBezTo>
                  <a:cubicBezTo>
                    <a:pt x="131" y="696"/>
                    <a:pt x="79" y="730"/>
                    <a:pt x="57" y="756"/>
                  </a:cubicBezTo>
                  <a:cubicBezTo>
                    <a:pt x="35" y="782"/>
                    <a:pt x="0" y="789"/>
                    <a:pt x="39" y="804"/>
                  </a:cubicBezTo>
                  <a:cubicBezTo>
                    <a:pt x="79" y="819"/>
                    <a:pt x="66" y="774"/>
                    <a:pt x="109" y="782"/>
                  </a:cubicBezTo>
                  <a:cubicBezTo>
                    <a:pt x="153" y="789"/>
                    <a:pt x="197" y="752"/>
                    <a:pt x="201" y="796"/>
                  </a:cubicBezTo>
                  <a:cubicBezTo>
                    <a:pt x="205" y="841"/>
                    <a:pt x="210" y="852"/>
                    <a:pt x="188" y="863"/>
                  </a:cubicBezTo>
                  <a:cubicBezTo>
                    <a:pt x="166" y="874"/>
                    <a:pt x="184" y="889"/>
                    <a:pt x="197" y="908"/>
                  </a:cubicBezTo>
                  <a:cubicBezTo>
                    <a:pt x="210" y="926"/>
                    <a:pt x="201" y="919"/>
                    <a:pt x="184" y="941"/>
                  </a:cubicBezTo>
                  <a:cubicBezTo>
                    <a:pt x="166" y="963"/>
                    <a:pt x="192" y="1004"/>
                    <a:pt x="201" y="1015"/>
                  </a:cubicBezTo>
                  <a:cubicBezTo>
                    <a:pt x="205" y="1020"/>
                    <a:pt x="211" y="1030"/>
                    <a:pt x="214" y="1042"/>
                  </a:cubicBezTo>
                  <a:cubicBezTo>
                    <a:pt x="238" y="1043"/>
                    <a:pt x="262" y="1046"/>
                    <a:pt x="269" y="1059"/>
                  </a:cubicBezTo>
                  <a:cubicBezTo>
                    <a:pt x="282" y="1084"/>
                    <a:pt x="315" y="1070"/>
                    <a:pt x="318" y="1042"/>
                  </a:cubicBezTo>
                  <a:cubicBezTo>
                    <a:pt x="321" y="1014"/>
                    <a:pt x="347" y="945"/>
                    <a:pt x="377" y="992"/>
                  </a:cubicBezTo>
                  <a:cubicBezTo>
                    <a:pt x="406" y="1039"/>
                    <a:pt x="357" y="1050"/>
                    <a:pt x="442" y="1036"/>
                  </a:cubicBezTo>
                  <a:cubicBezTo>
                    <a:pt x="478" y="997"/>
                    <a:pt x="482" y="1011"/>
                    <a:pt x="488" y="984"/>
                  </a:cubicBezTo>
                  <a:cubicBezTo>
                    <a:pt x="495" y="956"/>
                    <a:pt x="505" y="953"/>
                    <a:pt x="531" y="959"/>
                  </a:cubicBezTo>
                  <a:cubicBezTo>
                    <a:pt x="557" y="964"/>
                    <a:pt x="567" y="967"/>
                    <a:pt x="580" y="956"/>
                  </a:cubicBezTo>
                  <a:cubicBezTo>
                    <a:pt x="593" y="945"/>
                    <a:pt x="596" y="922"/>
                    <a:pt x="629" y="934"/>
                  </a:cubicBezTo>
                  <a:cubicBezTo>
                    <a:pt x="662" y="945"/>
                    <a:pt x="688" y="942"/>
                    <a:pt x="672" y="972"/>
                  </a:cubicBezTo>
                  <a:cubicBezTo>
                    <a:pt x="655" y="1003"/>
                    <a:pt x="636" y="1039"/>
                    <a:pt x="668" y="1039"/>
                  </a:cubicBezTo>
                  <a:cubicBezTo>
                    <a:pt x="701" y="1039"/>
                    <a:pt x="714" y="1034"/>
                    <a:pt x="711" y="1067"/>
                  </a:cubicBezTo>
                  <a:cubicBezTo>
                    <a:pt x="708" y="1100"/>
                    <a:pt x="731" y="1145"/>
                    <a:pt x="672" y="1189"/>
                  </a:cubicBezTo>
                  <a:cubicBezTo>
                    <a:pt x="613" y="1234"/>
                    <a:pt x="613" y="1253"/>
                    <a:pt x="659" y="1253"/>
                  </a:cubicBezTo>
                  <a:cubicBezTo>
                    <a:pt x="705" y="1253"/>
                    <a:pt x="737" y="1237"/>
                    <a:pt x="747" y="1267"/>
                  </a:cubicBezTo>
                  <a:cubicBezTo>
                    <a:pt x="757" y="1298"/>
                    <a:pt x="754" y="1384"/>
                    <a:pt x="793" y="1353"/>
                  </a:cubicBezTo>
                  <a:cubicBezTo>
                    <a:pt x="832" y="1323"/>
                    <a:pt x="822" y="1314"/>
                    <a:pt x="849" y="1320"/>
                  </a:cubicBezTo>
                  <a:cubicBezTo>
                    <a:pt x="868" y="1324"/>
                    <a:pt x="866" y="1313"/>
                    <a:pt x="892" y="1322"/>
                  </a:cubicBezTo>
                  <a:cubicBezTo>
                    <a:pt x="893" y="1316"/>
                    <a:pt x="900" y="1313"/>
                    <a:pt x="924" y="1312"/>
                  </a:cubicBezTo>
                  <a:cubicBezTo>
                    <a:pt x="944" y="1310"/>
                    <a:pt x="952" y="1312"/>
                    <a:pt x="941" y="1282"/>
                  </a:cubicBezTo>
                  <a:cubicBezTo>
                    <a:pt x="931" y="1252"/>
                    <a:pt x="911" y="1234"/>
                    <a:pt x="946" y="1221"/>
                  </a:cubicBezTo>
                  <a:cubicBezTo>
                    <a:pt x="981" y="1208"/>
                    <a:pt x="1003" y="1189"/>
                    <a:pt x="1057" y="1215"/>
                  </a:cubicBezTo>
                  <a:cubicBezTo>
                    <a:pt x="1112" y="1241"/>
                    <a:pt x="1121" y="1273"/>
                    <a:pt x="1136" y="1221"/>
                  </a:cubicBezTo>
                  <a:cubicBezTo>
                    <a:pt x="1151" y="1169"/>
                    <a:pt x="1097" y="1160"/>
                    <a:pt x="1129" y="1145"/>
                  </a:cubicBezTo>
                  <a:cubicBezTo>
                    <a:pt x="1162" y="1130"/>
                    <a:pt x="1171" y="1098"/>
                    <a:pt x="1190" y="1097"/>
                  </a:cubicBezTo>
                  <a:cubicBezTo>
                    <a:pt x="1210" y="1095"/>
                    <a:pt x="1206" y="1104"/>
                    <a:pt x="1232" y="1117"/>
                  </a:cubicBezTo>
                  <a:cubicBezTo>
                    <a:pt x="1258" y="1130"/>
                    <a:pt x="1263" y="1147"/>
                    <a:pt x="1300" y="1134"/>
                  </a:cubicBezTo>
                  <a:cubicBezTo>
                    <a:pt x="1329" y="1123"/>
                    <a:pt x="1354" y="1113"/>
                    <a:pt x="1383" y="1092"/>
                  </a:cubicBezTo>
                  <a:cubicBezTo>
                    <a:pt x="1371" y="1075"/>
                    <a:pt x="1360" y="1055"/>
                    <a:pt x="1363" y="1030"/>
                  </a:cubicBezTo>
                  <a:cubicBezTo>
                    <a:pt x="1367" y="989"/>
                    <a:pt x="1337" y="971"/>
                    <a:pt x="1385" y="937"/>
                  </a:cubicBezTo>
                  <a:cubicBezTo>
                    <a:pt x="1433" y="904"/>
                    <a:pt x="1437" y="908"/>
                    <a:pt x="1411" y="885"/>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19" name="Freeform 15">
              <a:extLst>
                <a:ext uri="{FF2B5EF4-FFF2-40B4-BE49-F238E27FC236}">
                  <a16:creationId xmlns:a16="http://schemas.microsoft.com/office/drawing/2014/main" id="{C290D673-1E73-4807-8336-51928DFD0215}"/>
                </a:ext>
              </a:extLst>
            </p:cNvPr>
            <p:cNvSpPr>
              <a:spLocks/>
            </p:cNvSpPr>
            <p:nvPr/>
          </p:nvSpPr>
          <p:spPr bwMode="auto">
            <a:xfrm>
              <a:off x="8348709" y="4375734"/>
              <a:ext cx="967066" cy="857373"/>
            </a:xfrm>
            <a:custGeom>
              <a:avLst/>
              <a:gdLst>
                <a:gd name="T0" fmla="*/ 2228 w 2266"/>
                <a:gd name="T1" fmla="*/ 1313 h 2088"/>
                <a:gd name="T2" fmla="*/ 2073 w 2266"/>
                <a:gd name="T3" fmla="*/ 1311 h 2088"/>
                <a:gd name="T4" fmla="*/ 1891 w 2266"/>
                <a:gd name="T5" fmla="*/ 1218 h 2088"/>
                <a:gd name="T6" fmla="*/ 1828 w 2266"/>
                <a:gd name="T7" fmla="*/ 1154 h 2088"/>
                <a:gd name="T8" fmla="*/ 1774 w 2266"/>
                <a:gd name="T9" fmla="*/ 939 h 2088"/>
                <a:gd name="T10" fmla="*/ 1831 w 2266"/>
                <a:gd name="T11" fmla="*/ 709 h 2088"/>
                <a:gd name="T12" fmla="*/ 1686 w 2266"/>
                <a:gd name="T13" fmla="*/ 690 h 2088"/>
                <a:gd name="T14" fmla="*/ 1608 w 2266"/>
                <a:gd name="T15" fmla="*/ 579 h 2088"/>
                <a:gd name="T16" fmla="*/ 1717 w 2266"/>
                <a:gd name="T17" fmla="*/ 509 h 2088"/>
                <a:gd name="T18" fmla="*/ 1957 w 2266"/>
                <a:gd name="T19" fmla="*/ 475 h 2088"/>
                <a:gd name="T20" fmla="*/ 1909 w 2266"/>
                <a:gd name="T21" fmla="*/ 312 h 2088"/>
                <a:gd name="T22" fmla="*/ 1743 w 2266"/>
                <a:gd name="T23" fmla="*/ 249 h 2088"/>
                <a:gd name="T24" fmla="*/ 1617 w 2266"/>
                <a:gd name="T25" fmla="*/ 205 h 2088"/>
                <a:gd name="T26" fmla="*/ 1516 w 2266"/>
                <a:gd name="T27" fmla="*/ 405 h 2088"/>
                <a:gd name="T28" fmla="*/ 1411 w 2266"/>
                <a:gd name="T29" fmla="*/ 635 h 2088"/>
                <a:gd name="T30" fmla="*/ 1280 w 2266"/>
                <a:gd name="T31" fmla="*/ 757 h 2088"/>
                <a:gd name="T32" fmla="*/ 1036 w 2266"/>
                <a:gd name="T33" fmla="*/ 709 h 2088"/>
                <a:gd name="T34" fmla="*/ 848 w 2266"/>
                <a:gd name="T35" fmla="*/ 397 h 2088"/>
                <a:gd name="T36" fmla="*/ 673 w 2266"/>
                <a:gd name="T37" fmla="*/ 190 h 2088"/>
                <a:gd name="T38" fmla="*/ 472 w 2266"/>
                <a:gd name="T39" fmla="*/ 223 h 2088"/>
                <a:gd name="T40" fmla="*/ 442 w 2266"/>
                <a:gd name="T41" fmla="*/ 5 h 2088"/>
                <a:gd name="T42" fmla="*/ 328 w 2266"/>
                <a:gd name="T43" fmla="*/ 112 h 2088"/>
                <a:gd name="T44" fmla="*/ 228 w 2266"/>
                <a:gd name="T45" fmla="*/ 264 h 2088"/>
                <a:gd name="T46" fmla="*/ 241 w 2266"/>
                <a:gd name="T47" fmla="*/ 409 h 2088"/>
                <a:gd name="T48" fmla="*/ 354 w 2266"/>
                <a:gd name="T49" fmla="*/ 546 h 2088"/>
                <a:gd name="T50" fmla="*/ 337 w 2266"/>
                <a:gd name="T51" fmla="*/ 861 h 2088"/>
                <a:gd name="T52" fmla="*/ 158 w 2266"/>
                <a:gd name="T53" fmla="*/ 1005 h 2088"/>
                <a:gd name="T54" fmla="*/ 31 w 2266"/>
                <a:gd name="T55" fmla="*/ 1213 h 2088"/>
                <a:gd name="T56" fmla="*/ 136 w 2266"/>
                <a:gd name="T57" fmla="*/ 1302 h 2088"/>
                <a:gd name="T58" fmla="*/ 332 w 2266"/>
                <a:gd name="T59" fmla="*/ 1343 h 2088"/>
                <a:gd name="T60" fmla="*/ 376 w 2266"/>
                <a:gd name="T61" fmla="*/ 1535 h 2088"/>
                <a:gd name="T62" fmla="*/ 503 w 2266"/>
                <a:gd name="T63" fmla="*/ 1635 h 2088"/>
                <a:gd name="T64" fmla="*/ 533 w 2266"/>
                <a:gd name="T65" fmla="*/ 1821 h 2088"/>
                <a:gd name="T66" fmla="*/ 660 w 2266"/>
                <a:gd name="T67" fmla="*/ 1932 h 2088"/>
                <a:gd name="T68" fmla="*/ 787 w 2266"/>
                <a:gd name="T69" fmla="*/ 1991 h 2088"/>
                <a:gd name="T70" fmla="*/ 988 w 2266"/>
                <a:gd name="T71" fmla="*/ 2047 h 2088"/>
                <a:gd name="T72" fmla="*/ 1114 w 2266"/>
                <a:gd name="T73" fmla="*/ 1995 h 2088"/>
                <a:gd name="T74" fmla="*/ 1075 w 2266"/>
                <a:gd name="T75" fmla="*/ 1743 h 2088"/>
                <a:gd name="T76" fmla="*/ 1206 w 2266"/>
                <a:gd name="T77" fmla="*/ 1750 h 2088"/>
                <a:gd name="T78" fmla="*/ 1433 w 2266"/>
                <a:gd name="T79" fmla="*/ 1728 h 2088"/>
                <a:gd name="T80" fmla="*/ 1603 w 2266"/>
                <a:gd name="T81" fmla="*/ 1650 h 2088"/>
                <a:gd name="T82" fmla="*/ 1783 w 2266"/>
                <a:gd name="T83" fmla="*/ 1658 h 2088"/>
                <a:gd name="T84" fmla="*/ 1918 w 2266"/>
                <a:gd name="T85" fmla="*/ 1558 h 2088"/>
                <a:gd name="T86" fmla="*/ 2093 w 2266"/>
                <a:gd name="T87" fmla="*/ 1528 h 2088"/>
                <a:gd name="T88" fmla="*/ 2240 w 2266"/>
                <a:gd name="T89" fmla="*/ 1453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66" h="2088">
                  <a:moveTo>
                    <a:pt x="2240" y="1453"/>
                  </a:moveTo>
                  <a:cubicBezTo>
                    <a:pt x="2266" y="1442"/>
                    <a:pt x="2264" y="1420"/>
                    <a:pt x="2263" y="1388"/>
                  </a:cubicBezTo>
                  <a:cubicBezTo>
                    <a:pt x="2261" y="1356"/>
                    <a:pt x="2251" y="1342"/>
                    <a:pt x="2228" y="1313"/>
                  </a:cubicBezTo>
                  <a:cubicBezTo>
                    <a:pt x="2205" y="1283"/>
                    <a:pt x="2192" y="1315"/>
                    <a:pt x="2164" y="1321"/>
                  </a:cubicBezTo>
                  <a:cubicBezTo>
                    <a:pt x="2136" y="1326"/>
                    <a:pt x="2131" y="1314"/>
                    <a:pt x="2115" y="1296"/>
                  </a:cubicBezTo>
                  <a:cubicBezTo>
                    <a:pt x="2099" y="1278"/>
                    <a:pt x="2097" y="1287"/>
                    <a:pt x="2073" y="1311"/>
                  </a:cubicBezTo>
                  <a:cubicBezTo>
                    <a:pt x="2048" y="1335"/>
                    <a:pt x="2004" y="1296"/>
                    <a:pt x="1996" y="1283"/>
                  </a:cubicBezTo>
                  <a:cubicBezTo>
                    <a:pt x="1987" y="1271"/>
                    <a:pt x="1982" y="1261"/>
                    <a:pt x="1976" y="1235"/>
                  </a:cubicBezTo>
                  <a:cubicBezTo>
                    <a:pt x="1969" y="1208"/>
                    <a:pt x="1915" y="1219"/>
                    <a:pt x="1891" y="1218"/>
                  </a:cubicBezTo>
                  <a:cubicBezTo>
                    <a:pt x="1866" y="1217"/>
                    <a:pt x="1873" y="1218"/>
                    <a:pt x="1866" y="1239"/>
                  </a:cubicBezTo>
                  <a:cubicBezTo>
                    <a:pt x="1860" y="1260"/>
                    <a:pt x="1838" y="1250"/>
                    <a:pt x="1819" y="1205"/>
                  </a:cubicBezTo>
                  <a:cubicBezTo>
                    <a:pt x="1810" y="1186"/>
                    <a:pt x="1817" y="1168"/>
                    <a:pt x="1828" y="1154"/>
                  </a:cubicBezTo>
                  <a:cubicBezTo>
                    <a:pt x="1813" y="1145"/>
                    <a:pt x="1809" y="1131"/>
                    <a:pt x="1831" y="1113"/>
                  </a:cubicBezTo>
                  <a:cubicBezTo>
                    <a:pt x="1870" y="1079"/>
                    <a:pt x="1883" y="1035"/>
                    <a:pt x="1857" y="1013"/>
                  </a:cubicBezTo>
                  <a:cubicBezTo>
                    <a:pt x="1831" y="991"/>
                    <a:pt x="1774" y="965"/>
                    <a:pt x="1774" y="939"/>
                  </a:cubicBezTo>
                  <a:cubicBezTo>
                    <a:pt x="1774" y="913"/>
                    <a:pt x="1739" y="887"/>
                    <a:pt x="1774" y="842"/>
                  </a:cubicBezTo>
                  <a:cubicBezTo>
                    <a:pt x="1809" y="798"/>
                    <a:pt x="1813" y="798"/>
                    <a:pt x="1831" y="776"/>
                  </a:cubicBezTo>
                  <a:cubicBezTo>
                    <a:pt x="1848" y="753"/>
                    <a:pt x="1848" y="724"/>
                    <a:pt x="1831" y="709"/>
                  </a:cubicBezTo>
                  <a:cubicBezTo>
                    <a:pt x="1813" y="694"/>
                    <a:pt x="1809" y="668"/>
                    <a:pt x="1783" y="664"/>
                  </a:cubicBezTo>
                  <a:cubicBezTo>
                    <a:pt x="1756" y="661"/>
                    <a:pt x="1739" y="698"/>
                    <a:pt x="1726" y="687"/>
                  </a:cubicBezTo>
                  <a:cubicBezTo>
                    <a:pt x="1713" y="675"/>
                    <a:pt x="1686" y="668"/>
                    <a:pt x="1686" y="690"/>
                  </a:cubicBezTo>
                  <a:cubicBezTo>
                    <a:pt x="1686" y="713"/>
                    <a:pt x="1652" y="709"/>
                    <a:pt x="1625" y="690"/>
                  </a:cubicBezTo>
                  <a:cubicBezTo>
                    <a:pt x="1599" y="672"/>
                    <a:pt x="1582" y="627"/>
                    <a:pt x="1603" y="616"/>
                  </a:cubicBezTo>
                  <a:cubicBezTo>
                    <a:pt x="1625" y="605"/>
                    <a:pt x="1634" y="601"/>
                    <a:pt x="1608" y="579"/>
                  </a:cubicBezTo>
                  <a:cubicBezTo>
                    <a:pt x="1582" y="557"/>
                    <a:pt x="1573" y="579"/>
                    <a:pt x="1608" y="535"/>
                  </a:cubicBezTo>
                  <a:cubicBezTo>
                    <a:pt x="1643" y="490"/>
                    <a:pt x="1652" y="446"/>
                    <a:pt x="1669" y="479"/>
                  </a:cubicBezTo>
                  <a:cubicBezTo>
                    <a:pt x="1686" y="512"/>
                    <a:pt x="1686" y="538"/>
                    <a:pt x="1717" y="509"/>
                  </a:cubicBezTo>
                  <a:cubicBezTo>
                    <a:pt x="1748" y="479"/>
                    <a:pt x="1682" y="464"/>
                    <a:pt x="1748" y="479"/>
                  </a:cubicBezTo>
                  <a:cubicBezTo>
                    <a:pt x="1813" y="494"/>
                    <a:pt x="1818" y="498"/>
                    <a:pt x="1866" y="490"/>
                  </a:cubicBezTo>
                  <a:cubicBezTo>
                    <a:pt x="1914" y="483"/>
                    <a:pt x="1931" y="479"/>
                    <a:pt x="1957" y="475"/>
                  </a:cubicBezTo>
                  <a:cubicBezTo>
                    <a:pt x="1984" y="472"/>
                    <a:pt x="1988" y="409"/>
                    <a:pt x="1992" y="379"/>
                  </a:cubicBezTo>
                  <a:cubicBezTo>
                    <a:pt x="1997" y="349"/>
                    <a:pt x="1984" y="320"/>
                    <a:pt x="1966" y="312"/>
                  </a:cubicBezTo>
                  <a:cubicBezTo>
                    <a:pt x="1949" y="305"/>
                    <a:pt x="1922" y="290"/>
                    <a:pt x="1909" y="312"/>
                  </a:cubicBezTo>
                  <a:cubicBezTo>
                    <a:pt x="1896" y="334"/>
                    <a:pt x="1857" y="368"/>
                    <a:pt x="1818" y="360"/>
                  </a:cubicBezTo>
                  <a:cubicBezTo>
                    <a:pt x="1778" y="353"/>
                    <a:pt x="1735" y="334"/>
                    <a:pt x="1756" y="316"/>
                  </a:cubicBezTo>
                  <a:cubicBezTo>
                    <a:pt x="1778" y="297"/>
                    <a:pt x="1765" y="268"/>
                    <a:pt x="1743" y="249"/>
                  </a:cubicBezTo>
                  <a:cubicBezTo>
                    <a:pt x="1721" y="231"/>
                    <a:pt x="1721" y="212"/>
                    <a:pt x="1730" y="201"/>
                  </a:cubicBezTo>
                  <a:cubicBezTo>
                    <a:pt x="1739" y="190"/>
                    <a:pt x="1761" y="160"/>
                    <a:pt x="1717" y="164"/>
                  </a:cubicBezTo>
                  <a:cubicBezTo>
                    <a:pt x="1673" y="168"/>
                    <a:pt x="1577" y="179"/>
                    <a:pt x="1617" y="205"/>
                  </a:cubicBezTo>
                  <a:cubicBezTo>
                    <a:pt x="1656" y="231"/>
                    <a:pt x="1643" y="257"/>
                    <a:pt x="1608" y="264"/>
                  </a:cubicBezTo>
                  <a:cubicBezTo>
                    <a:pt x="1573" y="271"/>
                    <a:pt x="1503" y="290"/>
                    <a:pt x="1525" y="316"/>
                  </a:cubicBezTo>
                  <a:cubicBezTo>
                    <a:pt x="1547" y="342"/>
                    <a:pt x="1542" y="379"/>
                    <a:pt x="1516" y="405"/>
                  </a:cubicBezTo>
                  <a:cubicBezTo>
                    <a:pt x="1490" y="431"/>
                    <a:pt x="1477" y="486"/>
                    <a:pt x="1437" y="490"/>
                  </a:cubicBezTo>
                  <a:cubicBezTo>
                    <a:pt x="1398" y="494"/>
                    <a:pt x="1389" y="516"/>
                    <a:pt x="1394" y="549"/>
                  </a:cubicBezTo>
                  <a:cubicBezTo>
                    <a:pt x="1398" y="583"/>
                    <a:pt x="1385" y="594"/>
                    <a:pt x="1411" y="635"/>
                  </a:cubicBezTo>
                  <a:cubicBezTo>
                    <a:pt x="1437" y="675"/>
                    <a:pt x="1442" y="727"/>
                    <a:pt x="1411" y="753"/>
                  </a:cubicBezTo>
                  <a:cubicBezTo>
                    <a:pt x="1381" y="779"/>
                    <a:pt x="1337" y="787"/>
                    <a:pt x="1333" y="776"/>
                  </a:cubicBezTo>
                  <a:cubicBezTo>
                    <a:pt x="1328" y="764"/>
                    <a:pt x="1315" y="720"/>
                    <a:pt x="1280" y="757"/>
                  </a:cubicBezTo>
                  <a:cubicBezTo>
                    <a:pt x="1245" y="794"/>
                    <a:pt x="1197" y="827"/>
                    <a:pt x="1158" y="824"/>
                  </a:cubicBezTo>
                  <a:cubicBezTo>
                    <a:pt x="1119" y="820"/>
                    <a:pt x="1071" y="790"/>
                    <a:pt x="1066" y="779"/>
                  </a:cubicBezTo>
                  <a:cubicBezTo>
                    <a:pt x="1062" y="768"/>
                    <a:pt x="1075" y="731"/>
                    <a:pt x="1036" y="709"/>
                  </a:cubicBezTo>
                  <a:cubicBezTo>
                    <a:pt x="996" y="687"/>
                    <a:pt x="1040" y="642"/>
                    <a:pt x="996" y="612"/>
                  </a:cubicBezTo>
                  <a:cubicBezTo>
                    <a:pt x="953" y="583"/>
                    <a:pt x="961" y="568"/>
                    <a:pt x="948" y="527"/>
                  </a:cubicBezTo>
                  <a:cubicBezTo>
                    <a:pt x="935" y="486"/>
                    <a:pt x="878" y="427"/>
                    <a:pt x="848" y="397"/>
                  </a:cubicBezTo>
                  <a:cubicBezTo>
                    <a:pt x="817" y="368"/>
                    <a:pt x="730" y="375"/>
                    <a:pt x="704" y="331"/>
                  </a:cubicBezTo>
                  <a:cubicBezTo>
                    <a:pt x="677" y="286"/>
                    <a:pt x="660" y="268"/>
                    <a:pt x="686" y="242"/>
                  </a:cubicBezTo>
                  <a:cubicBezTo>
                    <a:pt x="712" y="216"/>
                    <a:pt x="699" y="201"/>
                    <a:pt x="673" y="190"/>
                  </a:cubicBezTo>
                  <a:cubicBezTo>
                    <a:pt x="647" y="179"/>
                    <a:pt x="616" y="201"/>
                    <a:pt x="608" y="223"/>
                  </a:cubicBezTo>
                  <a:cubicBezTo>
                    <a:pt x="599" y="246"/>
                    <a:pt x="568" y="257"/>
                    <a:pt x="542" y="268"/>
                  </a:cubicBezTo>
                  <a:cubicBezTo>
                    <a:pt x="516" y="279"/>
                    <a:pt x="481" y="297"/>
                    <a:pt x="472" y="223"/>
                  </a:cubicBezTo>
                  <a:cubicBezTo>
                    <a:pt x="463" y="149"/>
                    <a:pt x="468" y="105"/>
                    <a:pt x="468" y="68"/>
                  </a:cubicBezTo>
                  <a:cubicBezTo>
                    <a:pt x="468" y="43"/>
                    <a:pt x="468" y="23"/>
                    <a:pt x="448" y="0"/>
                  </a:cubicBezTo>
                  <a:cubicBezTo>
                    <a:pt x="446" y="2"/>
                    <a:pt x="444" y="3"/>
                    <a:pt x="442" y="5"/>
                  </a:cubicBezTo>
                  <a:cubicBezTo>
                    <a:pt x="411" y="23"/>
                    <a:pt x="385" y="1"/>
                    <a:pt x="385" y="42"/>
                  </a:cubicBezTo>
                  <a:cubicBezTo>
                    <a:pt x="385" y="82"/>
                    <a:pt x="428" y="71"/>
                    <a:pt x="385" y="82"/>
                  </a:cubicBezTo>
                  <a:cubicBezTo>
                    <a:pt x="341" y="94"/>
                    <a:pt x="328" y="71"/>
                    <a:pt x="328" y="112"/>
                  </a:cubicBezTo>
                  <a:cubicBezTo>
                    <a:pt x="328" y="153"/>
                    <a:pt x="341" y="205"/>
                    <a:pt x="337" y="238"/>
                  </a:cubicBezTo>
                  <a:cubicBezTo>
                    <a:pt x="332" y="271"/>
                    <a:pt x="324" y="290"/>
                    <a:pt x="289" y="275"/>
                  </a:cubicBezTo>
                  <a:cubicBezTo>
                    <a:pt x="254" y="260"/>
                    <a:pt x="271" y="216"/>
                    <a:pt x="228" y="264"/>
                  </a:cubicBezTo>
                  <a:cubicBezTo>
                    <a:pt x="220" y="272"/>
                    <a:pt x="214" y="279"/>
                    <a:pt x="209" y="285"/>
                  </a:cubicBezTo>
                  <a:cubicBezTo>
                    <a:pt x="212" y="298"/>
                    <a:pt x="213" y="315"/>
                    <a:pt x="219" y="338"/>
                  </a:cubicBezTo>
                  <a:cubicBezTo>
                    <a:pt x="232" y="394"/>
                    <a:pt x="232" y="383"/>
                    <a:pt x="241" y="409"/>
                  </a:cubicBezTo>
                  <a:cubicBezTo>
                    <a:pt x="249" y="435"/>
                    <a:pt x="254" y="431"/>
                    <a:pt x="293" y="397"/>
                  </a:cubicBezTo>
                  <a:cubicBezTo>
                    <a:pt x="332" y="364"/>
                    <a:pt x="311" y="416"/>
                    <a:pt x="341" y="438"/>
                  </a:cubicBezTo>
                  <a:cubicBezTo>
                    <a:pt x="372" y="461"/>
                    <a:pt x="345" y="498"/>
                    <a:pt x="354" y="546"/>
                  </a:cubicBezTo>
                  <a:cubicBezTo>
                    <a:pt x="363" y="594"/>
                    <a:pt x="367" y="609"/>
                    <a:pt x="363" y="650"/>
                  </a:cubicBezTo>
                  <a:cubicBezTo>
                    <a:pt x="359" y="690"/>
                    <a:pt x="337" y="750"/>
                    <a:pt x="337" y="787"/>
                  </a:cubicBezTo>
                  <a:cubicBezTo>
                    <a:pt x="337" y="824"/>
                    <a:pt x="311" y="824"/>
                    <a:pt x="337" y="861"/>
                  </a:cubicBezTo>
                  <a:cubicBezTo>
                    <a:pt x="363" y="898"/>
                    <a:pt x="271" y="872"/>
                    <a:pt x="267" y="898"/>
                  </a:cubicBezTo>
                  <a:cubicBezTo>
                    <a:pt x="262" y="924"/>
                    <a:pt x="249" y="935"/>
                    <a:pt x="210" y="931"/>
                  </a:cubicBezTo>
                  <a:cubicBezTo>
                    <a:pt x="171" y="928"/>
                    <a:pt x="184" y="987"/>
                    <a:pt x="158" y="1005"/>
                  </a:cubicBezTo>
                  <a:cubicBezTo>
                    <a:pt x="131" y="1024"/>
                    <a:pt x="79" y="1042"/>
                    <a:pt x="79" y="1087"/>
                  </a:cubicBezTo>
                  <a:cubicBezTo>
                    <a:pt x="79" y="1131"/>
                    <a:pt x="53" y="1131"/>
                    <a:pt x="27" y="1146"/>
                  </a:cubicBezTo>
                  <a:cubicBezTo>
                    <a:pt x="0" y="1161"/>
                    <a:pt x="22" y="1191"/>
                    <a:pt x="31" y="1213"/>
                  </a:cubicBezTo>
                  <a:cubicBezTo>
                    <a:pt x="40" y="1235"/>
                    <a:pt x="75" y="1254"/>
                    <a:pt x="70" y="1280"/>
                  </a:cubicBezTo>
                  <a:cubicBezTo>
                    <a:pt x="66" y="1306"/>
                    <a:pt x="22" y="1298"/>
                    <a:pt x="27" y="1343"/>
                  </a:cubicBezTo>
                  <a:cubicBezTo>
                    <a:pt x="31" y="1387"/>
                    <a:pt x="105" y="1328"/>
                    <a:pt x="136" y="1302"/>
                  </a:cubicBezTo>
                  <a:cubicBezTo>
                    <a:pt x="166" y="1276"/>
                    <a:pt x="201" y="1294"/>
                    <a:pt x="236" y="1302"/>
                  </a:cubicBezTo>
                  <a:cubicBezTo>
                    <a:pt x="271" y="1309"/>
                    <a:pt x="311" y="1306"/>
                    <a:pt x="341" y="1287"/>
                  </a:cubicBezTo>
                  <a:cubicBezTo>
                    <a:pt x="372" y="1268"/>
                    <a:pt x="354" y="1320"/>
                    <a:pt x="332" y="1343"/>
                  </a:cubicBezTo>
                  <a:cubicBezTo>
                    <a:pt x="311" y="1365"/>
                    <a:pt x="328" y="1387"/>
                    <a:pt x="350" y="1413"/>
                  </a:cubicBezTo>
                  <a:cubicBezTo>
                    <a:pt x="372" y="1439"/>
                    <a:pt x="341" y="1465"/>
                    <a:pt x="372" y="1480"/>
                  </a:cubicBezTo>
                  <a:cubicBezTo>
                    <a:pt x="402" y="1495"/>
                    <a:pt x="363" y="1517"/>
                    <a:pt x="376" y="1535"/>
                  </a:cubicBezTo>
                  <a:cubicBezTo>
                    <a:pt x="389" y="1554"/>
                    <a:pt x="424" y="1565"/>
                    <a:pt x="442" y="1558"/>
                  </a:cubicBezTo>
                  <a:cubicBezTo>
                    <a:pt x="459" y="1550"/>
                    <a:pt x="490" y="1546"/>
                    <a:pt x="520" y="1572"/>
                  </a:cubicBezTo>
                  <a:cubicBezTo>
                    <a:pt x="551" y="1598"/>
                    <a:pt x="529" y="1613"/>
                    <a:pt x="503" y="1635"/>
                  </a:cubicBezTo>
                  <a:cubicBezTo>
                    <a:pt x="476" y="1658"/>
                    <a:pt x="481" y="1669"/>
                    <a:pt x="485" y="1698"/>
                  </a:cubicBezTo>
                  <a:cubicBezTo>
                    <a:pt x="490" y="1728"/>
                    <a:pt x="442" y="1780"/>
                    <a:pt x="437" y="1806"/>
                  </a:cubicBezTo>
                  <a:cubicBezTo>
                    <a:pt x="433" y="1832"/>
                    <a:pt x="507" y="1806"/>
                    <a:pt x="533" y="1821"/>
                  </a:cubicBezTo>
                  <a:cubicBezTo>
                    <a:pt x="559" y="1836"/>
                    <a:pt x="590" y="1839"/>
                    <a:pt x="621" y="1839"/>
                  </a:cubicBezTo>
                  <a:cubicBezTo>
                    <a:pt x="651" y="1839"/>
                    <a:pt x="647" y="1869"/>
                    <a:pt x="629" y="1895"/>
                  </a:cubicBezTo>
                  <a:cubicBezTo>
                    <a:pt x="612" y="1921"/>
                    <a:pt x="629" y="1928"/>
                    <a:pt x="660" y="1932"/>
                  </a:cubicBezTo>
                  <a:cubicBezTo>
                    <a:pt x="691" y="1936"/>
                    <a:pt x="691" y="1954"/>
                    <a:pt x="691" y="1976"/>
                  </a:cubicBezTo>
                  <a:cubicBezTo>
                    <a:pt x="691" y="1999"/>
                    <a:pt x="717" y="1999"/>
                    <a:pt x="730" y="1973"/>
                  </a:cubicBezTo>
                  <a:cubicBezTo>
                    <a:pt x="743" y="1947"/>
                    <a:pt x="756" y="1969"/>
                    <a:pt x="787" y="1991"/>
                  </a:cubicBezTo>
                  <a:cubicBezTo>
                    <a:pt x="817" y="2013"/>
                    <a:pt x="857" y="1958"/>
                    <a:pt x="896" y="1932"/>
                  </a:cubicBezTo>
                  <a:cubicBezTo>
                    <a:pt x="935" y="1906"/>
                    <a:pt x="957" y="1928"/>
                    <a:pt x="953" y="1939"/>
                  </a:cubicBezTo>
                  <a:cubicBezTo>
                    <a:pt x="948" y="1950"/>
                    <a:pt x="966" y="2006"/>
                    <a:pt x="988" y="2047"/>
                  </a:cubicBezTo>
                  <a:cubicBezTo>
                    <a:pt x="1009" y="2088"/>
                    <a:pt x="1018" y="2065"/>
                    <a:pt x="1044" y="2051"/>
                  </a:cubicBezTo>
                  <a:cubicBezTo>
                    <a:pt x="1071" y="2036"/>
                    <a:pt x="1088" y="2065"/>
                    <a:pt x="1123" y="2062"/>
                  </a:cubicBezTo>
                  <a:cubicBezTo>
                    <a:pt x="1158" y="2058"/>
                    <a:pt x="1132" y="2032"/>
                    <a:pt x="1114" y="1995"/>
                  </a:cubicBezTo>
                  <a:cubicBezTo>
                    <a:pt x="1097" y="1958"/>
                    <a:pt x="1119" y="1965"/>
                    <a:pt x="1123" y="1939"/>
                  </a:cubicBezTo>
                  <a:cubicBezTo>
                    <a:pt x="1127" y="1913"/>
                    <a:pt x="1079" y="1854"/>
                    <a:pt x="1071" y="1832"/>
                  </a:cubicBezTo>
                  <a:cubicBezTo>
                    <a:pt x="1062" y="1810"/>
                    <a:pt x="1053" y="1773"/>
                    <a:pt x="1075" y="1743"/>
                  </a:cubicBezTo>
                  <a:cubicBezTo>
                    <a:pt x="1097" y="1713"/>
                    <a:pt x="1114" y="1717"/>
                    <a:pt x="1123" y="1732"/>
                  </a:cubicBezTo>
                  <a:cubicBezTo>
                    <a:pt x="1132" y="1747"/>
                    <a:pt x="1132" y="1754"/>
                    <a:pt x="1145" y="1743"/>
                  </a:cubicBezTo>
                  <a:cubicBezTo>
                    <a:pt x="1158" y="1732"/>
                    <a:pt x="1167" y="1739"/>
                    <a:pt x="1206" y="1750"/>
                  </a:cubicBezTo>
                  <a:cubicBezTo>
                    <a:pt x="1245" y="1761"/>
                    <a:pt x="1228" y="1739"/>
                    <a:pt x="1267" y="1695"/>
                  </a:cubicBezTo>
                  <a:cubicBezTo>
                    <a:pt x="1306" y="1650"/>
                    <a:pt x="1324" y="1658"/>
                    <a:pt x="1350" y="1669"/>
                  </a:cubicBezTo>
                  <a:cubicBezTo>
                    <a:pt x="1376" y="1680"/>
                    <a:pt x="1403" y="1710"/>
                    <a:pt x="1433" y="1728"/>
                  </a:cubicBezTo>
                  <a:cubicBezTo>
                    <a:pt x="1464" y="1747"/>
                    <a:pt x="1494" y="1706"/>
                    <a:pt x="1512" y="1665"/>
                  </a:cubicBezTo>
                  <a:cubicBezTo>
                    <a:pt x="1529" y="1624"/>
                    <a:pt x="1547" y="1661"/>
                    <a:pt x="1560" y="1680"/>
                  </a:cubicBezTo>
                  <a:cubicBezTo>
                    <a:pt x="1573" y="1698"/>
                    <a:pt x="1595" y="1684"/>
                    <a:pt x="1603" y="1650"/>
                  </a:cubicBezTo>
                  <a:cubicBezTo>
                    <a:pt x="1612" y="1617"/>
                    <a:pt x="1656" y="1687"/>
                    <a:pt x="1686" y="1706"/>
                  </a:cubicBezTo>
                  <a:cubicBezTo>
                    <a:pt x="1717" y="1724"/>
                    <a:pt x="1708" y="1661"/>
                    <a:pt x="1721" y="1643"/>
                  </a:cubicBezTo>
                  <a:cubicBezTo>
                    <a:pt x="1735" y="1624"/>
                    <a:pt x="1769" y="1647"/>
                    <a:pt x="1783" y="1658"/>
                  </a:cubicBezTo>
                  <a:cubicBezTo>
                    <a:pt x="1796" y="1669"/>
                    <a:pt x="1822" y="1661"/>
                    <a:pt x="1839" y="1643"/>
                  </a:cubicBezTo>
                  <a:cubicBezTo>
                    <a:pt x="1857" y="1624"/>
                    <a:pt x="1879" y="1624"/>
                    <a:pt x="1909" y="1609"/>
                  </a:cubicBezTo>
                  <a:cubicBezTo>
                    <a:pt x="1940" y="1595"/>
                    <a:pt x="1918" y="1587"/>
                    <a:pt x="1918" y="1558"/>
                  </a:cubicBezTo>
                  <a:cubicBezTo>
                    <a:pt x="1918" y="1528"/>
                    <a:pt x="1940" y="1528"/>
                    <a:pt x="1975" y="1528"/>
                  </a:cubicBezTo>
                  <a:cubicBezTo>
                    <a:pt x="2010" y="1528"/>
                    <a:pt x="2010" y="1517"/>
                    <a:pt x="2036" y="1491"/>
                  </a:cubicBezTo>
                  <a:cubicBezTo>
                    <a:pt x="2062" y="1465"/>
                    <a:pt x="2067" y="1509"/>
                    <a:pt x="2093" y="1528"/>
                  </a:cubicBezTo>
                  <a:cubicBezTo>
                    <a:pt x="2093" y="1528"/>
                    <a:pt x="2094" y="1529"/>
                    <a:pt x="2094" y="1529"/>
                  </a:cubicBezTo>
                  <a:cubicBezTo>
                    <a:pt x="2116" y="1504"/>
                    <a:pt x="2145" y="1483"/>
                    <a:pt x="2154" y="1463"/>
                  </a:cubicBezTo>
                  <a:cubicBezTo>
                    <a:pt x="2168" y="1435"/>
                    <a:pt x="2213" y="1464"/>
                    <a:pt x="2240" y="1453"/>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20" name="Freeform 16">
              <a:extLst>
                <a:ext uri="{FF2B5EF4-FFF2-40B4-BE49-F238E27FC236}">
                  <a16:creationId xmlns:a16="http://schemas.microsoft.com/office/drawing/2014/main" id="{6875117F-45BC-4CD1-B844-820495C9DDD0}"/>
                </a:ext>
              </a:extLst>
            </p:cNvPr>
            <p:cNvSpPr>
              <a:spLocks/>
            </p:cNvSpPr>
            <p:nvPr/>
          </p:nvSpPr>
          <p:spPr bwMode="auto">
            <a:xfrm>
              <a:off x="9121256" y="4638177"/>
              <a:ext cx="844455" cy="532866"/>
            </a:xfrm>
            <a:custGeom>
              <a:avLst/>
              <a:gdLst>
                <a:gd name="T0" fmla="*/ 1938 w 1978"/>
                <a:gd name="T1" fmla="*/ 430 h 1298"/>
                <a:gd name="T2" fmla="*/ 1896 w 1978"/>
                <a:gd name="T3" fmla="*/ 398 h 1298"/>
                <a:gd name="T4" fmla="*/ 1794 w 1978"/>
                <a:gd name="T5" fmla="*/ 345 h 1298"/>
                <a:gd name="T6" fmla="*/ 1719 w 1978"/>
                <a:gd name="T7" fmla="*/ 267 h 1298"/>
                <a:gd name="T8" fmla="*/ 1715 w 1978"/>
                <a:gd name="T9" fmla="*/ 117 h 1298"/>
                <a:gd name="T10" fmla="*/ 1676 w 1978"/>
                <a:gd name="T11" fmla="*/ 12 h 1298"/>
                <a:gd name="T12" fmla="*/ 1578 w 1978"/>
                <a:gd name="T13" fmla="*/ 37 h 1298"/>
                <a:gd name="T14" fmla="*/ 1489 w 1978"/>
                <a:gd name="T15" fmla="*/ 114 h 1298"/>
                <a:gd name="T16" fmla="*/ 1365 w 1978"/>
                <a:gd name="T17" fmla="*/ 120 h 1298"/>
                <a:gd name="T18" fmla="*/ 1261 w 1978"/>
                <a:gd name="T19" fmla="*/ 120 h 1298"/>
                <a:gd name="T20" fmla="*/ 1200 w 1978"/>
                <a:gd name="T21" fmla="*/ 197 h 1298"/>
                <a:gd name="T22" fmla="*/ 1135 w 1978"/>
                <a:gd name="T23" fmla="*/ 264 h 1298"/>
                <a:gd name="T24" fmla="*/ 1012 w 1978"/>
                <a:gd name="T25" fmla="*/ 290 h 1298"/>
                <a:gd name="T26" fmla="*/ 907 w 1978"/>
                <a:gd name="T27" fmla="*/ 360 h 1298"/>
                <a:gd name="T28" fmla="*/ 798 w 1978"/>
                <a:gd name="T29" fmla="*/ 349 h 1298"/>
                <a:gd name="T30" fmla="*/ 685 w 1978"/>
                <a:gd name="T31" fmla="*/ 301 h 1298"/>
                <a:gd name="T32" fmla="*/ 523 w 1978"/>
                <a:gd name="T33" fmla="*/ 412 h 1298"/>
                <a:gd name="T34" fmla="*/ 379 w 1978"/>
                <a:gd name="T35" fmla="*/ 516 h 1298"/>
                <a:gd name="T36" fmla="*/ 195 w 1978"/>
                <a:gd name="T37" fmla="*/ 445 h 1298"/>
                <a:gd name="T38" fmla="*/ 69 w 1978"/>
                <a:gd name="T39" fmla="*/ 527 h 1298"/>
                <a:gd name="T40" fmla="*/ 9 w 1978"/>
                <a:gd name="T41" fmla="*/ 567 h 1298"/>
                <a:gd name="T42" fmla="*/ 81 w 1978"/>
                <a:gd name="T43" fmla="*/ 580 h 1298"/>
                <a:gd name="T44" fmla="*/ 186 w 1978"/>
                <a:gd name="T45" fmla="*/ 645 h 1298"/>
                <a:gd name="T46" fmla="*/ 305 w 1978"/>
                <a:gd name="T47" fmla="*/ 658 h 1298"/>
                <a:gd name="T48" fmla="*/ 418 w 1978"/>
                <a:gd name="T49" fmla="*/ 675 h 1298"/>
                <a:gd name="T50" fmla="*/ 430 w 1978"/>
                <a:gd name="T51" fmla="*/ 815 h 1298"/>
                <a:gd name="T52" fmla="*/ 284 w 1978"/>
                <a:gd name="T53" fmla="*/ 891 h 1298"/>
                <a:gd name="T54" fmla="*/ 427 w 1978"/>
                <a:gd name="T55" fmla="*/ 931 h 1298"/>
                <a:gd name="T56" fmla="*/ 545 w 1978"/>
                <a:gd name="T57" fmla="*/ 957 h 1298"/>
                <a:gd name="T58" fmla="*/ 593 w 1978"/>
                <a:gd name="T59" fmla="*/ 1038 h 1298"/>
                <a:gd name="T60" fmla="*/ 623 w 1978"/>
                <a:gd name="T61" fmla="*/ 1153 h 1298"/>
                <a:gd name="T62" fmla="*/ 720 w 1978"/>
                <a:gd name="T63" fmla="*/ 1220 h 1298"/>
                <a:gd name="T64" fmla="*/ 929 w 1978"/>
                <a:gd name="T65" fmla="*/ 1253 h 1298"/>
                <a:gd name="T66" fmla="*/ 1065 w 1978"/>
                <a:gd name="T67" fmla="*/ 1264 h 1298"/>
                <a:gd name="T68" fmla="*/ 1161 w 1978"/>
                <a:gd name="T69" fmla="*/ 1220 h 1298"/>
                <a:gd name="T70" fmla="*/ 1296 w 1978"/>
                <a:gd name="T71" fmla="*/ 1294 h 1298"/>
                <a:gd name="T72" fmla="*/ 1423 w 1978"/>
                <a:gd name="T73" fmla="*/ 1249 h 1298"/>
                <a:gd name="T74" fmla="*/ 1447 w 1978"/>
                <a:gd name="T75" fmla="*/ 1231 h 1298"/>
                <a:gd name="T76" fmla="*/ 1501 w 1978"/>
                <a:gd name="T77" fmla="*/ 1164 h 1298"/>
                <a:gd name="T78" fmla="*/ 1608 w 1978"/>
                <a:gd name="T79" fmla="*/ 1079 h 1298"/>
                <a:gd name="T80" fmla="*/ 1685 w 1978"/>
                <a:gd name="T81" fmla="*/ 1020 h 1298"/>
                <a:gd name="T82" fmla="*/ 1801 w 1978"/>
                <a:gd name="T83" fmla="*/ 910 h 1298"/>
                <a:gd name="T84" fmla="*/ 1862 w 1978"/>
                <a:gd name="T85" fmla="*/ 681 h 1298"/>
                <a:gd name="T86" fmla="*/ 1954 w 1978"/>
                <a:gd name="T87" fmla="*/ 523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8" h="1298">
                  <a:moveTo>
                    <a:pt x="1967" y="480"/>
                  </a:moveTo>
                  <a:cubicBezTo>
                    <a:pt x="1956" y="456"/>
                    <a:pt x="1930" y="460"/>
                    <a:pt x="1938" y="430"/>
                  </a:cubicBezTo>
                  <a:cubicBezTo>
                    <a:pt x="1943" y="415"/>
                    <a:pt x="1938" y="406"/>
                    <a:pt x="1939" y="400"/>
                  </a:cubicBezTo>
                  <a:cubicBezTo>
                    <a:pt x="1913" y="391"/>
                    <a:pt x="1915" y="402"/>
                    <a:pt x="1896" y="398"/>
                  </a:cubicBezTo>
                  <a:cubicBezTo>
                    <a:pt x="1869" y="392"/>
                    <a:pt x="1879" y="401"/>
                    <a:pt x="1840" y="431"/>
                  </a:cubicBezTo>
                  <a:cubicBezTo>
                    <a:pt x="1801" y="462"/>
                    <a:pt x="1804" y="376"/>
                    <a:pt x="1794" y="345"/>
                  </a:cubicBezTo>
                  <a:cubicBezTo>
                    <a:pt x="1784" y="315"/>
                    <a:pt x="1752" y="331"/>
                    <a:pt x="1706" y="331"/>
                  </a:cubicBezTo>
                  <a:cubicBezTo>
                    <a:pt x="1660" y="331"/>
                    <a:pt x="1660" y="312"/>
                    <a:pt x="1719" y="267"/>
                  </a:cubicBezTo>
                  <a:cubicBezTo>
                    <a:pt x="1778" y="223"/>
                    <a:pt x="1755" y="178"/>
                    <a:pt x="1758" y="145"/>
                  </a:cubicBezTo>
                  <a:cubicBezTo>
                    <a:pt x="1761" y="112"/>
                    <a:pt x="1748" y="117"/>
                    <a:pt x="1715" y="117"/>
                  </a:cubicBezTo>
                  <a:cubicBezTo>
                    <a:pt x="1683" y="117"/>
                    <a:pt x="1702" y="81"/>
                    <a:pt x="1719" y="50"/>
                  </a:cubicBezTo>
                  <a:cubicBezTo>
                    <a:pt x="1735" y="20"/>
                    <a:pt x="1709" y="23"/>
                    <a:pt x="1676" y="12"/>
                  </a:cubicBezTo>
                  <a:cubicBezTo>
                    <a:pt x="1643" y="0"/>
                    <a:pt x="1640" y="23"/>
                    <a:pt x="1627" y="34"/>
                  </a:cubicBezTo>
                  <a:cubicBezTo>
                    <a:pt x="1614" y="45"/>
                    <a:pt x="1604" y="42"/>
                    <a:pt x="1578" y="37"/>
                  </a:cubicBezTo>
                  <a:cubicBezTo>
                    <a:pt x="1552" y="31"/>
                    <a:pt x="1542" y="34"/>
                    <a:pt x="1535" y="62"/>
                  </a:cubicBezTo>
                  <a:cubicBezTo>
                    <a:pt x="1529" y="89"/>
                    <a:pt x="1525" y="75"/>
                    <a:pt x="1489" y="114"/>
                  </a:cubicBezTo>
                  <a:cubicBezTo>
                    <a:pt x="1404" y="128"/>
                    <a:pt x="1453" y="117"/>
                    <a:pt x="1424" y="70"/>
                  </a:cubicBezTo>
                  <a:cubicBezTo>
                    <a:pt x="1394" y="23"/>
                    <a:pt x="1368" y="92"/>
                    <a:pt x="1365" y="120"/>
                  </a:cubicBezTo>
                  <a:cubicBezTo>
                    <a:pt x="1362" y="148"/>
                    <a:pt x="1329" y="162"/>
                    <a:pt x="1316" y="137"/>
                  </a:cubicBezTo>
                  <a:cubicBezTo>
                    <a:pt x="1309" y="124"/>
                    <a:pt x="1285" y="121"/>
                    <a:pt x="1261" y="120"/>
                  </a:cubicBezTo>
                  <a:cubicBezTo>
                    <a:pt x="1265" y="134"/>
                    <a:pt x="1264" y="150"/>
                    <a:pt x="1252" y="167"/>
                  </a:cubicBezTo>
                  <a:cubicBezTo>
                    <a:pt x="1231" y="201"/>
                    <a:pt x="1218" y="212"/>
                    <a:pt x="1200" y="197"/>
                  </a:cubicBezTo>
                  <a:cubicBezTo>
                    <a:pt x="1183" y="182"/>
                    <a:pt x="1135" y="178"/>
                    <a:pt x="1135" y="208"/>
                  </a:cubicBezTo>
                  <a:cubicBezTo>
                    <a:pt x="1135" y="238"/>
                    <a:pt x="1178" y="264"/>
                    <a:pt x="1135" y="264"/>
                  </a:cubicBezTo>
                  <a:cubicBezTo>
                    <a:pt x="1091" y="264"/>
                    <a:pt x="1073" y="249"/>
                    <a:pt x="1065" y="275"/>
                  </a:cubicBezTo>
                  <a:cubicBezTo>
                    <a:pt x="1056" y="301"/>
                    <a:pt x="1043" y="308"/>
                    <a:pt x="1012" y="290"/>
                  </a:cubicBezTo>
                  <a:cubicBezTo>
                    <a:pt x="982" y="271"/>
                    <a:pt x="942" y="278"/>
                    <a:pt x="934" y="304"/>
                  </a:cubicBezTo>
                  <a:cubicBezTo>
                    <a:pt x="925" y="330"/>
                    <a:pt x="938" y="353"/>
                    <a:pt x="907" y="360"/>
                  </a:cubicBezTo>
                  <a:cubicBezTo>
                    <a:pt x="877" y="367"/>
                    <a:pt x="877" y="404"/>
                    <a:pt x="851" y="378"/>
                  </a:cubicBezTo>
                  <a:cubicBezTo>
                    <a:pt x="824" y="353"/>
                    <a:pt x="816" y="338"/>
                    <a:pt x="798" y="349"/>
                  </a:cubicBezTo>
                  <a:cubicBezTo>
                    <a:pt x="781" y="360"/>
                    <a:pt x="750" y="360"/>
                    <a:pt x="733" y="327"/>
                  </a:cubicBezTo>
                  <a:cubicBezTo>
                    <a:pt x="715" y="293"/>
                    <a:pt x="724" y="264"/>
                    <a:pt x="685" y="301"/>
                  </a:cubicBezTo>
                  <a:cubicBezTo>
                    <a:pt x="645" y="338"/>
                    <a:pt x="658" y="367"/>
                    <a:pt x="610" y="371"/>
                  </a:cubicBezTo>
                  <a:cubicBezTo>
                    <a:pt x="562" y="375"/>
                    <a:pt x="545" y="390"/>
                    <a:pt x="523" y="412"/>
                  </a:cubicBezTo>
                  <a:cubicBezTo>
                    <a:pt x="501" y="434"/>
                    <a:pt x="436" y="423"/>
                    <a:pt x="436" y="460"/>
                  </a:cubicBezTo>
                  <a:cubicBezTo>
                    <a:pt x="436" y="497"/>
                    <a:pt x="414" y="538"/>
                    <a:pt x="379" y="516"/>
                  </a:cubicBezTo>
                  <a:cubicBezTo>
                    <a:pt x="344" y="493"/>
                    <a:pt x="313" y="479"/>
                    <a:pt x="287" y="482"/>
                  </a:cubicBezTo>
                  <a:cubicBezTo>
                    <a:pt x="261" y="486"/>
                    <a:pt x="230" y="441"/>
                    <a:pt x="195" y="445"/>
                  </a:cubicBezTo>
                  <a:cubicBezTo>
                    <a:pt x="160" y="449"/>
                    <a:pt x="156" y="464"/>
                    <a:pt x="139" y="486"/>
                  </a:cubicBezTo>
                  <a:cubicBezTo>
                    <a:pt x="121" y="508"/>
                    <a:pt x="112" y="527"/>
                    <a:pt x="69" y="527"/>
                  </a:cubicBezTo>
                  <a:cubicBezTo>
                    <a:pt x="49" y="527"/>
                    <a:pt x="30" y="523"/>
                    <a:pt x="18" y="516"/>
                  </a:cubicBezTo>
                  <a:cubicBezTo>
                    <a:pt x="7" y="530"/>
                    <a:pt x="0" y="548"/>
                    <a:pt x="9" y="567"/>
                  </a:cubicBezTo>
                  <a:cubicBezTo>
                    <a:pt x="28" y="612"/>
                    <a:pt x="50" y="622"/>
                    <a:pt x="56" y="601"/>
                  </a:cubicBezTo>
                  <a:cubicBezTo>
                    <a:pt x="63" y="580"/>
                    <a:pt x="56" y="579"/>
                    <a:pt x="81" y="580"/>
                  </a:cubicBezTo>
                  <a:cubicBezTo>
                    <a:pt x="105" y="581"/>
                    <a:pt x="159" y="570"/>
                    <a:pt x="166" y="597"/>
                  </a:cubicBezTo>
                  <a:cubicBezTo>
                    <a:pt x="172" y="623"/>
                    <a:pt x="177" y="633"/>
                    <a:pt x="186" y="645"/>
                  </a:cubicBezTo>
                  <a:cubicBezTo>
                    <a:pt x="194" y="658"/>
                    <a:pt x="238" y="697"/>
                    <a:pt x="263" y="673"/>
                  </a:cubicBezTo>
                  <a:cubicBezTo>
                    <a:pt x="287" y="649"/>
                    <a:pt x="289" y="640"/>
                    <a:pt x="305" y="658"/>
                  </a:cubicBezTo>
                  <a:cubicBezTo>
                    <a:pt x="321" y="676"/>
                    <a:pt x="326" y="688"/>
                    <a:pt x="354" y="683"/>
                  </a:cubicBezTo>
                  <a:cubicBezTo>
                    <a:pt x="382" y="677"/>
                    <a:pt x="395" y="645"/>
                    <a:pt x="418" y="675"/>
                  </a:cubicBezTo>
                  <a:cubicBezTo>
                    <a:pt x="441" y="704"/>
                    <a:pt x="451" y="718"/>
                    <a:pt x="453" y="750"/>
                  </a:cubicBezTo>
                  <a:cubicBezTo>
                    <a:pt x="454" y="782"/>
                    <a:pt x="456" y="804"/>
                    <a:pt x="430" y="815"/>
                  </a:cubicBezTo>
                  <a:cubicBezTo>
                    <a:pt x="403" y="826"/>
                    <a:pt x="358" y="797"/>
                    <a:pt x="344" y="825"/>
                  </a:cubicBezTo>
                  <a:cubicBezTo>
                    <a:pt x="335" y="845"/>
                    <a:pt x="306" y="866"/>
                    <a:pt x="284" y="891"/>
                  </a:cubicBezTo>
                  <a:cubicBezTo>
                    <a:pt x="310" y="908"/>
                    <a:pt x="331" y="902"/>
                    <a:pt x="361" y="938"/>
                  </a:cubicBezTo>
                  <a:cubicBezTo>
                    <a:pt x="392" y="975"/>
                    <a:pt x="405" y="949"/>
                    <a:pt x="427" y="931"/>
                  </a:cubicBezTo>
                  <a:cubicBezTo>
                    <a:pt x="449" y="912"/>
                    <a:pt x="466" y="938"/>
                    <a:pt x="488" y="957"/>
                  </a:cubicBezTo>
                  <a:cubicBezTo>
                    <a:pt x="510" y="975"/>
                    <a:pt x="527" y="975"/>
                    <a:pt x="545" y="957"/>
                  </a:cubicBezTo>
                  <a:cubicBezTo>
                    <a:pt x="562" y="938"/>
                    <a:pt x="593" y="953"/>
                    <a:pt x="619" y="964"/>
                  </a:cubicBezTo>
                  <a:cubicBezTo>
                    <a:pt x="645" y="975"/>
                    <a:pt x="619" y="1016"/>
                    <a:pt x="593" y="1038"/>
                  </a:cubicBezTo>
                  <a:cubicBezTo>
                    <a:pt x="567" y="1060"/>
                    <a:pt x="571" y="1075"/>
                    <a:pt x="588" y="1090"/>
                  </a:cubicBezTo>
                  <a:cubicBezTo>
                    <a:pt x="606" y="1105"/>
                    <a:pt x="610" y="1135"/>
                    <a:pt x="623" y="1153"/>
                  </a:cubicBezTo>
                  <a:cubicBezTo>
                    <a:pt x="637" y="1172"/>
                    <a:pt x="632" y="1190"/>
                    <a:pt x="654" y="1186"/>
                  </a:cubicBezTo>
                  <a:cubicBezTo>
                    <a:pt x="676" y="1183"/>
                    <a:pt x="698" y="1194"/>
                    <a:pt x="720" y="1220"/>
                  </a:cubicBezTo>
                  <a:cubicBezTo>
                    <a:pt x="741" y="1246"/>
                    <a:pt x="811" y="1257"/>
                    <a:pt x="842" y="1275"/>
                  </a:cubicBezTo>
                  <a:cubicBezTo>
                    <a:pt x="872" y="1294"/>
                    <a:pt x="907" y="1246"/>
                    <a:pt x="929" y="1253"/>
                  </a:cubicBezTo>
                  <a:cubicBezTo>
                    <a:pt x="939" y="1256"/>
                    <a:pt x="958" y="1273"/>
                    <a:pt x="976" y="1290"/>
                  </a:cubicBezTo>
                  <a:cubicBezTo>
                    <a:pt x="996" y="1262"/>
                    <a:pt x="1013" y="1264"/>
                    <a:pt x="1065" y="1264"/>
                  </a:cubicBezTo>
                  <a:cubicBezTo>
                    <a:pt x="1126" y="1264"/>
                    <a:pt x="1139" y="1275"/>
                    <a:pt x="1126" y="1238"/>
                  </a:cubicBezTo>
                  <a:cubicBezTo>
                    <a:pt x="1113" y="1201"/>
                    <a:pt x="1121" y="1168"/>
                    <a:pt x="1161" y="1220"/>
                  </a:cubicBezTo>
                  <a:cubicBezTo>
                    <a:pt x="1200" y="1272"/>
                    <a:pt x="1148" y="1249"/>
                    <a:pt x="1213" y="1253"/>
                  </a:cubicBezTo>
                  <a:cubicBezTo>
                    <a:pt x="1279" y="1257"/>
                    <a:pt x="1231" y="1290"/>
                    <a:pt x="1296" y="1294"/>
                  </a:cubicBezTo>
                  <a:cubicBezTo>
                    <a:pt x="1362" y="1298"/>
                    <a:pt x="1392" y="1279"/>
                    <a:pt x="1392" y="1264"/>
                  </a:cubicBezTo>
                  <a:cubicBezTo>
                    <a:pt x="1392" y="1249"/>
                    <a:pt x="1418" y="1216"/>
                    <a:pt x="1423" y="1249"/>
                  </a:cubicBezTo>
                  <a:cubicBezTo>
                    <a:pt x="1423" y="1253"/>
                    <a:pt x="1424" y="1256"/>
                    <a:pt x="1424" y="1259"/>
                  </a:cubicBezTo>
                  <a:cubicBezTo>
                    <a:pt x="1430" y="1247"/>
                    <a:pt x="1437" y="1235"/>
                    <a:pt x="1447" y="1231"/>
                  </a:cubicBezTo>
                  <a:cubicBezTo>
                    <a:pt x="1469" y="1222"/>
                    <a:pt x="1486" y="1214"/>
                    <a:pt x="1486" y="1194"/>
                  </a:cubicBezTo>
                  <a:cubicBezTo>
                    <a:pt x="1486" y="1173"/>
                    <a:pt x="1471" y="1164"/>
                    <a:pt x="1501" y="1164"/>
                  </a:cubicBezTo>
                  <a:cubicBezTo>
                    <a:pt x="1532" y="1164"/>
                    <a:pt x="1591" y="1177"/>
                    <a:pt x="1591" y="1135"/>
                  </a:cubicBezTo>
                  <a:cubicBezTo>
                    <a:pt x="1591" y="1092"/>
                    <a:pt x="1576" y="1062"/>
                    <a:pt x="1608" y="1079"/>
                  </a:cubicBezTo>
                  <a:cubicBezTo>
                    <a:pt x="1641" y="1096"/>
                    <a:pt x="1663" y="1090"/>
                    <a:pt x="1674" y="1066"/>
                  </a:cubicBezTo>
                  <a:cubicBezTo>
                    <a:pt x="1685" y="1042"/>
                    <a:pt x="1700" y="1042"/>
                    <a:pt x="1685" y="1020"/>
                  </a:cubicBezTo>
                  <a:cubicBezTo>
                    <a:pt x="1670" y="997"/>
                    <a:pt x="1672" y="979"/>
                    <a:pt x="1694" y="971"/>
                  </a:cubicBezTo>
                  <a:cubicBezTo>
                    <a:pt x="1715" y="964"/>
                    <a:pt x="1777" y="940"/>
                    <a:pt x="1801" y="910"/>
                  </a:cubicBezTo>
                  <a:cubicBezTo>
                    <a:pt x="1825" y="881"/>
                    <a:pt x="1851" y="870"/>
                    <a:pt x="1840" y="836"/>
                  </a:cubicBezTo>
                  <a:cubicBezTo>
                    <a:pt x="1829" y="803"/>
                    <a:pt x="1807" y="732"/>
                    <a:pt x="1862" y="681"/>
                  </a:cubicBezTo>
                  <a:cubicBezTo>
                    <a:pt x="1916" y="629"/>
                    <a:pt x="1936" y="640"/>
                    <a:pt x="1938" y="599"/>
                  </a:cubicBezTo>
                  <a:cubicBezTo>
                    <a:pt x="1940" y="558"/>
                    <a:pt x="1932" y="536"/>
                    <a:pt x="1954" y="523"/>
                  </a:cubicBezTo>
                  <a:cubicBezTo>
                    <a:pt x="1975" y="510"/>
                    <a:pt x="1978" y="504"/>
                    <a:pt x="1967" y="480"/>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21" name="Freeform 17">
              <a:extLst>
                <a:ext uri="{FF2B5EF4-FFF2-40B4-BE49-F238E27FC236}">
                  <a16:creationId xmlns:a16="http://schemas.microsoft.com/office/drawing/2014/main" id="{8924AEDF-CC48-4E0E-A476-F80FF353A007}"/>
                </a:ext>
              </a:extLst>
            </p:cNvPr>
            <p:cNvSpPr>
              <a:spLocks/>
            </p:cNvSpPr>
            <p:nvPr/>
          </p:nvSpPr>
          <p:spPr bwMode="auto">
            <a:xfrm>
              <a:off x="9211601" y="3286064"/>
              <a:ext cx="543917" cy="817474"/>
            </a:xfrm>
            <a:custGeom>
              <a:avLst/>
              <a:gdLst>
                <a:gd name="T0" fmla="*/ 1149 w 1273"/>
                <a:gd name="T1" fmla="*/ 1405 h 1992"/>
                <a:gd name="T2" fmla="*/ 1053 w 1273"/>
                <a:gd name="T3" fmla="*/ 1201 h 1992"/>
                <a:gd name="T4" fmla="*/ 1105 w 1273"/>
                <a:gd name="T5" fmla="*/ 957 h 1992"/>
                <a:gd name="T6" fmla="*/ 1044 w 1273"/>
                <a:gd name="T7" fmla="*/ 727 h 1992"/>
                <a:gd name="T8" fmla="*/ 1088 w 1273"/>
                <a:gd name="T9" fmla="*/ 590 h 1992"/>
                <a:gd name="T10" fmla="*/ 1088 w 1273"/>
                <a:gd name="T11" fmla="*/ 486 h 1992"/>
                <a:gd name="T12" fmla="*/ 1094 w 1273"/>
                <a:gd name="T13" fmla="*/ 280 h 1992"/>
                <a:gd name="T14" fmla="*/ 1131 w 1273"/>
                <a:gd name="T15" fmla="*/ 132 h 1992"/>
                <a:gd name="T16" fmla="*/ 1098 w 1273"/>
                <a:gd name="T17" fmla="*/ 0 h 1992"/>
                <a:gd name="T18" fmla="*/ 996 w 1273"/>
                <a:gd name="T19" fmla="*/ 76 h 1992"/>
                <a:gd name="T20" fmla="*/ 900 w 1273"/>
                <a:gd name="T21" fmla="*/ 110 h 1992"/>
                <a:gd name="T22" fmla="*/ 834 w 1273"/>
                <a:gd name="T23" fmla="*/ 265 h 1992"/>
                <a:gd name="T24" fmla="*/ 699 w 1273"/>
                <a:gd name="T25" fmla="*/ 380 h 1992"/>
                <a:gd name="T26" fmla="*/ 629 w 1273"/>
                <a:gd name="T27" fmla="*/ 506 h 1992"/>
                <a:gd name="T28" fmla="*/ 476 w 1273"/>
                <a:gd name="T29" fmla="*/ 491 h 1992"/>
                <a:gd name="T30" fmla="*/ 377 w 1273"/>
                <a:gd name="T31" fmla="*/ 501 h 1992"/>
                <a:gd name="T32" fmla="*/ 314 w 1273"/>
                <a:gd name="T33" fmla="*/ 595 h 1992"/>
                <a:gd name="T34" fmla="*/ 327 w 1273"/>
                <a:gd name="T35" fmla="*/ 704 h 1992"/>
                <a:gd name="T36" fmla="*/ 500 w 1273"/>
                <a:gd name="T37" fmla="*/ 784 h 1992"/>
                <a:gd name="T38" fmla="*/ 664 w 1273"/>
                <a:gd name="T39" fmla="*/ 901 h 1992"/>
                <a:gd name="T40" fmla="*/ 642 w 1273"/>
                <a:gd name="T41" fmla="*/ 1038 h 1992"/>
                <a:gd name="T42" fmla="*/ 563 w 1273"/>
                <a:gd name="T43" fmla="*/ 1120 h 1992"/>
                <a:gd name="T44" fmla="*/ 509 w 1273"/>
                <a:gd name="T45" fmla="*/ 1127 h 1992"/>
                <a:gd name="T46" fmla="*/ 472 w 1273"/>
                <a:gd name="T47" fmla="*/ 1196 h 1992"/>
                <a:gd name="T48" fmla="*/ 356 w 1273"/>
                <a:gd name="T49" fmla="*/ 1225 h 1992"/>
                <a:gd name="T50" fmla="*/ 205 w 1273"/>
                <a:gd name="T51" fmla="*/ 1183 h 1992"/>
                <a:gd name="T52" fmla="*/ 175 w 1273"/>
                <a:gd name="T53" fmla="*/ 1277 h 1992"/>
                <a:gd name="T54" fmla="*/ 179 w 1273"/>
                <a:gd name="T55" fmla="*/ 1331 h 1992"/>
                <a:gd name="T56" fmla="*/ 212 w 1273"/>
                <a:gd name="T57" fmla="*/ 1416 h 1992"/>
                <a:gd name="T58" fmla="*/ 179 w 1273"/>
                <a:gd name="T59" fmla="*/ 1481 h 1992"/>
                <a:gd name="T60" fmla="*/ 201 w 1273"/>
                <a:gd name="T61" fmla="*/ 1540 h 1992"/>
                <a:gd name="T62" fmla="*/ 148 w 1273"/>
                <a:gd name="T63" fmla="*/ 1551 h 1992"/>
                <a:gd name="T64" fmla="*/ 76 w 1273"/>
                <a:gd name="T65" fmla="*/ 1564 h 1992"/>
                <a:gd name="T66" fmla="*/ 61 w 1273"/>
                <a:gd name="T67" fmla="*/ 1624 h 1992"/>
                <a:gd name="T68" fmla="*/ 61 w 1273"/>
                <a:gd name="T69" fmla="*/ 1698 h 1992"/>
                <a:gd name="T70" fmla="*/ 46 w 1273"/>
                <a:gd name="T71" fmla="*/ 1735 h 1992"/>
                <a:gd name="T72" fmla="*/ 214 w 1273"/>
                <a:gd name="T73" fmla="*/ 1789 h 1992"/>
                <a:gd name="T74" fmla="*/ 349 w 1273"/>
                <a:gd name="T75" fmla="*/ 1823 h 1992"/>
                <a:gd name="T76" fmla="*/ 438 w 1273"/>
                <a:gd name="T77" fmla="*/ 1834 h 1992"/>
                <a:gd name="T78" fmla="*/ 536 w 1273"/>
                <a:gd name="T79" fmla="*/ 1890 h 1992"/>
                <a:gd name="T80" fmla="*/ 677 w 1273"/>
                <a:gd name="T81" fmla="*/ 1876 h 1992"/>
                <a:gd name="T82" fmla="*/ 805 w 1273"/>
                <a:gd name="T83" fmla="*/ 1929 h 1992"/>
                <a:gd name="T84" fmla="*/ 939 w 1273"/>
                <a:gd name="T85" fmla="*/ 1959 h 1992"/>
                <a:gd name="T86" fmla="*/ 970 w 1273"/>
                <a:gd name="T87" fmla="*/ 1909 h 1992"/>
                <a:gd name="T88" fmla="*/ 930 w 1273"/>
                <a:gd name="T89" fmla="*/ 1816 h 1992"/>
                <a:gd name="T90" fmla="*/ 1059 w 1273"/>
                <a:gd name="T91" fmla="*/ 1752 h 1992"/>
                <a:gd name="T92" fmla="*/ 974 w 1273"/>
                <a:gd name="T93" fmla="*/ 1679 h 1992"/>
                <a:gd name="T94" fmla="*/ 913 w 1273"/>
                <a:gd name="T95" fmla="*/ 1626 h 1992"/>
                <a:gd name="T96" fmla="*/ 1048 w 1273"/>
                <a:gd name="T97" fmla="*/ 1603 h 1992"/>
                <a:gd name="T98" fmla="*/ 1168 w 1273"/>
                <a:gd name="T99" fmla="*/ 1607 h 1992"/>
                <a:gd name="T100" fmla="*/ 1256 w 1273"/>
                <a:gd name="T101" fmla="*/ 1527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3" h="1992">
                  <a:moveTo>
                    <a:pt x="1256" y="1527"/>
                  </a:moveTo>
                  <a:cubicBezTo>
                    <a:pt x="1238" y="1499"/>
                    <a:pt x="1164" y="1449"/>
                    <a:pt x="1149" y="1405"/>
                  </a:cubicBezTo>
                  <a:cubicBezTo>
                    <a:pt x="1133" y="1360"/>
                    <a:pt x="1118" y="1342"/>
                    <a:pt x="1092" y="1314"/>
                  </a:cubicBezTo>
                  <a:cubicBezTo>
                    <a:pt x="1066" y="1286"/>
                    <a:pt x="1055" y="1257"/>
                    <a:pt x="1053" y="1201"/>
                  </a:cubicBezTo>
                  <a:cubicBezTo>
                    <a:pt x="1050" y="1146"/>
                    <a:pt x="1066" y="1110"/>
                    <a:pt x="1081" y="1075"/>
                  </a:cubicBezTo>
                  <a:cubicBezTo>
                    <a:pt x="1096" y="1040"/>
                    <a:pt x="1131" y="1016"/>
                    <a:pt x="1105" y="957"/>
                  </a:cubicBezTo>
                  <a:cubicBezTo>
                    <a:pt x="1079" y="897"/>
                    <a:pt x="1063" y="888"/>
                    <a:pt x="1063" y="853"/>
                  </a:cubicBezTo>
                  <a:cubicBezTo>
                    <a:pt x="1063" y="818"/>
                    <a:pt x="1070" y="753"/>
                    <a:pt x="1044" y="727"/>
                  </a:cubicBezTo>
                  <a:cubicBezTo>
                    <a:pt x="1018" y="701"/>
                    <a:pt x="1033" y="664"/>
                    <a:pt x="1048" y="638"/>
                  </a:cubicBezTo>
                  <a:cubicBezTo>
                    <a:pt x="1063" y="612"/>
                    <a:pt x="1107" y="617"/>
                    <a:pt x="1088" y="590"/>
                  </a:cubicBezTo>
                  <a:cubicBezTo>
                    <a:pt x="1068" y="562"/>
                    <a:pt x="1066" y="556"/>
                    <a:pt x="1085" y="540"/>
                  </a:cubicBezTo>
                  <a:cubicBezTo>
                    <a:pt x="1105" y="523"/>
                    <a:pt x="1103" y="504"/>
                    <a:pt x="1088" y="486"/>
                  </a:cubicBezTo>
                  <a:cubicBezTo>
                    <a:pt x="1072" y="467"/>
                    <a:pt x="989" y="395"/>
                    <a:pt x="1029" y="360"/>
                  </a:cubicBezTo>
                  <a:cubicBezTo>
                    <a:pt x="1068" y="325"/>
                    <a:pt x="1092" y="328"/>
                    <a:pt x="1094" y="280"/>
                  </a:cubicBezTo>
                  <a:cubicBezTo>
                    <a:pt x="1096" y="232"/>
                    <a:pt x="1101" y="236"/>
                    <a:pt x="1107" y="199"/>
                  </a:cubicBezTo>
                  <a:cubicBezTo>
                    <a:pt x="1114" y="161"/>
                    <a:pt x="1116" y="148"/>
                    <a:pt x="1131" y="132"/>
                  </a:cubicBezTo>
                  <a:cubicBezTo>
                    <a:pt x="1146" y="115"/>
                    <a:pt x="1155" y="84"/>
                    <a:pt x="1140" y="65"/>
                  </a:cubicBezTo>
                  <a:cubicBezTo>
                    <a:pt x="1128" y="51"/>
                    <a:pt x="1107" y="25"/>
                    <a:pt x="1098" y="0"/>
                  </a:cubicBezTo>
                  <a:cubicBezTo>
                    <a:pt x="1092" y="1"/>
                    <a:pt x="1085" y="8"/>
                    <a:pt x="1074" y="24"/>
                  </a:cubicBezTo>
                  <a:cubicBezTo>
                    <a:pt x="1039" y="80"/>
                    <a:pt x="1018" y="91"/>
                    <a:pt x="996" y="76"/>
                  </a:cubicBezTo>
                  <a:cubicBezTo>
                    <a:pt x="974" y="61"/>
                    <a:pt x="917" y="21"/>
                    <a:pt x="917" y="47"/>
                  </a:cubicBezTo>
                  <a:cubicBezTo>
                    <a:pt x="917" y="73"/>
                    <a:pt x="926" y="87"/>
                    <a:pt x="900" y="110"/>
                  </a:cubicBezTo>
                  <a:cubicBezTo>
                    <a:pt x="873" y="132"/>
                    <a:pt x="839" y="136"/>
                    <a:pt x="843" y="173"/>
                  </a:cubicBezTo>
                  <a:cubicBezTo>
                    <a:pt x="847" y="210"/>
                    <a:pt x="904" y="258"/>
                    <a:pt x="834" y="265"/>
                  </a:cubicBezTo>
                  <a:cubicBezTo>
                    <a:pt x="764" y="273"/>
                    <a:pt x="777" y="273"/>
                    <a:pt x="764" y="302"/>
                  </a:cubicBezTo>
                  <a:cubicBezTo>
                    <a:pt x="751" y="332"/>
                    <a:pt x="716" y="354"/>
                    <a:pt x="699" y="380"/>
                  </a:cubicBezTo>
                  <a:cubicBezTo>
                    <a:pt x="681" y="406"/>
                    <a:pt x="651" y="417"/>
                    <a:pt x="651" y="454"/>
                  </a:cubicBezTo>
                  <a:cubicBezTo>
                    <a:pt x="651" y="491"/>
                    <a:pt x="659" y="506"/>
                    <a:pt x="629" y="506"/>
                  </a:cubicBezTo>
                  <a:cubicBezTo>
                    <a:pt x="598" y="506"/>
                    <a:pt x="576" y="554"/>
                    <a:pt x="550" y="528"/>
                  </a:cubicBezTo>
                  <a:cubicBezTo>
                    <a:pt x="524" y="502"/>
                    <a:pt x="493" y="469"/>
                    <a:pt x="476" y="491"/>
                  </a:cubicBezTo>
                  <a:cubicBezTo>
                    <a:pt x="458" y="514"/>
                    <a:pt x="410" y="502"/>
                    <a:pt x="384" y="502"/>
                  </a:cubicBezTo>
                  <a:cubicBezTo>
                    <a:pt x="381" y="502"/>
                    <a:pt x="379" y="502"/>
                    <a:pt x="377" y="501"/>
                  </a:cubicBezTo>
                  <a:cubicBezTo>
                    <a:pt x="364" y="519"/>
                    <a:pt x="352" y="532"/>
                    <a:pt x="334" y="545"/>
                  </a:cubicBezTo>
                  <a:cubicBezTo>
                    <a:pt x="310" y="562"/>
                    <a:pt x="323" y="573"/>
                    <a:pt x="314" y="595"/>
                  </a:cubicBezTo>
                  <a:cubicBezTo>
                    <a:pt x="306" y="617"/>
                    <a:pt x="306" y="623"/>
                    <a:pt x="323" y="645"/>
                  </a:cubicBezTo>
                  <a:cubicBezTo>
                    <a:pt x="341" y="667"/>
                    <a:pt x="319" y="679"/>
                    <a:pt x="327" y="704"/>
                  </a:cubicBezTo>
                  <a:cubicBezTo>
                    <a:pt x="336" y="730"/>
                    <a:pt x="391" y="740"/>
                    <a:pt x="430" y="747"/>
                  </a:cubicBezTo>
                  <a:cubicBezTo>
                    <a:pt x="469" y="754"/>
                    <a:pt x="472" y="760"/>
                    <a:pt x="500" y="784"/>
                  </a:cubicBezTo>
                  <a:cubicBezTo>
                    <a:pt x="528" y="808"/>
                    <a:pt x="592" y="814"/>
                    <a:pt x="631" y="825"/>
                  </a:cubicBezTo>
                  <a:cubicBezTo>
                    <a:pt x="670" y="836"/>
                    <a:pt x="648" y="868"/>
                    <a:pt x="664" y="901"/>
                  </a:cubicBezTo>
                  <a:cubicBezTo>
                    <a:pt x="679" y="934"/>
                    <a:pt x="646" y="938"/>
                    <a:pt x="624" y="966"/>
                  </a:cubicBezTo>
                  <a:cubicBezTo>
                    <a:pt x="603" y="994"/>
                    <a:pt x="622" y="1016"/>
                    <a:pt x="642" y="1038"/>
                  </a:cubicBezTo>
                  <a:cubicBezTo>
                    <a:pt x="662" y="1060"/>
                    <a:pt x="668" y="1070"/>
                    <a:pt x="662" y="1095"/>
                  </a:cubicBezTo>
                  <a:cubicBezTo>
                    <a:pt x="655" y="1121"/>
                    <a:pt x="590" y="1123"/>
                    <a:pt x="563" y="1120"/>
                  </a:cubicBezTo>
                  <a:cubicBezTo>
                    <a:pt x="537" y="1116"/>
                    <a:pt x="544" y="1114"/>
                    <a:pt x="537" y="1127"/>
                  </a:cubicBezTo>
                  <a:cubicBezTo>
                    <a:pt x="531" y="1140"/>
                    <a:pt x="526" y="1138"/>
                    <a:pt x="509" y="1127"/>
                  </a:cubicBezTo>
                  <a:cubicBezTo>
                    <a:pt x="491" y="1116"/>
                    <a:pt x="489" y="1129"/>
                    <a:pt x="461" y="1136"/>
                  </a:cubicBezTo>
                  <a:cubicBezTo>
                    <a:pt x="432" y="1144"/>
                    <a:pt x="472" y="1162"/>
                    <a:pt x="472" y="1196"/>
                  </a:cubicBezTo>
                  <a:cubicBezTo>
                    <a:pt x="472" y="1229"/>
                    <a:pt x="445" y="1209"/>
                    <a:pt x="419" y="1209"/>
                  </a:cubicBezTo>
                  <a:cubicBezTo>
                    <a:pt x="393" y="1209"/>
                    <a:pt x="389" y="1222"/>
                    <a:pt x="356" y="1225"/>
                  </a:cubicBezTo>
                  <a:cubicBezTo>
                    <a:pt x="323" y="1229"/>
                    <a:pt x="297" y="1207"/>
                    <a:pt x="288" y="1188"/>
                  </a:cubicBezTo>
                  <a:cubicBezTo>
                    <a:pt x="279" y="1170"/>
                    <a:pt x="249" y="1179"/>
                    <a:pt x="205" y="1183"/>
                  </a:cubicBezTo>
                  <a:cubicBezTo>
                    <a:pt x="161" y="1186"/>
                    <a:pt x="172" y="1222"/>
                    <a:pt x="183" y="1238"/>
                  </a:cubicBezTo>
                  <a:cubicBezTo>
                    <a:pt x="194" y="1255"/>
                    <a:pt x="192" y="1270"/>
                    <a:pt x="175" y="1277"/>
                  </a:cubicBezTo>
                  <a:cubicBezTo>
                    <a:pt x="157" y="1285"/>
                    <a:pt x="144" y="1305"/>
                    <a:pt x="142" y="1320"/>
                  </a:cubicBezTo>
                  <a:cubicBezTo>
                    <a:pt x="140" y="1335"/>
                    <a:pt x="159" y="1335"/>
                    <a:pt x="179" y="1331"/>
                  </a:cubicBezTo>
                  <a:cubicBezTo>
                    <a:pt x="199" y="1327"/>
                    <a:pt x="207" y="1348"/>
                    <a:pt x="223" y="1362"/>
                  </a:cubicBezTo>
                  <a:cubicBezTo>
                    <a:pt x="238" y="1377"/>
                    <a:pt x="210" y="1394"/>
                    <a:pt x="212" y="1416"/>
                  </a:cubicBezTo>
                  <a:cubicBezTo>
                    <a:pt x="214" y="1438"/>
                    <a:pt x="199" y="1438"/>
                    <a:pt x="188" y="1455"/>
                  </a:cubicBezTo>
                  <a:cubicBezTo>
                    <a:pt x="177" y="1472"/>
                    <a:pt x="168" y="1474"/>
                    <a:pt x="179" y="1481"/>
                  </a:cubicBezTo>
                  <a:cubicBezTo>
                    <a:pt x="190" y="1488"/>
                    <a:pt x="199" y="1498"/>
                    <a:pt x="181" y="1514"/>
                  </a:cubicBezTo>
                  <a:cubicBezTo>
                    <a:pt x="164" y="1531"/>
                    <a:pt x="181" y="1525"/>
                    <a:pt x="201" y="1540"/>
                  </a:cubicBezTo>
                  <a:cubicBezTo>
                    <a:pt x="220" y="1555"/>
                    <a:pt x="214" y="1570"/>
                    <a:pt x="185" y="1572"/>
                  </a:cubicBezTo>
                  <a:cubicBezTo>
                    <a:pt x="157" y="1574"/>
                    <a:pt x="161" y="1562"/>
                    <a:pt x="148" y="1551"/>
                  </a:cubicBezTo>
                  <a:cubicBezTo>
                    <a:pt x="135" y="1540"/>
                    <a:pt x="129" y="1555"/>
                    <a:pt x="124" y="1568"/>
                  </a:cubicBezTo>
                  <a:cubicBezTo>
                    <a:pt x="120" y="1581"/>
                    <a:pt x="92" y="1568"/>
                    <a:pt x="76" y="1564"/>
                  </a:cubicBezTo>
                  <a:cubicBezTo>
                    <a:pt x="61" y="1561"/>
                    <a:pt x="48" y="1579"/>
                    <a:pt x="24" y="1592"/>
                  </a:cubicBezTo>
                  <a:cubicBezTo>
                    <a:pt x="0" y="1605"/>
                    <a:pt x="37" y="1616"/>
                    <a:pt x="61" y="1624"/>
                  </a:cubicBezTo>
                  <a:cubicBezTo>
                    <a:pt x="85" y="1631"/>
                    <a:pt x="83" y="1638"/>
                    <a:pt x="68" y="1655"/>
                  </a:cubicBezTo>
                  <a:cubicBezTo>
                    <a:pt x="52" y="1672"/>
                    <a:pt x="83" y="1685"/>
                    <a:pt x="61" y="1698"/>
                  </a:cubicBezTo>
                  <a:cubicBezTo>
                    <a:pt x="49" y="1705"/>
                    <a:pt x="34" y="1721"/>
                    <a:pt x="24" y="1734"/>
                  </a:cubicBezTo>
                  <a:cubicBezTo>
                    <a:pt x="32" y="1734"/>
                    <a:pt x="39" y="1735"/>
                    <a:pt x="46" y="1735"/>
                  </a:cubicBezTo>
                  <a:cubicBezTo>
                    <a:pt x="78" y="1735"/>
                    <a:pt x="81" y="1768"/>
                    <a:pt x="109" y="1800"/>
                  </a:cubicBezTo>
                  <a:cubicBezTo>
                    <a:pt x="137" y="1831"/>
                    <a:pt x="179" y="1807"/>
                    <a:pt x="214" y="1789"/>
                  </a:cubicBezTo>
                  <a:cubicBezTo>
                    <a:pt x="249" y="1770"/>
                    <a:pt x="271" y="1778"/>
                    <a:pt x="313" y="1776"/>
                  </a:cubicBezTo>
                  <a:cubicBezTo>
                    <a:pt x="356" y="1773"/>
                    <a:pt x="333" y="1803"/>
                    <a:pt x="349" y="1823"/>
                  </a:cubicBezTo>
                  <a:cubicBezTo>
                    <a:pt x="366" y="1842"/>
                    <a:pt x="382" y="1831"/>
                    <a:pt x="402" y="1823"/>
                  </a:cubicBezTo>
                  <a:cubicBezTo>
                    <a:pt x="421" y="1815"/>
                    <a:pt x="428" y="1817"/>
                    <a:pt x="438" y="1834"/>
                  </a:cubicBezTo>
                  <a:cubicBezTo>
                    <a:pt x="448" y="1851"/>
                    <a:pt x="457" y="1851"/>
                    <a:pt x="474" y="1845"/>
                  </a:cubicBezTo>
                  <a:cubicBezTo>
                    <a:pt x="490" y="1840"/>
                    <a:pt x="510" y="1867"/>
                    <a:pt x="536" y="1890"/>
                  </a:cubicBezTo>
                  <a:cubicBezTo>
                    <a:pt x="562" y="1912"/>
                    <a:pt x="585" y="1895"/>
                    <a:pt x="611" y="1876"/>
                  </a:cubicBezTo>
                  <a:cubicBezTo>
                    <a:pt x="638" y="1856"/>
                    <a:pt x="654" y="1876"/>
                    <a:pt x="677" y="1876"/>
                  </a:cubicBezTo>
                  <a:cubicBezTo>
                    <a:pt x="700" y="1876"/>
                    <a:pt x="723" y="1895"/>
                    <a:pt x="739" y="1912"/>
                  </a:cubicBezTo>
                  <a:cubicBezTo>
                    <a:pt x="756" y="1929"/>
                    <a:pt x="769" y="1931"/>
                    <a:pt x="805" y="1929"/>
                  </a:cubicBezTo>
                  <a:cubicBezTo>
                    <a:pt x="841" y="1926"/>
                    <a:pt x="828" y="1937"/>
                    <a:pt x="857" y="1965"/>
                  </a:cubicBezTo>
                  <a:cubicBezTo>
                    <a:pt x="887" y="1992"/>
                    <a:pt x="903" y="1976"/>
                    <a:pt x="939" y="1959"/>
                  </a:cubicBezTo>
                  <a:cubicBezTo>
                    <a:pt x="947" y="1955"/>
                    <a:pt x="955" y="1954"/>
                    <a:pt x="963" y="1952"/>
                  </a:cubicBezTo>
                  <a:cubicBezTo>
                    <a:pt x="968" y="1936"/>
                    <a:pt x="973" y="1918"/>
                    <a:pt x="970" y="1909"/>
                  </a:cubicBezTo>
                  <a:cubicBezTo>
                    <a:pt x="963" y="1891"/>
                    <a:pt x="948" y="1874"/>
                    <a:pt x="928" y="1859"/>
                  </a:cubicBezTo>
                  <a:cubicBezTo>
                    <a:pt x="908" y="1844"/>
                    <a:pt x="915" y="1837"/>
                    <a:pt x="930" y="1816"/>
                  </a:cubicBezTo>
                  <a:cubicBezTo>
                    <a:pt x="946" y="1796"/>
                    <a:pt x="943" y="1768"/>
                    <a:pt x="978" y="1770"/>
                  </a:cubicBezTo>
                  <a:cubicBezTo>
                    <a:pt x="1013" y="1772"/>
                    <a:pt x="1057" y="1774"/>
                    <a:pt x="1059" y="1752"/>
                  </a:cubicBezTo>
                  <a:cubicBezTo>
                    <a:pt x="1061" y="1729"/>
                    <a:pt x="1074" y="1696"/>
                    <a:pt x="1044" y="1694"/>
                  </a:cubicBezTo>
                  <a:cubicBezTo>
                    <a:pt x="1013" y="1692"/>
                    <a:pt x="972" y="1698"/>
                    <a:pt x="974" y="1679"/>
                  </a:cubicBezTo>
                  <a:cubicBezTo>
                    <a:pt x="976" y="1661"/>
                    <a:pt x="978" y="1644"/>
                    <a:pt x="952" y="1644"/>
                  </a:cubicBezTo>
                  <a:cubicBezTo>
                    <a:pt x="926" y="1644"/>
                    <a:pt x="913" y="1637"/>
                    <a:pt x="913" y="1626"/>
                  </a:cubicBezTo>
                  <a:cubicBezTo>
                    <a:pt x="913" y="1614"/>
                    <a:pt x="904" y="1592"/>
                    <a:pt x="965" y="1600"/>
                  </a:cubicBezTo>
                  <a:cubicBezTo>
                    <a:pt x="1026" y="1607"/>
                    <a:pt x="1042" y="1587"/>
                    <a:pt x="1048" y="1603"/>
                  </a:cubicBezTo>
                  <a:cubicBezTo>
                    <a:pt x="1055" y="1620"/>
                    <a:pt x="1059" y="1620"/>
                    <a:pt x="1092" y="1620"/>
                  </a:cubicBezTo>
                  <a:cubicBezTo>
                    <a:pt x="1125" y="1620"/>
                    <a:pt x="1127" y="1588"/>
                    <a:pt x="1168" y="1607"/>
                  </a:cubicBezTo>
                  <a:cubicBezTo>
                    <a:pt x="1210" y="1626"/>
                    <a:pt x="1210" y="1614"/>
                    <a:pt x="1232" y="1592"/>
                  </a:cubicBezTo>
                  <a:cubicBezTo>
                    <a:pt x="1254" y="1570"/>
                    <a:pt x="1273" y="1555"/>
                    <a:pt x="1256" y="1527"/>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22" name="Freeform 18">
              <a:extLst>
                <a:ext uri="{FF2B5EF4-FFF2-40B4-BE49-F238E27FC236}">
                  <a16:creationId xmlns:a16="http://schemas.microsoft.com/office/drawing/2014/main" id="{32A25F25-6A80-410A-88C1-E51AD12E0D78}"/>
                </a:ext>
              </a:extLst>
            </p:cNvPr>
            <p:cNvSpPr>
              <a:spLocks/>
            </p:cNvSpPr>
            <p:nvPr/>
          </p:nvSpPr>
          <p:spPr bwMode="auto">
            <a:xfrm>
              <a:off x="9019848" y="4370415"/>
              <a:ext cx="645325" cy="488534"/>
            </a:xfrm>
            <a:custGeom>
              <a:avLst/>
              <a:gdLst>
                <a:gd name="T0" fmla="*/ 1227 w 1511"/>
                <a:gd name="T1" fmla="*/ 158 h 1190"/>
                <a:gd name="T2" fmla="*/ 1173 w 1511"/>
                <a:gd name="T3" fmla="*/ 104 h 1190"/>
                <a:gd name="T4" fmla="*/ 1123 w 1511"/>
                <a:gd name="T5" fmla="*/ 32 h 1190"/>
                <a:gd name="T6" fmla="*/ 1024 w 1511"/>
                <a:gd name="T7" fmla="*/ 35 h 1190"/>
                <a:gd name="T8" fmla="*/ 943 w 1511"/>
                <a:gd name="T9" fmla="*/ 43 h 1190"/>
                <a:gd name="T10" fmla="*/ 880 w 1511"/>
                <a:gd name="T11" fmla="*/ 89 h 1190"/>
                <a:gd name="T12" fmla="*/ 756 w 1511"/>
                <a:gd name="T13" fmla="*/ 180 h 1190"/>
                <a:gd name="T14" fmla="*/ 592 w 1511"/>
                <a:gd name="T15" fmla="*/ 139 h 1190"/>
                <a:gd name="T16" fmla="*/ 500 w 1511"/>
                <a:gd name="T17" fmla="*/ 191 h 1190"/>
                <a:gd name="T18" fmla="*/ 620 w 1511"/>
                <a:gd name="T19" fmla="*/ 287 h 1190"/>
                <a:gd name="T20" fmla="*/ 675 w 1511"/>
                <a:gd name="T21" fmla="*/ 361 h 1190"/>
                <a:gd name="T22" fmla="*/ 572 w 1511"/>
                <a:gd name="T23" fmla="*/ 389 h 1190"/>
                <a:gd name="T24" fmla="*/ 469 w 1511"/>
                <a:gd name="T25" fmla="*/ 393 h 1190"/>
                <a:gd name="T26" fmla="*/ 419 w 1511"/>
                <a:gd name="T27" fmla="*/ 398 h 1190"/>
                <a:gd name="T28" fmla="*/ 293 w 1511"/>
                <a:gd name="T29" fmla="*/ 504 h 1190"/>
                <a:gd name="T30" fmla="*/ 144 w 1511"/>
                <a:gd name="T31" fmla="*/ 523 h 1190"/>
                <a:gd name="T32" fmla="*/ 35 w 1511"/>
                <a:gd name="T33" fmla="*/ 549 h 1190"/>
                <a:gd name="T34" fmla="*/ 30 w 1511"/>
                <a:gd name="T35" fmla="*/ 630 h 1190"/>
                <a:gd name="T36" fmla="*/ 113 w 1511"/>
                <a:gd name="T37" fmla="*/ 704 h 1190"/>
                <a:gd name="T38" fmla="*/ 210 w 1511"/>
                <a:gd name="T39" fmla="*/ 678 h 1190"/>
                <a:gd name="T40" fmla="*/ 258 w 1511"/>
                <a:gd name="T41" fmla="*/ 790 h 1190"/>
                <a:gd name="T42" fmla="*/ 201 w 1511"/>
                <a:gd name="T43" fmla="*/ 953 h 1190"/>
                <a:gd name="T44" fmla="*/ 258 w 1511"/>
                <a:gd name="T45" fmla="*/ 1127 h 1190"/>
                <a:gd name="T46" fmla="*/ 376 w 1511"/>
                <a:gd name="T47" fmla="*/ 1138 h 1190"/>
                <a:gd name="T48" fmla="*/ 524 w 1511"/>
                <a:gd name="T49" fmla="*/ 1134 h 1190"/>
                <a:gd name="T50" fmla="*/ 673 w 1511"/>
                <a:gd name="T51" fmla="*/ 1112 h 1190"/>
                <a:gd name="T52" fmla="*/ 847 w 1511"/>
                <a:gd name="T53" fmla="*/ 1023 h 1190"/>
                <a:gd name="T54" fmla="*/ 970 w 1511"/>
                <a:gd name="T55" fmla="*/ 979 h 1190"/>
                <a:gd name="T56" fmla="*/ 1088 w 1511"/>
                <a:gd name="T57" fmla="*/ 1030 h 1190"/>
                <a:gd name="T58" fmla="*/ 1171 w 1511"/>
                <a:gd name="T59" fmla="*/ 956 h 1190"/>
                <a:gd name="T60" fmla="*/ 1302 w 1511"/>
                <a:gd name="T61" fmla="*/ 927 h 1190"/>
                <a:gd name="T62" fmla="*/ 1372 w 1511"/>
                <a:gd name="T63" fmla="*/ 860 h 1190"/>
                <a:gd name="T64" fmla="*/ 1489 w 1511"/>
                <a:gd name="T65" fmla="*/ 819 h 1190"/>
                <a:gd name="T66" fmla="*/ 1468 w 1511"/>
                <a:gd name="T67" fmla="*/ 671 h 1190"/>
                <a:gd name="T68" fmla="*/ 1472 w 1511"/>
                <a:gd name="T69" fmla="*/ 593 h 1190"/>
                <a:gd name="T70" fmla="*/ 1393 w 1511"/>
                <a:gd name="T71" fmla="*/ 512 h 1190"/>
                <a:gd name="T72" fmla="*/ 1341 w 1511"/>
                <a:gd name="T73" fmla="*/ 486 h 1190"/>
                <a:gd name="T74" fmla="*/ 1437 w 1511"/>
                <a:gd name="T75" fmla="*/ 345 h 1190"/>
                <a:gd name="T76" fmla="*/ 1402 w 1511"/>
                <a:gd name="T77" fmla="*/ 200 h 1190"/>
                <a:gd name="T78" fmla="*/ 1352 w 1511"/>
                <a:gd name="T79" fmla="*/ 222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1" h="1190">
                  <a:moveTo>
                    <a:pt x="1275" y="219"/>
                  </a:moveTo>
                  <a:cubicBezTo>
                    <a:pt x="1234" y="202"/>
                    <a:pt x="1240" y="182"/>
                    <a:pt x="1227" y="158"/>
                  </a:cubicBezTo>
                  <a:cubicBezTo>
                    <a:pt x="1214" y="134"/>
                    <a:pt x="1195" y="132"/>
                    <a:pt x="1171" y="128"/>
                  </a:cubicBezTo>
                  <a:cubicBezTo>
                    <a:pt x="1147" y="124"/>
                    <a:pt x="1162" y="121"/>
                    <a:pt x="1173" y="104"/>
                  </a:cubicBezTo>
                  <a:cubicBezTo>
                    <a:pt x="1184" y="87"/>
                    <a:pt x="1160" y="80"/>
                    <a:pt x="1160" y="65"/>
                  </a:cubicBezTo>
                  <a:cubicBezTo>
                    <a:pt x="1160" y="50"/>
                    <a:pt x="1151" y="33"/>
                    <a:pt x="1123" y="32"/>
                  </a:cubicBezTo>
                  <a:cubicBezTo>
                    <a:pt x="1094" y="30"/>
                    <a:pt x="1083" y="33"/>
                    <a:pt x="1066" y="54"/>
                  </a:cubicBezTo>
                  <a:cubicBezTo>
                    <a:pt x="1048" y="74"/>
                    <a:pt x="1029" y="54"/>
                    <a:pt x="1024" y="35"/>
                  </a:cubicBezTo>
                  <a:cubicBezTo>
                    <a:pt x="1020" y="17"/>
                    <a:pt x="991" y="11"/>
                    <a:pt x="965" y="6"/>
                  </a:cubicBezTo>
                  <a:cubicBezTo>
                    <a:pt x="939" y="0"/>
                    <a:pt x="924" y="24"/>
                    <a:pt x="943" y="43"/>
                  </a:cubicBezTo>
                  <a:cubicBezTo>
                    <a:pt x="963" y="61"/>
                    <a:pt x="954" y="76"/>
                    <a:pt x="941" y="95"/>
                  </a:cubicBezTo>
                  <a:cubicBezTo>
                    <a:pt x="928" y="113"/>
                    <a:pt x="913" y="115"/>
                    <a:pt x="880" y="89"/>
                  </a:cubicBezTo>
                  <a:cubicBezTo>
                    <a:pt x="847" y="63"/>
                    <a:pt x="823" y="113"/>
                    <a:pt x="784" y="119"/>
                  </a:cubicBezTo>
                  <a:cubicBezTo>
                    <a:pt x="745" y="124"/>
                    <a:pt x="784" y="156"/>
                    <a:pt x="756" y="180"/>
                  </a:cubicBezTo>
                  <a:cubicBezTo>
                    <a:pt x="727" y="204"/>
                    <a:pt x="688" y="191"/>
                    <a:pt x="657" y="187"/>
                  </a:cubicBezTo>
                  <a:cubicBezTo>
                    <a:pt x="627" y="184"/>
                    <a:pt x="620" y="161"/>
                    <a:pt x="592" y="139"/>
                  </a:cubicBezTo>
                  <a:cubicBezTo>
                    <a:pt x="563" y="117"/>
                    <a:pt x="570" y="146"/>
                    <a:pt x="555" y="163"/>
                  </a:cubicBezTo>
                  <a:cubicBezTo>
                    <a:pt x="539" y="180"/>
                    <a:pt x="518" y="176"/>
                    <a:pt x="500" y="191"/>
                  </a:cubicBezTo>
                  <a:cubicBezTo>
                    <a:pt x="483" y="206"/>
                    <a:pt x="504" y="235"/>
                    <a:pt x="531" y="254"/>
                  </a:cubicBezTo>
                  <a:cubicBezTo>
                    <a:pt x="557" y="272"/>
                    <a:pt x="579" y="287"/>
                    <a:pt x="620" y="287"/>
                  </a:cubicBezTo>
                  <a:cubicBezTo>
                    <a:pt x="662" y="287"/>
                    <a:pt x="642" y="300"/>
                    <a:pt x="644" y="317"/>
                  </a:cubicBezTo>
                  <a:cubicBezTo>
                    <a:pt x="646" y="334"/>
                    <a:pt x="660" y="341"/>
                    <a:pt x="675" y="361"/>
                  </a:cubicBezTo>
                  <a:cubicBezTo>
                    <a:pt x="690" y="382"/>
                    <a:pt x="662" y="384"/>
                    <a:pt x="635" y="382"/>
                  </a:cubicBezTo>
                  <a:cubicBezTo>
                    <a:pt x="609" y="380"/>
                    <a:pt x="596" y="389"/>
                    <a:pt x="572" y="389"/>
                  </a:cubicBezTo>
                  <a:cubicBezTo>
                    <a:pt x="548" y="389"/>
                    <a:pt x="548" y="399"/>
                    <a:pt x="522" y="410"/>
                  </a:cubicBezTo>
                  <a:cubicBezTo>
                    <a:pt x="496" y="421"/>
                    <a:pt x="483" y="408"/>
                    <a:pt x="469" y="393"/>
                  </a:cubicBezTo>
                  <a:cubicBezTo>
                    <a:pt x="456" y="378"/>
                    <a:pt x="450" y="387"/>
                    <a:pt x="437" y="399"/>
                  </a:cubicBezTo>
                  <a:cubicBezTo>
                    <a:pt x="433" y="402"/>
                    <a:pt x="426" y="401"/>
                    <a:pt x="419" y="398"/>
                  </a:cubicBezTo>
                  <a:cubicBezTo>
                    <a:pt x="414" y="430"/>
                    <a:pt x="409" y="486"/>
                    <a:pt x="384" y="489"/>
                  </a:cubicBezTo>
                  <a:cubicBezTo>
                    <a:pt x="358" y="493"/>
                    <a:pt x="341" y="497"/>
                    <a:pt x="293" y="504"/>
                  </a:cubicBezTo>
                  <a:cubicBezTo>
                    <a:pt x="245" y="512"/>
                    <a:pt x="240" y="508"/>
                    <a:pt x="175" y="493"/>
                  </a:cubicBezTo>
                  <a:cubicBezTo>
                    <a:pt x="109" y="478"/>
                    <a:pt x="175" y="493"/>
                    <a:pt x="144" y="523"/>
                  </a:cubicBezTo>
                  <a:cubicBezTo>
                    <a:pt x="113" y="552"/>
                    <a:pt x="113" y="526"/>
                    <a:pt x="96" y="493"/>
                  </a:cubicBezTo>
                  <a:cubicBezTo>
                    <a:pt x="79" y="460"/>
                    <a:pt x="70" y="504"/>
                    <a:pt x="35" y="549"/>
                  </a:cubicBezTo>
                  <a:cubicBezTo>
                    <a:pt x="0" y="593"/>
                    <a:pt x="9" y="571"/>
                    <a:pt x="35" y="593"/>
                  </a:cubicBezTo>
                  <a:cubicBezTo>
                    <a:pt x="61" y="615"/>
                    <a:pt x="52" y="619"/>
                    <a:pt x="30" y="630"/>
                  </a:cubicBezTo>
                  <a:cubicBezTo>
                    <a:pt x="9" y="641"/>
                    <a:pt x="26" y="686"/>
                    <a:pt x="52" y="704"/>
                  </a:cubicBezTo>
                  <a:cubicBezTo>
                    <a:pt x="79" y="723"/>
                    <a:pt x="113" y="727"/>
                    <a:pt x="113" y="704"/>
                  </a:cubicBezTo>
                  <a:cubicBezTo>
                    <a:pt x="113" y="682"/>
                    <a:pt x="140" y="689"/>
                    <a:pt x="153" y="701"/>
                  </a:cubicBezTo>
                  <a:cubicBezTo>
                    <a:pt x="166" y="712"/>
                    <a:pt x="183" y="675"/>
                    <a:pt x="210" y="678"/>
                  </a:cubicBezTo>
                  <a:cubicBezTo>
                    <a:pt x="236" y="682"/>
                    <a:pt x="240" y="708"/>
                    <a:pt x="258" y="723"/>
                  </a:cubicBezTo>
                  <a:cubicBezTo>
                    <a:pt x="275" y="738"/>
                    <a:pt x="275" y="767"/>
                    <a:pt x="258" y="790"/>
                  </a:cubicBezTo>
                  <a:cubicBezTo>
                    <a:pt x="240" y="812"/>
                    <a:pt x="236" y="812"/>
                    <a:pt x="201" y="856"/>
                  </a:cubicBezTo>
                  <a:cubicBezTo>
                    <a:pt x="166" y="901"/>
                    <a:pt x="201" y="927"/>
                    <a:pt x="201" y="953"/>
                  </a:cubicBezTo>
                  <a:cubicBezTo>
                    <a:pt x="201" y="979"/>
                    <a:pt x="258" y="1005"/>
                    <a:pt x="284" y="1027"/>
                  </a:cubicBezTo>
                  <a:cubicBezTo>
                    <a:pt x="310" y="1049"/>
                    <a:pt x="297" y="1093"/>
                    <a:pt x="258" y="1127"/>
                  </a:cubicBezTo>
                  <a:cubicBezTo>
                    <a:pt x="218" y="1160"/>
                    <a:pt x="262" y="1179"/>
                    <a:pt x="306" y="1179"/>
                  </a:cubicBezTo>
                  <a:cubicBezTo>
                    <a:pt x="349" y="1179"/>
                    <a:pt x="358" y="1160"/>
                    <a:pt x="376" y="1138"/>
                  </a:cubicBezTo>
                  <a:cubicBezTo>
                    <a:pt x="393" y="1116"/>
                    <a:pt x="397" y="1101"/>
                    <a:pt x="432" y="1097"/>
                  </a:cubicBezTo>
                  <a:cubicBezTo>
                    <a:pt x="467" y="1093"/>
                    <a:pt x="498" y="1138"/>
                    <a:pt x="524" y="1134"/>
                  </a:cubicBezTo>
                  <a:cubicBezTo>
                    <a:pt x="550" y="1131"/>
                    <a:pt x="581" y="1145"/>
                    <a:pt x="616" y="1168"/>
                  </a:cubicBezTo>
                  <a:cubicBezTo>
                    <a:pt x="651" y="1190"/>
                    <a:pt x="673" y="1149"/>
                    <a:pt x="673" y="1112"/>
                  </a:cubicBezTo>
                  <a:cubicBezTo>
                    <a:pt x="673" y="1075"/>
                    <a:pt x="738" y="1086"/>
                    <a:pt x="760" y="1064"/>
                  </a:cubicBezTo>
                  <a:cubicBezTo>
                    <a:pt x="782" y="1042"/>
                    <a:pt x="799" y="1027"/>
                    <a:pt x="847" y="1023"/>
                  </a:cubicBezTo>
                  <a:cubicBezTo>
                    <a:pt x="895" y="1019"/>
                    <a:pt x="882" y="990"/>
                    <a:pt x="922" y="953"/>
                  </a:cubicBezTo>
                  <a:cubicBezTo>
                    <a:pt x="961" y="916"/>
                    <a:pt x="952" y="945"/>
                    <a:pt x="970" y="979"/>
                  </a:cubicBezTo>
                  <a:cubicBezTo>
                    <a:pt x="987" y="1012"/>
                    <a:pt x="1018" y="1012"/>
                    <a:pt x="1035" y="1001"/>
                  </a:cubicBezTo>
                  <a:cubicBezTo>
                    <a:pt x="1053" y="990"/>
                    <a:pt x="1061" y="1005"/>
                    <a:pt x="1088" y="1030"/>
                  </a:cubicBezTo>
                  <a:cubicBezTo>
                    <a:pt x="1114" y="1056"/>
                    <a:pt x="1114" y="1019"/>
                    <a:pt x="1144" y="1012"/>
                  </a:cubicBezTo>
                  <a:cubicBezTo>
                    <a:pt x="1175" y="1005"/>
                    <a:pt x="1162" y="982"/>
                    <a:pt x="1171" y="956"/>
                  </a:cubicBezTo>
                  <a:cubicBezTo>
                    <a:pt x="1179" y="930"/>
                    <a:pt x="1219" y="923"/>
                    <a:pt x="1249" y="942"/>
                  </a:cubicBezTo>
                  <a:cubicBezTo>
                    <a:pt x="1280" y="960"/>
                    <a:pt x="1293" y="953"/>
                    <a:pt x="1302" y="927"/>
                  </a:cubicBezTo>
                  <a:cubicBezTo>
                    <a:pt x="1310" y="901"/>
                    <a:pt x="1328" y="916"/>
                    <a:pt x="1372" y="916"/>
                  </a:cubicBezTo>
                  <a:cubicBezTo>
                    <a:pt x="1415" y="916"/>
                    <a:pt x="1372" y="890"/>
                    <a:pt x="1372" y="860"/>
                  </a:cubicBezTo>
                  <a:cubicBezTo>
                    <a:pt x="1372" y="830"/>
                    <a:pt x="1420" y="834"/>
                    <a:pt x="1437" y="849"/>
                  </a:cubicBezTo>
                  <a:cubicBezTo>
                    <a:pt x="1455" y="864"/>
                    <a:pt x="1468" y="853"/>
                    <a:pt x="1489" y="819"/>
                  </a:cubicBezTo>
                  <a:cubicBezTo>
                    <a:pt x="1511" y="786"/>
                    <a:pt x="1494" y="756"/>
                    <a:pt x="1485" y="745"/>
                  </a:cubicBezTo>
                  <a:cubicBezTo>
                    <a:pt x="1476" y="734"/>
                    <a:pt x="1450" y="693"/>
                    <a:pt x="1468" y="671"/>
                  </a:cubicBezTo>
                  <a:cubicBezTo>
                    <a:pt x="1485" y="649"/>
                    <a:pt x="1494" y="656"/>
                    <a:pt x="1481" y="638"/>
                  </a:cubicBezTo>
                  <a:cubicBezTo>
                    <a:pt x="1468" y="619"/>
                    <a:pt x="1450" y="604"/>
                    <a:pt x="1472" y="593"/>
                  </a:cubicBezTo>
                  <a:cubicBezTo>
                    <a:pt x="1494" y="582"/>
                    <a:pt x="1489" y="571"/>
                    <a:pt x="1485" y="526"/>
                  </a:cubicBezTo>
                  <a:cubicBezTo>
                    <a:pt x="1481" y="482"/>
                    <a:pt x="1437" y="519"/>
                    <a:pt x="1393" y="512"/>
                  </a:cubicBezTo>
                  <a:cubicBezTo>
                    <a:pt x="1350" y="504"/>
                    <a:pt x="1363" y="549"/>
                    <a:pt x="1323" y="534"/>
                  </a:cubicBezTo>
                  <a:cubicBezTo>
                    <a:pt x="1284" y="519"/>
                    <a:pt x="1319" y="512"/>
                    <a:pt x="1341" y="486"/>
                  </a:cubicBezTo>
                  <a:cubicBezTo>
                    <a:pt x="1363" y="460"/>
                    <a:pt x="1415" y="426"/>
                    <a:pt x="1450" y="419"/>
                  </a:cubicBezTo>
                  <a:cubicBezTo>
                    <a:pt x="1485" y="411"/>
                    <a:pt x="1459" y="378"/>
                    <a:pt x="1437" y="345"/>
                  </a:cubicBezTo>
                  <a:cubicBezTo>
                    <a:pt x="1415" y="311"/>
                    <a:pt x="1411" y="300"/>
                    <a:pt x="1424" y="263"/>
                  </a:cubicBezTo>
                  <a:cubicBezTo>
                    <a:pt x="1437" y="226"/>
                    <a:pt x="1428" y="230"/>
                    <a:pt x="1402" y="200"/>
                  </a:cubicBezTo>
                  <a:cubicBezTo>
                    <a:pt x="1401" y="199"/>
                    <a:pt x="1401" y="199"/>
                    <a:pt x="1400" y="198"/>
                  </a:cubicBezTo>
                  <a:cubicBezTo>
                    <a:pt x="1384" y="208"/>
                    <a:pt x="1373" y="217"/>
                    <a:pt x="1352" y="222"/>
                  </a:cubicBezTo>
                  <a:cubicBezTo>
                    <a:pt x="1319" y="232"/>
                    <a:pt x="1317" y="235"/>
                    <a:pt x="1275" y="219"/>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23" name="Freeform 19">
              <a:extLst>
                <a:ext uri="{FF2B5EF4-FFF2-40B4-BE49-F238E27FC236}">
                  <a16:creationId xmlns:a16="http://schemas.microsoft.com/office/drawing/2014/main" id="{017EE48E-4273-4DED-90A9-3875DB19C874}"/>
                </a:ext>
              </a:extLst>
            </p:cNvPr>
            <p:cNvSpPr>
              <a:spLocks/>
            </p:cNvSpPr>
            <p:nvPr/>
          </p:nvSpPr>
          <p:spPr bwMode="auto">
            <a:xfrm>
              <a:off x="8374522" y="3869468"/>
              <a:ext cx="1312776" cy="845847"/>
            </a:xfrm>
            <a:custGeom>
              <a:avLst/>
              <a:gdLst>
                <a:gd name="T0" fmla="*/ 3008 w 3074"/>
                <a:gd name="T1" fmla="*/ 534 h 2060"/>
                <a:gd name="T2" fmla="*/ 2766 w 3074"/>
                <a:gd name="T3" fmla="*/ 507 h 2060"/>
                <a:gd name="T4" fmla="*/ 2572 w 3074"/>
                <a:gd name="T5" fmla="*/ 454 h 2060"/>
                <a:gd name="T6" fmla="*/ 2399 w 3074"/>
                <a:gd name="T7" fmla="*/ 412 h 2060"/>
                <a:gd name="T8" fmla="*/ 2274 w 3074"/>
                <a:gd name="T9" fmla="*/ 354 h 2060"/>
                <a:gd name="T10" fmla="*/ 2007 w 3074"/>
                <a:gd name="T11" fmla="*/ 313 h 2060"/>
                <a:gd name="T12" fmla="*/ 1797 w 3074"/>
                <a:gd name="T13" fmla="*/ 402 h 2060"/>
                <a:gd name="T14" fmla="*/ 1646 w 3074"/>
                <a:gd name="T15" fmla="*/ 276 h 2060"/>
                <a:gd name="T16" fmla="*/ 1524 w 3074"/>
                <a:gd name="T17" fmla="*/ 248 h 2060"/>
                <a:gd name="T18" fmla="*/ 1413 w 3074"/>
                <a:gd name="T19" fmla="*/ 129 h 2060"/>
                <a:gd name="T20" fmla="*/ 1264 w 3074"/>
                <a:gd name="T21" fmla="*/ 22 h 2060"/>
                <a:gd name="T22" fmla="*/ 1179 w 3074"/>
                <a:gd name="T23" fmla="*/ 136 h 2060"/>
                <a:gd name="T24" fmla="*/ 1148 w 3074"/>
                <a:gd name="T25" fmla="*/ 292 h 2060"/>
                <a:gd name="T26" fmla="*/ 934 w 3074"/>
                <a:gd name="T27" fmla="*/ 244 h 2060"/>
                <a:gd name="T28" fmla="*/ 698 w 3074"/>
                <a:gd name="T29" fmla="*/ 374 h 2060"/>
                <a:gd name="T30" fmla="*/ 463 w 3074"/>
                <a:gd name="T31" fmla="*/ 267 h 2060"/>
                <a:gd name="T32" fmla="*/ 235 w 3074"/>
                <a:gd name="T33" fmla="*/ 222 h 2060"/>
                <a:gd name="T34" fmla="*/ 48 w 3074"/>
                <a:gd name="T35" fmla="*/ 352 h 2060"/>
                <a:gd name="T36" fmla="*/ 200 w 3074"/>
                <a:gd name="T37" fmla="*/ 467 h 2060"/>
                <a:gd name="T38" fmla="*/ 345 w 3074"/>
                <a:gd name="T39" fmla="*/ 734 h 2060"/>
                <a:gd name="T40" fmla="*/ 371 w 3074"/>
                <a:gd name="T41" fmla="*/ 934 h 2060"/>
                <a:gd name="T42" fmla="*/ 386 w 3074"/>
                <a:gd name="T43" fmla="*/ 1233 h 2060"/>
                <a:gd name="T44" fmla="*/ 480 w 3074"/>
                <a:gd name="T45" fmla="*/ 1501 h 2060"/>
                <a:gd name="T46" fmla="*/ 624 w 3074"/>
                <a:gd name="T47" fmla="*/ 1475 h 2060"/>
                <a:gd name="T48" fmla="*/ 886 w 3074"/>
                <a:gd name="T49" fmla="*/ 1760 h 2060"/>
                <a:gd name="T50" fmla="*/ 1004 w 3074"/>
                <a:gd name="T51" fmla="*/ 2012 h 2060"/>
                <a:gd name="T52" fmla="*/ 1271 w 3074"/>
                <a:gd name="T53" fmla="*/ 2009 h 2060"/>
                <a:gd name="T54" fmla="*/ 1332 w 3074"/>
                <a:gd name="T55" fmla="*/ 1782 h 2060"/>
                <a:gd name="T56" fmla="*/ 1463 w 3074"/>
                <a:gd name="T57" fmla="*/ 1549 h 2060"/>
                <a:gd name="T58" fmla="*/ 1655 w 3074"/>
                <a:gd name="T59" fmla="*/ 1397 h 2060"/>
                <a:gd name="T60" fmla="*/ 1694 w 3074"/>
                <a:gd name="T61" fmla="*/ 1549 h 2060"/>
                <a:gd name="T62" fmla="*/ 1904 w 3074"/>
                <a:gd name="T63" fmla="*/ 1545 h 2060"/>
                <a:gd name="T64" fmla="*/ 1948 w 3074"/>
                <a:gd name="T65" fmla="*/ 1618 h 2060"/>
                <a:gd name="T66" fmla="*/ 2083 w 3074"/>
                <a:gd name="T67" fmla="*/ 1608 h 2060"/>
                <a:gd name="T68" fmla="*/ 2155 w 3074"/>
                <a:gd name="T69" fmla="*/ 1536 h 2060"/>
                <a:gd name="T70" fmla="*/ 2011 w 3074"/>
                <a:gd name="T71" fmla="*/ 1410 h 2060"/>
                <a:gd name="T72" fmla="*/ 2168 w 3074"/>
                <a:gd name="T73" fmla="*/ 1406 h 2060"/>
                <a:gd name="T74" fmla="*/ 2391 w 3074"/>
                <a:gd name="T75" fmla="*/ 1308 h 2060"/>
                <a:gd name="T76" fmla="*/ 2476 w 3074"/>
                <a:gd name="T77" fmla="*/ 1225 h 2060"/>
                <a:gd name="T78" fmla="*/ 2634 w 3074"/>
                <a:gd name="T79" fmla="*/ 1251 h 2060"/>
                <a:gd name="T80" fmla="*/ 2682 w 3074"/>
                <a:gd name="T81" fmla="*/ 1347 h 2060"/>
                <a:gd name="T82" fmla="*/ 2863 w 3074"/>
                <a:gd name="T83" fmla="*/ 1441 h 2060"/>
                <a:gd name="T84" fmla="*/ 2891 w 3074"/>
                <a:gd name="T85" fmla="*/ 1230 h 2060"/>
                <a:gd name="T86" fmla="*/ 2785 w 3074"/>
                <a:gd name="T87" fmla="*/ 1126 h 2060"/>
                <a:gd name="T88" fmla="*/ 2697 w 3074"/>
                <a:gd name="T89" fmla="*/ 982 h 2060"/>
                <a:gd name="T90" fmla="*/ 2720 w 3074"/>
                <a:gd name="T91" fmla="*/ 873 h 2060"/>
                <a:gd name="T92" fmla="*/ 2946 w 3074"/>
                <a:gd name="T93" fmla="*/ 821 h 2060"/>
                <a:gd name="T94" fmla="*/ 3057 w 3074"/>
                <a:gd name="T95" fmla="*/ 643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74" h="2060">
                  <a:moveTo>
                    <a:pt x="3057" y="643"/>
                  </a:moveTo>
                  <a:cubicBezTo>
                    <a:pt x="3041" y="612"/>
                    <a:pt x="3008" y="604"/>
                    <a:pt x="3011" y="584"/>
                  </a:cubicBezTo>
                  <a:cubicBezTo>
                    <a:pt x="3015" y="565"/>
                    <a:pt x="3038" y="532"/>
                    <a:pt x="3008" y="534"/>
                  </a:cubicBezTo>
                  <a:cubicBezTo>
                    <a:pt x="2979" y="537"/>
                    <a:pt x="2936" y="520"/>
                    <a:pt x="2900" y="537"/>
                  </a:cubicBezTo>
                  <a:cubicBezTo>
                    <a:pt x="2864" y="554"/>
                    <a:pt x="2848" y="570"/>
                    <a:pt x="2818" y="543"/>
                  </a:cubicBezTo>
                  <a:cubicBezTo>
                    <a:pt x="2789" y="515"/>
                    <a:pt x="2802" y="504"/>
                    <a:pt x="2766" y="507"/>
                  </a:cubicBezTo>
                  <a:cubicBezTo>
                    <a:pt x="2730" y="509"/>
                    <a:pt x="2717" y="507"/>
                    <a:pt x="2700" y="490"/>
                  </a:cubicBezTo>
                  <a:cubicBezTo>
                    <a:pt x="2684" y="473"/>
                    <a:pt x="2661" y="454"/>
                    <a:pt x="2638" y="454"/>
                  </a:cubicBezTo>
                  <a:cubicBezTo>
                    <a:pt x="2615" y="454"/>
                    <a:pt x="2599" y="434"/>
                    <a:pt x="2572" y="454"/>
                  </a:cubicBezTo>
                  <a:cubicBezTo>
                    <a:pt x="2546" y="473"/>
                    <a:pt x="2523" y="490"/>
                    <a:pt x="2497" y="468"/>
                  </a:cubicBezTo>
                  <a:cubicBezTo>
                    <a:pt x="2471" y="445"/>
                    <a:pt x="2451" y="418"/>
                    <a:pt x="2435" y="423"/>
                  </a:cubicBezTo>
                  <a:cubicBezTo>
                    <a:pt x="2418" y="429"/>
                    <a:pt x="2409" y="429"/>
                    <a:pt x="2399" y="412"/>
                  </a:cubicBezTo>
                  <a:cubicBezTo>
                    <a:pt x="2389" y="395"/>
                    <a:pt x="2382" y="393"/>
                    <a:pt x="2363" y="401"/>
                  </a:cubicBezTo>
                  <a:cubicBezTo>
                    <a:pt x="2343" y="409"/>
                    <a:pt x="2327" y="420"/>
                    <a:pt x="2310" y="401"/>
                  </a:cubicBezTo>
                  <a:cubicBezTo>
                    <a:pt x="2294" y="381"/>
                    <a:pt x="2317" y="351"/>
                    <a:pt x="2274" y="354"/>
                  </a:cubicBezTo>
                  <a:cubicBezTo>
                    <a:pt x="2232" y="356"/>
                    <a:pt x="2210" y="348"/>
                    <a:pt x="2175" y="367"/>
                  </a:cubicBezTo>
                  <a:cubicBezTo>
                    <a:pt x="2140" y="385"/>
                    <a:pt x="2098" y="409"/>
                    <a:pt x="2070" y="378"/>
                  </a:cubicBezTo>
                  <a:cubicBezTo>
                    <a:pt x="2042" y="346"/>
                    <a:pt x="2039" y="313"/>
                    <a:pt x="2007" y="313"/>
                  </a:cubicBezTo>
                  <a:cubicBezTo>
                    <a:pt x="1974" y="313"/>
                    <a:pt x="1917" y="304"/>
                    <a:pt x="1915" y="320"/>
                  </a:cubicBezTo>
                  <a:cubicBezTo>
                    <a:pt x="1913" y="337"/>
                    <a:pt x="1935" y="376"/>
                    <a:pt x="1884" y="393"/>
                  </a:cubicBezTo>
                  <a:cubicBezTo>
                    <a:pt x="1834" y="409"/>
                    <a:pt x="1845" y="420"/>
                    <a:pt x="1797" y="402"/>
                  </a:cubicBezTo>
                  <a:cubicBezTo>
                    <a:pt x="1749" y="383"/>
                    <a:pt x="1747" y="402"/>
                    <a:pt x="1721" y="385"/>
                  </a:cubicBezTo>
                  <a:cubicBezTo>
                    <a:pt x="1694" y="368"/>
                    <a:pt x="1673" y="365"/>
                    <a:pt x="1670" y="344"/>
                  </a:cubicBezTo>
                  <a:cubicBezTo>
                    <a:pt x="1668" y="324"/>
                    <a:pt x="1673" y="296"/>
                    <a:pt x="1646" y="276"/>
                  </a:cubicBezTo>
                  <a:cubicBezTo>
                    <a:pt x="1620" y="255"/>
                    <a:pt x="1653" y="242"/>
                    <a:pt x="1629" y="228"/>
                  </a:cubicBezTo>
                  <a:cubicBezTo>
                    <a:pt x="1605" y="213"/>
                    <a:pt x="1587" y="222"/>
                    <a:pt x="1574" y="239"/>
                  </a:cubicBezTo>
                  <a:cubicBezTo>
                    <a:pt x="1561" y="255"/>
                    <a:pt x="1541" y="261"/>
                    <a:pt x="1524" y="248"/>
                  </a:cubicBezTo>
                  <a:cubicBezTo>
                    <a:pt x="1507" y="235"/>
                    <a:pt x="1496" y="218"/>
                    <a:pt x="1474" y="202"/>
                  </a:cubicBezTo>
                  <a:cubicBezTo>
                    <a:pt x="1452" y="185"/>
                    <a:pt x="1439" y="187"/>
                    <a:pt x="1437" y="172"/>
                  </a:cubicBezTo>
                  <a:cubicBezTo>
                    <a:pt x="1434" y="157"/>
                    <a:pt x="1448" y="133"/>
                    <a:pt x="1413" y="129"/>
                  </a:cubicBezTo>
                  <a:cubicBezTo>
                    <a:pt x="1378" y="126"/>
                    <a:pt x="1367" y="128"/>
                    <a:pt x="1367" y="105"/>
                  </a:cubicBezTo>
                  <a:cubicBezTo>
                    <a:pt x="1367" y="83"/>
                    <a:pt x="1378" y="20"/>
                    <a:pt x="1345" y="14"/>
                  </a:cubicBezTo>
                  <a:cubicBezTo>
                    <a:pt x="1312" y="9"/>
                    <a:pt x="1314" y="0"/>
                    <a:pt x="1264" y="22"/>
                  </a:cubicBezTo>
                  <a:cubicBezTo>
                    <a:pt x="1214" y="44"/>
                    <a:pt x="1214" y="50"/>
                    <a:pt x="1194" y="50"/>
                  </a:cubicBezTo>
                  <a:cubicBezTo>
                    <a:pt x="1175" y="50"/>
                    <a:pt x="1142" y="59"/>
                    <a:pt x="1146" y="79"/>
                  </a:cubicBezTo>
                  <a:cubicBezTo>
                    <a:pt x="1149" y="95"/>
                    <a:pt x="1172" y="115"/>
                    <a:pt x="1179" y="136"/>
                  </a:cubicBezTo>
                  <a:cubicBezTo>
                    <a:pt x="1196" y="137"/>
                    <a:pt x="1207" y="142"/>
                    <a:pt x="1210" y="166"/>
                  </a:cubicBezTo>
                  <a:cubicBezTo>
                    <a:pt x="1214" y="211"/>
                    <a:pt x="1196" y="226"/>
                    <a:pt x="1196" y="255"/>
                  </a:cubicBezTo>
                  <a:cubicBezTo>
                    <a:pt x="1196" y="285"/>
                    <a:pt x="1166" y="318"/>
                    <a:pt x="1148" y="292"/>
                  </a:cubicBezTo>
                  <a:cubicBezTo>
                    <a:pt x="1131" y="267"/>
                    <a:pt x="1113" y="233"/>
                    <a:pt x="1087" y="263"/>
                  </a:cubicBezTo>
                  <a:cubicBezTo>
                    <a:pt x="1061" y="292"/>
                    <a:pt x="1030" y="318"/>
                    <a:pt x="1004" y="285"/>
                  </a:cubicBezTo>
                  <a:cubicBezTo>
                    <a:pt x="978" y="252"/>
                    <a:pt x="965" y="222"/>
                    <a:pt x="934" y="244"/>
                  </a:cubicBezTo>
                  <a:cubicBezTo>
                    <a:pt x="904" y="267"/>
                    <a:pt x="860" y="292"/>
                    <a:pt x="860" y="322"/>
                  </a:cubicBezTo>
                  <a:cubicBezTo>
                    <a:pt x="860" y="352"/>
                    <a:pt x="878" y="404"/>
                    <a:pt x="825" y="404"/>
                  </a:cubicBezTo>
                  <a:cubicBezTo>
                    <a:pt x="773" y="404"/>
                    <a:pt x="729" y="407"/>
                    <a:pt x="698" y="374"/>
                  </a:cubicBezTo>
                  <a:cubicBezTo>
                    <a:pt x="668" y="341"/>
                    <a:pt x="624" y="304"/>
                    <a:pt x="611" y="274"/>
                  </a:cubicBezTo>
                  <a:cubicBezTo>
                    <a:pt x="598" y="244"/>
                    <a:pt x="576" y="215"/>
                    <a:pt x="546" y="233"/>
                  </a:cubicBezTo>
                  <a:cubicBezTo>
                    <a:pt x="515" y="252"/>
                    <a:pt x="493" y="292"/>
                    <a:pt x="463" y="267"/>
                  </a:cubicBezTo>
                  <a:cubicBezTo>
                    <a:pt x="432" y="241"/>
                    <a:pt x="414" y="259"/>
                    <a:pt x="388" y="233"/>
                  </a:cubicBezTo>
                  <a:cubicBezTo>
                    <a:pt x="362" y="207"/>
                    <a:pt x="345" y="189"/>
                    <a:pt x="323" y="207"/>
                  </a:cubicBezTo>
                  <a:cubicBezTo>
                    <a:pt x="301" y="226"/>
                    <a:pt x="257" y="222"/>
                    <a:pt x="235" y="222"/>
                  </a:cubicBezTo>
                  <a:cubicBezTo>
                    <a:pt x="214" y="222"/>
                    <a:pt x="157" y="204"/>
                    <a:pt x="117" y="222"/>
                  </a:cubicBezTo>
                  <a:cubicBezTo>
                    <a:pt x="78" y="241"/>
                    <a:pt x="65" y="252"/>
                    <a:pt x="52" y="267"/>
                  </a:cubicBezTo>
                  <a:cubicBezTo>
                    <a:pt x="39" y="281"/>
                    <a:pt x="74" y="341"/>
                    <a:pt x="48" y="352"/>
                  </a:cubicBezTo>
                  <a:cubicBezTo>
                    <a:pt x="21" y="363"/>
                    <a:pt x="0" y="381"/>
                    <a:pt x="34" y="389"/>
                  </a:cubicBezTo>
                  <a:cubicBezTo>
                    <a:pt x="69" y="396"/>
                    <a:pt x="109" y="426"/>
                    <a:pt x="135" y="430"/>
                  </a:cubicBezTo>
                  <a:cubicBezTo>
                    <a:pt x="161" y="433"/>
                    <a:pt x="192" y="418"/>
                    <a:pt x="200" y="467"/>
                  </a:cubicBezTo>
                  <a:cubicBezTo>
                    <a:pt x="209" y="515"/>
                    <a:pt x="253" y="530"/>
                    <a:pt x="257" y="570"/>
                  </a:cubicBezTo>
                  <a:cubicBezTo>
                    <a:pt x="262" y="611"/>
                    <a:pt x="266" y="626"/>
                    <a:pt x="297" y="652"/>
                  </a:cubicBezTo>
                  <a:cubicBezTo>
                    <a:pt x="327" y="678"/>
                    <a:pt x="393" y="722"/>
                    <a:pt x="345" y="734"/>
                  </a:cubicBezTo>
                  <a:cubicBezTo>
                    <a:pt x="297" y="745"/>
                    <a:pt x="262" y="737"/>
                    <a:pt x="283" y="767"/>
                  </a:cubicBezTo>
                  <a:cubicBezTo>
                    <a:pt x="305" y="797"/>
                    <a:pt x="340" y="804"/>
                    <a:pt x="345" y="834"/>
                  </a:cubicBezTo>
                  <a:cubicBezTo>
                    <a:pt x="349" y="863"/>
                    <a:pt x="366" y="893"/>
                    <a:pt x="371" y="934"/>
                  </a:cubicBezTo>
                  <a:cubicBezTo>
                    <a:pt x="375" y="974"/>
                    <a:pt x="371" y="986"/>
                    <a:pt x="375" y="1023"/>
                  </a:cubicBezTo>
                  <a:cubicBezTo>
                    <a:pt x="380" y="1060"/>
                    <a:pt x="362" y="1138"/>
                    <a:pt x="371" y="1171"/>
                  </a:cubicBezTo>
                  <a:cubicBezTo>
                    <a:pt x="379" y="1201"/>
                    <a:pt x="405" y="1216"/>
                    <a:pt x="386" y="1233"/>
                  </a:cubicBezTo>
                  <a:cubicBezTo>
                    <a:pt x="406" y="1256"/>
                    <a:pt x="406" y="1276"/>
                    <a:pt x="406" y="1301"/>
                  </a:cubicBezTo>
                  <a:cubicBezTo>
                    <a:pt x="406" y="1338"/>
                    <a:pt x="401" y="1382"/>
                    <a:pt x="410" y="1456"/>
                  </a:cubicBezTo>
                  <a:cubicBezTo>
                    <a:pt x="419" y="1530"/>
                    <a:pt x="454" y="1512"/>
                    <a:pt x="480" y="1501"/>
                  </a:cubicBezTo>
                  <a:cubicBezTo>
                    <a:pt x="506" y="1490"/>
                    <a:pt x="537" y="1479"/>
                    <a:pt x="546" y="1456"/>
                  </a:cubicBezTo>
                  <a:cubicBezTo>
                    <a:pt x="554" y="1434"/>
                    <a:pt x="585" y="1412"/>
                    <a:pt x="611" y="1423"/>
                  </a:cubicBezTo>
                  <a:cubicBezTo>
                    <a:pt x="637" y="1434"/>
                    <a:pt x="650" y="1449"/>
                    <a:pt x="624" y="1475"/>
                  </a:cubicBezTo>
                  <a:cubicBezTo>
                    <a:pt x="598" y="1501"/>
                    <a:pt x="615" y="1519"/>
                    <a:pt x="642" y="1564"/>
                  </a:cubicBezTo>
                  <a:cubicBezTo>
                    <a:pt x="668" y="1608"/>
                    <a:pt x="755" y="1601"/>
                    <a:pt x="786" y="1630"/>
                  </a:cubicBezTo>
                  <a:cubicBezTo>
                    <a:pt x="816" y="1660"/>
                    <a:pt x="873" y="1719"/>
                    <a:pt x="886" y="1760"/>
                  </a:cubicBezTo>
                  <a:cubicBezTo>
                    <a:pt x="899" y="1801"/>
                    <a:pt x="891" y="1816"/>
                    <a:pt x="934" y="1845"/>
                  </a:cubicBezTo>
                  <a:cubicBezTo>
                    <a:pt x="978" y="1875"/>
                    <a:pt x="934" y="1920"/>
                    <a:pt x="974" y="1942"/>
                  </a:cubicBezTo>
                  <a:cubicBezTo>
                    <a:pt x="1013" y="1964"/>
                    <a:pt x="1000" y="2001"/>
                    <a:pt x="1004" y="2012"/>
                  </a:cubicBezTo>
                  <a:cubicBezTo>
                    <a:pt x="1009" y="2023"/>
                    <a:pt x="1057" y="2053"/>
                    <a:pt x="1096" y="2057"/>
                  </a:cubicBezTo>
                  <a:cubicBezTo>
                    <a:pt x="1135" y="2060"/>
                    <a:pt x="1183" y="2027"/>
                    <a:pt x="1218" y="1990"/>
                  </a:cubicBezTo>
                  <a:cubicBezTo>
                    <a:pt x="1253" y="1953"/>
                    <a:pt x="1266" y="1997"/>
                    <a:pt x="1271" y="2009"/>
                  </a:cubicBezTo>
                  <a:cubicBezTo>
                    <a:pt x="1275" y="2020"/>
                    <a:pt x="1319" y="2012"/>
                    <a:pt x="1349" y="1986"/>
                  </a:cubicBezTo>
                  <a:cubicBezTo>
                    <a:pt x="1380" y="1960"/>
                    <a:pt x="1375" y="1908"/>
                    <a:pt x="1349" y="1868"/>
                  </a:cubicBezTo>
                  <a:cubicBezTo>
                    <a:pt x="1323" y="1827"/>
                    <a:pt x="1336" y="1816"/>
                    <a:pt x="1332" y="1782"/>
                  </a:cubicBezTo>
                  <a:cubicBezTo>
                    <a:pt x="1327" y="1749"/>
                    <a:pt x="1336" y="1727"/>
                    <a:pt x="1375" y="1723"/>
                  </a:cubicBezTo>
                  <a:cubicBezTo>
                    <a:pt x="1415" y="1719"/>
                    <a:pt x="1428" y="1664"/>
                    <a:pt x="1454" y="1638"/>
                  </a:cubicBezTo>
                  <a:cubicBezTo>
                    <a:pt x="1480" y="1612"/>
                    <a:pt x="1485" y="1575"/>
                    <a:pt x="1463" y="1549"/>
                  </a:cubicBezTo>
                  <a:cubicBezTo>
                    <a:pt x="1441" y="1523"/>
                    <a:pt x="1511" y="1504"/>
                    <a:pt x="1546" y="1497"/>
                  </a:cubicBezTo>
                  <a:cubicBezTo>
                    <a:pt x="1581" y="1490"/>
                    <a:pt x="1594" y="1464"/>
                    <a:pt x="1555" y="1438"/>
                  </a:cubicBezTo>
                  <a:cubicBezTo>
                    <a:pt x="1515" y="1412"/>
                    <a:pt x="1611" y="1401"/>
                    <a:pt x="1655" y="1397"/>
                  </a:cubicBezTo>
                  <a:cubicBezTo>
                    <a:pt x="1699" y="1393"/>
                    <a:pt x="1677" y="1423"/>
                    <a:pt x="1668" y="1434"/>
                  </a:cubicBezTo>
                  <a:cubicBezTo>
                    <a:pt x="1659" y="1445"/>
                    <a:pt x="1659" y="1464"/>
                    <a:pt x="1681" y="1482"/>
                  </a:cubicBezTo>
                  <a:cubicBezTo>
                    <a:pt x="1703" y="1501"/>
                    <a:pt x="1716" y="1530"/>
                    <a:pt x="1694" y="1549"/>
                  </a:cubicBezTo>
                  <a:cubicBezTo>
                    <a:pt x="1673" y="1567"/>
                    <a:pt x="1716" y="1586"/>
                    <a:pt x="1756" y="1593"/>
                  </a:cubicBezTo>
                  <a:cubicBezTo>
                    <a:pt x="1795" y="1601"/>
                    <a:pt x="1834" y="1567"/>
                    <a:pt x="1847" y="1545"/>
                  </a:cubicBezTo>
                  <a:cubicBezTo>
                    <a:pt x="1860" y="1523"/>
                    <a:pt x="1887" y="1538"/>
                    <a:pt x="1904" y="1545"/>
                  </a:cubicBezTo>
                  <a:cubicBezTo>
                    <a:pt x="1922" y="1553"/>
                    <a:pt x="1935" y="1582"/>
                    <a:pt x="1930" y="1612"/>
                  </a:cubicBezTo>
                  <a:cubicBezTo>
                    <a:pt x="1930" y="1614"/>
                    <a:pt x="1930" y="1615"/>
                    <a:pt x="1930" y="1617"/>
                  </a:cubicBezTo>
                  <a:cubicBezTo>
                    <a:pt x="1937" y="1620"/>
                    <a:pt x="1944" y="1621"/>
                    <a:pt x="1948" y="1618"/>
                  </a:cubicBezTo>
                  <a:cubicBezTo>
                    <a:pt x="1961" y="1606"/>
                    <a:pt x="1967" y="1597"/>
                    <a:pt x="1980" y="1612"/>
                  </a:cubicBezTo>
                  <a:cubicBezTo>
                    <a:pt x="1994" y="1627"/>
                    <a:pt x="2007" y="1640"/>
                    <a:pt x="2033" y="1629"/>
                  </a:cubicBezTo>
                  <a:cubicBezTo>
                    <a:pt x="2059" y="1618"/>
                    <a:pt x="2059" y="1608"/>
                    <a:pt x="2083" y="1608"/>
                  </a:cubicBezTo>
                  <a:cubicBezTo>
                    <a:pt x="2107" y="1608"/>
                    <a:pt x="2120" y="1599"/>
                    <a:pt x="2146" y="1601"/>
                  </a:cubicBezTo>
                  <a:cubicBezTo>
                    <a:pt x="2173" y="1603"/>
                    <a:pt x="2201" y="1601"/>
                    <a:pt x="2186" y="1580"/>
                  </a:cubicBezTo>
                  <a:cubicBezTo>
                    <a:pt x="2171" y="1560"/>
                    <a:pt x="2157" y="1553"/>
                    <a:pt x="2155" y="1536"/>
                  </a:cubicBezTo>
                  <a:cubicBezTo>
                    <a:pt x="2153" y="1519"/>
                    <a:pt x="2173" y="1506"/>
                    <a:pt x="2131" y="1506"/>
                  </a:cubicBezTo>
                  <a:cubicBezTo>
                    <a:pt x="2090" y="1506"/>
                    <a:pt x="2068" y="1491"/>
                    <a:pt x="2042" y="1473"/>
                  </a:cubicBezTo>
                  <a:cubicBezTo>
                    <a:pt x="2015" y="1454"/>
                    <a:pt x="1994" y="1425"/>
                    <a:pt x="2011" y="1410"/>
                  </a:cubicBezTo>
                  <a:cubicBezTo>
                    <a:pt x="2029" y="1395"/>
                    <a:pt x="2050" y="1399"/>
                    <a:pt x="2066" y="1382"/>
                  </a:cubicBezTo>
                  <a:cubicBezTo>
                    <a:pt x="2081" y="1365"/>
                    <a:pt x="2074" y="1336"/>
                    <a:pt x="2103" y="1358"/>
                  </a:cubicBezTo>
                  <a:cubicBezTo>
                    <a:pt x="2131" y="1380"/>
                    <a:pt x="2138" y="1403"/>
                    <a:pt x="2168" y="1406"/>
                  </a:cubicBezTo>
                  <a:cubicBezTo>
                    <a:pt x="2199" y="1410"/>
                    <a:pt x="2238" y="1423"/>
                    <a:pt x="2267" y="1399"/>
                  </a:cubicBezTo>
                  <a:cubicBezTo>
                    <a:pt x="2295" y="1375"/>
                    <a:pt x="2256" y="1343"/>
                    <a:pt x="2295" y="1338"/>
                  </a:cubicBezTo>
                  <a:cubicBezTo>
                    <a:pt x="2334" y="1332"/>
                    <a:pt x="2358" y="1282"/>
                    <a:pt x="2391" y="1308"/>
                  </a:cubicBezTo>
                  <a:cubicBezTo>
                    <a:pt x="2424" y="1334"/>
                    <a:pt x="2439" y="1332"/>
                    <a:pt x="2452" y="1314"/>
                  </a:cubicBezTo>
                  <a:cubicBezTo>
                    <a:pt x="2465" y="1295"/>
                    <a:pt x="2474" y="1280"/>
                    <a:pt x="2454" y="1262"/>
                  </a:cubicBezTo>
                  <a:cubicBezTo>
                    <a:pt x="2435" y="1243"/>
                    <a:pt x="2450" y="1219"/>
                    <a:pt x="2476" y="1225"/>
                  </a:cubicBezTo>
                  <a:cubicBezTo>
                    <a:pt x="2502" y="1230"/>
                    <a:pt x="2531" y="1236"/>
                    <a:pt x="2535" y="1254"/>
                  </a:cubicBezTo>
                  <a:cubicBezTo>
                    <a:pt x="2540" y="1273"/>
                    <a:pt x="2559" y="1293"/>
                    <a:pt x="2577" y="1273"/>
                  </a:cubicBezTo>
                  <a:cubicBezTo>
                    <a:pt x="2594" y="1252"/>
                    <a:pt x="2605" y="1249"/>
                    <a:pt x="2634" y="1251"/>
                  </a:cubicBezTo>
                  <a:cubicBezTo>
                    <a:pt x="2662" y="1252"/>
                    <a:pt x="2671" y="1269"/>
                    <a:pt x="2671" y="1284"/>
                  </a:cubicBezTo>
                  <a:cubicBezTo>
                    <a:pt x="2671" y="1299"/>
                    <a:pt x="2695" y="1306"/>
                    <a:pt x="2684" y="1323"/>
                  </a:cubicBezTo>
                  <a:cubicBezTo>
                    <a:pt x="2673" y="1340"/>
                    <a:pt x="2658" y="1343"/>
                    <a:pt x="2682" y="1347"/>
                  </a:cubicBezTo>
                  <a:cubicBezTo>
                    <a:pt x="2706" y="1351"/>
                    <a:pt x="2725" y="1353"/>
                    <a:pt x="2738" y="1377"/>
                  </a:cubicBezTo>
                  <a:cubicBezTo>
                    <a:pt x="2751" y="1401"/>
                    <a:pt x="2745" y="1421"/>
                    <a:pt x="2786" y="1438"/>
                  </a:cubicBezTo>
                  <a:cubicBezTo>
                    <a:pt x="2828" y="1454"/>
                    <a:pt x="2830" y="1451"/>
                    <a:pt x="2863" y="1441"/>
                  </a:cubicBezTo>
                  <a:cubicBezTo>
                    <a:pt x="2884" y="1436"/>
                    <a:pt x="2895" y="1427"/>
                    <a:pt x="2911" y="1417"/>
                  </a:cubicBezTo>
                  <a:cubicBezTo>
                    <a:pt x="2890" y="1389"/>
                    <a:pt x="2934" y="1385"/>
                    <a:pt x="2917" y="1360"/>
                  </a:cubicBezTo>
                  <a:cubicBezTo>
                    <a:pt x="2900" y="1334"/>
                    <a:pt x="2891" y="1282"/>
                    <a:pt x="2891" y="1230"/>
                  </a:cubicBezTo>
                  <a:cubicBezTo>
                    <a:pt x="2891" y="1226"/>
                    <a:pt x="2891" y="1221"/>
                    <a:pt x="2892" y="1217"/>
                  </a:cubicBezTo>
                  <a:cubicBezTo>
                    <a:pt x="2838" y="1185"/>
                    <a:pt x="2838" y="1185"/>
                    <a:pt x="2838" y="1185"/>
                  </a:cubicBezTo>
                  <a:cubicBezTo>
                    <a:pt x="2838" y="1185"/>
                    <a:pt x="2782" y="1157"/>
                    <a:pt x="2785" y="1126"/>
                  </a:cubicBezTo>
                  <a:cubicBezTo>
                    <a:pt x="2789" y="1096"/>
                    <a:pt x="2802" y="1113"/>
                    <a:pt x="2766" y="1093"/>
                  </a:cubicBezTo>
                  <a:cubicBezTo>
                    <a:pt x="2730" y="1074"/>
                    <a:pt x="2730" y="1068"/>
                    <a:pt x="2713" y="1049"/>
                  </a:cubicBezTo>
                  <a:cubicBezTo>
                    <a:pt x="2697" y="1029"/>
                    <a:pt x="2694" y="1004"/>
                    <a:pt x="2697" y="982"/>
                  </a:cubicBezTo>
                  <a:cubicBezTo>
                    <a:pt x="2700" y="960"/>
                    <a:pt x="2723" y="948"/>
                    <a:pt x="2697" y="940"/>
                  </a:cubicBezTo>
                  <a:cubicBezTo>
                    <a:pt x="2671" y="932"/>
                    <a:pt x="2631" y="921"/>
                    <a:pt x="2667" y="898"/>
                  </a:cubicBezTo>
                  <a:cubicBezTo>
                    <a:pt x="2703" y="876"/>
                    <a:pt x="2720" y="873"/>
                    <a:pt x="2720" y="873"/>
                  </a:cubicBezTo>
                  <a:cubicBezTo>
                    <a:pt x="2720" y="873"/>
                    <a:pt x="2736" y="871"/>
                    <a:pt x="2769" y="862"/>
                  </a:cubicBezTo>
                  <a:cubicBezTo>
                    <a:pt x="2802" y="854"/>
                    <a:pt x="2834" y="854"/>
                    <a:pt x="2857" y="854"/>
                  </a:cubicBezTo>
                  <a:cubicBezTo>
                    <a:pt x="2880" y="854"/>
                    <a:pt x="2929" y="840"/>
                    <a:pt x="2946" y="821"/>
                  </a:cubicBezTo>
                  <a:cubicBezTo>
                    <a:pt x="2962" y="801"/>
                    <a:pt x="3005" y="759"/>
                    <a:pt x="3021" y="771"/>
                  </a:cubicBezTo>
                  <a:cubicBezTo>
                    <a:pt x="3038" y="782"/>
                    <a:pt x="3074" y="779"/>
                    <a:pt x="3074" y="743"/>
                  </a:cubicBezTo>
                  <a:cubicBezTo>
                    <a:pt x="3074" y="707"/>
                    <a:pt x="3074" y="673"/>
                    <a:pt x="3057" y="643"/>
                  </a:cubicBezTo>
                  <a:close/>
                </a:path>
              </a:pathLst>
            </a:custGeom>
            <a:solidFill>
              <a:srgbClr val="00BCD4"/>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gradFill>
                  <a:gsLst>
                    <a:gs pos="0">
                      <a:srgbClr val="4BD1FB"/>
                    </a:gs>
                    <a:gs pos="100000">
                      <a:srgbClr val="107CD6"/>
                    </a:gs>
                  </a:gsLst>
                  <a:lin ang="13500000" scaled="0"/>
                </a:gradFill>
                <a:effectLst/>
                <a:uLnTx/>
                <a:uFillTx/>
                <a:cs typeface="+mn-ea"/>
                <a:sym typeface="+mn-lt"/>
              </a:endParaRPr>
            </a:p>
          </p:txBody>
        </p:sp>
        <p:sp>
          <p:nvSpPr>
            <p:cNvPr id="24" name="Freeform 20">
              <a:extLst>
                <a:ext uri="{FF2B5EF4-FFF2-40B4-BE49-F238E27FC236}">
                  <a16:creationId xmlns:a16="http://schemas.microsoft.com/office/drawing/2014/main" id="{C36F7875-9B6A-4EC4-A7E9-93D43B722783}"/>
                </a:ext>
              </a:extLst>
            </p:cNvPr>
            <p:cNvSpPr>
              <a:spLocks/>
            </p:cNvSpPr>
            <p:nvPr/>
          </p:nvSpPr>
          <p:spPr bwMode="auto">
            <a:xfrm>
              <a:off x="8061078" y="2974856"/>
              <a:ext cx="1440920" cy="1067505"/>
            </a:xfrm>
            <a:custGeom>
              <a:avLst/>
              <a:gdLst>
                <a:gd name="T0" fmla="*/ 3326 w 3374"/>
                <a:gd name="T1" fmla="*/ 1582 h 2599"/>
                <a:gd name="T2" fmla="*/ 3022 w 3374"/>
                <a:gd name="T3" fmla="*/ 1461 h 2599"/>
                <a:gd name="T4" fmla="*/ 2905 w 3374"/>
                <a:gd name="T5" fmla="*/ 1423 h 2599"/>
                <a:gd name="T6" fmla="*/ 2850 w 3374"/>
                <a:gd name="T7" fmla="*/ 1556 h 2599"/>
                <a:gd name="T8" fmla="*/ 2957 w 3374"/>
                <a:gd name="T9" fmla="*/ 1714 h 2599"/>
                <a:gd name="T10" fmla="*/ 2863 w 3374"/>
                <a:gd name="T11" fmla="*/ 1817 h 2599"/>
                <a:gd name="T12" fmla="*/ 2804 w 3374"/>
                <a:gd name="T13" fmla="*/ 1882 h 2599"/>
                <a:gd name="T14" fmla="*/ 2651 w 3374"/>
                <a:gd name="T15" fmla="*/ 1793 h 2599"/>
                <a:gd name="T16" fmla="*/ 2573 w 3374"/>
                <a:gd name="T17" fmla="*/ 1593 h 2599"/>
                <a:gd name="T18" fmla="*/ 2448 w 3374"/>
                <a:gd name="T19" fmla="*/ 1424 h 2599"/>
                <a:gd name="T20" fmla="*/ 2411 w 3374"/>
                <a:gd name="T21" fmla="*/ 1352 h 2599"/>
                <a:gd name="T22" fmla="*/ 2179 w 3374"/>
                <a:gd name="T23" fmla="*/ 1252 h 2599"/>
                <a:gd name="T24" fmla="*/ 2267 w 3374"/>
                <a:gd name="T25" fmla="*/ 911 h 2599"/>
                <a:gd name="T26" fmla="*/ 1721 w 3374"/>
                <a:gd name="T27" fmla="*/ 1019 h 2599"/>
                <a:gd name="T28" fmla="*/ 1446 w 3374"/>
                <a:gd name="T29" fmla="*/ 833 h 2599"/>
                <a:gd name="T30" fmla="*/ 1485 w 3374"/>
                <a:gd name="T31" fmla="*/ 615 h 2599"/>
                <a:gd name="T32" fmla="*/ 1148 w 3374"/>
                <a:gd name="T33" fmla="*/ 548 h 2599"/>
                <a:gd name="T34" fmla="*/ 851 w 3374"/>
                <a:gd name="T35" fmla="*/ 363 h 2599"/>
                <a:gd name="T36" fmla="*/ 848 w 3374"/>
                <a:gd name="T37" fmla="*/ 57 h 2599"/>
                <a:gd name="T38" fmla="*/ 661 w 3374"/>
                <a:gd name="T39" fmla="*/ 24 h 2599"/>
                <a:gd name="T40" fmla="*/ 428 w 3374"/>
                <a:gd name="T41" fmla="*/ 233 h 2599"/>
                <a:gd name="T42" fmla="*/ 113 w 3374"/>
                <a:gd name="T43" fmla="*/ 418 h 2599"/>
                <a:gd name="T44" fmla="*/ 26 w 3374"/>
                <a:gd name="T45" fmla="*/ 792 h 2599"/>
                <a:gd name="T46" fmla="*/ 301 w 3374"/>
                <a:gd name="T47" fmla="*/ 907 h 2599"/>
                <a:gd name="T48" fmla="*/ 633 w 3374"/>
                <a:gd name="T49" fmla="*/ 1000 h 2599"/>
                <a:gd name="T50" fmla="*/ 1074 w 3374"/>
                <a:gd name="T51" fmla="*/ 941 h 2599"/>
                <a:gd name="T52" fmla="*/ 1393 w 3374"/>
                <a:gd name="T53" fmla="*/ 1019 h 2599"/>
                <a:gd name="T54" fmla="*/ 1695 w 3374"/>
                <a:gd name="T55" fmla="*/ 1311 h 2599"/>
                <a:gd name="T56" fmla="*/ 1926 w 3374"/>
                <a:gd name="T57" fmla="*/ 1471 h 2599"/>
                <a:gd name="T58" fmla="*/ 2018 w 3374"/>
                <a:gd name="T59" fmla="*/ 1638 h 2599"/>
                <a:gd name="T60" fmla="*/ 1992 w 3374"/>
                <a:gd name="T61" fmla="*/ 1860 h 2599"/>
                <a:gd name="T62" fmla="*/ 1909 w 3374"/>
                <a:gd name="T63" fmla="*/ 1930 h 2599"/>
                <a:gd name="T64" fmla="*/ 1808 w 3374"/>
                <a:gd name="T65" fmla="*/ 2156 h 2599"/>
                <a:gd name="T66" fmla="*/ 1594 w 3374"/>
                <a:gd name="T67" fmla="*/ 2138 h 2599"/>
                <a:gd name="T68" fmla="*/ 1861 w 3374"/>
                <a:gd name="T69" fmla="*/ 2316 h 2599"/>
                <a:gd name="T70" fmla="*/ 1928 w 3374"/>
                <a:gd name="T71" fmla="*/ 2229 h 2599"/>
                <a:gd name="T72" fmla="*/ 2101 w 3374"/>
                <a:gd name="T73" fmla="*/ 2284 h 2599"/>
                <a:gd name="T74" fmla="*/ 2208 w 3374"/>
                <a:gd name="T75" fmla="*/ 2381 h 2599"/>
                <a:gd name="T76" fmla="*/ 2363 w 3374"/>
                <a:gd name="T77" fmla="*/ 2407 h 2599"/>
                <a:gd name="T78" fmla="*/ 2455 w 3374"/>
                <a:gd name="T79" fmla="*/ 2564 h 2599"/>
                <a:gd name="T80" fmla="*/ 2649 w 3374"/>
                <a:gd name="T81" fmla="*/ 2499 h 2599"/>
                <a:gd name="T82" fmla="*/ 2763 w 3374"/>
                <a:gd name="T83" fmla="*/ 2412 h 2599"/>
                <a:gd name="T84" fmla="*/ 2771 w 3374"/>
                <a:gd name="T85" fmla="*/ 2321 h 2599"/>
                <a:gd name="T86" fmla="*/ 2880 w 3374"/>
                <a:gd name="T87" fmla="*/ 2329 h 2599"/>
                <a:gd name="T88" fmla="*/ 2874 w 3374"/>
                <a:gd name="T89" fmla="*/ 2238 h 2599"/>
                <a:gd name="T90" fmla="*/ 2918 w 3374"/>
                <a:gd name="T91" fmla="*/ 2119 h 2599"/>
                <a:gd name="T92" fmla="*/ 2870 w 3374"/>
                <a:gd name="T93" fmla="*/ 2034 h 2599"/>
                <a:gd name="T94" fmla="*/ 2983 w 3374"/>
                <a:gd name="T95" fmla="*/ 1945 h 2599"/>
                <a:gd name="T96" fmla="*/ 3167 w 3374"/>
                <a:gd name="T97" fmla="*/ 1953 h 2599"/>
                <a:gd name="T98" fmla="*/ 3232 w 3374"/>
                <a:gd name="T99" fmla="*/ 1884 h 2599"/>
                <a:gd name="T100" fmla="*/ 3337 w 3374"/>
                <a:gd name="T101" fmla="*/ 1795 h 2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74" h="2599">
                  <a:moveTo>
                    <a:pt x="3319" y="1723"/>
                  </a:moveTo>
                  <a:cubicBezTo>
                    <a:pt x="3341" y="1695"/>
                    <a:pt x="3374" y="1691"/>
                    <a:pt x="3359" y="1658"/>
                  </a:cubicBezTo>
                  <a:cubicBezTo>
                    <a:pt x="3343" y="1625"/>
                    <a:pt x="3365" y="1593"/>
                    <a:pt x="3326" y="1582"/>
                  </a:cubicBezTo>
                  <a:cubicBezTo>
                    <a:pt x="3287" y="1571"/>
                    <a:pt x="3223" y="1565"/>
                    <a:pt x="3195" y="1541"/>
                  </a:cubicBezTo>
                  <a:cubicBezTo>
                    <a:pt x="3167" y="1517"/>
                    <a:pt x="3164" y="1511"/>
                    <a:pt x="3125" y="1504"/>
                  </a:cubicBezTo>
                  <a:cubicBezTo>
                    <a:pt x="3086" y="1497"/>
                    <a:pt x="3031" y="1487"/>
                    <a:pt x="3022" y="1461"/>
                  </a:cubicBezTo>
                  <a:cubicBezTo>
                    <a:pt x="3017" y="1447"/>
                    <a:pt x="3023" y="1437"/>
                    <a:pt x="3024" y="1426"/>
                  </a:cubicBezTo>
                  <a:cubicBezTo>
                    <a:pt x="3009" y="1428"/>
                    <a:pt x="2990" y="1430"/>
                    <a:pt x="2972" y="1430"/>
                  </a:cubicBezTo>
                  <a:cubicBezTo>
                    <a:pt x="2924" y="1430"/>
                    <a:pt x="2918" y="1437"/>
                    <a:pt x="2905" y="1423"/>
                  </a:cubicBezTo>
                  <a:cubicBezTo>
                    <a:pt x="2891" y="1408"/>
                    <a:pt x="2885" y="1417"/>
                    <a:pt x="2874" y="1432"/>
                  </a:cubicBezTo>
                  <a:cubicBezTo>
                    <a:pt x="2863" y="1447"/>
                    <a:pt x="2870" y="1484"/>
                    <a:pt x="2874" y="1513"/>
                  </a:cubicBezTo>
                  <a:cubicBezTo>
                    <a:pt x="2878" y="1543"/>
                    <a:pt x="2867" y="1543"/>
                    <a:pt x="2850" y="1556"/>
                  </a:cubicBezTo>
                  <a:cubicBezTo>
                    <a:pt x="2832" y="1569"/>
                    <a:pt x="2848" y="1582"/>
                    <a:pt x="2846" y="1628"/>
                  </a:cubicBezTo>
                  <a:cubicBezTo>
                    <a:pt x="2843" y="1675"/>
                    <a:pt x="2887" y="1654"/>
                    <a:pt x="2920" y="1665"/>
                  </a:cubicBezTo>
                  <a:cubicBezTo>
                    <a:pt x="2953" y="1676"/>
                    <a:pt x="2963" y="1695"/>
                    <a:pt x="2957" y="1714"/>
                  </a:cubicBezTo>
                  <a:cubicBezTo>
                    <a:pt x="2950" y="1732"/>
                    <a:pt x="2961" y="1749"/>
                    <a:pt x="2948" y="1778"/>
                  </a:cubicBezTo>
                  <a:cubicBezTo>
                    <a:pt x="2935" y="1808"/>
                    <a:pt x="2902" y="1793"/>
                    <a:pt x="2870" y="1780"/>
                  </a:cubicBezTo>
                  <a:cubicBezTo>
                    <a:pt x="2837" y="1767"/>
                    <a:pt x="2865" y="1808"/>
                    <a:pt x="2863" y="1817"/>
                  </a:cubicBezTo>
                  <a:cubicBezTo>
                    <a:pt x="2861" y="1827"/>
                    <a:pt x="2839" y="1836"/>
                    <a:pt x="2861" y="1849"/>
                  </a:cubicBezTo>
                  <a:cubicBezTo>
                    <a:pt x="2883" y="1862"/>
                    <a:pt x="2867" y="1862"/>
                    <a:pt x="2843" y="1877"/>
                  </a:cubicBezTo>
                  <a:cubicBezTo>
                    <a:pt x="2819" y="1891"/>
                    <a:pt x="2811" y="1895"/>
                    <a:pt x="2804" y="1882"/>
                  </a:cubicBezTo>
                  <a:cubicBezTo>
                    <a:pt x="2797" y="1869"/>
                    <a:pt x="2782" y="1862"/>
                    <a:pt x="2763" y="1862"/>
                  </a:cubicBezTo>
                  <a:cubicBezTo>
                    <a:pt x="2712" y="1867"/>
                    <a:pt x="2710" y="1851"/>
                    <a:pt x="2704" y="1819"/>
                  </a:cubicBezTo>
                  <a:cubicBezTo>
                    <a:pt x="2697" y="1788"/>
                    <a:pt x="2675" y="1793"/>
                    <a:pt x="2651" y="1793"/>
                  </a:cubicBezTo>
                  <a:cubicBezTo>
                    <a:pt x="2627" y="1793"/>
                    <a:pt x="2629" y="1784"/>
                    <a:pt x="2597" y="1760"/>
                  </a:cubicBezTo>
                  <a:cubicBezTo>
                    <a:pt x="2564" y="1736"/>
                    <a:pt x="2592" y="1738"/>
                    <a:pt x="2607" y="1691"/>
                  </a:cubicBezTo>
                  <a:cubicBezTo>
                    <a:pt x="2623" y="1645"/>
                    <a:pt x="2594" y="1623"/>
                    <a:pt x="2573" y="1593"/>
                  </a:cubicBezTo>
                  <a:cubicBezTo>
                    <a:pt x="2551" y="1563"/>
                    <a:pt x="2549" y="1532"/>
                    <a:pt x="2542" y="1495"/>
                  </a:cubicBezTo>
                  <a:cubicBezTo>
                    <a:pt x="2535" y="1458"/>
                    <a:pt x="2490" y="1467"/>
                    <a:pt x="2485" y="1454"/>
                  </a:cubicBezTo>
                  <a:cubicBezTo>
                    <a:pt x="2481" y="1441"/>
                    <a:pt x="2479" y="1436"/>
                    <a:pt x="2448" y="1424"/>
                  </a:cubicBezTo>
                  <a:cubicBezTo>
                    <a:pt x="2417" y="1413"/>
                    <a:pt x="2426" y="1411"/>
                    <a:pt x="2424" y="1380"/>
                  </a:cubicBezTo>
                  <a:cubicBezTo>
                    <a:pt x="2423" y="1371"/>
                    <a:pt x="2421" y="1362"/>
                    <a:pt x="2418" y="1354"/>
                  </a:cubicBezTo>
                  <a:cubicBezTo>
                    <a:pt x="2415" y="1353"/>
                    <a:pt x="2413" y="1353"/>
                    <a:pt x="2411" y="1352"/>
                  </a:cubicBezTo>
                  <a:cubicBezTo>
                    <a:pt x="2358" y="1337"/>
                    <a:pt x="2376" y="1374"/>
                    <a:pt x="2332" y="1382"/>
                  </a:cubicBezTo>
                  <a:cubicBezTo>
                    <a:pt x="2289" y="1389"/>
                    <a:pt x="2289" y="1360"/>
                    <a:pt x="2249" y="1330"/>
                  </a:cubicBezTo>
                  <a:cubicBezTo>
                    <a:pt x="2210" y="1300"/>
                    <a:pt x="2166" y="1297"/>
                    <a:pt x="2179" y="1252"/>
                  </a:cubicBezTo>
                  <a:cubicBezTo>
                    <a:pt x="2192" y="1208"/>
                    <a:pt x="2162" y="1156"/>
                    <a:pt x="2210" y="1141"/>
                  </a:cubicBezTo>
                  <a:cubicBezTo>
                    <a:pt x="2258" y="1126"/>
                    <a:pt x="2302" y="1100"/>
                    <a:pt x="2306" y="1041"/>
                  </a:cubicBezTo>
                  <a:cubicBezTo>
                    <a:pt x="2310" y="981"/>
                    <a:pt x="2310" y="941"/>
                    <a:pt x="2267" y="911"/>
                  </a:cubicBezTo>
                  <a:cubicBezTo>
                    <a:pt x="2223" y="881"/>
                    <a:pt x="2140" y="844"/>
                    <a:pt x="2101" y="878"/>
                  </a:cubicBezTo>
                  <a:cubicBezTo>
                    <a:pt x="2061" y="911"/>
                    <a:pt x="1996" y="993"/>
                    <a:pt x="1926" y="1007"/>
                  </a:cubicBezTo>
                  <a:cubicBezTo>
                    <a:pt x="1856" y="1022"/>
                    <a:pt x="1782" y="1048"/>
                    <a:pt x="1721" y="1019"/>
                  </a:cubicBezTo>
                  <a:cubicBezTo>
                    <a:pt x="1660" y="989"/>
                    <a:pt x="1625" y="1007"/>
                    <a:pt x="1594" y="970"/>
                  </a:cubicBezTo>
                  <a:cubicBezTo>
                    <a:pt x="1563" y="933"/>
                    <a:pt x="1598" y="855"/>
                    <a:pt x="1550" y="855"/>
                  </a:cubicBezTo>
                  <a:cubicBezTo>
                    <a:pt x="1502" y="855"/>
                    <a:pt x="1480" y="870"/>
                    <a:pt x="1446" y="833"/>
                  </a:cubicBezTo>
                  <a:cubicBezTo>
                    <a:pt x="1411" y="796"/>
                    <a:pt x="1323" y="785"/>
                    <a:pt x="1328" y="767"/>
                  </a:cubicBezTo>
                  <a:cubicBezTo>
                    <a:pt x="1332" y="748"/>
                    <a:pt x="1367" y="685"/>
                    <a:pt x="1402" y="674"/>
                  </a:cubicBezTo>
                  <a:cubicBezTo>
                    <a:pt x="1437" y="663"/>
                    <a:pt x="1480" y="655"/>
                    <a:pt x="1485" y="615"/>
                  </a:cubicBezTo>
                  <a:cubicBezTo>
                    <a:pt x="1489" y="574"/>
                    <a:pt x="1498" y="537"/>
                    <a:pt x="1437" y="514"/>
                  </a:cubicBezTo>
                  <a:cubicBezTo>
                    <a:pt x="1376" y="492"/>
                    <a:pt x="1231" y="492"/>
                    <a:pt x="1205" y="500"/>
                  </a:cubicBezTo>
                  <a:cubicBezTo>
                    <a:pt x="1179" y="507"/>
                    <a:pt x="1175" y="514"/>
                    <a:pt x="1148" y="548"/>
                  </a:cubicBezTo>
                  <a:cubicBezTo>
                    <a:pt x="1122" y="581"/>
                    <a:pt x="1070" y="629"/>
                    <a:pt x="1017" y="577"/>
                  </a:cubicBezTo>
                  <a:cubicBezTo>
                    <a:pt x="965" y="526"/>
                    <a:pt x="926" y="503"/>
                    <a:pt x="908" y="466"/>
                  </a:cubicBezTo>
                  <a:cubicBezTo>
                    <a:pt x="891" y="429"/>
                    <a:pt x="851" y="396"/>
                    <a:pt x="851" y="363"/>
                  </a:cubicBezTo>
                  <a:cubicBezTo>
                    <a:pt x="851" y="329"/>
                    <a:pt x="830" y="307"/>
                    <a:pt x="856" y="277"/>
                  </a:cubicBezTo>
                  <a:cubicBezTo>
                    <a:pt x="882" y="248"/>
                    <a:pt x="886" y="229"/>
                    <a:pt x="873" y="196"/>
                  </a:cubicBezTo>
                  <a:cubicBezTo>
                    <a:pt x="864" y="171"/>
                    <a:pt x="849" y="107"/>
                    <a:pt x="848" y="57"/>
                  </a:cubicBezTo>
                  <a:cubicBezTo>
                    <a:pt x="836" y="52"/>
                    <a:pt x="821" y="44"/>
                    <a:pt x="800" y="31"/>
                  </a:cubicBezTo>
                  <a:cubicBezTo>
                    <a:pt x="751" y="0"/>
                    <a:pt x="744" y="36"/>
                    <a:pt x="692" y="31"/>
                  </a:cubicBezTo>
                  <a:cubicBezTo>
                    <a:pt x="673" y="29"/>
                    <a:pt x="664" y="27"/>
                    <a:pt x="661" y="24"/>
                  </a:cubicBezTo>
                  <a:cubicBezTo>
                    <a:pt x="648" y="39"/>
                    <a:pt x="634" y="58"/>
                    <a:pt x="629" y="77"/>
                  </a:cubicBezTo>
                  <a:cubicBezTo>
                    <a:pt x="616" y="122"/>
                    <a:pt x="664" y="170"/>
                    <a:pt x="594" y="192"/>
                  </a:cubicBezTo>
                  <a:cubicBezTo>
                    <a:pt x="524" y="214"/>
                    <a:pt x="471" y="203"/>
                    <a:pt x="428" y="233"/>
                  </a:cubicBezTo>
                  <a:cubicBezTo>
                    <a:pt x="384" y="262"/>
                    <a:pt x="336" y="255"/>
                    <a:pt x="305" y="288"/>
                  </a:cubicBezTo>
                  <a:cubicBezTo>
                    <a:pt x="275" y="322"/>
                    <a:pt x="209" y="333"/>
                    <a:pt x="196" y="370"/>
                  </a:cubicBezTo>
                  <a:cubicBezTo>
                    <a:pt x="183" y="407"/>
                    <a:pt x="153" y="414"/>
                    <a:pt x="113" y="418"/>
                  </a:cubicBezTo>
                  <a:cubicBezTo>
                    <a:pt x="74" y="422"/>
                    <a:pt x="0" y="444"/>
                    <a:pt x="0" y="511"/>
                  </a:cubicBezTo>
                  <a:cubicBezTo>
                    <a:pt x="0" y="577"/>
                    <a:pt x="22" y="644"/>
                    <a:pt x="26" y="681"/>
                  </a:cubicBezTo>
                  <a:cubicBezTo>
                    <a:pt x="30" y="718"/>
                    <a:pt x="48" y="763"/>
                    <a:pt x="26" y="792"/>
                  </a:cubicBezTo>
                  <a:cubicBezTo>
                    <a:pt x="8" y="817"/>
                    <a:pt x="34" y="794"/>
                    <a:pt x="63" y="857"/>
                  </a:cubicBezTo>
                  <a:cubicBezTo>
                    <a:pt x="88" y="855"/>
                    <a:pt x="115" y="852"/>
                    <a:pt x="139" y="855"/>
                  </a:cubicBezTo>
                  <a:cubicBezTo>
                    <a:pt x="196" y="863"/>
                    <a:pt x="249" y="904"/>
                    <a:pt x="301" y="907"/>
                  </a:cubicBezTo>
                  <a:cubicBezTo>
                    <a:pt x="353" y="911"/>
                    <a:pt x="380" y="885"/>
                    <a:pt x="415" y="933"/>
                  </a:cubicBezTo>
                  <a:cubicBezTo>
                    <a:pt x="450" y="981"/>
                    <a:pt x="485" y="1015"/>
                    <a:pt x="528" y="1022"/>
                  </a:cubicBezTo>
                  <a:cubicBezTo>
                    <a:pt x="572" y="1030"/>
                    <a:pt x="563" y="1026"/>
                    <a:pt x="633" y="1000"/>
                  </a:cubicBezTo>
                  <a:cubicBezTo>
                    <a:pt x="703" y="974"/>
                    <a:pt x="712" y="937"/>
                    <a:pt x="777" y="948"/>
                  </a:cubicBezTo>
                  <a:cubicBezTo>
                    <a:pt x="843" y="959"/>
                    <a:pt x="930" y="996"/>
                    <a:pt x="956" y="967"/>
                  </a:cubicBezTo>
                  <a:cubicBezTo>
                    <a:pt x="983" y="937"/>
                    <a:pt x="991" y="896"/>
                    <a:pt x="1074" y="941"/>
                  </a:cubicBezTo>
                  <a:cubicBezTo>
                    <a:pt x="1157" y="985"/>
                    <a:pt x="1227" y="985"/>
                    <a:pt x="1231" y="1015"/>
                  </a:cubicBezTo>
                  <a:cubicBezTo>
                    <a:pt x="1236" y="1044"/>
                    <a:pt x="1249" y="1059"/>
                    <a:pt x="1293" y="1041"/>
                  </a:cubicBezTo>
                  <a:cubicBezTo>
                    <a:pt x="1336" y="1022"/>
                    <a:pt x="1389" y="978"/>
                    <a:pt x="1393" y="1019"/>
                  </a:cubicBezTo>
                  <a:cubicBezTo>
                    <a:pt x="1397" y="1059"/>
                    <a:pt x="1384" y="1126"/>
                    <a:pt x="1432" y="1145"/>
                  </a:cubicBezTo>
                  <a:cubicBezTo>
                    <a:pt x="1480" y="1163"/>
                    <a:pt x="1559" y="1182"/>
                    <a:pt x="1585" y="1211"/>
                  </a:cubicBezTo>
                  <a:cubicBezTo>
                    <a:pt x="1612" y="1241"/>
                    <a:pt x="1660" y="1319"/>
                    <a:pt x="1695" y="1311"/>
                  </a:cubicBezTo>
                  <a:cubicBezTo>
                    <a:pt x="1729" y="1304"/>
                    <a:pt x="1782" y="1241"/>
                    <a:pt x="1808" y="1293"/>
                  </a:cubicBezTo>
                  <a:cubicBezTo>
                    <a:pt x="1834" y="1345"/>
                    <a:pt x="1895" y="1360"/>
                    <a:pt x="1904" y="1389"/>
                  </a:cubicBezTo>
                  <a:cubicBezTo>
                    <a:pt x="1913" y="1419"/>
                    <a:pt x="1944" y="1448"/>
                    <a:pt x="1926" y="1471"/>
                  </a:cubicBezTo>
                  <a:cubicBezTo>
                    <a:pt x="1909" y="1493"/>
                    <a:pt x="1895" y="1497"/>
                    <a:pt x="1965" y="1523"/>
                  </a:cubicBezTo>
                  <a:cubicBezTo>
                    <a:pt x="1996" y="1541"/>
                    <a:pt x="1987" y="1567"/>
                    <a:pt x="1987" y="1586"/>
                  </a:cubicBezTo>
                  <a:cubicBezTo>
                    <a:pt x="1987" y="1604"/>
                    <a:pt x="1987" y="1612"/>
                    <a:pt x="2018" y="1638"/>
                  </a:cubicBezTo>
                  <a:cubicBezTo>
                    <a:pt x="2048" y="1663"/>
                    <a:pt x="2075" y="1701"/>
                    <a:pt x="2057" y="1741"/>
                  </a:cubicBezTo>
                  <a:cubicBezTo>
                    <a:pt x="2040" y="1782"/>
                    <a:pt x="2022" y="1797"/>
                    <a:pt x="2022" y="1812"/>
                  </a:cubicBezTo>
                  <a:cubicBezTo>
                    <a:pt x="2022" y="1827"/>
                    <a:pt x="2018" y="1878"/>
                    <a:pt x="1992" y="1860"/>
                  </a:cubicBezTo>
                  <a:cubicBezTo>
                    <a:pt x="1965" y="1841"/>
                    <a:pt x="1974" y="1808"/>
                    <a:pt x="1965" y="1841"/>
                  </a:cubicBezTo>
                  <a:cubicBezTo>
                    <a:pt x="1957" y="1875"/>
                    <a:pt x="1944" y="1886"/>
                    <a:pt x="1926" y="1882"/>
                  </a:cubicBezTo>
                  <a:cubicBezTo>
                    <a:pt x="1909" y="1878"/>
                    <a:pt x="1887" y="1912"/>
                    <a:pt x="1909" y="1930"/>
                  </a:cubicBezTo>
                  <a:cubicBezTo>
                    <a:pt x="1930" y="1949"/>
                    <a:pt x="1917" y="1971"/>
                    <a:pt x="1891" y="1997"/>
                  </a:cubicBezTo>
                  <a:cubicBezTo>
                    <a:pt x="1865" y="2023"/>
                    <a:pt x="1812" y="2001"/>
                    <a:pt x="1817" y="2049"/>
                  </a:cubicBezTo>
                  <a:cubicBezTo>
                    <a:pt x="1821" y="2097"/>
                    <a:pt x="1817" y="2123"/>
                    <a:pt x="1808" y="2156"/>
                  </a:cubicBezTo>
                  <a:cubicBezTo>
                    <a:pt x="1799" y="2190"/>
                    <a:pt x="1791" y="2208"/>
                    <a:pt x="1751" y="2197"/>
                  </a:cubicBezTo>
                  <a:cubicBezTo>
                    <a:pt x="1712" y="2186"/>
                    <a:pt x="1686" y="2201"/>
                    <a:pt x="1655" y="2168"/>
                  </a:cubicBezTo>
                  <a:cubicBezTo>
                    <a:pt x="1625" y="2134"/>
                    <a:pt x="1612" y="2093"/>
                    <a:pt x="1594" y="2138"/>
                  </a:cubicBezTo>
                  <a:cubicBezTo>
                    <a:pt x="1577" y="2182"/>
                    <a:pt x="1572" y="2223"/>
                    <a:pt x="1629" y="2231"/>
                  </a:cubicBezTo>
                  <a:cubicBezTo>
                    <a:pt x="1686" y="2238"/>
                    <a:pt x="1743" y="2223"/>
                    <a:pt x="1764" y="2256"/>
                  </a:cubicBezTo>
                  <a:cubicBezTo>
                    <a:pt x="1786" y="2290"/>
                    <a:pt x="1817" y="2312"/>
                    <a:pt x="1861" y="2316"/>
                  </a:cubicBezTo>
                  <a:cubicBezTo>
                    <a:pt x="1881" y="2317"/>
                    <a:pt x="1899" y="2315"/>
                    <a:pt x="1913" y="2315"/>
                  </a:cubicBezTo>
                  <a:cubicBezTo>
                    <a:pt x="1906" y="2294"/>
                    <a:pt x="1883" y="2274"/>
                    <a:pt x="1880" y="2258"/>
                  </a:cubicBezTo>
                  <a:cubicBezTo>
                    <a:pt x="1876" y="2238"/>
                    <a:pt x="1909" y="2229"/>
                    <a:pt x="1928" y="2229"/>
                  </a:cubicBezTo>
                  <a:cubicBezTo>
                    <a:pt x="1948" y="2229"/>
                    <a:pt x="1948" y="2223"/>
                    <a:pt x="1998" y="2201"/>
                  </a:cubicBezTo>
                  <a:cubicBezTo>
                    <a:pt x="2048" y="2179"/>
                    <a:pt x="2046" y="2188"/>
                    <a:pt x="2079" y="2193"/>
                  </a:cubicBezTo>
                  <a:cubicBezTo>
                    <a:pt x="2112" y="2199"/>
                    <a:pt x="2101" y="2262"/>
                    <a:pt x="2101" y="2284"/>
                  </a:cubicBezTo>
                  <a:cubicBezTo>
                    <a:pt x="2101" y="2307"/>
                    <a:pt x="2112" y="2305"/>
                    <a:pt x="2147" y="2308"/>
                  </a:cubicBezTo>
                  <a:cubicBezTo>
                    <a:pt x="2182" y="2312"/>
                    <a:pt x="2168" y="2336"/>
                    <a:pt x="2171" y="2351"/>
                  </a:cubicBezTo>
                  <a:cubicBezTo>
                    <a:pt x="2173" y="2366"/>
                    <a:pt x="2186" y="2364"/>
                    <a:pt x="2208" y="2381"/>
                  </a:cubicBezTo>
                  <a:cubicBezTo>
                    <a:pt x="2230" y="2397"/>
                    <a:pt x="2241" y="2414"/>
                    <a:pt x="2258" y="2427"/>
                  </a:cubicBezTo>
                  <a:cubicBezTo>
                    <a:pt x="2275" y="2440"/>
                    <a:pt x="2295" y="2434"/>
                    <a:pt x="2308" y="2418"/>
                  </a:cubicBezTo>
                  <a:cubicBezTo>
                    <a:pt x="2321" y="2401"/>
                    <a:pt x="2339" y="2392"/>
                    <a:pt x="2363" y="2407"/>
                  </a:cubicBezTo>
                  <a:cubicBezTo>
                    <a:pt x="2387" y="2421"/>
                    <a:pt x="2354" y="2434"/>
                    <a:pt x="2380" y="2455"/>
                  </a:cubicBezTo>
                  <a:cubicBezTo>
                    <a:pt x="2407" y="2475"/>
                    <a:pt x="2402" y="2503"/>
                    <a:pt x="2404" y="2523"/>
                  </a:cubicBezTo>
                  <a:cubicBezTo>
                    <a:pt x="2407" y="2544"/>
                    <a:pt x="2428" y="2547"/>
                    <a:pt x="2455" y="2564"/>
                  </a:cubicBezTo>
                  <a:cubicBezTo>
                    <a:pt x="2481" y="2581"/>
                    <a:pt x="2483" y="2562"/>
                    <a:pt x="2531" y="2581"/>
                  </a:cubicBezTo>
                  <a:cubicBezTo>
                    <a:pt x="2579" y="2599"/>
                    <a:pt x="2568" y="2588"/>
                    <a:pt x="2618" y="2572"/>
                  </a:cubicBezTo>
                  <a:cubicBezTo>
                    <a:pt x="2669" y="2555"/>
                    <a:pt x="2647" y="2516"/>
                    <a:pt x="2649" y="2499"/>
                  </a:cubicBezTo>
                  <a:cubicBezTo>
                    <a:pt x="2651" y="2486"/>
                    <a:pt x="2687" y="2489"/>
                    <a:pt x="2719" y="2491"/>
                  </a:cubicBezTo>
                  <a:cubicBezTo>
                    <a:pt x="2729" y="2478"/>
                    <a:pt x="2744" y="2462"/>
                    <a:pt x="2756" y="2455"/>
                  </a:cubicBezTo>
                  <a:cubicBezTo>
                    <a:pt x="2778" y="2442"/>
                    <a:pt x="2747" y="2429"/>
                    <a:pt x="2763" y="2412"/>
                  </a:cubicBezTo>
                  <a:cubicBezTo>
                    <a:pt x="2778" y="2395"/>
                    <a:pt x="2780" y="2388"/>
                    <a:pt x="2756" y="2381"/>
                  </a:cubicBezTo>
                  <a:cubicBezTo>
                    <a:pt x="2732" y="2373"/>
                    <a:pt x="2695" y="2362"/>
                    <a:pt x="2719" y="2349"/>
                  </a:cubicBezTo>
                  <a:cubicBezTo>
                    <a:pt x="2743" y="2336"/>
                    <a:pt x="2756" y="2318"/>
                    <a:pt x="2771" y="2321"/>
                  </a:cubicBezTo>
                  <a:cubicBezTo>
                    <a:pt x="2787" y="2325"/>
                    <a:pt x="2815" y="2338"/>
                    <a:pt x="2819" y="2325"/>
                  </a:cubicBezTo>
                  <a:cubicBezTo>
                    <a:pt x="2824" y="2312"/>
                    <a:pt x="2830" y="2297"/>
                    <a:pt x="2843" y="2308"/>
                  </a:cubicBezTo>
                  <a:cubicBezTo>
                    <a:pt x="2856" y="2319"/>
                    <a:pt x="2852" y="2331"/>
                    <a:pt x="2880" y="2329"/>
                  </a:cubicBezTo>
                  <a:cubicBezTo>
                    <a:pt x="2909" y="2327"/>
                    <a:pt x="2915" y="2312"/>
                    <a:pt x="2896" y="2297"/>
                  </a:cubicBezTo>
                  <a:cubicBezTo>
                    <a:pt x="2876" y="2282"/>
                    <a:pt x="2859" y="2288"/>
                    <a:pt x="2876" y="2271"/>
                  </a:cubicBezTo>
                  <a:cubicBezTo>
                    <a:pt x="2894" y="2255"/>
                    <a:pt x="2885" y="2245"/>
                    <a:pt x="2874" y="2238"/>
                  </a:cubicBezTo>
                  <a:cubicBezTo>
                    <a:pt x="2863" y="2231"/>
                    <a:pt x="2872" y="2229"/>
                    <a:pt x="2883" y="2212"/>
                  </a:cubicBezTo>
                  <a:cubicBezTo>
                    <a:pt x="2894" y="2195"/>
                    <a:pt x="2909" y="2195"/>
                    <a:pt x="2907" y="2173"/>
                  </a:cubicBezTo>
                  <a:cubicBezTo>
                    <a:pt x="2905" y="2151"/>
                    <a:pt x="2933" y="2134"/>
                    <a:pt x="2918" y="2119"/>
                  </a:cubicBezTo>
                  <a:cubicBezTo>
                    <a:pt x="2902" y="2105"/>
                    <a:pt x="2894" y="2084"/>
                    <a:pt x="2874" y="2088"/>
                  </a:cubicBezTo>
                  <a:cubicBezTo>
                    <a:pt x="2854" y="2092"/>
                    <a:pt x="2835" y="2092"/>
                    <a:pt x="2837" y="2077"/>
                  </a:cubicBezTo>
                  <a:cubicBezTo>
                    <a:pt x="2839" y="2062"/>
                    <a:pt x="2852" y="2042"/>
                    <a:pt x="2870" y="2034"/>
                  </a:cubicBezTo>
                  <a:cubicBezTo>
                    <a:pt x="2887" y="2027"/>
                    <a:pt x="2889" y="2012"/>
                    <a:pt x="2878" y="1995"/>
                  </a:cubicBezTo>
                  <a:cubicBezTo>
                    <a:pt x="2867" y="1979"/>
                    <a:pt x="2856" y="1943"/>
                    <a:pt x="2900" y="1940"/>
                  </a:cubicBezTo>
                  <a:cubicBezTo>
                    <a:pt x="2944" y="1936"/>
                    <a:pt x="2974" y="1927"/>
                    <a:pt x="2983" y="1945"/>
                  </a:cubicBezTo>
                  <a:cubicBezTo>
                    <a:pt x="2992" y="1964"/>
                    <a:pt x="3018" y="1986"/>
                    <a:pt x="3051" y="1982"/>
                  </a:cubicBezTo>
                  <a:cubicBezTo>
                    <a:pt x="3084" y="1979"/>
                    <a:pt x="3088" y="1966"/>
                    <a:pt x="3114" y="1966"/>
                  </a:cubicBezTo>
                  <a:cubicBezTo>
                    <a:pt x="3140" y="1966"/>
                    <a:pt x="3167" y="1986"/>
                    <a:pt x="3167" y="1953"/>
                  </a:cubicBezTo>
                  <a:cubicBezTo>
                    <a:pt x="3167" y="1919"/>
                    <a:pt x="3127" y="1901"/>
                    <a:pt x="3156" y="1893"/>
                  </a:cubicBezTo>
                  <a:cubicBezTo>
                    <a:pt x="3184" y="1886"/>
                    <a:pt x="3186" y="1873"/>
                    <a:pt x="3204" y="1884"/>
                  </a:cubicBezTo>
                  <a:cubicBezTo>
                    <a:pt x="3221" y="1895"/>
                    <a:pt x="3226" y="1897"/>
                    <a:pt x="3232" y="1884"/>
                  </a:cubicBezTo>
                  <a:cubicBezTo>
                    <a:pt x="3239" y="1871"/>
                    <a:pt x="3232" y="1873"/>
                    <a:pt x="3258" y="1877"/>
                  </a:cubicBezTo>
                  <a:cubicBezTo>
                    <a:pt x="3285" y="1880"/>
                    <a:pt x="3350" y="1878"/>
                    <a:pt x="3357" y="1852"/>
                  </a:cubicBezTo>
                  <a:cubicBezTo>
                    <a:pt x="3363" y="1827"/>
                    <a:pt x="3357" y="1817"/>
                    <a:pt x="3337" y="1795"/>
                  </a:cubicBezTo>
                  <a:cubicBezTo>
                    <a:pt x="3317" y="1773"/>
                    <a:pt x="3298" y="1751"/>
                    <a:pt x="3319" y="1723"/>
                  </a:cubicBezTo>
                  <a:close/>
                </a:path>
              </a:pathLst>
            </a:custGeom>
            <a:solidFill>
              <a:srgbClr val="00BCD4"/>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gradFill>
                  <a:gsLst>
                    <a:gs pos="100000">
                      <a:srgbClr val="3E8FFE"/>
                    </a:gs>
                    <a:gs pos="0">
                      <a:srgbClr val="4EEDF0"/>
                    </a:gs>
                  </a:gsLst>
                  <a:lin ang="2700000" scaled="1"/>
                </a:gradFill>
                <a:effectLst/>
                <a:uLnTx/>
                <a:uFillTx/>
                <a:cs typeface="+mn-ea"/>
                <a:sym typeface="+mn-lt"/>
              </a:endParaRPr>
            </a:p>
          </p:txBody>
        </p:sp>
        <p:sp>
          <p:nvSpPr>
            <p:cNvPr id="25" name="Freeform 21">
              <a:extLst>
                <a:ext uri="{FF2B5EF4-FFF2-40B4-BE49-F238E27FC236}">
                  <a16:creationId xmlns:a16="http://schemas.microsoft.com/office/drawing/2014/main" id="{9AECD9C2-7C4E-4EB8-AD77-0F6069AF45FD}"/>
                </a:ext>
              </a:extLst>
            </p:cNvPr>
            <p:cNvSpPr>
              <a:spLocks/>
            </p:cNvSpPr>
            <p:nvPr/>
          </p:nvSpPr>
          <p:spPr bwMode="auto">
            <a:xfrm>
              <a:off x="9093599" y="3327736"/>
              <a:ext cx="279334" cy="425583"/>
            </a:xfrm>
            <a:custGeom>
              <a:avLst/>
              <a:gdLst>
                <a:gd name="T0" fmla="*/ 31 w 655"/>
                <a:gd name="T1" fmla="*/ 565 h 1036"/>
                <a:gd name="T2" fmla="*/ 68 w 655"/>
                <a:gd name="T3" fmla="*/ 595 h 1036"/>
                <a:gd name="T4" fmla="*/ 125 w 655"/>
                <a:gd name="T5" fmla="*/ 636 h 1036"/>
                <a:gd name="T6" fmla="*/ 156 w 655"/>
                <a:gd name="T7" fmla="*/ 734 h 1036"/>
                <a:gd name="T8" fmla="*/ 190 w 655"/>
                <a:gd name="T9" fmla="*/ 832 h 1036"/>
                <a:gd name="T10" fmla="*/ 180 w 655"/>
                <a:gd name="T11" fmla="*/ 901 h 1036"/>
                <a:gd name="T12" fmla="*/ 234 w 655"/>
                <a:gd name="T13" fmla="*/ 934 h 1036"/>
                <a:gd name="T14" fmla="*/ 287 w 655"/>
                <a:gd name="T15" fmla="*/ 960 h 1036"/>
                <a:gd name="T16" fmla="*/ 346 w 655"/>
                <a:gd name="T17" fmla="*/ 1003 h 1036"/>
                <a:gd name="T18" fmla="*/ 387 w 655"/>
                <a:gd name="T19" fmla="*/ 1023 h 1036"/>
                <a:gd name="T20" fmla="*/ 426 w 655"/>
                <a:gd name="T21" fmla="*/ 1018 h 1036"/>
                <a:gd name="T22" fmla="*/ 444 w 655"/>
                <a:gd name="T23" fmla="*/ 990 h 1036"/>
                <a:gd name="T24" fmla="*/ 446 w 655"/>
                <a:gd name="T25" fmla="*/ 958 h 1036"/>
                <a:gd name="T26" fmla="*/ 453 w 655"/>
                <a:gd name="T27" fmla="*/ 921 h 1036"/>
                <a:gd name="T28" fmla="*/ 531 w 655"/>
                <a:gd name="T29" fmla="*/ 919 h 1036"/>
                <a:gd name="T30" fmla="*/ 540 w 655"/>
                <a:gd name="T31" fmla="*/ 855 h 1036"/>
                <a:gd name="T32" fmla="*/ 503 w 655"/>
                <a:gd name="T33" fmla="*/ 806 h 1036"/>
                <a:gd name="T34" fmla="*/ 429 w 655"/>
                <a:gd name="T35" fmla="*/ 769 h 1036"/>
                <a:gd name="T36" fmla="*/ 433 w 655"/>
                <a:gd name="T37" fmla="*/ 697 h 1036"/>
                <a:gd name="T38" fmla="*/ 457 w 655"/>
                <a:gd name="T39" fmla="*/ 654 h 1036"/>
                <a:gd name="T40" fmla="*/ 457 w 655"/>
                <a:gd name="T41" fmla="*/ 573 h 1036"/>
                <a:gd name="T42" fmla="*/ 488 w 655"/>
                <a:gd name="T43" fmla="*/ 564 h 1036"/>
                <a:gd name="T44" fmla="*/ 555 w 655"/>
                <a:gd name="T45" fmla="*/ 571 h 1036"/>
                <a:gd name="T46" fmla="*/ 607 w 655"/>
                <a:gd name="T47" fmla="*/ 567 h 1036"/>
                <a:gd name="T48" fmla="*/ 601 w 655"/>
                <a:gd name="T49" fmla="*/ 543 h 1036"/>
                <a:gd name="T50" fmla="*/ 592 w 655"/>
                <a:gd name="T51" fmla="*/ 493 h 1036"/>
                <a:gd name="T52" fmla="*/ 612 w 655"/>
                <a:gd name="T53" fmla="*/ 443 h 1036"/>
                <a:gd name="T54" fmla="*/ 655 w 655"/>
                <a:gd name="T55" fmla="*/ 399 h 1036"/>
                <a:gd name="T56" fmla="*/ 579 w 655"/>
                <a:gd name="T57" fmla="*/ 330 h 1036"/>
                <a:gd name="T58" fmla="*/ 453 w 655"/>
                <a:gd name="T59" fmla="*/ 308 h 1036"/>
                <a:gd name="T60" fmla="*/ 435 w 655"/>
                <a:gd name="T61" fmla="*/ 197 h 1036"/>
                <a:gd name="T62" fmla="*/ 501 w 655"/>
                <a:gd name="T63" fmla="*/ 126 h 1036"/>
                <a:gd name="T64" fmla="*/ 474 w 655"/>
                <a:gd name="T65" fmla="*/ 52 h 1036"/>
                <a:gd name="T66" fmla="*/ 413 w 655"/>
                <a:gd name="T67" fmla="*/ 19 h 1036"/>
                <a:gd name="T68" fmla="*/ 326 w 655"/>
                <a:gd name="T69" fmla="*/ 71 h 1036"/>
                <a:gd name="T70" fmla="*/ 269 w 655"/>
                <a:gd name="T71" fmla="*/ 152 h 1036"/>
                <a:gd name="T72" fmla="*/ 269 w 655"/>
                <a:gd name="T73" fmla="*/ 260 h 1036"/>
                <a:gd name="T74" fmla="*/ 243 w 655"/>
                <a:gd name="T75" fmla="*/ 345 h 1036"/>
                <a:gd name="T76" fmla="*/ 230 w 655"/>
                <a:gd name="T77" fmla="*/ 426 h 1036"/>
                <a:gd name="T78" fmla="*/ 121 w 655"/>
                <a:gd name="T79" fmla="*/ 430 h 1036"/>
                <a:gd name="T80" fmla="*/ 1 w 655"/>
                <a:gd name="T81" fmla="*/ 495 h 1036"/>
                <a:gd name="T82" fmla="*/ 7 w 655"/>
                <a:gd name="T83" fmla="*/ 521 h 1036"/>
                <a:gd name="T84" fmla="*/ 31 w 655"/>
                <a:gd name="T85" fmla="*/ 565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5" h="1036">
                  <a:moveTo>
                    <a:pt x="31" y="565"/>
                  </a:moveTo>
                  <a:cubicBezTo>
                    <a:pt x="62" y="577"/>
                    <a:pt x="64" y="582"/>
                    <a:pt x="68" y="595"/>
                  </a:cubicBezTo>
                  <a:cubicBezTo>
                    <a:pt x="73" y="608"/>
                    <a:pt x="118" y="599"/>
                    <a:pt x="125" y="636"/>
                  </a:cubicBezTo>
                  <a:cubicBezTo>
                    <a:pt x="132" y="673"/>
                    <a:pt x="134" y="704"/>
                    <a:pt x="156" y="734"/>
                  </a:cubicBezTo>
                  <a:cubicBezTo>
                    <a:pt x="177" y="764"/>
                    <a:pt x="206" y="786"/>
                    <a:pt x="190" y="832"/>
                  </a:cubicBezTo>
                  <a:cubicBezTo>
                    <a:pt x="175" y="879"/>
                    <a:pt x="147" y="877"/>
                    <a:pt x="180" y="901"/>
                  </a:cubicBezTo>
                  <a:cubicBezTo>
                    <a:pt x="212" y="925"/>
                    <a:pt x="210" y="934"/>
                    <a:pt x="234" y="934"/>
                  </a:cubicBezTo>
                  <a:cubicBezTo>
                    <a:pt x="258" y="934"/>
                    <a:pt x="280" y="929"/>
                    <a:pt x="287" y="960"/>
                  </a:cubicBezTo>
                  <a:cubicBezTo>
                    <a:pt x="293" y="992"/>
                    <a:pt x="295" y="1008"/>
                    <a:pt x="346" y="1003"/>
                  </a:cubicBezTo>
                  <a:cubicBezTo>
                    <a:pt x="365" y="1003"/>
                    <a:pt x="380" y="1010"/>
                    <a:pt x="387" y="1023"/>
                  </a:cubicBezTo>
                  <a:cubicBezTo>
                    <a:pt x="394" y="1036"/>
                    <a:pt x="402" y="1032"/>
                    <a:pt x="426" y="1018"/>
                  </a:cubicBezTo>
                  <a:cubicBezTo>
                    <a:pt x="450" y="1003"/>
                    <a:pt x="466" y="1003"/>
                    <a:pt x="444" y="990"/>
                  </a:cubicBezTo>
                  <a:cubicBezTo>
                    <a:pt x="422" y="977"/>
                    <a:pt x="444" y="968"/>
                    <a:pt x="446" y="958"/>
                  </a:cubicBezTo>
                  <a:cubicBezTo>
                    <a:pt x="448" y="949"/>
                    <a:pt x="420" y="908"/>
                    <a:pt x="453" y="921"/>
                  </a:cubicBezTo>
                  <a:cubicBezTo>
                    <a:pt x="485" y="934"/>
                    <a:pt x="518" y="949"/>
                    <a:pt x="531" y="919"/>
                  </a:cubicBezTo>
                  <a:cubicBezTo>
                    <a:pt x="544" y="890"/>
                    <a:pt x="533" y="873"/>
                    <a:pt x="540" y="855"/>
                  </a:cubicBezTo>
                  <a:cubicBezTo>
                    <a:pt x="546" y="836"/>
                    <a:pt x="536" y="817"/>
                    <a:pt x="503" y="806"/>
                  </a:cubicBezTo>
                  <a:cubicBezTo>
                    <a:pt x="470" y="795"/>
                    <a:pt x="426" y="816"/>
                    <a:pt x="429" y="769"/>
                  </a:cubicBezTo>
                  <a:cubicBezTo>
                    <a:pt x="431" y="723"/>
                    <a:pt x="415" y="710"/>
                    <a:pt x="433" y="697"/>
                  </a:cubicBezTo>
                  <a:cubicBezTo>
                    <a:pt x="450" y="684"/>
                    <a:pt x="461" y="684"/>
                    <a:pt x="457" y="654"/>
                  </a:cubicBezTo>
                  <a:cubicBezTo>
                    <a:pt x="453" y="625"/>
                    <a:pt x="446" y="588"/>
                    <a:pt x="457" y="573"/>
                  </a:cubicBezTo>
                  <a:cubicBezTo>
                    <a:pt x="468" y="558"/>
                    <a:pt x="474" y="549"/>
                    <a:pt x="488" y="564"/>
                  </a:cubicBezTo>
                  <a:cubicBezTo>
                    <a:pt x="501" y="578"/>
                    <a:pt x="507" y="571"/>
                    <a:pt x="555" y="571"/>
                  </a:cubicBezTo>
                  <a:cubicBezTo>
                    <a:pt x="573" y="571"/>
                    <a:pt x="592" y="569"/>
                    <a:pt x="607" y="567"/>
                  </a:cubicBezTo>
                  <a:cubicBezTo>
                    <a:pt x="609" y="560"/>
                    <a:pt x="608" y="553"/>
                    <a:pt x="601" y="543"/>
                  </a:cubicBezTo>
                  <a:cubicBezTo>
                    <a:pt x="584" y="521"/>
                    <a:pt x="584" y="515"/>
                    <a:pt x="592" y="493"/>
                  </a:cubicBezTo>
                  <a:cubicBezTo>
                    <a:pt x="601" y="471"/>
                    <a:pt x="588" y="460"/>
                    <a:pt x="612" y="443"/>
                  </a:cubicBezTo>
                  <a:cubicBezTo>
                    <a:pt x="630" y="430"/>
                    <a:pt x="642" y="417"/>
                    <a:pt x="655" y="399"/>
                  </a:cubicBezTo>
                  <a:cubicBezTo>
                    <a:pt x="639" y="390"/>
                    <a:pt x="645" y="350"/>
                    <a:pt x="579" y="330"/>
                  </a:cubicBezTo>
                  <a:cubicBezTo>
                    <a:pt x="505" y="308"/>
                    <a:pt x="492" y="334"/>
                    <a:pt x="453" y="308"/>
                  </a:cubicBezTo>
                  <a:cubicBezTo>
                    <a:pt x="413" y="282"/>
                    <a:pt x="409" y="223"/>
                    <a:pt x="435" y="197"/>
                  </a:cubicBezTo>
                  <a:cubicBezTo>
                    <a:pt x="461" y="171"/>
                    <a:pt x="488" y="156"/>
                    <a:pt x="501" y="126"/>
                  </a:cubicBezTo>
                  <a:cubicBezTo>
                    <a:pt x="514" y="97"/>
                    <a:pt x="492" y="67"/>
                    <a:pt x="474" y="52"/>
                  </a:cubicBezTo>
                  <a:cubicBezTo>
                    <a:pt x="457" y="37"/>
                    <a:pt x="439" y="0"/>
                    <a:pt x="413" y="19"/>
                  </a:cubicBezTo>
                  <a:cubicBezTo>
                    <a:pt x="387" y="37"/>
                    <a:pt x="352" y="34"/>
                    <a:pt x="326" y="71"/>
                  </a:cubicBezTo>
                  <a:cubicBezTo>
                    <a:pt x="300" y="108"/>
                    <a:pt x="265" y="119"/>
                    <a:pt x="269" y="152"/>
                  </a:cubicBezTo>
                  <a:cubicBezTo>
                    <a:pt x="273" y="185"/>
                    <a:pt x="295" y="234"/>
                    <a:pt x="269" y="260"/>
                  </a:cubicBezTo>
                  <a:cubicBezTo>
                    <a:pt x="243" y="286"/>
                    <a:pt x="221" y="334"/>
                    <a:pt x="243" y="345"/>
                  </a:cubicBezTo>
                  <a:cubicBezTo>
                    <a:pt x="265" y="356"/>
                    <a:pt x="282" y="423"/>
                    <a:pt x="230" y="426"/>
                  </a:cubicBezTo>
                  <a:cubicBezTo>
                    <a:pt x="177" y="430"/>
                    <a:pt x="138" y="397"/>
                    <a:pt x="121" y="430"/>
                  </a:cubicBezTo>
                  <a:cubicBezTo>
                    <a:pt x="104" y="462"/>
                    <a:pt x="51" y="504"/>
                    <a:pt x="1" y="495"/>
                  </a:cubicBezTo>
                  <a:cubicBezTo>
                    <a:pt x="4" y="503"/>
                    <a:pt x="6" y="512"/>
                    <a:pt x="7" y="521"/>
                  </a:cubicBezTo>
                  <a:cubicBezTo>
                    <a:pt x="9" y="552"/>
                    <a:pt x="0" y="554"/>
                    <a:pt x="31" y="565"/>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26" name="Freeform 22">
              <a:extLst>
                <a:ext uri="{FF2B5EF4-FFF2-40B4-BE49-F238E27FC236}">
                  <a16:creationId xmlns:a16="http://schemas.microsoft.com/office/drawing/2014/main" id="{78919EAA-40E0-4FC6-BFC6-39A1B435A487}"/>
                </a:ext>
              </a:extLst>
            </p:cNvPr>
            <p:cNvSpPr>
              <a:spLocks/>
            </p:cNvSpPr>
            <p:nvPr/>
          </p:nvSpPr>
          <p:spPr bwMode="auto">
            <a:xfrm>
              <a:off x="10077259" y="4195748"/>
              <a:ext cx="523636" cy="611776"/>
            </a:xfrm>
            <a:custGeom>
              <a:avLst/>
              <a:gdLst>
                <a:gd name="T0" fmla="*/ 1135 w 1227"/>
                <a:gd name="T1" fmla="*/ 248 h 1490"/>
                <a:gd name="T2" fmla="*/ 1085 w 1227"/>
                <a:gd name="T3" fmla="*/ 118 h 1490"/>
                <a:gd name="T4" fmla="*/ 919 w 1227"/>
                <a:gd name="T5" fmla="*/ 94 h 1490"/>
                <a:gd name="T6" fmla="*/ 784 w 1227"/>
                <a:gd name="T7" fmla="*/ 102 h 1490"/>
                <a:gd name="T8" fmla="*/ 723 w 1227"/>
                <a:gd name="T9" fmla="*/ 89 h 1490"/>
                <a:gd name="T10" fmla="*/ 696 w 1227"/>
                <a:gd name="T11" fmla="*/ 17 h 1490"/>
                <a:gd name="T12" fmla="*/ 578 w 1227"/>
                <a:gd name="T13" fmla="*/ 92 h 1490"/>
                <a:gd name="T14" fmla="*/ 504 w 1227"/>
                <a:gd name="T15" fmla="*/ 120 h 1490"/>
                <a:gd name="T16" fmla="*/ 408 w 1227"/>
                <a:gd name="T17" fmla="*/ 126 h 1490"/>
                <a:gd name="T18" fmla="*/ 319 w 1227"/>
                <a:gd name="T19" fmla="*/ 181 h 1490"/>
                <a:gd name="T20" fmla="*/ 161 w 1227"/>
                <a:gd name="T21" fmla="*/ 257 h 1490"/>
                <a:gd name="T22" fmla="*/ 87 w 1227"/>
                <a:gd name="T23" fmla="*/ 307 h 1490"/>
                <a:gd name="T24" fmla="*/ 83 w 1227"/>
                <a:gd name="T25" fmla="*/ 363 h 1490"/>
                <a:gd name="T26" fmla="*/ 144 w 1227"/>
                <a:gd name="T27" fmla="*/ 537 h 1490"/>
                <a:gd name="T28" fmla="*/ 48 w 1227"/>
                <a:gd name="T29" fmla="*/ 771 h 1490"/>
                <a:gd name="T30" fmla="*/ 109 w 1227"/>
                <a:gd name="T31" fmla="*/ 912 h 1490"/>
                <a:gd name="T32" fmla="*/ 218 w 1227"/>
                <a:gd name="T33" fmla="*/ 1041 h 1490"/>
                <a:gd name="T34" fmla="*/ 170 w 1227"/>
                <a:gd name="T35" fmla="*/ 1186 h 1490"/>
                <a:gd name="T36" fmla="*/ 305 w 1227"/>
                <a:gd name="T37" fmla="*/ 1267 h 1490"/>
                <a:gd name="T38" fmla="*/ 388 w 1227"/>
                <a:gd name="T39" fmla="*/ 1304 h 1490"/>
                <a:gd name="T40" fmla="*/ 305 w 1227"/>
                <a:gd name="T41" fmla="*/ 1460 h 1490"/>
                <a:gd name="T42" fmla="*/ 563 w 1227"/>
                <a:gd name="T43" fmla="*/ 1379 h 1490"/>
                <a:gd name="T44" fmla="*/ 685 w 1227"/>
                <a:gd name="T45" fmla="*/ 1327 h 1490"/>
                <a:gd name="T46" fmla="*/ 681 w 1227"/>
                <a:gd name="T47" fmla="*/ 1269 h 1490"/>
                <a:gd name="T48" fmla="*/ 716 w 1227"/>
                <a:gd name="T49" fmla="*/ 1130 h 1490"/>
                <a:gd name="T50" fmla="*/ 779 w 1227"/>
                <a:gd name="T51" fmla="*/ 1045 h 1490"/>
                <a:gd name="T52" fmla="*/ 782 w 1227"/>
                <a:gd name="T53" fmla="*/ 951 h 1490"/>
                <a:gd name="T54" fmla="*/ 793 w 1227"/>
                <a:gd name="T55" fmla="*/ 795 h 1490"/>
                <a:gd name="T56" fmla="*/ 910 w 1227"/>
                <a:gd name="T57" fmla="*/ 635 h 1490"/>
                <a:gd name="T58" fmla="*/ 978 w 1227"/>
                <a:gd name="T59" fmla="*/ 528 h 1490"/>
                <a:gd name="T60" fmla="*/ 1072 w 1227"/>
                <a:gd name="T61" fmla="*/ 504 h 1490"/>
                <a:gd name="T62" fmla="*/ 1177 w 1227"/>
                <a:gd name="T63" fmla="*/ 448 h 1490"/>
                <a:gd name="T64" fmla="*/ 1201 w 1227"/>
                <a:gd name="T65" fmla="*/ 346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7" h="1490">
                  <a:moveTo>
                    <a:pt x="1201" y="346"/>
                  </a:moveTo>
                  <a:cubicBezTo>
                    <a:pt x="1175" y="313"/>
                    <a:pt x="1183" y="270"/>
                    <a:pt x="1135" y="248"/>
                  </a:cubicBezTo>
                  <a:cubicBezTo>
                    <a:pt x="1087" y="226"/>
                    <a:pt x="1044" y="217"/>
                    <a:pt x="1050" y="193"/>
                  </a:cubicBezTo>
                  <a:cubicBezTo>
                    <a:pt x="1057" y="168"/>
                    <a:pt x="1116" y="135"/>
                    <a:pt x="1085" y="118"/>
                  </a:cubicBezTo>
                  <a:cubicBezTo>
                    <a:pt x="1055" y="102"/>
                    <a:pt x="1059" y="85"/>
                    <a:pt x="1028" y="92"/>
                  </a:cubicBezTo>
                  <a:cubicBezTo>
                    <a:pt x="998" y="100"/>
                    <a:pt x="950" y="113"/>
                    <a:pt x="919" y="94"/>
                  </a:cubicBezTo>
                  <a:cubicBezTo>
                    <a:pt x="889" y="76"/>
                    <a:pt x="878" y="20"/>
                    <a:pt x="838" y="48"/>
                  </a:cubicBezTo>
                  <a:cubicBezTo>
                    <a:pt x="799" y="76"/>
                    <a:pt x="806" y="80"/>
                    <a:pt x="784" y="102"/>
                  </a:cubicBezTo>
                  <a:cubicBezTo>
                    <a:pt x="762" y="124"/>
                    <a:pt x="744" y="154"/>
                    <a:pt x="718" y="130"/>
                  </a:cubicBezTo>
                  <a:cubicBezTo>
                    <a:pt x="692" y="105"/>
                    <a:pt x="707" y="100"/>
                    <a:pt x="723" y="89"/>
                  </a:cubicBezTo>
                  <a:cubicBezTo>
                    <a:pt x="738" y="78"/>
                    <a:pt x="758" y="63"/>
                    <a:pt x="747" y="44"/>
                  </a:cubicBezTo>
                  <a:cubicBezTo>
                    <a:pt x="736" y="26"/>
                    <a:pt x="714" y="0"/>
                    <a:pt x="696" y="17"/>
                  </a:cubicBezTo>
                  <a:cubicBezTo>
                    <a:pt x="679" y="33"/>
                    <a:pt x="668" y="61"/>
                    <a:pt x="644" y="72"/>
                  </a:cubicBezTo>
                  <a:cubicBezTo>
                    <a:pt x="621" y="83"/>
                    <a:pt x="597" y="108"/>
                    <a:pt x="578" y="92"/>
                  </a:cubicBezTo>
                  <a:cubicBezTo>
                    <a:pt x="571" y="100"/>
                    <a:pt x="563" y="106"/>
                    <a:pt x="554" y="113"/>
                  </a:cubicBezTo>
                  <a:cubicBezTo>
                    <a:pt x="537" y="128"/>
                    <a:pt x="515" y="135"/>
                    <a:pt x="504" y="120"/>
                  </a:cubicBezTo>
                  <a:cubicBezTo>
                    <a:pt x="493" y="105"/>
                    <a:pt x="482" y="102"/>
                    <a:pt x="447" y="102"/>
                  </a:cubicBezTo>
                  <a:cubicBezTo>
                    <a:pt x="412" y="102"/>
                    <a:pt x="410" y="105"/>
                    <a:pt x="408" y="126"/>
                  </a:cubicBezTo>
                  <a:cubicBezTo>
                    <a:pt x="406" y="146"/>
                    <a:pt x="393" y="157"/>
                    <a:pt x="354" y="157"/>
                  </a:cubicBezTo>
                  <a:cubicBezTo>
                    <a:pt x="314" y="157"/>
                    <a:pt x="332" y="165"/>
                    <a:pt x="319" y="181"/>
                  </a:cubicBezTo>
                  <a:cubicBezTo>
                    <a:pt x="305" y="198"/>
                    <a:pt x="286" y="219"/>
                    <a:pt x="244" y="241"/>
                  </a:cubicBezTo>
                  <a:cubicBezTo>
                    <a:pt x="203" y="263"/>
                    <a:pt x="190" y="259"/>
                    <a:pt x="161" y="257"/>
                  </a:cubicBezTo>
                  <a:cubicBezTo>
                    <a:pt x="133" y="256"/>
                    <a:pt x="135" y="269"/>
                    <a:pt x="131" y="280"/>
                  </a:cubicBezTo>
                  <a:cubicBezTo>
                    <a:pt x="126" y="291"/>
                    <a:pt x="122" y="300"/>
                    <a:pt x="87" y="307"/>
                  </a:cubicBezTo>
                  <a:cubicBezTo>
                    <a:pt x="67" y="312"/>
                    <a:pt x="54" y="333"/>
                    <a:pt x="46" y="350"/>
                  </a:cubicBezTo>
                  <a:cubicBezTo>
                    <a:pt x="60" y="353"/>
                    <a:pt x="74" y="356"/>
                    <a:pt x="83" y="363"/>
                  </a:cubicBezTo>
                  <a:cubicBezTo>
                    <a:pt x="109" y="385"/>
                    <a:pt x="122" y="415"/>
                    <a:pt x="113" y="433"/>
                  </a:cubicBezTo>
                  <a:cubicBezTo>
                    <a:pt x="105" y="452"/>
                    <a:pt x="148" y="489"/>
                    <a:pt x="144" y="537"/>
                  </a:cubicBezTo>
                  <a:cubicBezTo>
                    <a:pt x="139" y="585"/>
                    <a:pt x="87" y="611"/>
                    <a:pt x="43" y="648"/>
                  </a:cubicBezTo>
                  <a:cubicBezTo>
                    <a:pt x="0" y="686"/>
                    <a:pt x="17" y="730"/>
                    <a:pt x="48" y="771"/>
                  </a:cubicBezTo>
                  <a:cubicBezTo>
                    <a:pt x="78" y="812"/>
                    <a:pt x="96" y="800"/>
                    <a:pt x="96" y="834"/>
                  </a:cubicBezTo>
                  <a:cubicBezTo>
                    <a:pt x="96" y="867"/>
                    <a:pt x="109" y="875"/>
                    <a:pt x="109" y="912"/>
                  </a:cubicBezTo>
                  <a:cubicBezTo>
                    <a:pt x="109" y="949"/>
                    <a:pt x="153" y="952"/>
                    <a:pt x="174" y="975"/>
                  </a:cubicBezTo>
                  <a:cubicBezTo>
                    <a:pt x="196" y="997"/>
                    <a:pt x="192" y="1019"/>
                    <a:pt x="218" y="1041"/>
                  </a:cubicBezTo>
                  <a:cubicBezTo>
                    <a:pt x="244" y="1064"/>
                    <a:pt x="240" y="1060"/>
                    <a:pt x="192" y="1093"/>
                  </a:cubicBezTo>
                  <a:cubicBezTo>
                    <a:pt x="144" y="1127"/>
                    <a:pt x="174" y="1145"/>
                    <a:pt x="170" y="1186"/>
                  </a:cubicBezTo>
                  <a:cubicBezTo>
                    <a:pt x="166" y="1227"/>
                    <a:pt x="196" y="1253"/>
                    <a:pt x="209" y="1275"/>
                  </a:cubicBezTo>
                  <a:cubicBezTo>
                    <a:pt x="222" y="1297"/>
                    <a:pt x="266" y="1290"/>
                    <a:pt x="305" y="1267"/>
                  </a:cubicBezTo>
                  <a:cubicBezTo>
                    <a:pt x="345" y="1245"/>
                    <a:pt x="349" y="1245"/>
                    <a:pt x="367" y="1256"/>
                  </a:cubicBezTo>
                  <a:cubicBezTo>
                    <a:pt x="384" y="1267"/>
                    <a:pt x="393" y="1282"/>
                    <a:pt x="388" y="1304"/>
                  </a:cubicBezTo>
                  <a:cubicBezTo>
                    <a:pt x="384" y="1327"/>
                    <a:pt x="358" y="1345"/>
                    <a:pt x="310" y="1371"/>
                  </a:cubicBezTo>
                  <a:cubicBezTo>
                    <a:pt x="262" y="1397"/>
                    <a:pt x="271" y="1431"/>
                    <a:pt x="305" y="1460"/>
                  </a:cubicBezTo>
                  <a:cubicBezTo>
                    <a:pt x="340" y="1490"/>
                    <a:pt x="388" y="1464"/>
                    <a:pt x="432" y="1431"/>
                  </a:cubicBezTo>
                  <a:cubicBezTo>
                    <a:pt x="476" y="1397"/>
                    <a:pt x="528" y="1408"/>
                    <a:pt x="563" y="1379"/>
                  </a:cubicBezTo>
                  <a:cubicBezTo>
                    <a:pt x="598" y="1349"/>
                    <a:pt x="629" y="1405"/>
                    <a:pt x="664" y="1419"/>
                  </a:cubicBezTo>
                  <a:cubicBezTo>
                    <a:pt x="699" y="1434"/>
                    <a:pt x="672" y="1356"/>
                    <a:pt x="685" y="1327"/>
                  </a:cubicBezTo>
                  <a:cubicBezTo>
                    <a:pt x="688" y="1322"/>
                    <a:pt x="692" y="1319"/>
                    <a:pt x="697" y="1317"/>
                  </a:cubicBezTo>
                  <a:cubicBezTo>
                    <a:pt x="687" y="1301"/>
                    <a:pt x="676" y="1281"/>
                    <a:pt x="681" y="1269"/>
                  </a:cubicBezTo>
                  <a:cubicBezTo>
                    <a:pt x="690" y="1249"/>
                    <a:pt x="703" y="1236"/>
                    <a:pt x="705" y="1212"/>
                  </a:cubicBezTo>
                  <a:cubicBezTo>
                    <a:pt x="707" y="1188"/>
                    <a:pt x="699" y="1151"/>
                    <a:pt x="716" y="1130"/>
                  </a:cubicBezTo>
                  <a:cubicBezTo>
                    <a:pt x="734" y="1110"/>
                    <a:pt x="734" y="1097"/>
                    <a:pt x="742" y="1082"/>
                  </a:cubicBezTo>
                  <a:cubicBezTo>
                    <a:pt x="751" y="1067"/>
                    <a:pt x="764" y="1062"/>
                    <a:pt x="779" y="1045"/>
                  </a:cubicBezTo>
                  <a:cubicBezTo>
                    <a:pt x="795" y="1028"/>
                    <a:pt x="793" y="1030"/>
                    <a:pt x="786" y="1006"/>
                  </a:cubicBezTo>
                  <a:cubicBezTo>
                    <a:pt x="779" y="982"/>
                    <a:pt x="760" y="967"/>
                    <a:pt x="782" y="951"/>
                  </a:cubicBezTo>
                  <a:cubicBezTo>
                    <a:pt x="803" y="934"/>
                    <a:pt x="834" y="921"/>
                    <a:pt x="801" y="891"/>
                  </a:cubicBezTo>
                  <a:cubicBezTo>
                    <a:pt x="768" y="862"/>
                    <a:pt x="768" y="808"/>
                    <a:pt x="793" y="795"/>
                  </a:cubicBezTo>
                  <a:cubicBezTo>
                    <a:pt x="817" y="782"/>
                    <a:pt x="871" y="789"/>
                    <a:pt x="893" y="743"/>
                  </a:cubicBezTo>
                  <a:cubicBezTo>
                    <a:pt x="915" y="697"/>
                    <a:pt x="921" y="678"/>
                    <a:pt x="910" y="635"/>
                  </a:cubicBezTo>
                  <a:cubicBezTo>
                    <a:pt x="900" y="593"/>
                    <a:pt x="891" y="569"/>
                    <a:pt x="913" y="548"/>
                  </a:cubicBezTo>
                  <a:cubicBezTo>
                    <a:pt x="934" y="528"/>
                    <a:pt x="928" y="524"/>
                    <a:pt x="978" y="528"/>
                  </a:cubicBezTo>
                  <a:cubicBezTo>
                    <a:pt x="1028" y="532"/>
                    <a:pt x="996" y="537"/>
                    <a:pt x="1028" y="532"/>
                  </a:cubicBezTo>
                  <a:cubicBezTo>
                    <a:pt x="1061" y="526"/>
                    <a:pt x="1068" y="522"/>
                    <a:pt x="1072" y="504"/>
                  </a:cubicBezTo>
                  <a:cubicBezTo>
                    <a:pt x="1076" y="485"/>
                    <a:pt x="1072" y="484"/>
                    <a:pt x="1100" y="482"/>
                  </a:cubicBezTo>
                  <a:cubicBezTo>
                    <a:pt x="1129" y="480"/>
                    <a:pt x="1164" y="465"/>
                    <a:pt x="1177" y="448"/>
                  </a:cubicBezTo>
                  <a:cubicBezTo>
                    <a:pt x="1190" y="432"/>
                    <a:pt x="1192" y="421"/>
                    <a:pt x="1194" y="404"/>
                  </a:cubicBezTo>
                  <a:cubicBezTo>
                    <a:pt x="1197" y="387"/>
                    <a:pt x="1227" y="380"/>
                    <a:pt x="1201" y="346"/>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27" name="Freeform 23">
              <a:extLst>
                <a:ext uri="{FF2B5EF4-FFF2-40B4-BE49-F238E27FC236}">
                  <a16:creationId xmlns:a16="http://schemas.microsoft.com/office/drawing/2014/main" id="{D4D5281F-B965-45F8-A6D9-E423102C89DC}"/>
                </a:ext>
              </a:extLst>
            </p:cNvPr>
            <p:cNvSpPr>
              <a:spLocks/>
            </p:cNvSpPr>
            <p:nvPr/>
          </p:nvSpPr>
          <p:spPr bwMode="auto">
            <a:xfrm>
              <a:off x="9498310" y="3931532"/>
              <a:ext cx="826017" cy="437996"/>
            </a:xfrm>
            <a:custGeom>
              <a:avLst/>
              <a:gdLst>
                <a:gd name="T0" fmla="*/ 1488 w 1935"/>
                <a:gd name="T1" fmla="*/ 922 h 1066"/>
                <a:gd name="T2" fmla="*/ 1601 w 1935"/>
                <a:gd name="T3" fmla="*/ 883 h 1066"/>
                <a:gd name="T4" fmla="*/ 1711 w 1935"/>
                <a:gd name="T5" fmla="*/ 799 h 1066"/>
                <a:gd name="T6" fmla="*/ 1804 w 1935"/>
                <a:gd name="T7" fmla="*/ 744 h 1066"/>
                <a:gd name="T8" fmla="*/ 1911 w 1935"/>
                <a:gd name="T9" fmla="*/ 755 h 1066"/>
                <a:gd name="T10" fmla="*/ 1931 w 1935"/>
                <a:gd name="T11" fmla="*/ 731 h 1066"/>
                <a:gd name="T12" fmla="*/ 1846 w 1935"/>
                <a:gd name="T13" fmla="*/ 575 h 1066"/>
                <a:gd name="T14" fmla="*/ 1835 w 1935"/>
                <a:gd name="T15" fmla="*/ 431 h 1066"/>
                <a:gd name="T16" fmla="*/ 1753 w 1935"/>
                <a:gd name="T17" fmla="*/ 402 h 1066"/>
                <a:gd name="T18" fmla="*/ 1671 w 1935"/>
                <a:gd name="T19" fmla="*/ 360 h 1066"/>
                <a:gd name="T20" fmla="*/ 1609 w 1935"/>
                <a:gd name="T21" fmla="*/ 338 h 1066"/>
                <a:gd name="T22" fmla="*/ 1498 w 1935"/>
                <a:gd name="T23" fmla="*/ 345 h 1066"/>
                <a:gd name="T24" fmla="*/ 1374 w 1935"/>
                <a:gd name="T25" fmla="*/ 296 h 1066"/>
                <a:gd name="T26" fmla="*/ 1276 w 1935"/>
                <a:gd name="T27" fmla="*/ 242 h 1066"/>
                <a:gd name="T28" fmla="*/ 1244 w 1935"/>
                <a:gd name="T29" fmla="*/ 156 h 1066"/>
                <a:gd name="T30" fmla="*/ 1151 w 1935"/>
                <a:gd name="T31" fmla="*/ 181 h 1066"/>
                <a:gd name="T32" fmla="*/ 1041 w 1935"/>
                <a:gd name="T33" fmla="*/ 192 h 1066"/>
                <a:gd name="T34" fmla="*/ 843 w 1935"/>
                <a:gd name="T35" fmla="*/ 187 h 1066"/>
                <a:gd name="T36" fmla="*/ 675 w 1935"/>
                <a:gd name="T37" fmla="*/ 103 h 1066"/>
                <a:gd name="T38" fmla="*/ 562 w 1935"/>
                <a:gd name="T39" fmla="*/ 19 h 1066"/>
                <a:gd name="T40" fmla="*/ 422 w 1935"/>
                <a:gd name="T41" fmla="*/ 47 h 1066"/>
                <a:gd name="T42" fmla="*/ 295 w 1935"/>
                <a:gd name="T43" fmla="*/ 27 h 1066"/>
                <a:gd name="T44" fmla="*/ 282 w 1935"/>
                <a:gd name="T45" fmla="*/ 71 h 1066"/>
                <a:gd name="T46" fmla="*/ 374 w 1935"/>
                <a:gd name="T47" fmla="*/ 121 h 1066"/>
                <a:gd name="T48" fmla="*/ 308 w 1935"/>
                <a:gd name="T49" fmla="*/ 197 h 1066"/>
                <a:gd name="T50" fmla="*/ 258 w 1935"/>
                <a:gd name="T51" fmla="*/ 286 h 1066"/>
                <a:gd name="T52" fmla="*/ 293 w 1935"/>
                <a:gd name="T53" fmla="*/ 379 h 1066"/>
                <a:gd name="T54" fmla="*/ 380 w 1935"/>
                <a:gd name="T55" fmla="*/ 433 h 1066"/>
                <a:gd name="T56" fmla="*/ 443 w 1935"/>
                <a:gd name="T57" fmla="*/ 592 h 1066"/>
                <a:gd name="T58" fmla="*/ 315 w 1935"/>
                <a:gd name="T59" fmla="*/ 670 h 1066"/>
                <a:gd name="T60" fmla="*/ 138 w 1935"/>
                <a:gd name="T61" fmla="*/ 711 h 1066"/>
                <a:gd name="T62" fmla="*/ 36 w 1935"/>
                <a:gd name="T63" fmla="*/ 747 h 1066"/>
                <a:gd name="T64" fmla="*/ 66 w 1935"/>
                <a:gd name="T65" fmla="*/ 831 h 1066"/>
                <a:gd name="T66" fmla="*/ 135 w 1935"/>
                <a:gd name="T67" fmla="*/ 942 h 1066"/>
                <a:gd name="T68" fmla="*/ 207 w 1935"/>
                <a:gd name="T69" fmla="*/ 1034 h 1066"/>
                <a:gd name="T70" fmla="*/ 291 w 1935"/>
                <a:gd name="T71" fmla="*/ 972 h 1066"/>
                <a:gd name="T72" fmla="*/ 479 w 1935"/>
                <a:gd name="T73" fmla="*/ 924 h 1066"/>
                <a:gd name="T74" fmla="*/ 544 w 1935"/>
                <a:gd name="T75" fmla="*/ 838 h 1066"/>
                <a:gd name="T76" fmla="*/ 741 w 1935"/>
                <a:gd name="T77" fmla="*/ 820 h 1066"/>
                <a:gd name="T78" fmla="*/ 955 w 1935"/>
                <a:gd name="T79" fmla="*/ 879 h 1066"/>
                <a:gd name="T80" fmla="*/ 1134 w 1935"/>
                <a:gd name="T81" fmla="*/ 823 h 1066"/>
                <a:gd name="T82" fmla="*/ 1195 w 1935"/>
                <a:gd name="T83" fmla="*/ 909 h 1066"/>
                <a:gd name="T84" fmla="*/ 1330 w 1935"/>
                <a:gd name="T85" fmla="*/ 842 h 1066"/>
                <a:gd name="T86" fmla="*/ 1403 w 1935"/>
                <a:gd name="T87" fmla="*/ 992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35" h="1066">
                  <a:moveTo>
                    <a:pt x="1444" y="949"/>
                  </a:moveTo>
                  <a:cubicBezTo>
                    <a:pt x="1479" y="942"/>
                    <a:pt x="1483" y="933"/>
                    <a:pt x="1488" y="922"/>
                  </a:cubicBezTo>
                  <a:cubicBezTo>
                    <a:pt x="1492" y="911"/>
                    <a:pt x="1490" y="898"/>
                    <a:pt x="1518" y="899"/>
                  </a:cubicBezTo>
                  <a:cubicBezTo>
                    <a:pt x="1547" y="901"/>
                    <a:pt x="1560" y="905"/>
                    <a:pt x="1601" y="883"/>
                  </a:cubicBezTo>
                  <a:cubicBezTo>
                    <a:pt x="1643" y="861"/>
                    <a:pt x="1662" y="840"/>
                    <a:pt x="1676" y="823"/>
                  </a:cubicBezTo>
                  <a:cubicBezTo>
                    <a:pt x="1689" y="807"/>
                    <a:pt x="1671" y="799"/>
                    <a:pt x="1711" y="799"/>
                  </a:cubicBezTo>
                  <a:cubicBezTo>
                    <a:pt x="1750" y="799"/>
                    <a:pt x="1763" y="788"/>
                    <a:pt x="1765" y="768"/>
                  </a:cubicBezTo>
                  <a:cubicBezTo>
                    <a:pt x="1767" y="747"/>
                    <a:pt x="1769" y="744"/>
                    <a:pt x="1804" y="744"/>
                  </a:cubicBezTo>
                  <a:cubicBezTo>
                    <a:pt x="1839" y="744"/>
                    <a:pt x="1850" y="747"/>
                    <a:pt x="1861" y="762"/>
                  </a:cubicBezTo>
                  <a:cubicBezTo>
                    <a:pt x="1872" y="777"/>
                    <a:pt x="1894" y="770"/>
                    <a:pt x="1911" y="755"/>
                  </a:cubicBezTo>
                  <a:cubicBezTo>
                    <a:pt x="1920" y="748"/>
                    <a:pt x="1928" y="742"/>
                    <a:pt x="1935" y="734"/>
                  </a:cubicBezTo>
                  <a:cubicBezTo>
                    <a:pt x="1934" y="733"/>
                    <a:pt x="1932" y="732"/>
                    <a:pt x="1931" y="731"/>
                  </a:cubicBezTo>
                  <a:cubicBezTo>
                    <a:pt x="1911" y="709"/>
                    <a:pt x="1918" y="690"/>
                    <a:pt x="1896" y="660"/>
                  </a:cubicBezTo>
                  <a:cubicBezTo>
                    <a:pt x="1874" y="631"/>
                    <a:pt x="1842" y="620"/>
                    <a:pt x="1846" y="575"/>
                  </a:cubicBezTo>
                  <a:cubicBezTo>
                    <a:pt x="1850" y="531"/>
                    <a:pt x="1804" y="512"/>
                    <a:pt x="1828" y="490"/>
                  </a:cubicBezTo>
                  <a:cubicBezTo>
                    <a:pt x="1852" y="468"/>
                    <a:pt x="1870" y="453"/>
                    <a:pt x="1835" y="431"/>
                  </a:cubicBezTo>
                  <a:cubicBezTo>
                    <a:pt x="1800" y="408"/>
                    <a:pt x="1813" y="420"/>
                    <a:pt x="1787" y="408"/>
                  </a:cubicBezTo>
                  <a:cubicBezTo>
                    <a:pt x="1761" y="396"/>
                    <a:pt x="1769" y="395"/>
                    <a:pt x="1753" y="402"/>
                  </a:cubicBezTo>
                  <a:cubicBezTo>
                    <a:pt x="1737" y="408"/>
                    <a:pt x="1729" y="415"/>
                    <a:pt x="1714" y="398"/>
                  </a:cubicBezTo>
                  <a:cubicBezTo>
                    <a:pt x="1698" y="381"/>
                    <a:pt x="1685" y="358"/>
                    <a:pt x="1671" y="360"/>
                  </a:cubicBezTo>
                  <a:cubicBezTo>
                    <a:pt x="1657" y="362"/>
                    <a:pt x="1650" y="354"/>
                    <a:pt x="1644" y="345"/>
                  </a:cubicBezTo>
                  <a:cubicBezTo>
                    <a:pt x="1637" y="337"/>
                    <a:pt x="1626" y="316"/>
                    <a:pt x="1609" y="338"/>
                  </a:cubicBezTo>
                  <a:cubicBezTo>
                    <a:pt x="1591" y="360"/>
                    <a:pt x="1579" y="359"/>
                    <a:pt x="1562" y="361"/>
                  </a:cubicBezTo>
                  <a:cubicBezTo>
                    <a:pt x="1545" y="363"/>
                    <a:pt x="1512" y="358"/>
                    <a:pt x="1498" y="345"/>
                  </a:cubicBezTo>
                  <a:cubicBezTo>
                    <a:pt x="1483" y="332"/>
                    <a:pt x="1447" y="281"/>
                    <a:pt x="1421" y="277"/>
                  </a:cubicBezTo>
                  <a:cubicBezTo>
                    <a:pt x="1395" y="272"/>
                    <a:pt x="1398" y="285"/>
                    <a:pt x="1374" y="296"/>
                  </a:cubicBezTo>
                  <a:cubicBezTo>
                    <a:pt x="1350" y="307"/>
                    <a:pt x="1336" y="308"/>
                    <a:pt x="1318" y="293"/>
                  </a:cubicBezTo>
                  <a:cubicBezTo>
                    <a:pt x="1301" y="279"/>
                    <a:pt x="1273" y="263"/>
                    <a:pt x="1276" y="242"/>
                  </a:cubicBezTo>
                  <a:cubicBezTo>
                    <a:pt x="1279" y="220"/>
                    <a:pt x="1285" y="212"/>
                    <a:pt x="1280" y="195"/>
                  </a:cubicBezTo>
                  <a:cubicBezTo>
                    <a:pt x="1276" y="179"/>
                    <a:pt x="1264" y="146"/>
                    <a:pt x="1244" y="156"/>
                  </a:cubicBezTo>
                  <a:cubicBezTo>
                    <a:pt x="1225" y="166"/>
                    <a:pt x="1228" y="197"/>
                    <a:pt x="1196" y="204"/>
                  </a:cubicBezTo>
                  <a:cubicBezTo>
                    <a:pt x="1164" y="210"/>
                    <a:pt x="1164" y="190"/>
                    <a:pt x="1151" y="181"/>
                  </a:cubicBezTo>
                  <a:cubicBezTo>
                    <a:pt x="1138" y="173"/>
                    <a:pt x="1126" y="169"/>
                    <a:pt x="1101" y="172"/>
                  </a:cubicBezTo>
                  <a:cubicBezTo>
                    <a:pt x="1076" y="175"/>
                    <a:pt x="1065" y="182"/>
                    <a:pt x="1041" y="192"/>
                  </a:cubicBezTo>
                  <a:cubicBezTo>
                    <a:pt x="1017" y="203"/>
                    <a:pt x="970" y="210"/>
                    <a:pt x="933" y="205"/>
                  </a:cubicBezTo>
                  <a:cubicBezTo>
                    <a:pt x="896" y="201"/>
                    <a:pt x="893" y="203"/>
                    <a:pt x="843" y="187"/>
                  </a:cubicBezTo>
                  <a:cubicBezTo>
                    <a:pt x="794" y="171"/>
                    <a:pt x="791" y="159"/>
                    <a:pt x="768" y="157"/>
                  </a:cubicBezTo>
                  <a:cubicBezTo>
                    <a:pt x="745" y="155"/>
                    <a:pt x="693" y="127"/>
                    <a:pt x="675" y="103"/>
                  </a:cubicBezTo>
                  <a:cubicBezTo>
                    <a:pt x="660" y="84"/>
                    <a:pt x="619" y="27"/>
                    <a:pt x="580" y="0"/>
                  </a:cubicBezTo>
                  <a:cubicBezTo>
                    <a:pt x="575" y="6"/>
                    <a:pt x="568" y="12"/>
                    <a:pt x="562" y="19"/>
                  </a:cubicBezTo>
                  <a:cubicBezTo>
                    <a:pt x="540" y="41"/>
                    <a:pt x="540" y="53"/>
                    <a:pt x="498" y="34"/>
                  </a:cubicBezTo>
                  <a:cubicBezTo>
                    <a:pt x="457" y="15"/>
                    <a:pt x="455" y="47"/>
                    <a:pt x="422" y="47"/>
                  </a:cubicBezTo>
                  <a:cubicBezTo>
                    <a:pt x="389" y="47"/>
                    <a:pt x="385" y="47"/>
                    <a:pt x="378" y="30"/>
                  </a:cubicBezTo>
                  <a:cubicBezTo>
                    <a:pt x="372" y="14"/>
                    <a:pt x="356" y="34"/>
                    <a:pt x="295" y="27"/>
                  </a:cubicBezTo>
                  <a:cubicBezTo>
                    <a:pt x="234" y="19"/>
                    <a:pt x="243" y="41"/>
                    <a:pt x="243" y="53"/>
                  </a:cubicBezTo>
                  <a:cubicBezTo>
                    <a:pt x="243" y="64"/>
                    <a:pt x="256" y="71"/>
                    <a:pt x="282" y="71"/>
                  </a:cubicBezTo>
                  <a:cubicBezTo>
                    <a:pt x="308" y="71"/>
                    <a:pt x="306" y="88"/>
                    <a:pt x="304" y="106"/>
                  </a:cubicBezTo>
                  <a:cubicBezTo>
                    <a:pt x="302" y="125"/>
                    <a:pt x="343" y="119"/>
                    <a:pt x="374" y="121"/>
                  </a:cubicBezTo>
                  <a:cubicBezTo>
                    <a:pt x="404" y="123"/>
                    <a:pt x="391" y="156"/>
                    <a:pt x="389" y="179"/>
                  </a:cubicBezTo>
                  <a:cubicBezTo>
                    <a:pt x="387" y="201"/>
                    <a:pt x="343" y="199"/>
                    <a:pt x="308" y="197"/>
                  </a:cubicBezTo>
                  <a:cubicBezTo>
                    <a:pt x="273" y="195"/>
                    <a:pt x="276" y="223"/>
                    <a:pt x="260" y="243"/>
                  </a:cubicBezTo>
                  <a:cubicBezTo>
                    <a:pt x="245" y="264"/>
                    <a:pt x="238" y="271"/>
                    <a:pt x="258" y="286"/>
                  </a:cubicBezTo>
                  <a:cubicBezTo>
                    <a:pt x="278" y="301"/>
                    <a:pt x="293" y="318"/>
                    <a:pt x="300" y="336"/>
                  </a:cubicBezTo>
                  <a:cubicBezTo>
                    <a:pt x="303" y="345"/>
                    <a:pt x="298" y="363"/>
                    <a:pt x="293" y="379"/>
                  </a:cubicBezTo>
                  <a:cubicBezTo>
                    <a:pt x="323" y="376"/>
                    <a:pt x="354" y="385"/>
                    <a:pt x="377" y="383"/>
                  </a:cubicBezTo>
                  <a:cubicBezTo>
                    <a:pt x="407" y="381"/>
                    <a:pt x="384" y="414"/>
                    <a:pt x="380" y="433"/>
                  </a:cubicBezTo>
                  <a:cubicBezTo>
                    <a:pt x="377" y="453"/>
                    <a:pt x="410" y="461"/>
                    <a:pt x="426" y="492"/>
                  </a:cubicBezTo>
                  <a:cubicBezTo>
                    <a:pt x="443" y="522"/>
                    <a:pt x="443" y="556"/>
                    <a:pt x="443" y="592"/>
                  </a:cubicBezTo>
                  <a:cubicBezTo>
                    <a:pt x="443" y="628"/>
                    <a:pt x="407" y="631"/>
                    <a:pt x="390" y="620"/>
                  </a:cubicBezTo>
                  <a:cubicBezTo>
                    <a:pt x="374" y="608"/>
                    <a:pt x="331" y="650"/>
                    <a:pt x="315" y="670"/>
                  </a:cubicBezTo>
                  <a:cubicBezTo>
                    <a:pt x="298" y="689"/>
                    <a:pt x="249" y="703"/>
                    <a:pt x="226" y="703"/>
                  </a:cubicBezTo>
                  <a:cubicBezTo>
                    <a:pt x="203" y="703"/>
                    <a:pt x="171" y="703"/>
                    <a:pt x="138" y="711"/>
                  </a:cubicBezTo>
                  <a:cubicBezTo>
                    <a:pt x="105" y="720"/>
                    <a:pt x="89" y="722"/>
                    <a:pt x="89" y="722"/>
                  </a:cubicBezTo>
                  <a:cubicBezTo>
                    <a:pt x="89" y="722"/>
                    <a:pt x="72" y="725"/>
                    <a:pt x="36" y="747"/>
                  </a:cubicBezTo>
                  <a:cubicBezTo>
                    <a:pt x="0" y="770"/>
                    <a:pt x="40" y="781"/>
                    <a:pt x="66" y="789"/>
                  </a:cubicBezTo>
                  <a:cubicBezTo>
                    <a:pt x="92" y="797"/>
                    <a:pt x="69" y="809"/>
                    <a:pt x="66" y="831"/>
                  </a:cubicBezTo>
                  <a:cubicBezTo>
                    <a:pt x="63" y="853"/>
                    <a:pt x="66" y="878"/>
                    <a:pt x="82" y="898"/>
                  </a:cubicBezTo>
                  <a:cubicBezTo>
                    <a:pt x="99" y="917"/>
                    <a:pt x="99" y="923"/>
                    <a:pt x="135" y="942"/>
                  </a:cubicBezTo>
                  <a:cubicBezTo>
                    <a:pt x="171" y="962"/>
                    <a:pt x="158" y="945"/>
                    <a:pt x="154" y="975"/>
                  </a:cubicBezTo>
                  <a:cubicBezTo>
                    <a:pt x="151" y="1006"/>
                    <a:pt x="207" y="1034"/>
                    <a:pt x="207" y="1034"/>
                  </a:cubicBezTo>
                  <a:cubicBezTo>
                    <a:pt x="261" y="1066"/>
                    <a:pt x="261" y="1066"/>
                    <a:pt x="261" y="1066"/>
                  </a:cubicBezTo>
                  <a:cubicBezTo>
                    <a:pt x="263" y="1024"/>
                    <a:pt x="275" y="1005"/>
                    <a:pt x="291" y="972"/>
                  </a:cubicBezTo>
                  <a:cubicBezTo>
                    <a:pt x="308" y="935"/>
                    <a:pt x="361" y="916"/>
                    <a:pt x="400" y="898"/>
                  </a:cubicBezTo>
                  <a:cubicBezTo>
                    <a:pt x="439" y="879"/>
                    <a:pt x="457" y="942"/>
                    <a:pt x="479" y="924"/>
                  </a:cubicBezTo>
                  <a:cubicBezTo>
                    <a:pt x="501" y="905"/>
                    <a:pt x="514" y="927"/>
                    <a:pt x="562" y="931"/>
                  </a:cubicBezTo>
                  <a:cubicBezTo>
                    <a:pt x="610" y="935"/>
                    <a:pt x="575" y="868"/>
                    <a:pt x="544" y="838"/>
                  </a:cubicBezTo>
                  <a:cubicBezTo>
                    <a:pt x="514" y="809"/>
                    <a:pt x="597" y="798"/>
                    <a:pt x="636" y="798"/>
                  </a:cubicBezTo>
                  <a:cubicBezTo>
                    <a:pt x="675" y="798"/>
                    <a:pt x="715" y="805"/>
                    <a:pt x="741" y="820"/>
                  </a:cubicBezTo>
                  <a:cubicBezTo>
                    <a:pt x="767" y="835"/>
                    <a:pt x="802" y="838"/>
                    <a:pt x="872" y="827"/>
                  </a:cubicBezTo>
                  <a:cubicBezTo>
                    <a:pt x="942" y="816"/>
                    <a:pt x="924" y="849"/>
                    <a:pt x="955" y="879"/>
                  </a:cubicBezTo>
                  <a:cubicBezTo>
                    <a:pt x="985" y="909"/>
                    <a:pt x="1016" y="894"/>
                    <a:pt x="1064" y="875"/>
                  </a:cubicBezTo>
                  <a:cubicBezTo>
                    <a:pt x="1112" y="857"/>
                    <a:pt x="1103" y="835"/>
                    <a:pt x="1134" y="823"/>
                  </a:cubicBezTo>
                  <a:cubicBezTo>
                    <a:pt x="1164" y="812"/>
                    <a:pt x="1173" y="846"/>
                    <a:pt x="1156" y="857"/>
                  </a:cubicBezTo>
                  <a:cubicBezTo>
                    <a:pt x="1138" y="868"/>
                    <a:pt x="1151" y="886"/>
                    <a:pt x="1195" y="909"/>
                  </a:cubicBezTo>
                  <a:cubicBezTo>
                    <a:pt x="1239" y="931"/>
                    <a:pt x="1226" y="879"/>
                    <a:pt x="1256" y="846"/>
                  </a:cubicBezTo>
                  <a:cubicBezTo>
                    <a:pt x="1287" y="812"/>
                    <a:pt x="1291" y="820"/>
                    <a:pt x="1330" y="842"/>
                  </a:cubicBezTo>
                  <a:cubicBezTo>
                    <a:pt x="1370" y="864"/>
                    <a:pt x="1339" y="890"/>
                    <a:pt x="1339" y="946"/>
                  </a:cubicBezTo>
                  <a:cubicBezTo>
                    <a:pt x="1339" y="983"/>
                    <a:pt x="1373" y="987"/>
                    <a:pt x="1403" y="992"/>
                  </a:cubicBezTo>
                  <a:cubicBezTo>
                    <a:pt x="1411" y="975"/>
                    <a:pt x="1424" y="954"/>
                    <a:pt x="1444" y="949"/>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28" name="Freeform 24">
              <a:extLst>
                <a:ext uri="{FF2B5EF4-FFF2-40B4-BE49-F238E27FC236}">
                  <a16:creationId xmlns:a16="http://schemas.microsoft.com/office/drawing/2014/main" id="{F8F66D24-AF2D-4BC0-956B-E518BB4E90F5}"/>
                </a:ext>
              </a:extLst>
            </p:cNvPr>
            <p:cNvSpPr>
              <a:spLocks/>
            </p:cNvSpPr>
            <p:nvPr/>
          </p:nvSpPr>
          <p:spPr bwMode="auto">
            <a:xfrm>
              <a:off x="10365812" y="4342929"/>
              <a:ext cx="464634" cy="508927"/>
            </a:xfrm>
            <a:custGeom>
              <a:avLst/>
              <a:gdLst>
                <a:gd name="T0" fmla="*/ 1034 w 1088"/>
                <a:gd name="T1" fmla="*/ 190 h 1239"/>
                <a:gd name="T2" fmla="*/ 958 w 1088"/>
                <a:gd name="T3" fmla="*/ 203 h 1239"/>
                <a:gd name="T4" fmla="*/ 901 w 1088"/>
                <a:gd name="T5" fmla="*/ 215 h 1239"/>
                <a:gd name="T6" fmla="*/ 854 w 1088"/>
                <a:gd name="T7" fmla="*/ 167 h 1239"/>
                <a:gd name="T8" fmla="*/ 806 w 1088"/>
                <a:gd name="T9" fmla="*/ 176 h 1239"/>
                <a:gd name="T10" fmla="*/ 765 w 1088"/>
                <a:gd name="T11" fmla="*/ 212 h 1239"/>
                <a:gd name="T12" fmla="*/ 698 w 1088"/>
                <a:gd name="T13" fmla="*/ 207 h 1239"/>
                <a:gd name="T14" fmla="*/ 662 w 1088"/>
                <a:gd name="T15" fmla="*/ 158 h 1239"/>
                <a:gd name="T16" fmla="*/ 619 w 1088"/>
                <a:gd name="T17" fmla="*/ 101 h 1239"/>
                <a:gd name="T18" fmla="*/ 614 w 1088"/>
                <a:gd name="T19" fmla="*/ 35 h 1239"/>
                <a:gd name="T20" fmla="*/ 560 w 1088"/>
                <a:gd name="T21" fmla="*/ 30 h 1239"/>
                <a:gd name="T22" fmla="*/ 524 w 1088"/>
                <a:gd name="T23" fmla="*/ 33 h 1239"/>
                <a:gd name="T24" fmla="*/ 518 w 1088"/>
                <a:gd name="T25" fmla="*/ 44 h 1239"/>
                <a:gd name="T26" fmla="*/ 501 w 1088"/>
                <a:gd name="T27" fmla="*/ 88 h 1239"/>
                <a:gd name="T28" fmla="*/ 424 w 1088"/>
                <a:gd name="T29" fmla="*/ 122 h 1239"/>
                <a:gd name="T30" fmla="*/ 396 w 1088"/>
                <a:gd name="T31" fmla="*/ 144 h 1239"/>
                <a:gd name="T32" fmla="*/ 352 w 1088"/>
                <a:gd name="T33" fmla="*/ 172 h 1239"/>
                <a:gd name="T34" fmla="*/ 302 w 1088"/>
                <a:gd name="T35" fmla="*/ 168 h 1239"/>
                <a:gd name="T36" fmla="*/ 237 w 1088"/>
                <a:gd name="T37" fmla="*/ 188 h 1239"/>
                <a:gd name="T38" fmla="*/ 234 w 1088"/>
                <a:gd name="T39" fmla="*/ 275 h 1239"/>
                <a:gd name="T40" fmla="*/ 217 w 1088"/>
                <a:gd name="T41" fmla="*/ 383 h 1239"/>
                <a:gd name="T42" fmla="*/ 117 w 1088"/>
                <a:gd name="T43" fmla="*/ 435 h 1239"/>
                <a:gd name="T44" fmla="*/ 125 w 1088"/>
                <a:gd name="T45" fmla="*/ 531 h 1239"/>
                <a:gd name="T46" fmla="*/ 106 w 1088"/>
                <a:gd name="T47" fmla="*/ 591 h 1239"/>
                <a:gd name="T48" fmla="*/ 110 w 1088"/>
                <a:gd name="T49" fmla="*/ 646 h 1239"/>
                <a:gd name="T50" fmla="*/ 103 w 1088"/>
                <a:gd name="T51" fmla="*/ 685 h 1239"/>
                <a:gd name="T52" fmla="*/ 66 w 1088"/>
                <a:gd name="T53" fmla="*/ 722 h 1239"/>
                <a:gd name="T54" fmla="*/ 40 w 1088"/>
                <a:gd name="T55" fmla="*/ 770 h 1239"/>
                <a:gd name="T56" fmla="*/ 29 w 1088"/>
                <a:gd name="T57" fmla="*/ 852 h 1239"/>
                <a:gd name="T58" fmla="*/ 5 w 1088"/>
                <a:gd name="T59" fmla="*/ 909 h 1239"/>
                <a:gd name="T60" fmla="*/ 21 w 1088"/>
                <a:gd name="T61" fmla="*/ 957 h 1239"/>
                <a:gd name="T62" fmla="*/ 119 w 1088"/>
                <a:gd name="T63" fmla="*/ 967 h 1239"/>
                <a:gd name="T64" fmla="*/ 175 w 1088"/>
                <a:gd name="T65" fmla="*/ 1000 h 1239"/>
                <a:gd name="T66" fmla="*/ 245 w 1088"/>
                <a:gd name="T67" fmla="*/ 1004 h 1239"/>
                <a:gd name="T68" fmla="*/ 280 w 1088"/>
                <a:gd name="T69" fmla="*/ 1037 h 1239"/>
                <a:gd name="T70" fmla="*/ 341 w 1088"/>
                <a:gd name="T71" fmla="*/ 1152 h 1239"/>
                <a:gd name="T72" fmla="*/ 391 w 1088"/>
                <a:gd name="T73" fmla="*/ 1239 h 1239"/>
                <a:gd name="T74" fmla="*/ 438 w 1088"/>
                <a:gd name="T75" fmla="*/ 1211 h 1239"/>
                <a:gd name="T76" fmla="*/ 538 w 1088"/>
                <a:gd name="T77" fmla="*/ 1145 h 1239"/>
                <a:gd name="T78" fmla="*/ 617 w 1088"/>
                <a:gd name="T79" fmla="*/ 1033 h 1239"/>
                <a:gd name="T80" fmla="*/ 652 w 1088"/>
                <a:gd name="T81" fmla="*/ 967 h 1239"/>
                <a:gd name="T82" fmla="*/ 752 w 1088"/>
                <a:gd name="T83" fmla="*/ 919 h 1239"/>
                <a:gd name="T84" fmla="*/ 813 w 1088"/>
                <a:gd name="T85" fmla="*/ 859 h 1239"/>
                <a:gd name="T86" fmla="*/ 813 w 1088"/>
                <a:gd name="T87" fmla="*/ 781 h 1239"/>
                <a:gd name="T88" fmla="*/ 861 w 1088"/>
                <a:gd name="T89" fmla="*/ 730 h 1239"/>
                <a:gd name="T90" fmla="*/ 905 w 1088"/>
                <a:gd name="T91" fmla="*/ 678 h 1239"/>
                <a:gd name="T92" fmla="*/ 944 w 1088"/>
                <a:gd name="T93" fmla="*/ 600 h 1239"/>
                <a:gd name="T94" fmla="*/ 922 w 1088"/>
                <a:gd name="T95" fmla="*/ 515 h 1239"/>
                <a:gd name="T96" fmla="*/ 936 w 1088"/>
                <a:gd name="T97" fmla="*/ 448 h 1239"/>
                <a:gd name="T98" fmla="*/ 914 w 1088"/>
                <a:gd name="T99" fmla="*/ 377 h 1239"/>
                <a:gd name="T100" fmla="*/ 997 w 1088"/>
                <a:gd name="T101" fmla="*/ 351 h 1239"/>
                <a:gd name="T102" fmla="*/ 1062 w 1088"/>
                <a:gd name="T103" fmla="*/ 259 h 1239"/>
                <a:gd name="T104" fmla="*/ 1088 w 1088"/>
                <a:gd name="T105" fmla="*/ 225 h 1239"/>
                <a:gd name="T106" fmla="*/ 1081 w 1088"/>
                <a:gd name="T107" fmla="*/ 224 h 1239"/>
                <a:gd name="T108" fmla="*/ 1034 w 1088"/>
                <a:gd name="T109" fmla="*/ 190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8" h="1239">
                  <a:moveTo>
                    <a:pt x="1034" y="190"/>
                  </a:moveTo>
                  <a:cubicBezTo>
                    <a:pt x="1024" y="168"/>
                    <a:pt x="985" y="192"/>
                    <a:pt x="958" y="203"/>
                  </a:cubicBezTo>
                  <a:cubicBezTo>
                    <a:pt x="932" y="214"/>
                    <a:pt x="932" y="219"/>
                    <a:pt x="901" y="215"/>
                  </a:cubicBezTo>
                  <a:cubicBezTo>
                    <a:pt x="870" y="211"/>
                    <a:pt x="875" y="201"/>
                    <a:pt x="854" y="167"/>
                  </a:cubicBezTo>
                  <a:cubicBezTo>
                    <a:pt x="832" y="132"/>
                    <a:pt x="816" y="157"/>
                    <a:pt x="806" y="176"/>
                  </a:cubicBezTo>
                  <a:cubicBezTo>
                    <a:pt x="796" y="196"/>
                    <a:pt x="782" y="200"/>
                    <a:pt x="765" y="212"/>
                  </a:cubicBezTo>
                  <a:cubicBezTo>
                    <a:pt x="749" y="225"/>
                    <a:pt x="719" y="217"/>
                    <a:pt x="698" y="207"/>
                  </a:cubicBezTo>
                  <a:cubicBezTo>
                    <a:pt x="677" y="197"/>
                    <a:pt x="667" y="179"/>
                    <a:pt x="662" y="158"/>
                  </a:cubicBezTo>
                  <a:cubicBezTo>
                    <a:pt x="657" y="137"/>
                    <a:pt x="639" y="117"/>
                    <a:pt x="619" y="101"/>
                  </a:cubicBezTo>
                  <a:cubicBezTo>
                    <a:pt x="600" y="86"/>
                    <a:pt x="613" y="69"/>
                    <a:pt x="614" y="35"/>
                  </a:cubicBezTo>
                  <a:cubicBezTo>
                    <a:pt x="616" y="0"/>
                    <a:pt x="578" y="21"/>
                    <a:pt x="560" y="30"/>
                  </a:cubicBezTo>
                  <a:cubicBezTo>
                    <a:pt x="552" y="35"/>
                    <a:pt x="537" y="35"/>
                    <a:pt x="524" y="33"/>
                  </a:cubicBezTo>
                  <a:cubicBezTo>
                    <a:pt x="521" y="36"/>
                    <a:pt x="519" y="40"/>
                    <a:pt x="518" y="44"/>
                  </a:cubicBezTo>
                  <a:cubicBezTo>
                    <a:pt x="516" y="61"/>
                    <a:pt x="514" y="72"/>
                    <a:pt x="501" y="88"/>
                  </a:cubicBezTo>
                  <a:cubicBezTo>
                    <a:pt x="488" y="105"/>
                    <a:pt x="453" y="120"/>
                    <a:pt x="424" y="122"/>
                  </a:cubicBezTo>
                  <a:cubicBezTo>
                    <a:pt x="396" y="124"/>
                    <a:pt x="400" y="125"/>
                    <a:pt x="396" y="144"/>
                  </a:cubicBezTo>
                  <a:cubicBezTo>
                    <a:pt x="392" y="162"/>
                    <a:pt x="385" y="166"/>
                    <a:pt x="352" y="172"/>
                  </a:cubicBezTo>
                  <a:cubicBezTo>
                    <a:pt x="320" y="177"/>
                    <a:pt x="352" y="172"/>
                    <a:pt x="302" y="168"/>
                  </a:cubicBezTo>
                  <a:cubicBezTo>
                    <a:pt x="252" y="164"/>
                    <a:pt x="258" y="168"/>
                    <a:pt x="237" y="188"/>
                  </a:cubicBezTo>
                  <a:cubicBezTo>
                    <a:pt x="215" y="209"/>
                    <a:pt x="224" y="233"/>
                    <a:pt x="234" y="275"/>
                  </a:cubicBezTo>
                  <a:cubicBezTo>
                    <a:pt x="245" y="318"/>
                    <a:pt x="239" y="337"/>
                    <a:pt x="217" y="383"/>
                  </a:cubicBezTo>
                  <a:cubicBezTo>
                    <a:pt x="195" y="429"/>
                    <a:pt x="141" y="422"/>
                    <a:pt x="117" y="435"/>
                  </a:cubicBezTo>
                  <a:cubicBezTo>
                    <a:pt x="92" y="448"/>
                    <a:pt x="92" y="502"/>
                    <a:pt x="125" y="531"/>
                  </a:cubicBezTo>
                  <a:cubicBezTo>
                    <a:pt x="158" y="561"/>
                    <a:pt x="127" y="574"/>
                    <a:pt x="106" y="591"/>
                  </a:cubicBezTo>
                  <a:cubicBezTo>
                    <a:pt x="84" y="607"/>
                    <a:pt x="103" y="622"/>
                    <a:pt x="110" y="646"/>
                  </a:cubicBezTo>
                  <a:cubicBezTo>
                    <a:pt x="117" y="670"/>
                    <a:pt x="119" y="668"/>
                    <a:pt x="103" y="685"/>
                  </a:cubicBezTo>
                  <a:cubicBezTo>
                    <a:pt x="88" y="702"/>
                    <a:pt x="75" y="707"/>
                    <a:pt x="66" y="722"/>
                  </a:cubicBezTo>
                  <a:cubicBezTo>
                    <a:pt x="58" y="737"/>
                    <a:pt x="58" y="750"/>
                    <a:pt x="40" y="770"/>
                  </a:cubicBezTo>
                  <a:cubicBezTo>
                    <a:pt x="23" y="791"/>
                    <a:pt x="31" y="828"/>
                    <a:pt x="29" y="852"/>
                  </a:cubicBezTo>
                  <a:cubicBezTo>
                    <a:pt x="27" y="876"/>
                    <a:pt x="14" y="889"/>
                    <a:pt x="5" y="909"/>
                  </a:cubicBezTo>
                  <a:cubicBezTo>
                    <a:pt x="0" y="921"/>
                    <a:pt x="11" y="941"/>
                    <a:pt x="21" y="957"/>
                  </a:cubicBezTo>
                  <a:cubicBezTo>
                    <a:pt x="47" y="948"/>
                    <a:pt x="101" y="970"/>
                    <a:pt x="119" y="967"/>
                  </a:cubicBezTo>
                  <a:cubicBezTo>
                    <a:pt x="141" y="963"/>
                    <a:pt x="162" y="982"/>
                    <a:pt x="175" y="1000"/>
                  </a:cubicBezTo>
                  <a:cubicBezTo>
                    <a:pt x="189" y="1019"/>
                    <a:pt x="224" y="1022"/>
                    <a:pt x="245" y="1004"/>
                  </a:cubicBezTo>
                  <a:cubicBezTo>
                    <a:pt x="267" y="985"/>
                    <a:pt x="272" y="1008"/>
                    <a:pt x="280" y="1037"/>
                  </a:cubicBezTo>
                  <a:cubicBezTo>
                    <a:pt x="289" y="1067"/>
                    <a:pt x="346" y="1096"/>
                    <a:pt x="341" y="1152"/>
                  </a:cubicBezTo>
                  <a:cubicBezTo>
                    <a:pt x="339" y="1183"/>
                    <a:pt x="366" y="1216"/>
                    <a:pt x="391" y="1239"/>
                  </a:cubicBezTo>
                  <a:cubicBezTo>
                    <a:pt x="405" y="1229"/>
                    <a:pt x="420" y="1220"/>
                    <a:pt x="438" y="1211"/>
                  </a:cubicBezTo>
                  <a:cubicBezTo>
                    <a:pt x="490" y="1185"/>
                    <a:pt x="490" y="1189"/>
                    <a:pt x="538" y="1145"/>
                  </a:cubicBezTo>
                  <a:cubicBezTo>
                    <a:pt x="586" y="1100"/>
                    <a:pt x="608" y="1082"/>
                    <a:pt x="617" y="1033"/>
                  </a:cubicBezTo>
                  <a:cubicBezTo>
                    <a:pt x="625" y="985"/>
                    <a:pt x="582" y="978"/>
                    <a:pt x="652" y="967"/>
                  </a:cubicBezTo>
                  <a:cubicBezTo>
                    <a:pt x="721" y="956"/>
                    <a:pt x="756" y="959"/>
                    <a:pt x="752" y="919"/>
                  </a:cubicBezTo>
                  <a:cubicBezTo>
                    <a:pt x="748" y="878"/>
                    <a:pt x="813" y="889"/>
                    <a:pt x="813" y="859"/>
                  </a:cubicBezTo>
                  <a:cubicBezTo>
                    <a:pt x="813" y="830"/>
                    <a:pt x="770" y="793"/>
                    <a:pt x="813" y="781"/>
                  </a:cubicBezTo>
                  <a:cubicBezTo>
                    <a:pt x="857" y="770"/>
                    <a:pt x="866" y="770"/>
                    <a:pt x="861" y="730"/>
                  </a:cubicBezTo>
                  <a:cubicBezTo>
                    <a:pt x="857" y="689"/>
                    <a:pt x="874" y="681"/>
                    <a:pt x="905" y="678"/>
                  </a:cubicBezTo>
                  <a:cubicBezTo>
                    <a:pt x="936" y="674"/>
                    <a:pt x="944" y="637"/>
                    <a:pt x="944" y="600"/>
                  </a:cubicBezTo>
                  <a:cubicBezTo>
                    <a:pt x="944" y="563"/>
                    <a:pt x="866" y="563"/>
                    <a:pt x="922" y="515"/>
                  </a:cubicBezTo>
                  <a:cubicBezTo>
                    <a:pt x="979" y="466"/>
                    <a:pt x="962" y="474"/>
                    <a:pt x="936" y="448"/>
                  </a:cubicBezTo>
                  <a:cubicBezTo>
                    <a:pt x="909" y="422"/>
                    <a:pt x="857" y="377"/>
                    <a:pt x="914" y="377"/>
                  </a:cubicBezTo>
                  <a:cubicBezTo>
                    <a:pt x="970" y="377"/>
                    <a:pt x="970" y="400"/>
                    <a:pt x="997" y="351"/>
                  </a:cubicBezTo>
                  <a:cubicBezTo>
                    <a:pt x="1023" y="303"/>
                    <a:pt x="1049" y="285"/>
                    <a:pt x="1062" y="259"/>
                  </a:cubicBezTo>
                  <a:cubicBezTo>
                    <a:pt x="1068" y="247"/>
                    <a:pt x="1078" y="237"/>
                    <a:pt x="1088" y="225"/>
                  </a:cubicBezTo>
                  <a:cubicBezTo>
                    <a:pt x="1086" y="224"/>
                    <a:pt x="1084" y="224"/>
                    <a:pt x="1081" y="224"/>
                  </a:cubicBezTo>
                  <a:cubicBezTo>
                    <a:pt x="1062" y="221"/>
                    <a:pt x="1044" y="212"/>
                    <a:pt x="1034" y="190"/>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29" name="Freeform 25">
              <a:extLst>
                <a:ext uri="{FF2B5EF4-FFF2-40B4-BE49-F238E27FC236}">
                  <a16:creationId xmlns:a16="http://schemas.microsoft.com/office/drawing/2014/main" id="{1D5C1BB4-289D-497A-94ED-CD82EB24B6C2}"/>
                </a:ext>
              </a:extLst>
            </p:cNvPr>
            <p:cNvSpPr>
              <a:spLocks/>
            </p:cNvSpPr>
            <p:nvPr/>
          </p:nvSpPr>
          <p:spPr bwMode="auto">
            <a:xfrm>
              <a:off x="9633829" y="3144203"/>
              <a:ext cx="377976" cy="660541"/>
            </a:xfrm>
            <a:custGeom>
              <a:avLst/>
              <a:gdLst>
                <a:gd name="T0" fmla="*/ 142 w 885"/>
                <a:gd name="T1" fmla="*/ 1606 h 1609"/>
                <a:gd name="T2" fmla="*/ 210 w 885"/>
                <a:gd name="T3" fmla="*/ 1575 h 1609"/>
                <a:gd name="T4" fmla="*/ 306 w 885"/>
                <a:gd name="T5" fmla="*/ 1527 h 1609"/>
                <a:gd name="T6" fmla="*/ 369 w 885"/>
                <a:gd name="T7" fmla="*/ 1504 h 1609"/>
                <a:gd name="T8" fmla="*/ 413 w 885"/>
                <a:gd name="T9" fmla="*/ 1460 h 1609"/>
                <a:gd name="T10" fmla="*/ 468 w 885"/>
                <a:gd name="T11" fmla="*/ 1451 h 1609"/>
                <a:gd name="T12" fmla="*/ 494 w 885"/>
                <a:gd name="T13" fmla="*/ 1410 h 1609"/>
                <a:gd name="T14" fmla="*/ 572 w 885"/>
                <a:gd name="T15" fmla="*/ 1397 h 1609"/>
                <a:gd name="T16" fmla="*/ 623 w 885"/>
                <a:gd name="T17" fmla="*/ 1380 h 1609"/>
                <a:gd name="T18" fmla="*/ 671 w 885"/>
                <a:gd name="T19" fmla="*/ 1382 h 1609"/>
                <a:gd name="T20" fmla="*/ 717 w 885"/>
                <a:gd name="T21" fmla="*/ 1349 h 1609"/>
                <a:gd name="T22" fmla="*/ 786 w 885"/>
                <a:gd name="T23" fmla="*/ 1297 h 1609"/>
                <a:gd name="T24" fmla="*/ 795 w 885"/>
                <a:gd name="T25" fmla="*/ 1236 h 1609"/>
                <a:gd name="T26" fmla="*/ 802 w 885"/>
                <a:gd name="T27" fmla="*/ 1158 h 1609"/>
                <a:gd name="T28" fmla="*/ 784 w 885"/>
                <a:gd name="T29" fmla="*/ 1082 h 1609"/>
                <a:gd name="T30" fmla="*/ 752 w 885"/>
                <a:gd name="T31" fmla="*/ 1000 h 1609"/>
                <a:gd name="T32" fmla="*/ 793 w 885"/>
                <a:gd name="T33" fmla="*/ 939 h 1609"/>
                <a:gd name="T34" fmla="*/ 808 w 885"/>
                <a:gd name="T35" fmla="*/ 869 h 1609"/>
                <a:gd name="T36" fmla="*/ 843 w 885"/>
                <a:gd name="T37" fmla="*/ 798 h 1609"/>
                <a:gd name="T38" fmla="*/ 821 w 885"/>
                <a:gd name="T39" fmla="*/ 737 h 1609"/>
                <a:gd name="T40" fmla="*/ 784 w 885"/>
                <a:gd name="T41" fmla="*/ 687 h 1609"/>
                <a:gd name="T42" fmla="*/ 745 w 885"/>
                <a:gd name="T43" fmla="*/ 645 h 1609"/>
                <a:gd name="T44" fmla="*/ 695 w 885"/>
                <a:gd name="T45" fmla="*/ 570 h 1609"/>
                <a:gd name="T46" fmla="*/ 734 w 885"/>
                <a:gd name="T47" fmla="*/ 509 h 1609"/>
                <a:gd name="T48" fmla="*/ 734 w 885"/>
                <a:gd name="T49" fmla="*/ 463 h 1609"/>
                <a:gd name="T50" fmla="*/ 749 w 885"/>
                <a:gd name="T51" fmla="*/ 409 h 1609"/>
                <a:gd name="T52" fmla="*/ 826 w 885"/>
                <a:gd name="T53" fmla="*/ 407 h 1609"/>
                <a:gd name="T54" fmla="*/ 861 w 885"/>
                <a:gd name="T55" fmla="*/ 354 h 1609"/>
                <a:gd name="T56" fmla="*/ 863 w 885"/>
                <a:gd name="T57" fmla="*/ 287 h 1609"/>
                <a:gd name="T58" fmla="*/ 841 w 885"/>
                <a:gd name="T59" fmla="*/ 241 h 1609"/>
                <a:gd name="T60" fmla="*/ 817 w 885"/>
                <a:gd name="T61" fmla="*/ 205 h 1609"/>
                <a:gd name="T62" fmla="*/ 743 w 885"/>
                <a:gd name="T63" fmla="*/ 165 h 1609"/>
                <a:gd name="T64" fmla="*/ 778 w 885"/>
                <a:gd name="T65" fmla="*/ 131 h 1609"/>
                <a:gd name="T66" fmla="*/ 826 w 885"/>
                <a:gd name="T67" fmla="*/ 96 h 1609"/>
                <a:gd name="T68" fmla="*/ 780 w 885"/>
                <a:gd name="T69" fmla="*/ 65 h 1609"/>
                <a:gd name="T70" fmla="*/ 740 w 885"/>
                <a:gd name="T71" fmla="*/ 0 h 1609"/>
                <a:gd name="T72" fmla="*/ 723 w 885"/>
                <a:gd name="T73" fmla="*/ 66 h 1609"/>
                <a:gd name="T74" fmla="*/ 649 w 885"/>
                <a:gd name="T75" fmla="*/ 85 h 1609"/>
                <a:gd name="T76" fmla="*/ 588 w 885"/>
                <a:gd name="T77" fmla="*/ 115 h 1609"/>
                <a:gd name="T78" fmla="*/ 531 w 885"/>
                <a:gd name="T79" fmla="*/ 100 h 1609"/>
                <a:gd name="T80" fmla="*/ 465 w 885"/>
                <a:gd name="T81" fmla="*/ 159 h 1609"/>
                <a:gd name="T82" fmla="*/ 361 w 885"/>
                <a:gd name="T83" fmla="*/ 159 h 1609"/>
                <a:gd name="T84" fmla="*/ 308 w 885"/>
                <a:gd name="T85" fmla="*/ 293 h 1609"/>
                <a:gd name="T86" fmla="*/ 256 w 885"/>
                <a:gd name="T87" fmla="*/ 330 h 1609"/>
                <a:gd name="T88" fmla="*/ 203 w 885"/>
                <a:gd name="T89" fmla="*/ 333 h 1609"/>
                <a:gd name="T90" fmla="*/ 164 w 885"/>
                <a:gd name="T91" fmla="*/ 389 h 1609"/>
                <a:gd name="T92" fmla="*/ 109 w 885"/>
                <a:gd name="T93" fmla="*/ 346 h 1609"/>
                <a:gd name="T94" fmla="*/ 151 w 885"/>
                <a:gd name="T95" fmla="*/ 411 h 1609"/>
                <a:gd name="T96" fmla="*/ 142 w 885"/>
                <a:gd name="T97" fmla="*/ 478 h 1609"/>
                <a:gd name="T98" fmla="*/ 118 w 885"/>
                <a:gd name="T99" fmla="*/ 545 h 1609"/>
                <a:gd name="T100" fmla="*/ 105 w 885"/>
                <a:gd name="T101" fmla="*/ 626 h 1609"/>
                <a:gd name="T102" fmla="*/ 40 w 885"/>
                <a:gd name="T103" fmla="*/ 706 h 1609"/>
                <a:gd name="T104" fmla="*/ 99 w 885"/>
                <a:gd name="T105" fmla="*/ 832 h 1609"/>
                <a:gd name="T106" fmla="*/ 96 w 885"/>
                <a:gd name="T107" fmla="*/ 886 h 1609"/>
                <a:gd name="T108" fmla="*/ 99 w 885"/>
                <a:gd name="T109" fmla="*/ 936 h 1609"/>
                <a:gd name="T110" fmla="*/ 59 w 885"/>
                <a:gd name="T111" fmla="*/ 984 h 1609"/>
                <a:gd name="T112" fmla="*/ 55 w 885"/>
                <a:gd name="T113" fmla="*/ 1073 h 1609"/>
                <a:gd name="T114" fmla="*/ 74 w 885"/>
                <a:gd name="T115" fmla="*/ 1199 h 1609"/>
                <a:gd name="T116" fmla="*/ 116 w 885"/>
                <a:gd name="T117" fmla="*/ 1303 h 1609"/>
                <a:gd name="T118" fmla="*/ 92 w 885"/>
                <a:gd name="T119" fmla="*/ 1421 h 1609"/>
                <a:gd name="T120" fmla="*/ 64 w 885"/>
                <a:gd name="T121" fmla="*/ 1547 h 1609"/>
                <a:gd name="T122" fmla="*/ 72 w 885"/>
                <a:gd name="T123" fmla="*/ 1606 h 1609"/>
                <a:gd name="T124" fmla="*/ 142 w 885"/>
                <a:gd name="T125" fmla="*/ 160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5" h="1609">
                  <a:moveTo>
                    <a:pt x="142" y="1606"/>
                  </a:moveTo>
                  <a:cubicBezTo>
                    <a:pt x="175" y="1603"/>
                    <a:pt x="177" y="1597"/>
                    <a:pt x="210" y="1575"/>
                  </a:cubicBezTo>
                  <a:cubicBezTo>
                    <a:pt x="243" y="1553"/>
                    <a:pt x="265" y="1523"/>
                    <a:pt x="306" y="1527"/>
                  </a:cubicBezTo>
                  <a:cubicBezTo>
                    <a:pt x="347" y="1530"/>
                    <a:pt x="358" y="1519"/>
                    <a:pt x="369" y="1504"/>
                  </a:cubicBezTo>
                  <a:cubicBezTo>
                    <a:pt x="380" y="1490"/>
                    <a:pt x="387" y="1460"/>
                    <a:pt x="413" y="1460"/>
                  </a:cubicBezTo>
                  <a:cubicBezTo>
                    <a:pt x="439" y="1460"/>
                    <a:pt x="463" y="1469"/>
                    <a:pt x="468" y="1451"/>
                  </a:cubicBezTo>
                  <a:cubicBezTo>
                    <a:pt x="472" y="1432"/>
                    <a:pt x="459" y="1408"/>
                    <a:pt x="494" y="1410"/>
                  </a:cubicBezTo>
                  <a:cubicBezTo>
                    <a:pt x="529" y="1412"/>
                    <a:pt x="553" y="1404"/>
                    <a:pt x="572" y="1397"/>
                  </a:cubicBezTo>
                  <a:cubicBezTo>
                    <a:pt x="592" y="1390"/>
                    <a:pt x="612" y="1367"/>
                    <a:pt x="623" y="1380"/>
                  </a:cubicBezTo>
                  <a:cubicBezTo>
                    <a:pt x="634" y="1393"/>
                    <a:pt x="658" y="1399"/>
                    <a:pt x="671" y="1382"/>
                  </a:cubicBezTo>
                  <a:cubicBezTo>
                    <a:pt x="684" y="1366"/>
                    <a:pt x="682" y="1351"/>
                    <a:pt x="717" y="1349"/>
                  </a:cubicBezTo>
                  <a:cubicBezTo>
                    <a:pt x="752" y="1347"/>
                    <a:pt x="769" y="1321"/>
                    <a:pt x="786" y="1297"/>
                  </a:cubicBezTo>
                  <a:cubicBezTo>
                    <a:pt x="804" y="1273"/>
                    <a:pt x="808" y="1245"/>
                    <a:pt x="795" y="1236"/>
                  </a:cubicBezTo>
                  <a:cubicBezTo>
                    <a:pt x="782" y="1227"/>
                    <a:pt x="817" y="1186"/>
                    <a:pt x="802" y="1158"/>
                  </a:cubicBezTo>
                  <a:cubicBezTo>
                    <a:pt x="786" y="1130"/>
                    <a:pt x="826" y="1110"/>
                    <a:pt x="784" y="1082"/>
                  </a:cubicBezTo>
                  <a:cubicBezTo>
                    <a:pt x="743" y="1054"/>
                    <a:pt x="723" y="1021"/>
                    <a:pt x="752" y="1000"/>
                  </a:cubicBezTo>
                  <a:cubicBezTo>
                    <a:pt x="780" y="980"/>
                    <a:pt x="797" y="980"/>
                    <a:pt x="793" y="939"/>
                  </a:cubicBezTo>
                  <a:cubicBezTo>
                    <a:pt x="789" y="899"/>
                    <a:pt x="784" y="900"/>
                    <a:pt x="808" y="869"/>
                  </a:cubicBezTo>
                  <a:cubicBezTo>
                    <a:pt x="832" y="837"/>
                    <a:pt x="841" y="823"/>
                    <a:pt x="843" y="798"/>
                  </a:cubicBezTo>
                  <a:cubicBezTo>
                    <a:pt x="845" y="774"/>
                    <a:pt x="843" y="756"/>
                    <a:pt x="821" y="737"/>
                  </a:cubicBezTo>
                  <a:cubicBezTo>
                    <a:pt x="800" y="719"/>
                    <a:pt x="784" y="706"/>
                    <a:pt x="784" y="687"/>
                  </a:cubicBezTo>
                  <a:cubicBezTo>
                    <a:pt x="784" y="669"/>
                    <a:pt x="782" y="656"/>
                    <a:pt x="745" y="645"/>
                  </a:cubicBezTo>
                  <a:cubicBezTo>
                    <a:pt x="708" y="633"/>
                    <a:pt x="684" y="609"/>
                    <a:pt x="695" y="570"/>
                  </a:cubicBezTo>
                  <a:cubicBezTo>
                    <a:pt x="706" y="532"/>
                    <a:pt x="734" y="543"/>
                    <a:pt x="734" y="509"/>
                  </a:cubicBezTo>
                  <a:cubicBezTo>
                    <a:pt x="734" y="476"/>
                    <a:pt x="734" y="480"/>
                    <a:pt x="734" y="463"/>
                  </a:cubicBezTo>
                  <a:cubicBezTo>
                    <a:pt x="734" y="446"/>
                    <a:pt x="719" y="398"/>
                    <a:pt x="749" y="409"/>
                  </a:cubicBezTo>
                  <a:cubicBezTo>
                    <a:pt x="780" y="420"/>
                    <a:pt x="806" y="433"/>
                    <a:pt x="826" y="407"/>
                  </a:cubicBezTo>
                  <a:cubicBezTo>
                    <a:pt x="845" y="381"/>
                    <a:pt x="856" y="370"/>
                    <a:pt x="861" y="354"/>
                  </a:cubicBezTo>
                  <a:cubicBezTo>
                    <a:pt x="865" y="337"/>
                    <a:pt x="885" y="313"/>
                    <a:pt x="863" y="287"/>
                  </a:cubicBezTo>
                  <a:cubicBezTo>
                    <a:pt x="841" y="261"/>
                    <a:pt x="841" y="257"/>
                    <a:pt x="841" y="241"/>
                  </a:cubicBezTo>
                  <a:cubicBezTo>
                    <a:pt x="841" y="224"/>
                    <a:pt x="848" y="205"/>
                    <a:pt x="817" y="205"/>
                  </a:cubicBezTo>
                  <a:cubicBezTo>
                    <a:pt x="786" y="205"/>
                    <a:pt x="708" y="198"/>
                    <a:pt x="743" y="165"/>
                  </a:cubicBezTo>
                  <a:cubicBezTo>
                    <a:pt x="778" y="131"/>
                    <a:pt x="747" y="139"/>
                    <a:pt x="778" y="131"/>
                  </a:cubicBezTo>
                  <a:cubicBezTo>
                    <a:pt x="808" y="124"/>
                    <a:pt x="841" y="124"/>
                    <a:pt x="826" y="96"/>
                  </a:cubicBezTo>
                  <a:cubicBezTo>
                    <a:pt x="811" y="68"/>
                    <a:pt x="784" y="89"/>
                    <a:pt x="780" y="65"/>
                  </a:cubicBezTo>
                  <a:cubicBezTo>
                    <a:pt x="776" y="43"/>
                    <a:pt x="776" y="14"/>
                    <a:pt x="740" y="0"/>
                  </a:cubicBezTo>
                  <a:cubicBezTo>
                    <a:pt x="741" y="21"/>
                    <a:pt x="753" y="60"/>
                    <a:pt x="723" y="66"/>
                  </a:cubicBezTo>
                  <a:cubicBezTo>
                    <a:pt x="688" y="74"/>
                    <a:pt x="653" y="59"/>
                    <a:pt x="649" y="85"/>
                  </a:cubicBezTo>
                  <a:cubicBezTo>
                    <a:pt x="645" y="111"/>
                    <a:pt x="610" y="133"/>
                    <a:pt x="588" y="115"/>
                  </a:cubicBezTo>
                  <a:cubicBezTo>
                    <a:pt x="566" y="96"/>
                    <a:pt x="544" y="74"/>
                    <a:pt x="531" y="100"/>
                  </a:cubicBezTo>
                  <a:cubicBezTo>
                    <a:pt x="518" y="126"/>
                    <a:pt x="500" y="174"/>
                    <a:pt x="465" y="159"/>
                  </a:cubicBezTo>
                  <a:cubicBezTo>
                    <a:pt x="430" y="144"/>
                    <a:pt x="378" y="133"/>
                    <a:pt x="361" y="159"/>
                  </a:cubicBezTo>
                  <a:cubicBezTo>
                    <a:pt x="343" y="185"/>
                    <a:pt x="317" y="267"/>
                    <a:pt x="308" y="293"/>
                  </a:cubicBezTo>
                  <a:cubicBezTo>
                    <a:pt x="299" y="318"/>
                    <a:pt x="269" y="337"/>
                    <a:pt x="256" y="330"/>
                  </a:cubicBezTo>
                  <a:cubicBezTo>
                    <a:pt x="243" y="322"/>
                    <a:pt x="203" y="296"/>
                    <a:pt x="203" y="333"/>
                  </a:cubicBezTo>
                  <a:cubicBezTo>
                    <a:pt x="203" y="370"/>
                    <a:pt x="208" y="407"/>
                    <a:pt x="164" y="389"/>
                  </a:cubicBezTo>
                  <a:cubicBezTo>
                    <a:pt x="133" y="376"/>
                    <a:pt x="124" y="344"/>
                    <a:pt x="109" y="346"/>
                  </a:cubicBezTo>
                  <a:cubicBezTo>
                    <a:pt x="118" y="371"/>
                    <a:pt x="139" y="397"/>
                    <a:pt x="151" y="411"/>
                  </a:cubicBezTo>
                  <a:cubicBezTo>
                    <a:pt x="166" y="430"/>
                    <a:pt x="157" y="461"/>
                    <a:pt x="142" y="478"/>
                  </a:cubicBezTo>
                  <a:cubicBezTo>
                    <a:pt x="127" y="494"/>
                    <a:pt x="125" y="507"/>
                    <a:pt x="118" y="545"/>
                  </a:cubicBezTo>
                  <a:cubicBezTo>
                    <a:pt x="112" y="582"/>
                    <a:pt x="107" y="578"/>
                    <a:pt x="105" y="626"/>
                  </a:cubicBezTo>
                  <a:cubicBezTo>
                    <a:pt x="103" y="674"/>
                    <a:pt x="79" y="671"/>
                    <a:pt x="40" y="706"/>
                  </a:cubicBezTo>
                  <a:cubicBezTo>
                    <a:pt x="0" y="741"/>
                    <a:pt x="83" y="813"/>
                    <a:pt x="99" y="832"/>
                  </a:cubicBezTo>
                  <a:cubicBezTo>
                    <a:pt x="114" y="850"/>
                    <a:pt x="116" y="869"/>
                    <a:pt x="96" y="886"/>
                  </a:cubicBezTo>
                  <a:cubicBezTo>
                    <a:pt x="77" y="902"/>
                    <a:pt x="79" y="908"/>
                    <a:pt x="99" y="936"/>
                  </a:cubicBezTo>
                  <a:cubicBezTo>
                    <a:pt x="118" y="963"/>
                    <a:pt x="74" y="958"/>
                    <a:pt x="59" y="984"/>
                  </a:cubicBezTo>
                  <a:cubicBezTo>
                    <a:pt x="44" y="1010"/>
                    <a:pt x="29" y="1047"/>
                    <a:pt x="55" y="1073"/>
                  </a:cubicBezTo>
                  <a:cubicBezTo>
                    <a:pt x="81" y="1099"/>
                    <a:pt x="74" y="1164"/>
                    <a:pt x="74" y="1199"/>
                  </a:cubicBezTo>
                  <a:cubicBezTo>
                    <a:pt x="74" y="1234"/>
                    <a:pt x="90" y="1243"/>
                    <a:pt x="116" y="1303"/>
                  </a:cubicBezTo>
                  <a:cubicBezTo>
                    <a:pt x="142" y="1362"/>
                    <a:pt x="107" y="1386"/>
                    <a:pt x="92" y="1421"/>
                  </a:cubicBezTo>
                  <a:cubicBezTo>
                    <a:pt x="77" y="1456"/>
                    <a:pt x="61" y="1492"/>
                    <a:pt x="64" y="1547"/>
                  </a:cubicBezTo>
                  <a:cubicBezTo>
                    <a:pt x="65" y="1571"/>
                    <a:pt x="67" y="1590"/>
                    <a:pt x="72" y="1606"/>
                  </a:cubicBezTo>
                  <a:cubicBezTo>
                    <a:pt x="94" y="1608"/>
                    <a:pt x="123" y="1609"/>
                    <a:pt x="142" y="1606"/>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30" name="Freeform 26">
              <a:extLst>
                <a:ext uri="{FF2B5EF4-FFF2-40B4-BE49-F238E27FC236}">
                  <a16:creationId xmlns:a16="http://schemas.microsoft.com/office/drawing/2014/main" id="{9D7B66A0-C93A-4447-BC32-C181F368ACC4}"/>
                </a:ext>
              </a:extLst>
            </p:cNvPr>
            <p:cNvSpPr>
              <a:spLocks/>
            </p:cNvSpPr>
            <p:nvPr/>
          </p:nvSpPr>
          <p:spPr bwMode="auto">
            <a:xfrm>
              <a:off x="9665173" y="3582199"/>
              <a:ext cx="644404" cy="499174"/>
            </a:xfrm>
            <a:custGeom>
              <a:avLst/>
              <a:gdLst>
                <a:gd name="T0" fmla="*/ 1378 w 1510"/>
                <a:gd name="T1" fmla="*/ 1097 h 1217"/>
                <a:gd name="T2" fmla="*/ 1389 w 1510"/>
                <a:gd name="T3" fmla="*/ 986 h 1217"/>
                <a:gd name="T4" fmla="*/ 1344 w 1510"/>
                <a:gd name="T5" fmla="*/ 936 h 1217"/>
                <a:gd name="T6" fmla="*/ 1241 w 1510"/>
                <a:gd name="T7" fmla="*/ 927 h 1217"/>
                <a:gd name="T8" fmla="*/ 1175 w 1510"/>
                <a:gd name="T9" fmla="*/ 854 h 1217"/>
                <a:gd name="T10" fmla="*/ 1156 w 1510"/>
                <a:gd name="T11" fmla="*/ 808 h 1217"/>
                <a:gd name="T12" fmla="*/ 1217 w 1510"/>
                <a:gd name="T13" fmla="*/ 682 h 1217"/>
                <a:gd name="T14" fmla="*/ 1256 w 1510"/>
                <a:gd name="T15" fmla="*/ 610 h 1217"/>
                <a:gd name="T16" fmla="*/ 1315 w 1510"/>
                <a:gd name="T17" fmla="*/ 558 h 1217"/>
                <a:gd name="T18" fmla="*/ 1424 w 1510"/>
                <a:gd name="T19" fmla="*/ 615 h 1217"/>
                <a:gd name="T20" fmla="*/ 1490 w 1510"/>
                <a:gd name="T21" fmla="*/ 538 h 1217"/>
                <a:gd name="T22" fmla="*/ 1424 w 1510"/>
                <a:gd name="T23" fmla="*/ 465 h 1217"/>
                <a:gd name="T24" fmla="*/ 1330 w 1510"/>
                <a:gd name="T25" fmla="*/ 397 h 1217"/>
                <a:gd name="T26" fmla="*/ 1182 w 1510"/>
                <a:gd name="T27" fmla="*/ 397 h 1217"/>
                <a:gd name="T28" fmla="*/ 1053 w 1510"/>
                <a:gd name="T29" fmla="*/ 330 h 1217"/>
                <a:gd name="T30" fmla="*/ 1090 w 1510"/>
                <a:gd name="T31" fmla="*/ 239 h 1217"/>
                <a:gd name="T32" fmla="*/ 1230 w 1510"/>
                <a:gd name="T33" fmla="*/ 84 h 1217"/>
                <a:gd name="T34" fmla="*/ 1114 w 1510"/>
                <a:gd name="T35" fmla="*/ 102 h 1217"/>
                <a:gd name="T36" fmla="*/ 1036 w 1510"/>
                <a:gd name="T37" fmla="*/ 50 h 1217"/>
                <a:gd name="T38" fmla="*/ 950 w 1510"/>
                <a:gd name="T39" fmla="*/ 56 h 1217"/>
                <a:gd name="T40" fmla="*/ 811 w 1510"/>
                <a:gd name="T41" fmla="*/ 33 h 1217"/>
                <a:gd name="T42" fmla="*/ 730 w 1510"/>
                <a:gd name="T43" fmla="*/ 91 h 1217"/>
                <a:gd name="T44" fmla="*/ 714 w 1510"/>
                <a:gd name="T45" fmla="*/ 230 h 1217"/>
                <a:gd name="T46" fmla="*/ 599 w 1510"/>
                <a:gd name="T47" fmla="*/ 315 h 1217"/>
                <a:gd name="T48" fmla="*/ 500 w 1510"/>
                <a:gd name="T49" fmla="*/ 330 h 1217"/>
                <a:gd name="T50" fmla="*/ 396 w 1510"/>
                <a:gd name="T51" fmla="*/ 384 h 1217"/>
                <a:gd name="T52" fmla="*/ 297 w 1510"/>
                <a:gd name="T53" fmla="*/ 437 h 1217"/>
                <a:gd name="T54" fmla="*/ 138 w 1510"/>
                <a:gd name="T55" fmla="*/ 508 h 1217"/>
                <a:gd name="T56" fmla="*/ 0 w 1510"/>
                <a:gd name="T57" fmla="*/ 539 h 1217"/>
                <a:gd name="T58" fmla="*/ 88 w 1510"/>
                <a:gd name="T59" fmla="*/ 684 h 1217"/>
                <a:gd name="T60" fmla="*/ 189 w 1510"/>
                <a:gd name="T61" fmla="*/ 852 h 1217"/>
                <a:gd name="T62" fmla="*/ 377 w 1510"/>
                <a:gd name="T63" fmla="*/ 1009 h 1217"/>
                <a:gd name="T64" fmla="*/ 542 w 1510"/>
                <a:gd name="T65" fmla="*/ 1057 h 1217"/>
                <a:gd name="T66" fmla="*/ 710 w 1510"/>
                <a:gd name="T67" fmla="*/ 1024 h 1217"/>
                <a:gd name="T68" fmla="*/ 805 w 1510"/>
                <a:gd name="T69" fmla="*/ 1056 h 1217"/>
                <a:gd name="T70" fmla="*/ 889 w 1510"/>
                <a:gd name="T71" fmla="*/ 1047 h 1217"/>
                <a:gd name="T72" fmla="*/ 927 w 1510"/>
                <a:gd name="T73" fmla="*/ 1145 h 1217"/>
                <a:gd name="T74" fmla="*/ 1030 w 1510"/>
                <a:gd name="T75" fmla="*/ 1129 h 1217"/>
                <a:gd name="T76" fmla="*/ 1171 w 1510"/>
                <a:gd name="T77" fmla="*/ 1213 h 1217"/>
                <a:gd name="T78" fmla="*/ 1253 w 1510"/>
                <a:gd name="T79" fmla="*/ 1197 h 1217"/>
                <a:gd name="T80" fmla="*/ 1293 w 1510"/>
                <a:gd name="T81" fmla="*/ 1217 h 1217"/>
                <a:gd name="T82" fmla="*/ 1320 w 1510"/>
                <a:gd name="T83" fmla="*/ 112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0" h="1217">
                  <a:moveTo>
                    <a:pt x="1320" y="1127"/>
                  </a:moveTo>
                  <a:cubicBezTo>
                    <a:pt x="1352" y="1118"/>
                    <a:pt x="1352" y="1105"/>
                    <a:pt x="1378" y="1097"/>
                  </a:cubicBezTo>
                  <a:cubicBezTo>
                    <a:pt x="1405" y="1090"/>
                    <a:pt x="1407" y="1092"/>
                    <a:pt x="1405" y="1062"/>
                  </a:cubicBezTo>
                  <a:cubicBezTo>
                    <a:pt x="1402" y="1032"/>
                    <a:pt x="1407" y="1012"/>
                    <a:pt x="1389" y="986"/>
                  </a:cubicBezTo>
                  <a:cubicBezTo>
                    <a:pt x="1372" y="960"/>
                    <a:pt x="1372" y="953"/>
                    <a:pt x="1372" y="942"/>
                  </a:cubicBezTo>
                  <a:cubicBezTo>
                    <a:pt x="1372" y="930"/>
                    <a:pt x="1376" y="892"/>
                    <a:pt x="1344" y="936"/>
                  </a:cubicBezTo>
                  <a:cubicBezTo>
                    <a:pt x="1311" y="980"/>
                    <a:pt x="1298" y="966"/>
                    <a:pt x="1285" y="955"/>
                  </a:cubicBezTo>
                  <a:cubicBezTo>
                    <a:pt x="1271" y="943"/>
                    <a:pt x="1261" y="921"/>
                    <a:pt x="1241" y="927"/>
                  </a:cubicBezTo>
                  <a:cubicBezTo>
                    <a:pt x="1221" y="932"/>
                    <a:pt x="1202" y="925"/>
                    <a:pt x="1202" y="905"/>
                  </a:cubicBezTo>
                  <a:cubicBezTo>
                    <a:pt x="1202" y="884"/>
                    <a:pt x="1212" y="860"/>
                    <a:pt x="1175" y="854"/>
                  </a:cubicBezTo>
                  <a:cubicBezTo>
                    <a:pt x="1138" y="849"/>
                    <a:pt x="1121" y="849"/>
                    <a:pt x="1119" y="823"/>
                  </a:cubicBezTo>
                  <a:cubicBezTo>
                    <a:pt x="1116" y="797"/>
                    <a:pt x="1132" y="806"/>
                    <a:pt x="1156" y="808"/>
                  </a:cubicBezTo>
                  <a:cubicBezTo>
                    <a:pt x="1180" y="810"/>
                    <a:pt x="1210" y="806"/>
                    <a:pt x="1215" y="775"/>
                  </a:cubicBezTo>
                  <a:cubicBezTo>
                    <a:pt x="1219" y="743"/>
                    <a:pt x="1182" y="684"/>
                    <a:pt x="1217" y="682"/>
                  </a:cubicBezTo>
                  <a:cubicBezTo>
                    <a:pt x="1252" y="680"/>
                    <a:pt x="1285" y="686"/>
                    <a:pt x="1267" y="662"/>
                  </a:cubicBezTo>
                  <a:cubicBezTo>
                    <a:pt x="1250" y="638"/>
                    <a:pt x="1271" y="630"/>
                    <a:pt x="1256" y="610"/>
                  </a:cubicBezTo>
                  <a:cubicBezTo>
                    <a:pt x="1241" y="589"/>
                    <a:pt x="1232" y="571"/>
                    <a:pt x="1252" y="565"/>
                  </a:cubicBezTo>
                  <a:cubicBezTo>
                    <a:pt x="1271" y="560"/>
                    <a:pt x="1291" y="536"/>
                    <a:pt x="1315" y="558"/>
                  </a:cubicBezTo>
                  <a:cubicBezTo>
                    <a:pt x="1339" y="580"/>
                    <a:pt x="1357" y="575"/>
                    <a:pt x="1361" y="593"/>
                  </a:cubicBezTo>
                  <a:cubicBezTo>
                    <a:pt x="1365" y="612"/>
                    <a:pt x="1411" y="625"/>
                    <a:pt x="1424" y="615"/>
                  </a:cubicBezTo>
                  <a:cubicBezTo>
                    <a:pt x="1437" y="606"/>
                    <a:pt x="1422" y="591"/>
                    <a:pt x="1453" y="580"/>
                  </a:cubicBezTo>
                  <a:cubicBezTo>
                    <a:pt x="1483" y="569"/>
                    <a:pt x="1510" y="558"/>
                    <a:pt x="1490" y="538"/>
                  </a:cubicBezTo>
                  <a:cubicBezTo>
                    <a:pt x="1470" y="517"/>
                    <a:pt x="1464" y="512"/>
                    <a:pt x="1464" y="495"/>
                  </a:cubicBezTo>
                  <a:cubicBezTo>
                    <a:pt x="1464" y="478"/>
                    <a:pt x="1457" y="465"/>
                    <a:pt x="1424" y="465"/>
                  </a:cubicBezTo>
                  <a:cubicBezTo>
                    <a:pt x="1392" y="465"/>
                    <a:pt x="1378" y="458"/>
                    <a:pt x="1368" y="443"/>
                  </a:cubicBezTo>
                  <a:cubicBezTo>
                    <a:pt x="1357" y="428"/>
                    <a:pt x="1363" y="393"/>
                    <a:pt x="1330" y="397"/>
                  </a:cubicBezTo>
                  <a:cubicBezTo>
                    <a:pt x="1298" y="400"/>
                    <a:pt x="1282" y="432"/>
                    <a:pt x="1243" y="423"/>
                  </a:cubicBezTo>
                  <a:cubicBezTo>
                    <a:pt x="1204" y="413"/>
                    <a:pt x="1191" y="412"/>
                    <a:pt x="1182" y="397"/>
                  </a:cubicBezTo>
                  <a:cubicBezTo>
                    <a:pt x="1173" y="382"/>
                    <a:pt x="1173" y="369"/>
                    <a:pt x="1136" y="356"/>
                  </a:cubicBezTo>
                  <a:cubicBezTo>
                    <a:pt x="1099" y="343"/>
                    <a:pt x="1079" y="345"/>
                    <a:pt x="1053" y="330"/>
                  </a:cubicBezTo>
                  <a:cubicBezTo>
                    <a:pt x="1027" y="315"/>
                    <a:pt x="1031" y="308"/>
                    <a:pt x="1046" y="284"/>
                  </a:cubicBezTo>
                  <a:cubicBezTo>
                    <a:pt x="1062" y="260"/>
                    <a:pt x="1057" y="258"/>
                    <a:pt x="1090" y="239"/>
                  </a:cubicBezTo>
                  <a:cubicBezTo>
                    <a:pt x="1123" y="221"/>
                    <a:pt x="1132" y="187"/>
                    <a:pt x="1154" y="167"/>
                  </a:cubicBezTo>
                  <a:cubicBezTo>
                    <a:pt x="1175" y="147"/>
                    <a:pt x="1206" y="98"/>
                    <a:pt x="1230" y="84"/>
                  </a:cubicBezTo>
                  <a:cubicBezTo>
                    <a:pt x="1254" y="69"/>
                    <a:pt x="1300" y="0"/>
                    <a:pt x="1202" y="80"/>
                  </a:cubicBezTo>
                  <a:cubicBezTo>
                    <a:pt x="1167" y="91"/>
                    <a:pt x="1101" y="156"/>
                    <a:pt x="1114" y="102"/>
                  </a:cubicBezTo>
                  <a:cubicBezTo>
                    <a:pt x="1127" y="48"/>
                    <a:pt x="1145" y="48"/>
                    <a:pt x="1110" y="48"/>
                  </a:cubicBezTo>
                  <a:cubicBezTo>
                    <a:pt x="1075" y="48"/>
                    <a:pt x="1075" y="4"/>
                    <a:pt x="1036" y="50"/>
                  </a:cubicBezTo>
                  <a:cubicBezTo>
                    <a:pt x="1027" y="69"/>
                    <a:pt x="1016" y="72"/>
                    <a:pt x="994" y="63"/>
                  </a:cubicBezTo>
                  <a:cubicBezTo>
                    <a:pt x="972" y="54"/>
                    <a:pt x="977" y="50"/>
                    <a:pt x="950" y="56"/>
                  </a:cubicBezTo>
                  <a:cubicBezTo>
                    <a:pt x="924" y="61"/>
                    <a:pt x="920" y="59"/>
                    <a:pt x="887" y="54"/>
                  </a:cubicBezTo>
                  <a:cubicBezTo>
                    <a:pt x="854" y="48"/>
                    <a:pt x="835" y="37"/>
                    <a:pt x="811" y="33"/>
                  </a:cubicBezTo>
                  <a:cubicBezTo>
                    <a:pt x="794" y="31"/>
                    <a:pt x="760" y="23"/>
                    <a:pt x="727" y="29"/>
                  </a:cubicBezTo>
                  <a:cubicBezTo>
                    <a:pt x="741" y="50"/>
                    <a:pt x="717" y="68"/>
                    <a:pt x="730" y="91"/>
                  </a:cubicBezTo>
                  <a:cubicBezTo>
                    <a:pt x="745" y="119"/>
                    <a:pt x="710" y="160"/>
                    <a:pt x="723" y="169"/>
                  </a:cubicBezTo>
                  <a:cubicBezTo>
                    <a:pt x="736" y="178"/>
                    <a:pt x="732" y="206"/>
                    <a:pt x="714" y="230"/>
                  </a:cubicBezTo>
                  <a:cubicBezTo>
                    <a:pt x="697" y="254"/>
                    <a:pt x="680" y="280"/>
                    <a:pt x="645" y="282"/>
                  </a:cubicBezTo>
                  <a:cubicBezTo>
                    <a:pt x="610" y="284"/>
                    <a:pt x="612" y="299"/>
                    <a:pt x="599" y="315"/>
                  </a:cubicBezTo>
                  <a:cubicBezTo>
                    <a:pt x="586" y="332"/>
                    <a:pt x="562" y="326"/>
                    <a:pt x="551" y="313"/>
                  </a:cubicBezTo>
                  <a:cubicBezTo>
                    <a:pt x="540" y="300"/>
                    <a:pt x="520" y="323"/>
                    <a:pt x="500" y="330"/>
                  </a:cubicBezTo>
                  <a:cubicBezTo>
                    <a:pt x="481" y="337"/>
                    <a:pt x="457" y="345"/>
                    <a:pt x="422" y="343"/>
                  </a:cubicBezTo>
                  <a:cubicBezTo>
                    <a:pt x="387" y="341"/>
                    <a:pt x="400" y="365"/>
                    <a:pt x="396" y="384"/>
                  </a:cubicBezTo>
                  <a:cubicBezTo>
                    <a:pt x="391" y="402"/>
                    <a:pt x="367" y="393"/>
                    <a:pt x="341" y="393"/>
                  </a:cubicBezTo>
                  <a:cubicBezTo>
                    <a:pt x="315" y="393"/>
                    <a:pt x="308" y="423"/>
                    <a:pt x="297" y="437"/>
                  </a:cubicBezTo>
                  <a:cubicBezTo>
                    <a:pt x="286" y="452"/>
                    <a:pt x="275" y="463"/>
                    <a:pt x="234" y="460"/>
                  </a:cubicBezTo>
                  <a:cubicBezTo>
                    <a:pt x="193" y="456"/>
                    <a:pt x="171" y="486"/>
                    <a:pt x="138" y="508"/>
                  </a:cubicBezTo>
                  <a:cubicBezTo>
                    <a:pt x="105" y="530"/>
                    <a:pt x="103" y="536"/>
                    <a:pt x="70" y="539"/>
                  </a:cubicBezTo>
                  <a:cubicBezTo>
                    <a:pt x="51" y="542"/>
                    <a:pt x="22" y="541"/>
                    <a:pt x="0" y="539"/>
                  </a:cubicBezTo>
                  <a:cubicBezTo>
                    <a:pt x="6" y="561"/>
                    <a:pt x="16" y="577"/>
                    <a:pt x="31" y="593"/>
                  </a:cubicBezTo>
                  <a:cubicBezTo>
                    <a:pt x="57" y="621"/>
                    <a:pt x="72" y="639"/>
                    <a:pt x="88" y="684"/>
                  </a:cubicBezTo>
                  <a:cubicBezTo>
                    <a:pt x="103" y="728"/>
                    <a:pt x="177" y="778"/>
                    <a:pt x="195" y="806"/>
                  </a:cubicBezTo>
                  <a:cubicBezTo>
                    <a:pt x="207" y="825"/>
                    <a:pt x="201" y="839"/>
                    <a:pt x="189" y="852"/>
                  </a:cubicBezTo>
                  <a:cubicBezTo>
                    <a:pt x="228" y="879"/>
                    <a:pt x="269" y="936"/>
                    <a:pt x="284" y="955"/>
                  </a:cubicBezTo>
                  <a:cubicBezTo>
                    <a:pt x="302" y="979"/>
                    <a:pt x="354" y="1007"/>
                    <a:pt x="377" y="1009"/>
                  </a:cubicBezTo>
                  <a:cubicBezTo>
                    <a:pt x="400" y="1011"/>
                    <a:pt x="403" y="1023"/>
                    <a:pt x="452" y="1039"/>
                  </a:cubicBezTo>
                  <a:cubicBezTo>
                    <a:pt x="502" y="1055"/>
                    <a:pt x="505" y="1053"/>
                    <a:pt x="542" y="1057"/>
                  </a:cubicBezTo>
                  <a:cubicBezTo>
                    <a:pt x="579" y="1062"/>
                    <a:pt x="626" y="1055"/>
                    <a:pt x="650" y="1044"/>
                  </a:cubicBezTo>
                  <a:cubicBezTo>
                    <a:pt x="674" y="1034"/>
                    <a:pt x="685" y="1027"/>
                    <a:pt x="710" y="1024"/>
                  </a:cubicBezTo>
                  <a:cubicBezTo>
                    <a:pt x="735" y="1021"/>
                    <a:pt x="747" y="1025"/>
                    <a:pt x="760" y="1033"/>
                  </a:cubicBezTo>
                  <a:cubicBezTo>
                    <a:pt x="773" y="1042"/>
                    <a:pt x="773" y="1062"/>
                    <a:pt x="805" y="1056"/>
                  </a:cubicBezTo>
                  <a:cubicBezTo>
                    <a:pt x="837" y="1049"/>
                    <a:pt x="834" y="1018"/>
                    <a:pt x="853" y="1008"/>
                  </a:cubicBezTo>
                  <a:cubicBezTo>
                    <a:pt x="873" y="998"/>
                    <a:pt x="885" y="1031"/>
                    <a:pt x="889" y="1047"/>
                  </a:cubicBezTo>
                  <a:cubicBezTo>
                    <a:pt x="894" y="1064"/>
                    <a:pt x="888" y="1072"/>
                    <a:pt x="885" y="1094"/>
                  </a:cubicBezTo>
                  <a:cubicBezTo>
                    <a:pt x="882" y="1115"/>
                    <a:pt x="910" y="1131"/>
                    <a:pt x="927" y="1145"/>
                  </a:cubicBezTo>
                  <a:cubicBezTo>
                    <a:pt x="945" y="1160"/>
                    <a:pt x="959" y="1159"/>
                    <a:pt x="983" y="1148"/>
                  </a:cubicBezTo>
                  <a:cubicBezTo>
                    <a:pt x="1007" y="1137"/>
                    <a:pt x="1004" y="1124"/>
                    <a:pt x="1030" y="1129"/>
                  </a:cubicBezTo>
                  <a:cubicBezTo>
                    <a:pt x="1056" y="1133"/>
                    <a:pt x="1092" y="1184"/>
                    <a:pt x="1107" y="1197"/>
                  </a:cubicBezTo>
                  <a:cubicBezTo>
                    <a:pt x="1121" y="1210"/>
                    <a:pt x="1154" y="1215"/>
                    <a:pt x="1171" y="1213"/>
                  </a:cubicBezTo>
                  <a:cubicBezTo>
                    <a:pt x="1188" y="1211"/>
                    <a:pt x="1200" y="1212"/>
                    <a:pt x="1218" y="1190"/>
                  </a:cubicBezTo>
                  <a:cubicBezTo>
                    <a:pt x="1235" y="1168"/>
                    <a:pt x="1246" y="1189"/>
                    <a:pt x="1253" y="1197"/>
                  </a:cubicBezTo>
                  <a:cubicBezTo>
                    <a:pt x="1259" y="1206"/>
                    <a:pt x="1266" y="1214"/>
                    <a:pt x="1280" y="1212"/>
                  </a:cubicBezTo>
                  <a:cubicBezTo>
                    <a:pt x="1284" y="1212"/>
                    <a:pt x="1289" y="1213"/>
                    <a:pt x="1293" y="1217"/>
                  </a:cubicBezTo>
                  <a:cubicBezTo>
                    <a:pt x="1297" y="1206"/>
                    <a:pt x="1301" y="1191"/>
                    <a:pt x="1302" y="1177"/>
                  </a:cubicBezTo>
                  <a:cubicBezTo>
                    <a:pt x="1304" y="1147"/>
                    <a:pt x="1287" y="1136"/>
                    <a:pt x="1320" y="1127"/>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31" name="Freeform 27">
              <a:extLst>
                <a:ext uri="{FF2B5EF4-FFF2-40B4-BE49-F238E27FC236}">
                  <a16:creationId xmlns:a16="http://schemas.microsoft.com/office/drawing/2014/main" id="{CF264EC5-0E92-4105-B750-C512FCDFCB25}"/>
                </a:ext>
              </a:extLst>
            </p:cNvPr>
            <p:cNvSpPr>
              <a:spLocks/>
            </p:cNvSpPr>
            <p:nvPr/>
          </p:nvSpPr>
          <p:spPr bwMode="auto">
            <a:xfrm>
              <a:off x="10141792" y="3736473"/>
              <a:ext cx="519026" cy="522226"/>
            </a:xfrm>
            <a:custGeom>
              <a:avLst/>
              <a:gdLst>
                <a:gd name="T0" fmla="*/ 240 w 1217"/>
                <a:gd name="T1" fmla="*/ 33 h 1271"/>
                <a:gd name="T2" fmla="*/ 308 w 1217"/>
                <a:gd name="T3" fmla="*/ 88 h 1271"/>
                <a:gd name="T4" fmla="*/ 374 w 1217"/>
                <a:gd name="T5" fmla="*/ 161 h 1271"/>
                <a:gd name="T6" fmla="*/ 308 w 1217"/>
                <a:gd name="T7" fmla="*/ 238 h 1271"/>
                <a:gd name="T8" fmla="*/ 199 w 1217"/>
                <a:gd name="T9" fmla="*/ 181 h 1271"/>
                <a:gd name="T10" fmla="*/ 140 w 1217"/>
                <a:gd name="T11" fmla="*/ 233 h 1271"/>
                <a:gd name="T12" fmla="*/ 101 w 1217"/>
                <a:gd name="T13" fmla="*/ 305 h 1271"/>
                <a:gd name="T14" fmla="*/ 40 w 1217"/>
                <a:gd name="T15" fmla="*/ 431 h 1271"/>
                <a:gd name="T16" fmla="*/ 59 w 1217"/>
                <a:gd name="T17" fmla="*/ 477 h 1271"/>
                <a:gd name="T18" fmla="*/ 125 w 1217"/>
                <a:gd name="T19" fmla="*/ 550 h 1271"/>
                <a:gd name="T20" fmla="*/ 228 w 1217"/>
                <a:gd name="T21" fmla="*/ 559 h 1271"/>
                <a:gd name="T22" fmla="*/ 273 w 1217"/>
                <a:gd name="T23" fmla="*/ 609 h 1271"/>
                <a:gd name="T24" fmla="*/ 262 w 1217"/>
                <a:gd name="T25" fmla="*/ 720 h 1271"/>
                <a:gd name="T26" fmla="*/ 186 w 1217"/>
                <a:gd name="T27" fmla="*/ 800 h 1271"/>
                <a:gd name="T28" fmla="*/ 207 w 1217"/>
                <a:gd name="T29" fmla="*/ 873 h 1271"/>
                <a:gd name="T30" fmla="*/ 280 w 1217"/>
                <a:gd name="T31" fmla="*/ 883 h 1271"/>
                <a:gd name="T32" fmla="*/ 321 w 1217"/>
                <a:gd name="T33" fmla="*/ 965 h 1271"/>
                <a:gd name="T34" fmla="*/ 389 w 1217"/>
                <a:gd name="T35" fmla="*/ 1135 h 1271"/>
                <a:gd name="T36" fmla="*/ 494 w 1217"/>
                <a:gd name="T37" fmla="*/ 1189 h 1271"/>
                <a:gd name="T38" fmla="*/ 597 w 1217"/>
                <a:gd name="T39" fmla="*/ 1161 h 1271"/>
                <a:gd name="T40" fmla="*/ 568 w 1217"/>
                <a:gd name="T41" fmla="*/ 1247 h 1271"/>
                <a:gd name="T42" fmla="*/ 688 w 1217"/>
                <a:gd name="T43" fmla="*/ 1165 h 1271"/>
                <a:gd name="T44" fmla="*/ 878 w 1217"/>
                <a:gd name="T45" fmla="*/ 1209 h 1271"/>
                <a:gd name="T46" fmla="*/ 942 w 1217"/>
                <a:gd name="T47" fmla="*/ 1241 h 1271"/>
                <a:gd name="T48" fmla="*/ 1009 w 1217"/>
                <a:gd name="T49" fmla="*/ 1181 h 1271"/>
                <a:gd name="T50" fmla="*/ 1070 w 1217"/>
                <a:gd name="T51" fmla="*/ 1079 h 1271"/>
                <a:gd name="T52" fmla="*/ 1065 w 1217"/>
                <a:gd name="T53" fmla="*/ 992 h 1271"/>
                <a:gd name="T54" fmla="*/ 1175 w 1217"/>
                <a:gd name="T55" fmla="*/ 947 h 1271"/>
                <a:gd name="T56" fmla="*/ 1199 w 1217"/>
                <a:gd name="T57" fmla="*/ 803 h 1271"/>
                <a:gd name="T58" fmla="*/ 1081 w 1217"/>
                <a:gd name="T59" fmla="*/ 744 h 1271"/>
                <a:gd name="T60" fmla="*/ 991 w 1217"/>
                <a:gd name="T61" fmla="*/ 717 h 1271"/>
                <a:gd name="T62" fmla="*/ 906 w 1217"/>
                <a:gd name="T63" fmla="*/ 643 h 1271"/>
                <a:gd name="T64" fmla="*/ 872 w 1217"/>
                <a:gd name="T65" fmla="*/ 562 h 1271"/>
                <a:gd name="T66" fmla="*/ 888 w 1217"/>
                <a:gd name="T67" fmla="*/ 455 h 1271"/>
                <a:gd name="T68" fmla="*/ 1011 w 1217"/>
                <a:gd name="T69" fmla="*/ 444 h 1271"/>
                <a:gd name="T70" fmla="*/ 955 w 1217"/>
                <a:gd name="T71" fmla="*/ 338 h 1271"/>
                <a:gd name="T72" fmla="*/ 898 w 1217"/>
                <a:gd name="T73" fmla="*/ 402 h 1271"/>
                <a:gd name="T74" fmla="*/ 767 w 1217"/>
                <a:gd name="T75" fmla="*/ 315 h 1271"/>
                <a:gd name="T76" fmla="*/ 726 w 1217"/>
                <a:gd name="T77" fmla="*/ 243 h 1271"/>
                <a:gd name="T78" fmla="*/ 682 w 1217"/>
                <a:gd name="T79" fmla="*/ 180 h 1271"/>
                <a:gd name="T80" fmla="*/ 605 w 1217"/>
                <a:gd name="T81" fmla="*/ 138 h 1271"/>
                <a:gd name="T82" fmla="*/ 498 w 1217"/>
                <a:gd name="T83" fmla="*/ 98 h 1271"/>
                <a:gd name="T84" fmla="*/ 420 w 1217"/>
                <a:gd name="T85" fmla="*/ 72 h 1271"/>
                <a:gd name="T86" fmla="*/ 289 w 1217"/>
                <a:gd name="T87" fmla="*/ 5 h 1271"/>
                <a:gd name="T88" fmla="*/ 256 w 1217"/>
                <a:gd name="T89" fmla="*/ 26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7" h="1271">
                  <a:moveTo>
                    <a:pt x="256" y="26"/>
                  </a:moveTo>
                  <a:cubicBezTo>
                    <a:pt x="252" y="28"/>
                    <a:pt x="246" y="31"/>
                    <a:pt x="240" y="33"/>
                  </a:cubicBezTo>
                  <a:cubicBezTo>
                    <a:pt x="245" y="44"/>
                    <a:pt x="246" y="58"/>
                    <a:pt x="252" y="66"/>
                  </a:cubicBezTo>
                  <a:cubicBezTo>
                    <a:pt x="262" y="81"/>
                    <a:pt x="276" y="88"/>
                    <a:pt x="308" y="88"/>
                  </a:cubicBezTo>
                  <a:cubicBezTo>
                    <a:pt x="341" y="88"/>
                    <a:pt x="348" y="101"/>
                    <a:pt x="348" y="118"/>
                  </a:cubicBezTo>
                  <a:cubicBezTo>
                    <a:pt x="348" y="135"/>
                    <a:pt x="354" y="140"/>
                    <a:pt x="374" y="161"/>
                  </a:cubicBezTo>
                  <a:cubicBezTo>
                    <a:pt x="394" y="181"/>
                    <a:pt x="367" y="192"/>
                    <a:pt x="337" y="203"/>
                  </a:cubicBezTo>
                  <a:cubicBezTo>
                    <a:pt x="306" y="214"/>
                    <a:pt x="321" y="229"/>
                    <a:pt x="308" y="238"/>
                  </a:cubicBezTo>
                  <a:cubicBezTo>
                    <a:pt x="295" y="248"/>
                    <a:pt x="249" y="235"/>
                    <a:pt x="245" y="216"/>
                  </a:cubicBezTo>
                  <a:cubicBezTo>
                    <a:pt x="241" y="198"/>
                    <a:pt x="223" y="203"/>
                    <a:pt x="199" y="181"/>
                  </a:cubicBezTo>
                  <a:cubicBezTo>
                    <a:pt x="175" y="159"/>
                    <a:pt x="155" y="183"/>
                    <a:pt x="136" y="188"/>
                  </a:cubicBezTo>
                  <a:cubicBezTo>
                    <a:pt x="116" y="194"/>
                    <a:pt x="125" y="212"/>
                    <a:pt x="140" y="233"/>
                  </a:cubicBezTo>
                  <a:cubicBezTo>
                    <a:pt x="155" y="253"/>
                    <a:pt x="134" y="261"/>
                    <a:pt x="151" y="285"/>
                  </a:cubicBezTo>
                  <a:cubicBezTo>
                    <a:pt x="169" y="309"/>
                    <a:pt x="136" y="303"/>
                    <a:pt x="101" y="305"/>
                  </a:cubicBezTo>
                  <a:cubicBezTo>
                    <a:pt x="66" y="307"/>
                    <a:pt x="103" y="366"/>
                    <a:pt x="99" y="398"/>
                  </a:cubicBezTo>
                  <a:cubicBezTo>
                    <a:pt x="94" y="429"/>
                    <a:pt x="64" y="433"/>
                    <a:pt x="40" y="431"/>
                  </a:cubicBezTo>
                  <a:cubicBezTo>
                    <a:pt x="16" y="429"/>
                    <a:pt x="0" y="420"/>
                    <a:pt x="3" y="446"/>
                  </a:cubicBezTo>
                  <a:cubicBezTo>
                    <a:pt x="5" y="472"/>
                    <a:pt x="22" y="472"/>
                    <a:pt x="59" y="477"/>
                  </a:cubicBezTo>
                  <a:cubicBezTo>
                    <a:pt x="96" y="483"/>
                    <a:pt x="86" y="507"/>
                    <a:pt x="86" y="528"/>
                  </a:cubicBezTo>
                  <a:cubicBezTo>
                    <a:pt x="86" y="548"/>
                    <a:pt x="105" y="555"/>
                    <a:pt x="125" y="550"/>
                  </a:cubicBezTo>
                  <a:cubicBezTo>
                    <a:pt x="145" y="544"/>
                    <a:pt x="155" y="566"/>
                    <a:pt x="169" y="578"/>
                  </a:cubicBezTo>
                  <a:cubicBezTo>
                    <a:pt x="182" y="589"/>
                    <a:pt x="195" y="603"/>
                    <a:pt x="228" y="559"/>
                  </a:cubicBezTo>
                  <a:cubicBezTo>
                    <a:pt x="260" y="515"/>
                    <a:pt x="256" y="553"/>
                    <a:pt x="256" y="565"/>
                  </a:cubicBezTo>
                  <a:cubicBezTo>
                    <a:pt x="256" y="576"/>
                    <a:pt x="256" y="583"/>
                    <a:pt x="273" y="609"/>
                  </a:cubicBezTo>
                  <a:cubicBezTo>
                    <a:pt x="291" y="635"/>
                    <a:pt x="286" y="655"/>
                    <a:pt x="289" y="685"/>
                  </a:cubicBezTo>
                  <a:cubicBezTo>
                    <a:pt x="291" y="715"/>
                    <a:pt x="289" y="713"/>
                    <a:pt x="262" y="720"/>
                  </a:cubicBezTo>
                  <a:cubicBezTo>
                    <a:pt x="236" y="728"/>
                    <a:pt x="236" y="741"/>
                    <a:pt x="204" y="750"/>
                  </a:cubicBezTo>
                  <a:cubicBezTo>
                    <a:pt x="171" y="759"/>
                    <a:pt x="188" y="770"/>
                    <a:pt x="186" y="800"/>
                  </a:cubicBezTo>
                  <a:cubicBezTo>
                    <a:pt x="185" y="814"/>
                    <a:pt x="181" y="829"/>
                    <a:pt x="177" y="840"/>
                  </a:cubicBezTo>
                  <a:cubicBezTo>
                    <a:pt x="187" y="847"/>
                    <a:pt x="196" y="861"/>
                    <a:pt x="207" y="873"/>
                  </a:cubicBezTo>
                  <a:cubicBezTo>
                    <a:pt x="222" y="890"/>
                    <a:pt x="230" y="883"/>
                    <a:pt x="246" y="877"/>
                  </a:cubicBezTo>
                  <a:cubicBezTo>
                    <a:pt x="262" y="870"/>
                    <a:pt x="254" y="871"/>
                    <a:pt x="280" y="883"/>
                  </a:cubicBezTo>
                  <a:cubicBezTo>
                    <a:pt x="306" y="895"/>
                    <a:pt x="293" y="883"/>
                    <a:pt x="328" y="906"/>
                  </a:cubicBezTo>
                  <a:cubicBezTo>
                    <a:pt x="363" y="928"/>
                    <a:pt x="345" y="943"/>
                    <a:pt x="321" y="965"/>
                  </a:cubicBezTo>
                  <a:cubicBezTo>
                    <a:pt x="297" y="987"/>
                    <a:pt x="343" y="1006"/>
                    <a:pt x="339" y="1050"/>
                  </a:cubicBezTo>
                  <a:cubicBezTo>
                    <a:pt x="335" y="1095"/>
                    <a:pt x="367" y="1106"/>
                    <a:pt x="389" y="1135"/>
                  </a:cubicBezTo>
                  <a:cubicBezTo>
                    <a:pt x="411" y="1165"/>
                    <a:pt x="404" y="1184"/>
                    <a:pt x="424" y="1206"/>
                  </a:cubicBezTo>
                  <a:cubicBezTo>
                    <a:pt x="444" y="1228"/>
                    <a:pt x="470" y="1200"/>
                    <a:pt x="494" y="1189"/>
                  </a:cubicBezTo>
                  <a:cubicBezTo>
                    <a:pt x="518" y="1178"/>
                    <a:pt x="529" y="1150"/>
                    <a:pt x="546" y="1134"/>
                  </a:cubicBezTo>
                  <a:cubicBezTo>
                    <a:pt x="564" y="1117"/>
                    <a:pt x="586" y="1143"/>
                    <a:pt x="597" y="1161"/>
                  </a:cubicBezTo>
                  <a:cubicBezTo>
                    <a:pt x="608" y="1180"/>
                    <a:pt x="588" y="1195"/>
                    <a:pt x="573" y="1206"/>
                  </a:cubicBezTo>
                  <a:cubicBezTo>
                    <a:pt x="557" y="1217"/>
                    <a:pt x="542" y="1222"/>
                    <a:pt x="568" y="1247"/>
                  </a:cubicBezTo>
                  <a:cubicBezTo>
                    <a:pt x="594" y="1271"/>
                    <a:pt x="612" y="1241"/>
                    <a:pt x="634" y="1219"/>
                  </a:cubicBezTo>
                  <a:cubicBezTo>
                    <a:pt x="656" y="1197"/>
                    <a:pt x="649" y="1193"/>
                    <a:pt x="688" y="1165"/>
                  </a:cubicBezTo>
                  <a:cubicBezTo>
                    <a:pt x="728" y="1137"/>
                    <a:pt x="739" y="1193"/>
                    <a:pt x="769" y="1211"/>
                  </a:cubicBezTo>
                  <a:cubicBezTo>
                    <a:pt x="800" y="1230"/>
                    <a:pt x="848" y="1217"/>
                    <a:pt x="878" y="1209"/>
                  </a:cubicBezTo>
                  <a:cubicBezTo>
                    <a:pt x="909" y="1202"/>
                    <a:pt x="905" y="1219"/>
                    <a:pt x="935" y="1235"/>
                  </a:cubicBezTo>
                  <a:cubicBezTo>
                    <a:pt x="939" y="1237"/>
                    <a:pt x="941" y="1239"/>
                    <a:pt x="942" y="1241"/>
                  </a:cubicBezTo>
                  <a:cubicBezTo>
                    <a:pt x="956" y="1238"/>
                    <a:pt x="969" y="1232"/>
                    <a:pt x="973" y="1222"/>
                  </a:cubicBezTo>
                  <a:cubicBezTo>
                    <a:pt x="983" y="1200"/>
                    <a:pt x="995" y="1192"/>
                    <a:pt x="1009" y="1181"/>
                  </a:cubicBezTo>
                  <a:cubicBezTo>
                    <a:pt x="1024" y="1170"/>
                    <a:pt x="1049" y="1159"/>
                    <a:pt x="1052" y="1136"/>
                  </a:cubicBezTo>
                  <a:cubicBezTo>
                    <a:pt x="1055" y="1114"/>
                    <a:pt x="1057" y="1093"/>
                    <a:pt x="1070" y="1079"/>
                  </a:cubicBezTo>
                  <a:cubicBezTo>
                    <a:pt x="1083" y="1065"/>
                    <a:pt x="1096" y="1056"/>
                    <a:pt x="1083" y="1040"/>
                  </a:cubicBezTo>
                  <a:cubicBezTo>
                    <a:pt x="1070" y="1025"/>
                    <a:pt x="1029" y="1000"/>
                    <a:pt x="1065" y="992"/>
                  </a:cubicBezTo>
                  <a:cubicBezTo>
                    <a:pt x="1101" y="983"/>
                    <a:pt x="1113" y="982"/>
                    <a:pt x="1132" y="975"/>
                  </a:cubicBezTo>
                  <a:cubicBezTo>
                    <a:pt x="1152" y="968"/>
                    <a:pt x="1190" y="967"/>
                    <a:pt x="1175" y="947"/>
                  </a:cubicBezTo>
                  <a:cubicBezTo>
                    <a:pt x="1160" y="928"/>
                    <a:pt x="1132" y="915"/>
                    <a:pt x="1157" y="894"/>
                  </a:cubicBezTo>
                  <a:cubicBezTo>
                    <a:pt x="1181" y="874"/>
                    <a:pt x="1217" y="833"/>
                    <a:pt x="1199" y="803"/>
                  </a:cubicBezTo>
                  <a:cubicBezTo>
                    <a:pt x="1181" y="772"/>
                    <a:pt x="1190" y="760"/>
                    <a:pt x="1162" y="758"/>
                  </a:cubicBezTo>
                  <a:cubicBezTo>
                    <a:pt x="1134" y="757"/>
                    <a:pt x="1118" y="715"/>
                    <a:pt x="1081" y="744"/>
                  </a:cubicBezTo>
                  <a:cubicBezTo>
                    <a:pt x="1045" y="774"/>
                    <a:pt x="1011" y="776"/>
                    <a:pt x="998" y="764"/>
                  </a:cubicBezTo>
                  <a:cubicBezTo>
                    <a:pt x="985" y="751"/>
                    <a:pt x="986" y="742"/>
                    <a:pt x="991" y="717"/>
                  </a:cubicBezTo>
                  <a:cubicBezTo>
                    <a:pt x="996" y="692"/>
                    <a:pt x="1011" y="683"/>
                    <a:pt x="978" y="671"/>
                  </a:cubicBezTo>
                  <a:cubicBezTo>
                    <a:pt x="946" y="658"/>
                    <a:pt x="926" y="661"/>
                    <a:pt x="906" y="643"/>
                  </a:cubicBezTo>
                  <a:cubicBezTo>
                    <a:pt x="887" y="625"/>
                    <a:pt x="872" y="628"/>
                    <a:pt x="869" y="608"/>
                  </a:cubicBezTo>
                  <a:cubicBezTo>
                    <a:pt x="865" y="589"/>
                    <a:pt x="842" y="579"/>
                    <a:pt x="872" y="562"/>
                  </a:cubicBezTo>
                  <a:cubicBezTo>
                    <a:pt x="901" y="546"/>
                    <a:pt x="919" y="536"/>
                    <a:pt x="919" y="508"/>
                  </a:cubicBezTo>
                  <a:cubicBezTo>
                    <a:pt x="919" y="480"/>
                    <a:pt x="891" y="466"/>
                    <a:pt x="888" y="455"/>
                  </a:cubicBezTo>
                  <a:cubicBezTo>
                    <a:pt x="885" y="444"/>
                    <a:pt x="916" y="411"/>
                    <a:pt x="942" y="429"/>
                  </a:cubicBezTo>
                  <a:cubicBezTo>
                    <a:pt x="968" y="447"/>
                    <a:pt x="991" y="455"/>
                    <a:pt x="1011" y="444"/>
                  </a:cubicBezTo>
                  <a:cubicBezTo>
                    <a:pt x="1031" y="433"/>
                    <a:pt x="1027" y="415"/>
                    <a:pt x="1013" y="389"/>
                  </a:cubicBezTo>
                  <a:cubicBezTo>
                    <a:pt x="998" y="362"/>
                    <a:pt x="980" y="338"/>
                    <a:pt x="955" y="338"/>
                  </a:cubicBezTo>
                  <a:cubicBezTo>
                    <a:pt x="931" y="338"/>
                    <a:pt x="911" y="344"/>
                    <a:pt x="913" y="366"/>
                  </a:cubicBezTo>
                  <a:cubicBezTo>
                    <a:pt x="914" y="389"/>
                    <a:pt x="918" y="400"/>
                    <a:pt x="898" y="402"/>
                  </a:cubicBezTo>
                  <a:cubicBezTo>
                    <a:pt x="878" y="405"/>
                    <a:pt x="833" y="425"/>
                    <a:pt x="810" y="402"/>
                  </a:cubicBezTo>
                  <a:cubicBezTo>
                    <a:pt x="787" y="380"/>
                    <a:pt x="790" y="315"/>
                    <a:pt x="767" y="315"/>
                  </a:cubicBezTo>
                  <a:cubicBezTo>
                    <a:pt x="744" y="315"/>
                    <a:pt x="701" y="315"/>
                    <a:pt x="705" y="297"/>
                  </a:cubicBezTo>
                  <a:cubicBezTo>
                    <a:pt x="708" y="279"/>
                    <a:pt x="700" y="259"/>
                    <a:pt x="726" y="243"/>
                  </a:cubicBezTo>
                  <a:cubicBezTo>
                    <a:pt x="752" y="226"/>
                    <a:pt x="749" y="208"/>
                    <a:pt x="731" y="191"/>
                  </a:cubicBezTo>
                  <a:cubicBezTo>
                    <a:pt x="713" y="174"/>
                    <a:pt x="695" y="162"/>
                    <a:pt x="682" y="180"/>
                  </a:cubicBezTo>
                  <a:cubicBezTo>
                    <a:pt x="669" y="198"/>
                    <a:pt x="657" y="208"/>
                    <a:pt x="644" y="187"/>
                  </a:cubicBezTo>
                  <a:cubicBezTo>
                    <a:pt x="631" y="166"/>
                    <a:pt x="624" y="154"/>
                    <a:pt x="605" y="138"/>
                  </a:cubicBezTo>
                  <a:cubicBezTo>
                    <a:pt x="585" y="123"/>
                    <a:pt x="585" y="116"/>
                    <a:pt x="541" y="117"/>
                  </a:cubicBezTo>
                  <a:cubicBezTo>
                    <a:pt x="497" y="119"/>
                    <a:pt x="503" y="111"/>
                    <a:pt x="498" y="98"/>
                  </a:cubicBezTo>
                  <a:cubicBezTo>
                    <a:pt x="493" y="86"/>
                    <a:pt x="492" y="80"/>
                    <a:pt x="474" y="81"/>
                  </a:cubicBezTo>
                  <a:cubicBezTo>
                    <a:pt x="456" y="83"/>
                    <a:pt x="436" y="90"/>
                    <a:pt x="420" y="72"/>
                  </a:cubicBezTo>
                  <a:cubicBezTo>
                    <a:pt x="403" y="54"/>
                    <a:pt x="371" y="47"/>
                    <a:pt x="346" y="34"/>
                  </a:cubicBezTo>
                  <a:cubicBezTo>
                    <a:pt x="321" y="22"/>
                    <a:pt x="292" y="19"/>
                    <a:pt x="289" y="5"/>
                  </a:cubicBezTo>
                  <a:cubicBezTo>
                    <a:pt x="288" y="4"/>
                    <a:pt x="288" y="2"/>
                    <a:pt x="288" y="0"/>
                  </a:cubicBezTo>
                  <a:cubicBezTo>
                    <a:pt x="273" y="7"/>
                    <a:pt x="264" y="22"/>
                    <a:pt x="256" y="26"/>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32" name="Freeform 28">
              <a:extLst>
                <a:ext uri="{FF2B5EF4-FFF2-40B4-BE49-F238E27FC236}">
                  <a16:creationId xmlns:a16="http://schemas.microsoft.com/office/drawing/2014/main" id="{36B40962-6377-47AE-A4FA-B41FC360A501}"/>
                </a:ext>
              </a:extLst>
            </p:cNvPr>
            <p:cNvSpPr>
              <a:spLocks/>
            </p:cNvSpPr>
            <p:nvPr/>
          </p:nvSpPr>
          <p:spPr bwMode="auto">
            <a:xfrm>
              <a:off x="10262560" y="3652243"/>
              <a:ext cx="618591" cy="415830"/>
            </a:xfrm>
            <a:custGeom>
              <a:avLst/>
              <a:gdLst>
                <a:gd name="T0" fmla="*/ 963 w 1448"/>
                <a:gd name="T1" fmla="*/ 946 h 1013"/>
                <a:gd name="T2" fmla="*/ 1032 w 1448"/>
                <a:gd name="T3" fmla="*/ 991 h 1013"/>
                <a:gd name="T4" fmla="*/ 1119 w 1448"/>
                <a:gd name="T5" fmla="*/ 992 h 1013"/>
                <a:gd name="T6" fmla="*/ 1191 w 1448"/>
                <a:gd name="T7" fmla="*/ 977 h 1013"/>
                <a:gd name="T8" fmla="*/ 1232 w 1448"/>
                <a:gd name="T9" fmla="*/ 927 h 1013"/>
                <a:gd name="T10" fmla="*/ 1251 w 1448"/>
                <a:gd name="T11" fmla="*/ 843 h 1013"/>
                <a:gd name="T12" fmla="*/ 1246 w 1448"/>
                <a:gd name="T13" fmla="*/ 782 h 1013"/>
                <a:gd name="T14" fmla="*/ 1274 w 1448"/>
                <a:gd name="T15" fmla="*/ 742 h 1013"/>
                <a:gd name="T16" fmla="*/ 1440 w 1448"/>
                <a:gd name="T17" fmla="*/ 785 h 1013"/>
                <a:gd name="T18" fmla="*/ 1370 w 1448"/>
                <a:gd name="T19" fmla="*/ 656 h 1013"/>
                <a:gd name="T20" fmla="*/ 1221 w 1448"/>
                <a:gd name="T21" fmla="*/ 567 h 1013"/>
                <a:gd name="T22" fmla="*/ 1156 w 1448"/>
                <a:gd name="T23" fmla="*/ 474 h 1013"/>
                <a:gd name="T24" fmla="*/ 968 w 1448"/>
                <a:gd name="T25" fmla="*/ 266 h 1013"/>
                <a:gd name="T26" fmla="*/ 867 w 1448"/>
                <a:gd name="T27" fmla="*/ 148 h 1013"/>
                <a:gd name="T28" fmla="*/ 649 w 1448"/>
                <a:gd name="T29" fmla="*/ 52 h 1013"/>
                <a:gd name="T30" fmla="*/ 571 w 1448"/>
                <a:gd name="T31" fmla="*/ 29 h 1013"/>
                <a:gd name="T32" fmla="*/ 478 w 1448"/>
                <a:gd name="T33" fmla="*/ 133 h 1013"/>
                <a:gd name="T34" fmla="*/ 409 w 1448"/>
                <a:gd name="T35" fmla="*/ 191 h 1013"/>
                <a:gd name="T36" fmla="*/ 331 w 1448"/>
                <a:gd name="T37" fmla="*/ 176 h 1013"/>
                <a:gd name="T38" fmla="*/ 250 w 1448"/>
                <a:gd name="T39" fmla="*/ 211 h 1013"/>
                <a:gd name="T40" fmla="*/ 116 w 1448"/>
                <a:gd name="T41" fmla="*/ 134 h 1013"/>
                <a:gd name="T42" fmla="*/ 5 w 1448"/>
                <a:gd name="T43" fmla="*/ 151 h 1013"/>
                <a:gd name="T44" fmla="*/ 62 w 1448"/>
                <a:gd name="T45" fmla="*/ 240 h 1013"/>
                <a:gd name="T46" fmla="*/ 190 w 1448"/>
                <a:gd name="T47" fmla="*/ 287 h 1013"/>
                <a:gd name="T48" fmla="*/ 257 w 1448"/>
                <a:gd name="T49" fmla="*/ 323 h 1013"/>
                <a:gd name="T50" fmla="*/ 360 w 1448"/>
                <a:gd name="T51" fmla="*/ 393 h 1013"/>
                <a:gd name="T52" fmla="*/ 447 w 1448"/>
                <a:gd name="T53" fmla="*/ 397 h 1013"/>
                <a:gd name="T54" fmla="*/ 421 w 1448"/>
                <a:gd name="T55" fmla="*/ 503 h 1013"/>
                <a:gd name="T56" fmla="*/ 526 w 1448"/>
                <a:gd name="T57" fmla="*/ 608 h 1013"/>
                <a:gd name="T58" fmla="*/ 629 w 1448"/>
                <a:gd name="T59" fmla="*/ 572 h 1013"/>
                <a:gd name="T60" fmla="*/ 729 w 1448"/>
                <a:gd name="T61" fmla="*/ 595 h 1013"/>
                <a:gd name="T62" fmla="*/ 658 w 1448"/>
                <a:gd name="T63" fmla="*/ 635 h 1013"/>
                <a:gd name="T64" fmla="*/ 635 w 1448"/>
                <a:gd name="T65" fmla="*/ 714 h 1013"/>
                <a:gd name="T66" fmla="*/ 585 w 1448"/>
                <a:gd name="T67" fmla="*/ 814 h 1013"/>
                <a:gd name="T68" fmla="*/ 694 w 1448"/>
                <a:gd name="T69" fmla="*/ 877 h 1013"/>
                <a:gd name="T70" fmla="*/ 714 w 1448"/>
                <a:gd name="T71" fmla="*/ 970 h 1013"/>
                <a:gd name="T72" fmla="*/ 878 w 1448"/>
                <a:gd name="T73" fmla="*/ 964 h 1013"/>
                <a:gd name="T74" fmla="*/ 919 w 1448"/>
                <a:gd name="T75" fmla="*/ 963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8" h="1013">
                  <a:moveTo>
                    <a:pt x="919" y="963"/>
                  </a:moveTo>
                  <a:cubicBezTo>
                    <a:pt x="922" y="950"/>
                    <a:pt x="951" y="956"/>
                    <a:pt x="963" y="946"/>
                  </a:cubicBezTo>
                  <a:cubicBezTo>
                    <a:pt x="974" y="936"/>
                    <a:pt x="992" y="955"/>
                    <a:pt x="997" y="967"/>
                  </a:cubicBezTo>
                  <a:cubicBezTo>
                    <a:pt x="1002" y="980"/>
                    <a:pt x="1012" y="984"/>
                    <a:pt x="1032" y="991"/>
                  </a:cubicBezTo>
                  <a:cubicBezTo>
                    <a:pt x="1051" y="998"/>
                    <a:pt x="1051" y="1005"/>
                    <a:pt x="1073" y="996"/>
                  </a:cubicBezTo>
                  <a:cubicBezTo>
                    <a:pt x="1094" y="988"/>
                    <a:pt x="1102" y="971"/>
                    <a:pt x="1119" y="992"/>
                  </a:cubicBezTo>
                  <a:cubicBezTo>
                    <a:pt x="1135" y="1013"/>
                    <a:pt x="1140" y="1006"/>
                    <a:pt x="1160" y="1000"/>
                  </a:cubicBezTo>
                  <a:cubicBezTo>
                    <a:pt x="1179" y="995"/>
                    <a:pt x="1191" y="993"/>
                    <a:pt x="1191" y="977"/>
                  </a:cubicBezTo>
                  <a:cubicBezTo>
                    <a:pt x="1191" y="960"/>
                    <a:pt x="1196" y="960"/>
                    <a:pt x="1209" y="953"/>
                  </a:cubicBezTo>
                  <a:cubicBezTo>
                    <a:pt x="1222" y="946"/>
                    <a:pt x="1227" y="949"/>
                    <a:pt x="1232" y="927"/>
                  </a:cubicBezTo>
                  <a:cubicBezTo>
                    <a:pt x="1237" y="904"/>
                    <a:pt x="1255" y="910"/>
                    <a:pt x="1258" y="888"/>
                  </a:cubicBezTo>
                  <a:cubicBezTo>
                    <a:pt x="1261" y="866"/>
                    <a:pt x="1228" y="850"/>
                    <a:pt x="1251" y="843"/>
                  </a:cubicBezTo>
                  <a:cubicBezTo>
                    <a:pt x="1274" y="836"/>
                    <a:pt x="1294" y="838"/>
                    <a:pt x="1284" y="820"/>
                  </a:cubicBezTo>
                  <a:cubicBezTo>
                    <a:pt x="1274" y="802"/>
                    <a:pt x="1264" y="796"/>
                    <a:pt x="1246" y="782"/>
                  </a:cubicBezTo>
                  <a:cubicBezTo>
                    <a:pt x="1228" y="768"/>
                    <a:pt x="1223" y="749"/>
                    <a:pt x="1240" y="745"/>
                  </a:cubicBezTo>
                  <a:cubicBezTo>
                    <a:pt x="1252" y="741"/>
                    <a:pt x="1252" y="733"/>
                    <a:pt x="1274" y="742"/>
                  </a:cubicBezTo>
                  <a:cubicBezTo>
                    <a:pt x="1276" y="736"/>
                    <a:pt x="1285" y="734"/>
                    <a:pt x="1304" y="741"/>
                  </a:cubicBezTo>
                  <a:cubicBezTo>
                    <a:pt x="1365" y="763"/>
                    <a:pt x="1431" y="811"/>
                    <a:pt x="1440" y="785"/>
                  </a:cubicBezTo>
                  <a:cubicBezTo>
                    <a:pt x="1448" y="759"/>
                    <a:pt x="1413" y="730"/>
                    <a:pt x="1413" y="700"/>
                  </a:cubicBezTo>
                  <a:cubicBezTo>
                    <a:pt x="1413" y="670"/>
                    <a:pt x="1400" y="656"/>
                    <a:pt x="1370" y="656"/>
                  </a:cubicBezTo>
                  <a:cubicBezTo>
                    <a:pt x="1339" y="656"/>
                    <a:pt x="1304" y="659"/>
                    <a:pt x="1291" y="630"/>
                  </a:cubicBezTo>
                  <a:cubicBezTo>
                    <a:pt x="1278" y="600"/>
                    <a:pt x="1269" y="567"/>
                    <a:pt x="1221" y="567"/>
                  </a:cubicBezTo>
                  <a:cubicBezTo>
                    <a:pt x="1173" y="567"/>
                    <a:pt x="1147" y="552"/>
                    <a:pt x="1147" y="530"/>
                  </a:cubicBezTo>
                  <a:cubicBezTo>
                    <a:pt x="1147" y="507"/>
                    <a:pt x="1195" y="504"/>
                    <a:pt x="1156" y="474"/>
                  </a:cubicBezTo>
                  <a:cubicBezTo>
                    <a:pt x="1116" y="444"/>
                    <a:pt x="1042" y="374"/>
                    <a:pt x="1025" y="341"/>
                  </a:cubicBezTo>
                  <a:cubicBezTo>
                    <a:pt x="1007" y="307"/>
                    <a:pt x="1012" y="292"/>
                    <a:pt x="968" y="266"/>
                  </a:cubicBezTo>
                  <a:cubicBezTo>
                    <a:pt x="924" y="241"/>
                    <a:pt x="924" y="244"/>
                    <a:pt x="929" y="215"/>
                  </a:cubicBezTo>
                  <a:cubicBezTo>
                    <a:pt x="933" y="185"/>
                    <a:pt x="907" y="159"/>
                    <a:pt x="867" y="148"/>
                  </a:cubicBezTo>
                  <a:cubicBezTo>
                    <a:pt x="828" y="137"/>
                    <a:pt x="780" y="140"/>
                    <a:pt x="749" y="118"/>
                  </a:cubicBezTo>
                  <a:cubicBezTo>
                    <a:pt x="719" y="96"/>
                    <a:pt x="653" y="89"/>
                    <a:pt x="649" y="52"/>
                  </a:cubicBezTo>
                  <a:cubicBezTo>
                    <a:pt x="646" y="29"/>
                    <a:pt x="649" y="23"/>
                    <a:pt x="658" y="10"/>
                  </a:cubicBezTo>
                  <a:cubicBezTo>
                    <a:pt x="596" y="0"/>
                    <a:pt x="600" y="13"/>
                    <a:pt x="571" y="29"/>
                  </a:cubicBezTo>
                  <a:cubicBezTo>
                    <a:pt x="539" y="47"/>
                    <a:pt x="549" y="65"/>
                    <a:pt x="544" y="97"/>
                  </a:cubicBezTo>
                  <a:cubicBezTo>
                    <a:pt x="539" y="129"/>
                    <a:pt x="509" y="130"/>
                    <a:pt x="478" y="133"/>
                  </a:cubicBezTo>
                  <a:cubicBezTo>
                    <a:pt x="447" y="136"/>
                    <a:pt x="458" y="164"/>
                    <a:pt x="449" y="183"/>
                  </a:cubicBezTo>
                  <a:cubicBezTo>
                    <a:pt x="439" y="203"/>
                    <a:pt x="414" y="194"/>
                    <a:pt x="409" y="191"/>
                  </a:cubicBezTo>
                  <a:cubicBezTo>
                    <a:pt x="404" y="189"/>
                    <a:pt x="401" y="169"/>
                    <a:pt x="381" y="154"/>
                  </a:cubicBezTo>
                  <a:cubicBezTo>
                    <a:pt x="331" y="140"/>
                    <a:pt x="329" y="159"/>
                    <a:pt x="331" y="176"/>
                  </a:cubicBezTo>
                  <a:cubicBezTo>
                    <a:pt x="332" y="193"/>
                    <a:pt x="319" y="189"/>
                    <a:pt x="298" y="204"/>
                  </a:cubicBezTo>
                  <a:cubicBezTo>
                    <a:pt x="277" y="219"/>
                    <a:pt x="275" y="239"/>
                    <a:pt x="250" y="211"/>
                  </a:cubicBezTo>
                  <a:cubicBezTo>
                    <a:pt x="226" y="183"/>
                    <a:pt x="196" y="215"/>
                    <a:pt x="182" y="204"/>
                  </a:cubicBezTo>
                  <a:cubicBezTo>
                    <a:pt x="167" y="193"/>
                    <a:pt x="141" y="158"/>
                    <a:pt x="116" y="134"/>
                  </a:cubicBezTo>
                  <a:cubicBezTo>
                    <a:pt x="91" y="111"/>
                    <a:pt x="73" y="118"/>
                    <a:pt x="42" y="132"/>
                  </a:cubicBezTo>
                  <a:cubicBezTo>
                    <a:pt x="11" y="146"/>
                    <a:pt x="10" y="137"/>
                    <a:pt x="5" y="151"/>
                  </a:cubicBezTo>
                  <a:cubicBezTo>
                    <a:pt x="0" y="165"/>
                    <a:pt x="1" y="197"/>
                    <a:pt x="5" y="211"/>
                  </a:cubicBezTo>
                  <a:cubicBezTo>
                    <a:pt x="8" y="225"/>
                    <a:pt x="37" y="228"/>
                    <a:pt x="62" y="240"/>
                  </a:cubicBezTo>
                  <a:cubicBezTo>
                    <a:pt x="87" y="253"/>
                    <a:pt x="119" y="260"/>
                    <a:pt x="136" y="278"/>
                  </a:cubicBezTo>
                  <a:cubicBezTo>
                    <a:pt x="152" y="296"/>
                    <a:pt x="172" y="289"/>
                    <a:pt x="190" y="287"/>
                  </a:cubicBezTo>
                  <a:cubicBezTo>
                    <a:pt x="208" y="286"/>
                    <a:pt x="209" y="292"/>
                    <a:pt x="214" y="304"/>
                  </a:cubicBezTo>
                  <a:cubicBezTo>
                    <a:pt x="219" y="317"/>
                    <a:pt x="213" y="325"/>
                    <a:pt x="257" y="323"/>
                  </a:cubicBezTo>
                  <a:cubicBezTo>
                    <a:pt x="301" y="322"/>
                    <a:pt x="301" y="329"/>
                    <a:pt x="321" y="344"/>
                  </a:cubicBezTo>
                  <a:cubicBezTo>
                    <a:pt x="340" y="360"/>
                    <a:pt x="347" y="372"/>
                    <a:pt x="360" y="393"/>
                  </a:cubicBezTo>
                  <a:cubicBezTo>
                    <a:pt x="373" y="414"/>
                    <a:pt x="385" y="404"/>
                    <a:pt x="398" y="386"/>
                  </a:cubicBezTo>
                  <a:cubicBezTo>
                    <a:pt x="411" y="368"/>
                    <a:pt x="429" y="380"/>
                    <a:pt x="447" y="397"/>
                  </a:cubicBezTo>
                  <a:cubicBezTo>
                    <a:pt x="465" y="414"/>
                    <a:pt x="468" y="432"/>
                    <a:pt x="442" y="449"/>
                  </a:cubicBezTo>
                  <a:cubicBezTo>
                    <a:pt x="416" y="465"/>
                    <a:pt x="424" y="485"/>
                    <a:pt x="421" y="503"/>
                  </a:cubicBezTo>
                  <a:cubicBezTo>
                    <a:pt x="417" y="521"/>
                    <a:pt x="460" y="521"/>
                    <a:pt x="483" y="521"/>
                  </a:cubicBezTo>
                  <a:cubicBezTo>
                    <a:pt x="506" y="521"/>
                    <a:pt x="503" y="586"/>
                    <a:pt x="526" y="608"/>
                  </a:cubicBezTo>
                  <a:cubicBezTo>
                    <a:pt x="549" y="631"/>
                    <a:pt x="594" y="611"/>
                    <a:pt x="614" y="608"/>
                  </a:cubicBezTo>
                  <a:cubicBezTo>
                    <a:pt x="634" y="606"/>
                    <a:pt x="630" y="595"/>
                    <a:pt x="629" y="572"/>
                  </a:cubicBezTo>
                  <a:cubicBezTo>
                    <a:pt x="627" y="550"/>
                    <a:pt x="647" y="544"/>
                    <a:pt x="671" y="544"/>
                  </a:cubicBezTo>
                  <a:cubicBezTo>
                    <a:pt x="696" y="544"/>
                    <a:pt x="714" y="568"/>
                    <a:pt x="729" y="595"/>
                  </a:cubicBezTo>
                  <a:cubicBezTo>
                    <a:pt x="743" y="621"/>
                    <a:pt x="747" y="639"/>
                    <a:pt x="727" y="650"/>
                  </a:cubicBezTo>
                  <a:cubicBezTo>
                    <a:pt x="707" y="661"/>
                    <a:pt x="684" y="653"/>
                    <a:pt x="658" y="635"/>
                  </a:cubicBezTo>
                  <a:cubicBezTo>
                    <a:pt x="632" y="617"/>
                    <a:pt x="601" y="650"/>
                    <a:pt x="604" y="661"/>
                  </a:cubicBezTo>
                  <a:cubicBezTo>
                    <a:pt x="607" y="672"/>
                    <a:pt x="635" y="686"/>
                    <a:pt x="635" y="714"/>
                  </a:cubicBezTo>
                  <a:cubicBezTo>
                    <a:pt x="635" y="742"/>
                    <a:pt x="617" y="752"/>
                    <a:pt x="588" y="768"/>
                  </a:cubicBezTo>
                  <a:cubicBezTo>
                    <a:pt x="558" y="785"/>
                    <a:pt x="581" y="795"/>
                    <a:pt x="585" y="814"/>
                  </a:cubicBezTo>
                  <a:cubicBezTo>
                    <a:pt x="588" y="834"/>
                    <a:pt x="603" y="831"/>
                    <a:pt x="622" y="849"/>
                  </a:cubicBezTo>
                  <a:cubicBezTo>
                    <a:pt x="642" y="867"/>
                    <a:pt x="662" y="864"/>
                    <a:pt x="694" y="877"/>
                  </a:cubicBezTo>
                  <a:cubicBezTo>
                    <a:pt x="727" y="889"/>
                    <a:pt x="712" y="898"/>
                    <a:pt x="707" y="923"/>
                  </a:cubicBezTo>
                  <a:cubicBezTo>
                    <a:pt x="702" y="948"/>
                    <a:pt x="701" y="957"/>
                    <a:pt x="714" y="970"/>
                  </a:cubicBezTo>
                  <a:cubicBezTo>
                    <a:pt x="727" y="982"/>
                    <a:pt x="761" y="980"/>
                    <a:pt x="797" y="950"/>
                  </a:cubicBezTo>
                  <a:cubicBezTo>
                    <a:pt x="834" y="921"/>
                    <a:pt x="850" y="963"/>
                    <a:pt x="878" y="964"/>
                  </a:cubicBezTo>
                  <a:cubicBezTo>
                    <a:pt x="892" y="965"/>
                    <a:pt x="897" y="969"/>
                    <a:pt x="901" y="976"/>
                  </a:cubicBezTo>
                  <a:cubicBezTo>
                    <a:pt x="909" y="973"/>
                    <a:pt x="917" y="969"/>
                    <a:pt x="919" y="963"/>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33" name="Freeform 29">
              <a:extLst>
                <a:ext uri="{FF2B5EF4-FFF2-40B4-BE49-F238E27FC236}">
                  <a16:creationId xmlns:a16="http://schemas.microsoft.com/office/drawing/2014/main" id="{D57CF4D7-77BC-4595-AD1A-32F97896BDF7}"/>
                </a:ext>
              </a:extLst>
            </p:cNvPr>
            <p:cNvSpPr>
              <a:spLocks/>
            </p:cNvSpPr>
            <p:nvPr/>
          </p:nvSpPr>
          <p:spPr bwMode="auto">
            <a:xfrm>
              <a:off x="10523456" y="4036154"/>
              <a:ext cx="419462" cy="399871"/>
            </a:xfrm>
            <a:custGeom>
              <a:avLst/>
              <a:gdLst>
                <a:gd name="T0" fmla="*/ 913 w 983"/>
                <a:gd name="T1" fmla="*/ 416 h 972"/>
                <a:gd name="T2" fmla="*/ 965 w 983"/>
                <a:gd name="T3" fmla="*/ 379 h 972"/>
                <a:gd name="T4" fmla="*/ 926 w 983"/>
                <a:gd name="T5" fmla="*/ 298 h 972"/>
                <a:gd name="T6" fmla="*/ 948 w 983"/>
                <a:gd name="T7" fmla="*/ 227 h 972"/>
                <a:gd name="T8" fmla="*/ 830 w 983"/>
                <a:gd name="T9" fmla="*/ 205 h 972"/>
                <a:gd name="T10" fmla="*/ 707 w 983"/>
                <a:gd name="T11" fmla="*/ 179 h 972"/>
                <a:gd name="T12" fmla="*/ 607 w 983"/>
                <a:gd name="T13" fmla="*/ 253 h 972"/>
                <a:gd name="T14" fmla="*/ 572 w 983"/>
                <a:gd name="T15" fmla="*/ 216 h 972"/>
                <a:gd name="T16" fmla="*/ 559 w 983"/>
                <a:gd name="T17" fmla="*/ 168 h 972"/>
                <a:gd name="T18" fmla="*/ 668 w 983"/>
                <a:gd name="T19" fmla="*/ 164 h 972"/>
                <a:gd name="T20" fmla="*/ 706 w 983"/>
                <a:gd name="T21" fmla="*/ 85 h 972"/>
                <a:gd name="T22" fmla="*/ 677 w 983"/>
                <a:gd name="T23" fmla="*/ 63 h 972"/>
                <a:gd name="T24" fmla="*/ 620 w 983"/>
                <a:gd name="T25" fmla="*/ 31 h 972"/>
                <a:gd name="T26" fmla="*/ 601 w 983"/>
                <a:gd name="T27" fmla="*/ 16 h 972"/>
                <a:gd name="T28" fmla="*/ 599 w 983"/>
                <a:gd name="T29" fmla="*/ 17 h 972"/>
                <a:gd name="T30" fmla="*/ 581 w 983"/>
                <a:gd name="T31" fmla="*/ 41 h 972"/>
                <a:gd name="T32" fmla="*/ 550 w 983"/>
                <a:gd name="T33" fmla="*/ 64 h 972"/>
                <a:gd name="T34" fmla="*/ 509 w 983"/>
                <a:gd name="T35" fmla="*/ 56 h 972"/>
                <a:gd name="T36" fmla="*/ 463 w 983"/>
                <a:gd name="T37" fmla="*/ 60 h 972"/>
                <a:gd name="T38" fmla="*/ 422 w 983"/>
                <a:gd name="T39" fmla="*/ 55 h 972"/>
                <a:gd name="T40" fmla="*/ 387 w 983"/>
                <a:gd name="T41" fmla="*/ 31 h 972"/>
                <a:gd name="T42" fmla="*/ 353 w 983"/>
                <a:gd name="T43" fmla="*/ 10 h 972"/>
                <a:gd name="T44" fmla="*/ 309 w 983"/>
                <a:gd name="T45" fmla="*/ 27 h 972"/>
                <a:gd name="T46" fmla="*/ 291 w 983"/>
                <a:gd name="T47" fmla="*/ 40 h 972"/>
                <a:gd name="T48" fmla="*/ 305 w 983"/>
                <a:gd name="T49" fmla="*/ 73 h 972"/>
                <a:gd name="T50" fmla="*/ 263 w 983"/>
                <a:gd name="T51" fmla="*/ 164 h 972"/>
                <a:gd name="T52" fmla="*/ 281 w 983"/>
                <a:gd name="T53" fmla="*/ 217 h 972"/>
                <a:gd name="T54" fmla="*/ 238 w 983"/>
                <a:gd name="T55" fmla="*/ 245 h 972"/>
                <a:gd name="T56" fmla="*/ 171 w 983"/>
                <a:gd name="T57" fmla="*/ 262 h 972"/>
                <a:gd name="T58" fmla="*/ 189 w 983"/>
                <a:gd name="T59" fmla="*/ 310 h 972"/>
                <a:gd name="T60" fmla="*/ 176 w 983"/>
                <a:gd name="T61" fmla="*/ 349 h 972"/>
                <a:gd name="T62" fmla="*/ 158 w 983"/>
                <a:gd name="T63" fmla="*/ 406 h 972"/>
                <a:gd name="T64" fmla="*/ 115 w 983"/>
                <a:gd name="T65" fmla="*/ 451 h 972"/>
                <a:gd name="T66" fmla="*/ 79 w 983"/>
                <a:gd name="T67" fmla="*/ 492 h 972"/>
                <a:gd name="T68" fmla="*/ 48 w 983"/>
                <a:gd name="T69" fmla="*/ 511 h 972"/>
                <a:gd name="T70" fmla="*/ 6 w 983"/>
                <a:gd name="T71" fmla="*/ 580 h 972"/>
                <a:gd name="T72" fmla="*/ 91 w 983"/>
                <a:gd name="T73" fmla="*/ 635 h 972"/>
                <a:gd name="T74" fmla="*/ 157 w 983"/>
                <a:gd name="T75" fmla="*/ 733 h 972"/>
                <a:gd name="T76" fmla="*/ 156 w 983"/>
                <a:gd name="T77" fmla="*/ 780 h 972"/>
                <a:gd name="T78" fmla="*/ 192 w 983"/>
                <a:gd name="T79" fmla="*/ 777 h 972"/>
                <a:gd name="T80" fmla="*/ 246 w 983"/>
                <a:gd name="T81" fmla="*/ 782 h 972"/>
                <a:gd name="T82" fmla="*/ 251 w 983"/>
                <a:gd name="T83" fmla="*/ 848 h 972"/>
                <a:gd name="T84" fmla="*/ 294 w 983"/>
                <a:gd name="T85" fmla="*/ 905 h 972"/>
                <a:gd name="T86" fmla="*/ 330 w 983"/>
                <a:gd name="T87" fmla="*/ 954 h 972"/>
                <a:gd name="T88" fmla="*/ 397 w 983"/>
                <a:gd name="T89" fmla="*/ 959 h 972"/>
                <a:gd name="T90" fmla="*/ 438 w 983"/>
                <a:gd name="T91" fmla="*/ 923 h 972"/>
                <a:gd name="T92" fmla="*/ 486 w 983"/>
                <a:gd name="T93" fmla="*/ 914 h 972"/>
                <a:gd name="T94" fmla="*/ 533 w 983"/>
                <a:gd name="T95" fmla="*/ 962 h 972"/>
                <a:gd name="T96" fmla="*/ 590 w 983"/>
                <a:gd name="T97" fmla="*/ 950 h 972"/>
                <a:gd name="T98" fmla="*/ 666 w 983"/>
                <a:gd name="T99" fmla="*/ 937 h 972"/>
                <a:gd name="T100" fmla="*/ 713 w 983"/>
                <a:gd name="T101" fmla="*/ 971 h 972"/>
                <a:gd name="T102" fmla="*/ 720 w 983"/>
                <a:gd name="T103" fmla="*/ 972 h 972"/>
                <a:gd name="T104" fmla="*/ 747 w 983"/>
                <a:gd name="T105" fmla="*/ 906 h 972"/>
                <a:gd name="T106" fmla="*/ 768 w 983"/>
                <a:gd name="T107" fmla="*/ 791 h 972"/>
                <a:gd name="T108" fmla="*/ 812 w 983"/>
                <a:gd name="T109" fmla="*/ 706 h 972"/>
                <a:gd name="T110" fmla="*/ 851 w 983"/>
                <a:gd name="T111" fmla="*/ 665 h 972"/>
                <a:gd name="T112" fmla="*/ 900 w 983"/>
                <a:gd name="T113" fmla="*/ 680 h 972"/>
                <a:gd name="T114" fmla="*/ 948 w 983"/>
                <a:gd name="T115" fmla="*/ 635 h 972"/>
                <a:gd name="T116" fmla="*/ 913 w 983"/>
                <a:gd name="T117" fmla="*/ 535 h 972"/>
                <a:gd name="T118" fmla="*/ 900 w 983"/>
                <a:gd name="T119" fmla="*/ 472 h 972"/>
                <a:gd name="T120" fmla="*/ 913 w 983"/>
                <a:gd name="T121" fmla="*/ 416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3" h="972">
                  <a:moveTo>
                    <a:pt x="913" y="416"/>
                  </a:moveTo>
                  <a:cubicBezTo>
                    <a:pt x="948" y="416"/>
                    <a:pt x="983" y="413"/>
                    <a:pt x="965" y="379"/>
                  </a:cubicBezTo>
                  <a:cubicBezTo>
                    <a:pt x="948" y="346"/>
                    <a:pt x="908" y="331"/>
                    <a:pt x="926" y="298"/>
                  </a:cubicBezTo>
                  <a:cubicBezTo>
                    <a:pt x="943" y="265"/>
                    <a:pt x="983" y="246"/>
                    <a:pt x="948" y="227"/>
                  </a:cubicBezTo>
                  <a:cubicBezTo>
                    <a:pt x="913" y="209"/>
                    <a:pt x="856" y="242"/>
                    <a:pt x="830" y="205"/>
                  </a:cubicBezTo>
                  <a:cubicBezTo>
                    <a:pt x="803" y="168"/>
                    <a:pt x="725" y="153"/>
                    <a:pt x="707" y="179"/>
                  </a:cubicBezTo>
                  <a:cubicBezTo>
                    <a:pt x="690" y="205"/>
                    <a:pt x="624" y="279"/>
                    <a:pt x="607" y="253"/>
                  </a:cubicBezTo>
                  <a:cubicBezTo>
                    <a:pt x="589" y="227"/>
                    <a:pt x="598" y="216"/>
                    <a:pt x="572" y="216"/>
                  </a:cubicBezTo>
                  <a:cubicBezTo>
                    <a:pt x="546" y="216"/>
                    <a:pt x="519" y="157"/>
                    <a:pt x="559" y="168"/>
                  </a:cubicBezTo>
                  <a:cubicBezTo>
                    <a:pt x="598" y="179"/>
                    <a:pt x="655" y="194"/>
                    <a:pt x="668" y="164"/>
                  </a:cubicBezTo>
                  <a:cubicBezTo>
                    <a:pt x="679" y="140"/>
                    <a:pt x="687" y="106"/>
                    <a:pt x="706" y="85"/>
                  </a:cubicBezTo>
                  <a:cubicBezTo>
                    <a:pt x="697" y="76"/>
                    <a:pt x="690" y="66"/>
                    <a:pt x="677" y="63"/>
                  </a:cubicBezTo>
                  <a:cubicBezTo>
                    <a:pt x="656" y="59"/>
                    <a:pt x="658" y="46"/>
                    <a:pt x="620" y="31"/>
                  </a:cubicBezTo>
                  <a:cubicBezTo>
                    <a:pt x="610" y="27"/>
                    <a:pt x="604" y="22"/>
                    <a:pt x="601" y="16"/>
                  </a:cubicBezTo>
                  <a:cubicBezTo>
                    <a:pt x="600" y="16"/>
                    <a:pt x="600" y="17"/>
                    <a:pt x="599" y="17"/>
                  </a:cubicBezTo>
                  <a:cubicBezTo>
                    <a:pt x="586" y="24"/>
                    <a:pt x="581" y="24"/>
                    <a:pt x="581" y="41"/>
                  </a:cubicBezTo>
                  <a:cubicBezTo>
                    <a:pt x="581" y="57"/>
                    <a:pt x="569" y="59"/>
                    <a:pt x="550" y="64"/>
                  </a:cubicBezTo>
                  <a:cubicBezTo>
                    <a:pt x="530" y="70"/>
                    <a:pt x="525" y="77"/>
                    <a:pt x="509" y="56"/>
                  </a:cubicBezTo>
                  <a:cubicBezTo>
                    <a:pt x="492" y="35"/>
                    <a:pt x="484" y="52"/>
                    <a:pt x="463" y="60"/>
                  </a:cubicBezTo>
                  <a:cubicBezTo>
                    <a:pt x="441" y="69"/>
                    <a:pt x="441" y="62"/>
                    <a:pt x="422" y="55"/>
                  </a:cubicBezTo>
                  <a:cubicBezTo>
                    <a:pt x="402" y="48"/>
                    <a:pt x="392" y="44"/>
                    <a:pt x="387" y="31"/>
                  </a:cubicBezTo>
                  <a:cubicBezTo>
                    <a:pt x="382" y="19"/>
                    <a:pt x="364" y="0"/>
                    <a:pt x="353" y="10"/>
                  </a:cubicBezTo>
                  <a:cubicBezTo>
                    <a:pt x="341" y="20"/>
                    <a:pt x="312" y="14"/>
                    <a:pt x="309" y="27"/>
                  </a:cubicBezTo>
                  <a:cubicBezTo>
                    <a:pt x="307" y="33"/>
                    <a:pt x="299" y="37"/>
                    <a:pt x="291" y="40"/>
                  </a:cubicBezTo>
                  <a:cubicBezTo>
                    <a:pt x="294" y="48"/>
                    <a:pt x="297" y="58"/>
                    <a:pt x="305" y="73"/>
                  </a:cubicBezTo>
                  <a:cubicBezTo>
                    <a:pt x="323" y="103"/>
                    <a:pt x="287" y="144"/>
                    <a:pt x="263" y="164"/>
                  </a:cubicBezTo>
                  <a:cubicBezTo>
                    <a:pt x="238" y="185"/>
                    <a:pt x="266" y="198"/>
                    <a:pt x="281" y="217"/>
                  </a:cubicBezTo>
                  <a:cubicBezTo>
                    <a:pt x="296" y="237"/>
                    <a:pt x="258" y="238"/>
                    <a:pt x="238" y="245"/>
                  </a:cubicBezTo>
                  <a:cubicBezTo>
                    <a:pt x="219" y="252"/>
                    <a:pt x="207" y="253"/>
                    <a:pt x="171" y="262"/>
                  </a:cubicBezTo>
                  <a:cubicBezTo>
                    <a:pt x="135" y="270"/>
                    <a:pt x="176" y="295"/>
                    <a:pt x="189" y="310"/>
                  </a:cubicBezTo>
                  <a:cubicBezTo>
                    <a:pt x="202" y="326"/>
                    <a:pt x="189" y="335"/>
                    <a:pt x="176" y="349"/>
                  </a:cubicBezTo>
                  <a:cubicBezTo>
                    <a:pt x="163" y="363"/>
                    <a:pt x="161" y="384"/>
                    <a:pt x="158" y="406"/>
                  </a:cubicBezTo>
                  <a:cubicBezTo>
                    <a:pt x="155" y="429"/>
                    <a:pt x="130" y="440"/>
                    <a:pt x="115" y="451"/>
                  </a:cubicBezTo>
                  <a:cubicBezTo>
                    <a:pt x="101" y="462"/>
                    <a:pt x="89" y="470"/>
                    <a:pt x="79" y="492"/>
                  </a:cubicBezTo>
                  <a:cubicBezTo>
                    <a:pt x="75" y="502"/>
                    <a:pt x="62" y="508"/>
                    <a:pt x="48" y="511"/>
                  </a:cubicBezTo>
                  <a:cubicBezTo>
                    <a:pt x="59" y="529"/>
                    <a:pt x="12" y="558"/>
                    <a:pt x="6" y="580"/>
                  </a:cubicBezTo>
                  <a:cubicBezTo>
                    <a:pt x="0" y="604"/>
                    <a:pt x="43" y="613"/>
                    <a:pt x="91" y="635"/>
                  </a:cubicBezTo>
                  <a:cubicBezTo>
                    <a:pt x="139" y="657"/>
                    <a:pt x="131" y="700"/>
                    <a:pt x="157" y="733"/>
                  </a:cubicBezTo>
                  <a:cubicBezTo>
                    <a:pt x="177" y="759"/>
                    <a:pt x="164" y="769"/>
                    <a:pt x="156" y="780"/>
                  </a:cubicBezTo>
                  <a:cubicBezTo>
                    <a:pt x="169" y="782"/>
                    <a:pt x="184" y="782"/>
                    <a:pt x="192" y="777"/>
                  </a:cubicBezTo>
                  <a:cubicBezTo>
                    <a:pt x="210" y="768"/>
                    <a:pt x="248" y="747"/>
                    <a:pt x="246" y="782"/>
                  </a:cubicBezTo>
                  <a:cubicBezTo>
                    <a:pt x="245" y="816"/>
                    <a:pt x="232" y="833"/>
                    <a:pt x="251" y="848"/>
                  </a:cubicBezTo>
                  <a:cubicBezTo>
                    <a:pt x="271" y="864"/>
                    <a:pt x="289" y="884"/>
                    <a:pt x="294" y="905"/>
                  </a:cubicBezTo>
                  <a:cubicBezTo>
                    <a:pt x="299" y="926"/>
                    <a:pt x="309" y="944"/>
                    <a:pt x="330" y="954"/>
                  </a:cubicBezTo>
                  <a:cubicBezTo>
                    <a:pt x="351" y="964"/>
                    <a:pt x="381" y="972"/>
                    <a:pt x="397" y="959"/>
                  </a:cubicBezTo>
                  <a:cubicBezTo>
                    <a:pt x="414" y="947"/>
                    <a:pt x="428" y="943"/>
                    <a:pt x="438" y="923"/>
                  </a:cubicBezTo>
                  <a:cubicBezTo>
                    <a:pt x="448" y="904"/>
                    <a:pt x="464" y="879"/>
                    <a:pt x="486" y="914"/>
                  </a:cubicBezTo>
                  <a:cubicBezTo>
                    <a:pt x="507" y="948"/>
                    <a:pt x="502" y="958"/>
                    <a:pt x="533" y="962"/>
                  </a:cubicBezTo>
                  <a:cubicBezTo>
                    <a:pt x="564" y="966"/>
                    <a:pt x="564" y="961"/>
                    <a:pt x="590" y="950"/>
                  </a:cubicBezTo>
                  <a:cubicBezTo>
                    <a:pt x="617" y="939"/>
                    <a:pt x="656" y="915"/>
                    <a:pt x="666" y="937"/>
                  </a:cubicBezTo>
                  <a:cubicBezTo>
                    <a:pt x="676" y="959"/>
                    <a:pt x="694" y="968"/>
                    <a:pt x="713" y="971"/>
                  </a:cubicBezTo>
                  <a:cubicBezTo>
                    <a:pt x="716" y="971"/>
                    <a:pt x="718" y="971"/>
                    <a:pt x="720" y="972"/>
                  </a:cubicBezTo>
                  <a:cubicBezTo>
                    <a:pt x="732" y="956"/>
                    <a:pt x="744" y="937"/>
                    <a:pt x="747" y="906"/>
                  </a:cubicBezTo>
                  <a:cubicBezTo>
                    <a:pt x="751" y="850"/>
                    <a:pt x="747" y="813"/>
                    <a:pt x="768" y="791"/>
                  </a:cubicBezTo>
                  <a:cubicBezTo>
                    <a:pt x="790" y="769"/>
                    <a:pt x="808" y="728"/>
                    <a:pt x="812" y="706"/>
                  </a:cubicBezTo>
                  <a:cubicBezTo>
                    <a:pt x="817" y="683"/>
                    <a:pt x="825" y="639"/>
                    <a:pt x="851" y="665"/>
                  </a:cubicBezTo>
                  <a:cubicBezTo>
                    <a:pt x="878" y="691"/>
                    <a:pt x="878" y="702"/>
                    <a:pt x="900" y="680"/>
                  </a:cubicBezTo>
                  <a:cubicBezTo>
                    <a:pt x="921" y="657"/>
                    <a:pt x="974" y="683"/>
                    <a:pt x="948" y="635"/>
                  </a:cubicBezTo>
                  <a:cubicBezTo>
                    <a:pt x="921" y="587"/>
                    <a:pt x="882" y="565"/>
                    <a:pt x="913" y="535"/>
                  </a:cubicBezTo>
                  <a:cubicBezTo>
                    <a:pt x="943" y="505"/>
                    <a:pt x="921" y="498"/>
                    <a:pt x="900" y="472"/>
                  </a:cubicBezTo>
                  <a:cubicBezTo>
                    <a:pt x="878" y="446"/>
                    <a:pt x="878" y="416"/>
                    <a:pt x="913" y="416"/>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34" name="Freeform 30">
              <a:extLst>
                <a:ext uri="{FF2B5EF4-FFF2-40B4-BE49-F238E27FC236}">
                  <a16:creationId xmlns:a16="http://schemas.microsoft.com/office/drawing/2014/main" id="{68BD7E56-F773-4BEA-9FC5-1BE6AC1B3949}"/>
                </a:ext>
              </a:extLst>
            </p:cNvPr>
            <p:cNvSpPr>
              <a:spLocks/>
            </p:cNvSpPr>
            <p:nvPr/>
          </p:nvSpPr>
          <p:spPr bwMode="auto">
            <a:xfrm>
              <a:off x="10779742" y="3952811"/>
              <a:ext cx="118002" cy="118809"/>
            </a:xfrm>
            <a:custGeom>
              <a:avLst/>
              <a:gdLst>
                <a:gd name="T0" fmla="*/ 19 w 277"/>
                <a:gd name="T1" fmla="*/ 234 h 288"/>
                <a:gd name="T2" fmla="*/ 76 w 277"/>
                <a:gd name="T3" fmla="*/ 266 h 288"/>
                <a:gd name="T4" fmla="*/ 105 w 277"/>
                <a:gd name="T5" fmla="*/ 288 h 288"/>
                <a:gd name="T6" fmla="*/ 119 w 277"/>
                <a:gd name="T7" fmla="*/ 275 h 288"/>
                <a:gd name="T8" fmla="*/ 264 w 277"/>
                <a:gd name="T9" fmla="*/ 197 h 288"/>
                <a:gd name="T10" fmla="*/ 207 w 277"/>
                <a:gd name="T11" fmla="*/ 112 h 288"/>
                <a:gd name="T12" fmla="*/ 102 w 277"/>
                <a:gd name="T13" fmla="*/ 64 h 288"/>
                <a:gd name="T14" fmla="*/ 63 w 277"/>
                <a:gd name="T15" fmla="*/ 9 h 288"/>
                <a:gd name="T16" fmla="*/ 29 w 277"/>
                <a:gd name="T17" fmla="*/ 12 h 288"/>
                <a:gd name="T18" fmla="*/ 35 w 277"/>
                <a:gd name="T19" fmla="*/ 49 h 288"/>
                <a:gd name="T20" fmla="*/ 73 w 277"/>
                <a:gd name="T21" fmla="*/ 87 h 288"/>
                <a:gd name="T22" fmla="*/ 40 w 277"/>
                <a:gd name="T23" fmla="*/ 110 h 288"/>
                <a:gd name="T24" fmla="*/ 47 w 277"/>
                <a:gd name="T25" fmla="*/ 155 h 288"/>
                <a:gd name="T26" fmla="*/ 21 w 277"/>
                <a:gd name="T27" fmla="*/ 194 h 288"/>
                <a:gd name="T28" fmla="*/ 0 w 277"/>
                <a:gd name="T29" fmla="*/ 219 h 288"/>
                <a:gd name="T30" fmla="*/ 19 w 277"/>
                <a:gd name="T31" fmla="*/ 23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288">
                  <a:moveTo>
                    <a:pt x="19" y="234"/>
                  </a:moveTo>
                  <a:cubicBezTo>
                    <a:pt x="57" y="249"/>
                    <a:pt x="55" y="262"/>
                    <a:pt x="76" y="266"/>
                  </a:cubicBezTo>
                  <a:cubicBezTo>
                    <a:pt x="89" y="269"/>
                    <a:pt x="96" y="279"/>
                    <a:pt x="105" y="288"/>
                  </a:cubicBezTo>
                  <a:cubicBezTo>
                    <a:pt x="109" y="283"/>
                    <a:pt x="114" y="278"/>
                    <a:pt x="119" y="275"/>
                  </a:cubicBezTo>
                  <a:cubicBezTo>
                    <a:pt x="150" y="256"/>
                    <a:pt x="277" y="227"/>
                    <a:pt x="264" y="197"/>
                  </a:cubicBezTo>
                  <a:cubicBezTo>
                    <a:pt x="250" y="167"/>
                    <a:pt x="233" y="130"/>
                    <a:pt x="207" y="112"/>
                  </a:cubicBezTo>
                  <a:cubicBezTo>
                    <a:pt x="181" y="93"/>
                    <a:pt x="128" y="75"/>
                    <a:pt x="102" y="64"/>
                  </a:cubicBezTo>
                  <a:cubicBezTo>
                    <a:pt x="84" y="56"/>
                    <a:pt x="58" y="22"/>
                    <a:pt x="63" y="9"/>
                  </a:cubicBezTo>
                  <a:cubicBezTo>
                    <a:pt x="41" y="0"/>
                    <a:pt x="41" y="8"/>
                    <a:pt x="29" y="12"/>
                  </a:cubicBezTo>
                  <a:cubicBezTo>
                    <a:pt x="12" y="16"/>
                    <a:pt x="17" y="35"/>
                    <a:pt x="35" y="49"/>
                  </a:cubicBezTo>
                  <a:cubicBezTo>
                    <a:pt x="53" y="63"/>
                    <a:pt x="63" y="69"/>
                    <a:pt x="73" y="87"/>
                  </a:cubicBezTo>
                  <a:cubicBezTo>
                    <a:pt x="83" y="105"/>
                    <a:pt x="63" y="103"/>
                    <a:pt x="40" y="110"/>
                  </a:cubicBezTo>
                  <a:cubicBezTo>
                    <a:pt x="17" y="117"/>
                    <a:pt x="50" y="133"/>
                    <a:pt x="47" y="155"/>
                  </a:cubicBezTo>
                  <a:cubicBezTo>
                    <a:pt x="44" y="177"/>
                    <a:pt x="26" y="171"/>
                    <a:pt x="21" y="194"/>
                  </a:cubicBezTo>
                  <a:cubicBezTo>
                    <a:pt x="16" y="214"/>
                    <a:pt x="11" y="214"/>
                    <a:pt x="0" y="219"/>
                  </a:cubicBezTo>
                  <a:cubicBezTo>
                    <a:pt x="3" y="225"/>
                    <a:pt x="9" y="230"/>
                    <a:pt x="19" y="234"/>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35" name="Freeform 31">
              <a:extLst>
                <a:ext uri="{FF2B5EF4-FFF2-40B4-BE49-F238E27FC236}">
                  <a16:creationId xmlns:a16="http://schemas.microsoft.com/office/drawing/2014/main" id="{BB7FB0DF-552B-48B3-BE2F-3B660CC58080}"/>
                </a:ext>
              </a:extLst>
            </p:cNvPr>
            <p:cNvSpPr>
              <a:spLocks/>
            </p:cNvSpPr>
            <p:nvPr/>
          </p:nvSpPr>
          <p:spPr bwMode="auto">
            <a:xfrm>
              <a:off x="10103073" y="3338375"/>
              <a:ext cx="719999" cy="421150"/>
            </a:xfrm>
            <a:custGeom>
              <a:avLst/>
              <a:gdLst>
                <a:gd name="T0" fmla="*/ 1555 w 1686"/>
                <a:gd name="T1" fmla="*/ 63 h 1025"/>
                <a:gd name="T2" fmla="*/ 1393 w 1686"/>
                <a:gd name="T3" fmla="*/ 100 h 1025"/>
                <a:gd name="T4" fmla="*/ 1262 w 1686"/>
                <a:gd name="T5" fmla="*/ 48 h 1025"/>
                <a:gd name="T6" fmla="*/ 1109 w 1686"/>
                <a:gd name="T7" fmla="*/ 119 h 1025"/>
                <a:gd name="T8" fmla="*/ 987 w 1686"/>
                <a:gd name="T9" fmla="*/ 260 h 1025"/>
                <a:gd name="T10" fmla="*/ 847 w 1686"/>
                <a:gd name="T11" fmla="*/ 185 h 1025"/>
                <a:gd name="T12" fmla="*/ 782 w 1686"/>
                <a:gd name="T13" fmla="*/ 41 h 1025"/>
                <a:gd name="T14" fmla="*/ 548 w 1686"/>
                <a:gd name="T15" fmla="*/ 35 h 1025"/>
                <a:gd name="T16" fmla="*/ 469 w 1686"/>
                <a:gd name="T17" fmla="*/ 144 h 1025"/>
                <a:gd name="T18" fmla="*/ 296 w 1686"/>
                <a:gd name="T19" fmla="*/ 238 h 1025"/>
                <a:gd name="T20" fmla="*/ 197 w 1686"/>
                <a:gd name="T21" fmla="*/ 313 h 1025"/>
                <a:gd name="T22" fmla="*/ 102 w 1686"/>
                <a:gd name="T23" fmla="*/ 469 h 1025"/>
                <a:gd name="T24" fmla="*/ 99 w 1686"/>
                <a:gd name="T25" fmla="*/ 600 h 1025"/>
                <a:gd name="T26" fmla="*/ 87 w 1686"/>
                <a:gd name="T27" fmla="*/ 695 h 1025"/>
                <a:gd name="T28" fmla="*/ 203 w 1686"/>
                <a:gd name="T29" fmla="*/ 677 h 1025"/>
                <a:gd name="T30" fmla="*/ 63 w 1686"/>
                <a:gd name="T31" fmla="*/ 832 h 1025"/>
                <a:gd name="T32" fmla="*/ 26 w 1686"/>
                <a:gd name="T33" fmla="*/ 923 h 1025"/>
                <a:gd name="T34" fmla="*/ 155 w 1686"/>
                <a:gd name="T35" fmla="*/ 990 h 1025"/>
                <a:gd name="T36" fmla="*/ 303 w 1686"/>
                <a:gd name="T37" fmla="*/ 990 h 1025"/>
                <a:gd name="T38" fmla="*/ 345 w 1686"/>
                <a:gd name="T39" fmla="*/ 996 h 1025"/>
                <a:gd name="T40" fmla="*/ 378 w 1686"/>
                <a:gd name="T41" fmla="*/ 915 h 1025"/>
                <a:gd name="T42" fmla="*/ 489 w 1686"/>
                <a:gd name="T43" fmla="*/ 898 h 1025"/>
                <a:gd name="T44" fmla="*/ 623 w 1686"/>
                <a:gd name="T45" fmla="*/ 975 h 1025"/>
                <a:gd name="T46" fmla="*/ 704 w 1686"/>
                <a:gd name="T47" fmla="*/ 940 h 1025"/>
                <a:gd name="T48" fmla="*/ 782 w 1686"/>
                <a:gd name="T49" fmla="*/ 955 h 1025"/>
                <a:gd name="T50" fmla="*/ 851 w 1686"/>
                <a:gd name="T51" fmla="*/ 897 h 1025"/>
                <a:gd name="T52" fmla="*/ 944 w 1686"/>
                <a:gd name="T53" fmla="*/ 793 h 1025"/>
                <a:gd name="T54" fmla="*/ 1057 w 1686"/>
                <a:gd name="T55" fmla="*/ 734 h 1025"/>
                <a:gd name="T56" fmla="*/ 1188 w 1686"/>
                <a:gd name="T57" fmla="*/ 556 h 1025"/>
                <a:gd name="T58" fmla="*/ 1297 w 1686"/>
                <a:gd name="T59" fmla="*/ 452 h 1025"/>
                <a:gd name="T60" fmla="*/ 1485 w 1686"/>
                <a:gd name="T61" fmla="*/ 248 h 1025"/>
                <a:gd name="T62" fmla="*/ 1651 w 1686"/>
                <a:gd name="T63" fmla="*/ 178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6" h="1025">
                  <a:moveTo>
                    <a:pt x="1638" y="71"/>
                  </a:moveTo>
                  <a:cubicBezTo>
                    <a:pt x="1590" y="63"/>
                    <a:pt x="1577" y="85"/>
                    <a:pt x="1555" y="63"/>
                  </a:cubicBezTo>
                  <a:cubicBezTo>
                    <a:pt x="1533" y="41"/>
                    <a:pt x="1516" y="59"/>
                    <a:pt x="1485" y="82"/>
                  </a:cubicBezTo>
                  <a:cubicBezTo>
                    <a:pt x="1454" y="104"/>
                    <a:pt x="1433" y="122"/>
                    <a:pt x="1393" y="100"/>
                  </a:cubicBezTo>
                  <a:cubicBezTo>
                    <a:pt x="1354" y="78"/>
                    <a:pt x="1363" y="74"/>
                    <a:pt x="1332" y="78"/>
                  </a:cubicBezTo>
                  <a:cubicBezTo>
                    <a:pt x="1302" y="82"/>
                    <a:pt x="1275" y="48"/>
                    <a:pt x="1262" y="48"/>
                  </a:cubicBezTo>
                  <a:cubicBezTo>
                    <a:pt x="1249" y="48"/>
                    <a:pt x="1214" y="0"/>
                    <a:pt x="1162" y="59"/>
                  </a:cubicBezTo>
                  <a:cubicBezTo>
                    <a:pt x="1109" y="119"/>
                    <a:pt x="1140" y="74"/>
                    <a:pt x="1109" y="119"/>
                  </a:cubicBezTo>
                  <a:cubicBezTo>
                    <a:pt x="1079" y="163"/>
                    <a:pt x="1057" y="189"/>
                    <a:pt x="1048" y="219"/>
                  </a:cubicBezTo>
                  <a:cubicBezTo>
                    <a:pt x="1039" y="248"/>
                    <a:pt x="1039" y="256"/>
                    <a:pt x="987" y="260"/>
                  </a:cubicBezTo>
                  <a:cubicBezTo>
                    <a:pt x="935" y="263"/>
                    <a:pt x="895" y="271"/>
                    <a:pt x="869" y="248"/>
                  </a:cubicBezTo>
                  <a:cubicBezTo>
                    <a:pt x="843" y="226"/>
                    <a:pt x="834" y="223"/>
                    <a:pt x="847" y="185"/>
                  </a:cubicBezTo>
                  <a:cubicBezTo>
                    <a:pt x="860" y="148"/>
                    <a:pt x="891" y="141"/>
                    <a:pt x="856" y="119"/>
                  </a:cubicBezTo>
                  <a:cubicBezTo>
                    <a:pt x="821" y="96"/>
                    <a:pt x="821" y="33"/>
                    <a:pt x="782" y="41"/>
                  </a:cubicBezTo>
                  <a:cubicBezTo>
                    <a:pt x="742" y="48"/>
                    <a:pt x="594" y="74"/>
                    <a:pt x="555" y="41"/>
                  </a:cubicBezTo>
                  <a:cubicBezTo>
                    <a:pt x="552" y="39"/>
                    <a:pt x="550" y="37"/>
                    <a:pt x="548" y="35"/>
                  </a:cubicBezTo>
                  <a:cubicBezTo>
                    <a:pt x="539" y="50"/>
                    <a:pt x="531" y="60"/>
                    <a:pt x="525" y="77"/>
                  </a:cubicBezTo>
                  <a:cubicBezTo>
                    <a:pt x="515" y="105"/>
                    <a:pt x="489" y="110"/>
                    <a:pt x="469" y="144"/>
                  </a:cubicBezTo>
                  <a:cubicBezTo>
                    <a:pt x="450" y="177"/>
                    <a:pt x="410" y="163"/>
                    <a:pt x="355" y="166"/>
                  </a:cubicBezTo>
                  <a:cubicBezTo>
                    <a:pt x="299" y="169"/>
                    <a:pt x="309" y="230"/>
                    <a:pt x="296" y="238"/>
                  </a:cubicBezTo>
                  <a:cubicBezTo>
                    <a:pt x="283" y="247"/>
                    <a:pt x="266" y="238"/>
                    <a:pt x="247" y="269"/>
                  </a:cubicBezTo>
                  <a:cubicBezTo>
                    <a:pt x="227" y="299"/>
                    <a:pt x="240" y="311"/>
                    <a:pt x="197" y="313"/>
                  </a:cubicBezTo>
                  <a:cubicBezTo>
                    <a:pt x="155" y="316"/>
                    <a:pt x="165" y="363"/>
                    <a:pt x="145" y="402"/>
                  </a:cubicBezTo>
                  <a:cubicBezTo>
                    <a:pt x="125" y="441"/>
                    <a:pt x="129" y="461"/>
                    <a:pt x="102" y="469"/>
                  </a:cubicBezTo>
                  <a:cubicBezTo>
                    <a:pt x="76" y="477"/>
                    <a:pt x="76" y="491"/>
                    <a:pt x="53" y="522"/>
                  </a:cubicBezTo>
                  <a:cubicBezTo>
                    <a:pt x="30" y="552"/>
                    <a:pt x="63" y="566"/>
                    <a:pt x="99" y="600"/>
                  </a:cubicBezTo>
                  <a:cubicBezTo>
                    <a:pt x="118" y="617"/>
                    <a:pt x="110" y="631"/>
                    <a:pt x="99" y="642"/>
                  </a:cubicBezTo>
                  <a:cubicBezTo>
                    <a:pt x="110" y="644"/>
                    <a:pt x="97" y="653"/>
                    <a:pt x="87" y="695"/>
                  </a:cubicBezTo>
                  <a:cubicBezTo>
                    <a:pt x="74" y="749"/>
                    <a:pt x="140" y="684"/>
                    <a:pt x="175" y="673"/>
                  </a:cubicBezTo>
                  <a:cubicBezTo>
                    <a:pt x="273" y="593"/>
                    <a:pt x="227" y="662"/>
                    <a:pt x="203" y="677"/>
                  </a:cubicBezTo>
                  <a:cubicBezTo>
                    <a:pt x="179" y="691"/>
                    <a:pt x="148" y="740"/>
                    <a:pt x="127" y="760"/>
                  </a:cubicBezTo>
                  <a:cubicBezTo>
                    <a:pt x="105" y="780"/>
                    <a:pt x="96" y="814"/>
                    <a:pt x="63" y="832"/>
                  </a:cubicBezTo>
                  <a:cubicBezTo>
                    <a:pt x="30" y="851"/>
                    <a:pt x="35" y="853"/>
                    <a:pt x="19" y="877"/>
                  </a:cubicBezTo>
                  <a:cubicBezTo>
                    <a:pt x="4" y="901"/>
                    <a:pt x="0" y="908"/>
                    <a:pt x="26" y="923"/>
                  </a:cubicBezTo>
                  <a:cubicBezTo>
                    <a:pt x="52" y="938"/>
                    <a:pt x="72" y="936"/>
                    <a:pt x="109" y="949"/>
                  </a:cubicBezTo>
                  <a:cubicBezTo>
                    <a:pt x="146" y="962"/>
                    <a:pt x="146" y="975"/>
                    <a:pt x="155" y="990"/>
                  </a:cubicBezTo>
                  <a:cubicBezTo>
                    <a:pt x="164" y="1005"/>
                    <a:pt x="177" y="1006"/>
                    <a:pt x="216" y="1016"/>
                  </a:cubicBezTo>
                  <a:cubicBezTo>
                    <a:pt x="255" y="1025"/>
                    <a:pt x="271" y="993"/>
                    <a:pt x="303" y="990"/>
                  </a:cubicBezTo>
                  <a:cubicBezTo>
                    <a:pt x="318" y="988"/>
                    <a:pt x="325" y="995"/>
                    <a:pt x="329" y="1003"/>
                  </a:cubicBezTo>
                  <a:cubicBezTo>
                    <a:pt x="335" y="1001"/>
                    <a:pt x="341" y="998"/>
                    <a:pt x="345" y="996"/>
                  </a:cubicBezTo>
                  <a:cubicBezTo>
                    <a:pt x="353" y="992"/>
                    <a:pt x="362" y="977"/>
                    <a:pt x="377" y="970"/>
                  </a:cubicBezTo>
                  <a:cubicBezTo>
                    <a:pt x="374" y="955"/>
                    <a:pt x="373" y="928"/>
                    <a:pt x="378" y="915"/>
                  </a:cubicBezTo>
                  <a:cubicBezTo>
                    <a:pt x="383" y="901"/>
                    <a:pt x="384" y="910"/>
                    <a:pt x="415" y="896"/>
                  </a:cubicBezTo>
                  <a:cubicBezTo>
                    <a:pt x="446" y="882"/>
                    <a:pt x="464" y="875"/>
                    <a:pt x="489" y="898"/>
                  </a:cubicBezTo>
                  <a:cubicBezTo>
                    <a:pt x="514" y="922"/>
                    <a:pt x="540" y="957"/>
                    <a:pt x="555" y="968"/>
                  </a:cubicBezTo>
                  <a:cubicBezTo>
                    <a:pt x="569" y="979"/>
                    <a:pt x="599" y="947"/>
                    <a:pt x="623" y="975"/>
                  </a:cubicBezTo>
                  <a:cubicBezTo>
                    <a:pt x="648" y="1003"/>
                    <a:pt x="650" y="983"/>
                    <a:pt x="671" y="968"/>
                  </a:cubicBezTo>
                  <a:cubicBezTo>
                    <a:pt x="692" y="953"/>
                    <a:pt x="705" y="957"/>
                    <a:pt x="704" y="940"/>
                  </a:cubicBezTo>
                  <a:cubicBezTo>
                    <a:pt x="702" y="923"/>
                    <a:pt x="704" y="904"/>
                    <a:pt x="754" y="918"/>
                  </a:cubicBezTo>
                  <a:cubicBezTo>
                    <a:pt x="774" y="933"/>
                    <a:pt x="777" y="953"/>
                    <a:pt x="782" y="955"/>
                  </a:cubicBezTo>
                  <a:cubicBezTo>
                    <a:pt x="787" y="958"/>
                    <a:pt x="812" y="967"/>
                    <a:pt x="822" y="947"/>
                  </a:cubicBezTo>
                  <a:cubicBezTo>
                    <a:pt x="831" y="928"/>
                    <a:pt x="820" y="900"/>
                    <a:pt x="851" y="897"/>
                  </a:cubicBezTo>
                  <a:cubicBezTo>
                    <a:pt x="882" y="894"/>
                    <a:pt x="912" y="893"/>
                    <a:pt x="917" y="861"/>
                  </a:cubicBezTo>
                  <a:cubicBezTo>
                    <a:pt x="922" y="829"/>
                    <a:pt x="912" y="811"/>
                    <a:pt x="944" y="793"/>
                  </a:cubicBezTo>
                  <a:cubicBezTo>
                    <a:pt x="973" y="777"/>
                    <a:pt x="969" y="764"/>
                    <a:pt x="1031" y="774"/>
                  </a:cubicBezTo>
                  <a:cubicBezTo>
                    <a:pt x="1037" y="765"/>
                    <a:pt x="1045" y="754"/>
                    <a:pt x="1057" y="734"/>
                  </a:cubicBezTo>
                  <a:cubicBezTo>
                    <a:pt x="1088" y="682"/>
                    <a:pt x="1092" y="649"/>
                    <a:pt x="1136" y="626"/>
                  </a:cubicBezTo>
                  <a:cubicBezTo>
                    <a:pt x="1179" y="604"/>
                    <a:pt x="1188" y="586"/>
                    <a:pt x="1188" y="556"/>
                  </a:cubicBezTo>
                  <a:cubicBezTo>
                    <a:pt x="1188" y="526"/>
                    <a:pt x="1136" y="530"/>
                    <a:pt x="1201" y="504"/>
                  </a:cubicBezTo>
                  <a:cubicBezTo>
                    <a:pt x="1267" y="478"/>
                    <a:pt x="1293" y="508"/>
                    <a:pt x="1297" y="452"/>
                  </a:cubicBezTo>
                  <a:cubicBezTo>
                    <a:pt x="1302" y="397"/>
                    <a:pt x="1284" y="360"/>
                    <a:pt x="1336" y="337"/>
                  </a:cubicBezTo>
                  <a:cubicBezTo>
                    <a:pt x="1389" y="315"/>
                    <a:pt x="1433" y="274"/>
                    <a:pt x="1485" y="248"/>
                  </a:cubicBezTo>
                  <a:cubicBezTo>
                    <a:pt x="1537" y="223"/>
                    <a:pt x="1520" y="171"/>
                    <a:pt x="1572" y="208"/>
                  </a:cubicBezTo>
                  <a:cubicBezTo>
                    <a:pt x="1625" y="245"/>
                    <a:pt x="1660" y="223"/>
                    <a:pt x="1651" y="178"/>
                  </a:cubicBezTo>
                  <a:cubicBezTo>
                    <a:pt x="1642" y="134"/>
                    <a:pt x="1686" y="78"/>
                    <a:pt x="1638" y="71"/>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36" name="Freeform 32">
              <a:extLst>
                <a:ext uri="{FF2B5EF4-FFF2-40B4-BE49-F238E27FC236}">
                  <a16:creationId xmlns:a16="http://schemas.microsoft.com/office/drawing/2014/main" id="{570657D9-C3D1-46EB-94DB-CA0EC38E745F}"/>
                </a:ext>
              </a:extLst>
            </p:cNvPr>
            <p:cNvSpPr>
              <a:spLocks/>
            </p:cNvSpPr>
            <p:nvPr/>
          </p:nvSpPr>
          <p:spPr bwMode="auto">
            <a:xfrm>
              <a:off x="9916850" y="2896833"/>
              <a:ext cx="575262" cy="714625"/>
            </a:xfrm>
            <a:custGeom>
              <a:avLst/>
              <a:gdLst>
                <a:gd name="T0" fmla="*/ 1147 w 1348"/>
                <a:gd name="T1" fmla="*/ 478 h 1740"/>
                <a:gd name="T2" fmla="*/ 1107 w 1348"/>
                <a:gd name="T3" fmla="*/ 375 h 1740"/>
                <a:gd name="T4" fmla="*/ 1066 w 1348"/>
                <a:gd name="T5" fmla="*/ 326 h 1740"/>
                <a:gd name="T6" fmla="*/ 909 w 1348"/>
                <a:gd name="T7" fmla="*/ 249 h 1740"/>
                <a:gd name="T8" fmla="*/ 861 w 1348"/>
                <a:gd name="T9" fmla="*/ 126 h 1740"/>
                <a:gd name="T10" fmla="*/ 721 w 1348"/>
                <a:gd name="T11" fmla="*/ 34 h 1740"/>
                <a:gd name="T12" fmla="*/ 577 w 1348"/>
                <a:gd name="T13" fmla="*/ 126 h 1740"/>
                <a:gd name="T14" fmla="*/ 568 w 1348"/>
                <a:gd name="T15" fmla="*/ 230 h 1740"/>
                <a:gd name="T16" fmla="*/ 419 w 1348"/>
                <a:gd name="T17" fmla="*/ 267 h 1740"/>
                <a:gd name="T18" fmla="*/ 223 w 1348"/>
                <a:gd name="T19" fmla="*/ 363 h 1740"/>
                <a:gd name="T20" fmla="*/ 109 w 1348"/>
                <a:gd name="T21" fmla="*/ 256 h 1740"/>
                <a:gd name="T22" fmla="*/ 39 w 1348"/>
                <a:gd name="T23" fmla="*/ 382 h 1740"/>
                <a:gd name="T24" fmla="*/ 22 w 1348"/>
                <a:gd name="T25" fmla="*/ 497 h 1740"/>
                <a:gd name="T26" fmla="*/ 79 w 1348"/>
                <a:gd name="T27" fmla="*/ 593 h 1740"/>
                <a:gd name="T28" fmla="*/ 118 w 1348"/>
                <a:gd name="T29" fmla="*/ 666 h 1740"/>
                <a:gd name="T30" fmla="*/ 116 w 1348"/>
                <a:gd name="T31" fmla="*/ 732 h 1740"/>
                <a:gd name="T32" fmla="*/ 155 w 1348"/>
                <a:gd name="T33" fmla="*/ 806 h 1740"/>
                <a:gd name="T34" fmla="*/ 201 w 1348"/>
                <a:gd name="T35" fmla="*/ 888 h 1740"/>
                <a:gd name="T36" fmla="*/ 164 w 1348"/>
                <a:gd name="T37" fmla="*/ 1008 h 1740"/>
                <a:gd name="T38" fmla="*/ 72 w 1348"/>
                <a:gd name="T39" fmla="*/ 1064 h 1740"/>
                <a:gd name="T40" fmla="*/ 33 w 1348"/>
                <a:gd name="T41" fmla="*/ 1171 h 1740"/>
                <a:gd name="T42" fmla="*/ 122 w 1348"/>
                <a:gd name="T43" fmla="*/ 1288 h 1740"/>
                <a:gd name="T44" fmla="*/ 181 w 1348"/>
                <a:gd name="T45" fmla="*/ 1399 h 1740"/>
                <a:gd name="T46" fmla="*/ 131 w 1348"/>
                <a:gd name="T47" fmla="*/ 1540 h 1740"/>
                <a:gd name="T48" fmla="*/ 122 w 1348"/>
                <a:gd name="T49" fmla="*/ 1683 h 1740"/>
                <a:gd name="T50" fmla="*/ 221 w 1348"/>
                <a:gd name="T51" fmla="*/ 1701 h 1740"/>
                <a:gd name="T52" fmla="*/ 360 w 1348"/>
                <a:gd name="T53" fmla="*/ 1724 h 1740"/>
                <a:gd name="T54" fmla="*/ 446 w 1348"/>
                <a:gd name="T55" fmla="*/ 1718 h 1740"/>
                <a:gd name="T56" fmla="*/ 536 w 1348"/>
                <a:gd name="T57" fmla="*/ 1717 h 1740"/>
                <a:gd name="T58" fmla="*/ 490 w 1348"/>
                <a:gd name="T59" fmla="*/ 1597 h 1740"/>
                <a:gd name="T60" fmla="*/ 582 w 1348"/>
                <a:gd name="T61" fmla="*/ 1477 h 1740"/>
                <a:gd name="T62" fmla="*/ 684 w 1348"/>
                <a:gd name="T63" fmla="*/ 1344 h 1740"/>
                <a:gd name="T64" fmla="*/ 792 w 1348"/>
                <a:gd name="T65" fmla="*/ 1241 h 1740"/>
                <a:gd name="T66" fmla="*/ 962 w 1348"/>
                <a:gd name="T67" fmla="*/ 1152 h 1740"/>
                <a:gd name="T68" fmla="*/ 924 w 1348"/>
                <a:gd name="T69" fmla="*/ 1018 h 1740"/>
                <a:gd name="T70" fmla="*/ 841 w 1348"/>
                <a:gd name="T71" fmla="*/ 1049 h 1740"/>
                <a:gd name="T72" fmla="*/ 723 w 1348"/>
                <a:gd name="T73" fmla="*/ 1021 h 1740"/>
                <a:gd name="T74" fmla="*/ 723 w 1348"/>
                <a:gd name="T75" fmla="*/ 907 h 1740"/>
                <a:gd name="T76" fmla="*/ 680 w 1348"/>
                <a:gd name="T77" fmla="*/ 805 h 1740"/>
                <a:gd name="T78" fmla="*/ 602 w 1348"/>
                <a:gd name="T79" fmla="*/ 860 h 1740"/>
                <a:gd name="T80" fmla="*/ 444 w 1348"/>
                <a:gd name="T81" fmla="*/ 843 h 1740"/>
                <a:gd name="T82" fmla="*/ 412 w 1348"/>
                <a:gd name="T83" fmla="*/ 721 h 1740"/>
                <a:gd name="T84" fmla="*/ 484 w 1348"/>
                <a:gd name="T85" fmla="*/ 663 h 1740"/>
                <a:gd name="T86" fmla="*/ 546 w 1348"/>
                <a:gd name="T87" fmla="*/ 540 h 1740"/>
                <a:gd name="T88" fmla="*/ 634 w 1348"/>
                <a:gd name="T89" fmla="*/ 482 h 1740"/>
                <a:gd name="T90" fmla="*/ 798 w 1348"/>
                <a:gd name="T91" fmla="*/ 552 h 1740"/>
                <a:gd name="T92" fmla="*/ 838 w 1348"/>
                <a:gd name="T93" fmla="*/ 649 h 1740"/>
                <a:gd name="T94" fmla="*/ 867 w 1348"/>
                <a:gd name="T95" fmla="*/ 757 h 1740"/>
                <a:gd name="T96" fmla="*/ 962 w 1348"/>
                <a:gd name="T97" fmla="*/ 824 h 1740"/>
                <a:gd name="T98" fmla="*/ 996 w 1348"/>
                <a:gd name="T99" fmla="*/ 895 h 1740"/>
                <a:gd name="T100" fmla="*/ 1123 w 1348"/>
                <a:gd name="T101" fmla="*/ 875 h 1740"/>
                <a:gd name="T102" fmla="*/ 1293 w 1348"/>
                <a:gd name="T103" fmla="*/ 667 h 1740"/>
                <a:gd name="T104" fmla="*/ 1251 w 1348"/>
                <a:gd name="T105" fmla="*/ 514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8" h="1740">
                  <a:moveTo>
                    <a:pt x="1251" y="514"/>
                  </a:moveTo>
                  <a:cubicBezTo>
                    <a:pt x="1243" y="491"/>
                    <a:pt x="1177" y="482"/>
                    <a:pt x="1147" y="478"/>
                  </a:cubicBezTo>
                  <a:cubicBezTo>
                    <a:pt x="1116" y="475"/>
                    <a:pt x="1101" y="473"/>
                    <a:pt x="1077" y="438"/>
                  </a:cubicBezTo>
                  <a:cubicBezTo>
                    <a:pt x="1053" y="402"/>
                    <a:pt x="1103" y="402"/>
                    <a:pt x="1107" y="375"/>
                  </a:cubicBezTo>
                  <a:cubicBezTo>
                    <a:pt x="1110" y="357"/>
                    <a:pt x="1122" y="337"/>
                    <a:pt x="1136" y="319"/>
                  </a:cubicBezTo>
                  <a:cubicBezTo>
                    <a:pt x="1111" y="323"/>
                    <a:pt x="1083" y="326"/>
                    <a:pt x="1066" y="326"/>
                  </a:cubicBezTo>
                  <a:cubicBezTo>
                    <a:pt x="1027" y="326"/>
                    <a:pt x="996" y="352"/>
                    <a:pt x="961" y="326"/>
                  </a:cubicBezTo>
                  <a:cubicBezTo>
                    <a:pt x="926" y="300"/>
                    <a:pt x="939" y="263"/>
                    <a:pt x="909" y="249"/>
                  </a:cubicBezTo>
                  <a:cubicBezTo>
                    <a:pt x="878" y="234"/>
                    <a:pt x="878" y="223"/>
                    <a:pt x="878" y="189"/>
                  </a:cubicBezTo>
                  <a:cubicBezTo>
                    <a:pt x="878" y="156"/>
                    <a:pt x="887" y="141"/>
                    <a:pt x="861" y="126"/>
                  </a:cubicBezTo>
                  <a:cubicBezTo>
                    <a:pt x="834" y="111"/>
                    <a:pt x="795" y="52"/>
                    <a:pt x="795" y="52"/>
                  </a:cubicBezTo>
                  <a:cubicBezTo>
                    <a:pt x="795" y="52"/>
                    <a:pt x="773" y="0"/>
                    <a:pt x="721" y="34"/>
                  </a:cubicBezTo>
                  <a:cubicBezTo>
                    <a:pt x="668" y="67"/>
                    <a:pt x="734" y="52"/>
                    <a:pt x="668" y="67"/>
                  </a:cubicBezTo>
                  <a:cubicBezTo>
                    <a:pt x="603" y="82"/>
                    <a:pt x="572" y="97"/>
                    <a:pt x="577" y="126"/>
                  </a:cubicBezTo>
                  <a:cubicBezTo>
                    <a:pt x="581" y="156"/>
                    <a:pt x="598" y="171"/>
                    <a:pt x="603" y="193"/>
                  </a:cubicBezTo>
                  <a:cubicBezTo>
                    <a:pt x="607" y="215"/>
                    <a:pt x="594" y="245"/>
                    <a:pt x="568" y="230"/>
                  </a:cubicBezTo>
                  <a:cubicBezTo>
                    <a:pt x="542" y="215"/>
                    <a:pt x="515" y="189"/>
                    <a:pt x="489" y="226"/>
                  </a:cubicBezTo>
                  <a:cubicBezTo>
                    <a:pt x="463" y="263"/>
                    <a:pt x="446" y="289"/>
                    <a:pt x="419" y="267"/>
                  </a:cubicBezTo>
                  <a:cubicBezTo>
                    <a:pt x="393" y="245"/>
                    <a:pt x="371" y="249"/>
                    <a:pt x="341" y="282"/>
                  </a:cubicBezTo>
                  <a:cubicBezTo>
                    <a:pt x="310" y="315"/>
                    <a:pt x="262" y="401"/>
                    <a:pt x="223" y="363"/>
                  </a:cubicBezTo>
                  <a:cubicBezTo>
                    <a:pt x="183" y="326"/>
                    <a:pt x="223" y="267"/>
                    <a:pt x="192" y="245"/>
                  </a:cubicBezTo>
                  <a:cubicBezTo>
                    <a:pt x="162" y="223"/>
                    <a:pt x="140" y="226"/>
                    <a:pt x="109" y="256"/>
                  </a:cubicBezTo>
                  <a:cubicBezTo>
                    <a:pt x="79" y="286"/>
                    <a:pt x="74" y="297"/>
                    <a:pt x="74" y="326"/>
                  </a:cubicBezTo>
                  <a:cubicBezTo>
                    <a:pt x="74" y="356"/>
                    <a:pt x="57" y="378"/>
                    <a:pt x="39" y="382"/>
                  </a:cubicBezTo>
                  <a:cubicBezTo>
                    <a:pt x="22" y="386"/>
                    <a:pt x="26" y="393"/>
                    <a:pt x="22" y="430"/>
                  </a:cubicBezTo>
                  <a:cubicBezTo>
                    <a:pt x="17" y="467"/>
                    <a:pt x="44" y="486"/>
                    <a:pt x="22" y="497"/>
                  </a:cubicBezTo>
                  <a:cubicBezTo>
                    <a:pt x="0" y="508"/>
                    <a:pt x="13" y="519"/>
                    <a:pt x="31" y="549"/>
                  </a:cubicBezTo>
                  <a:cubicBezTo>
                    <a:pt x="48" y="578"/>
                    <a:pt x="83" y="578"/>
                    <a:pt x="79" y="593"/>
                  </a:cubicBezTo>
                  <a:cubicBezTo>
                    <a:pt x="78" y="595"/>
                    <a:pt x="78" y="598"/>
                    <a:pt x="78" y="601"/>
                  </a:cubicBezTo>
                  <a:cubicBezTo>
                    <a:pt x="114" y="615"/>
                    <a:pt x="114" y="644"/>
                    <a:pt x="118" y="666"/>
                  </a:cubicBezTo>
                  <a:cubicBezTo>
                    <a:pt x="122" y="690"/>
                    <a:pt x="149" y="669"/>
                    <a:pt x="164" y="697"/>
                  </a:cubicBezTo>
                  <a:cubicBezTo>
                    <a:pt x="179" y="725"/>
                    <a:pt x="146" y="725"/>
                    <a:pt x="116" y="732"/>
                  </a:cubicBezTo>
                  <a:cubicBezTo>
                    <a:pt x="85" y="740"/>
                    <a:pt x="116" y="732"/>
                    <a:pt x="81" y="766"/>
                  </a:cubicBezTo>
                  <a:cubicBezTo>
                    <a:pt x="46" y="799"/>
                    <a:pt x="124" y="806"/>
                    <a:pt x="155" y="806"/>
                  </a:cubicBezTo>
                  <a:cubicBezTo>
                    <a:pt x="186" y="806"/>
                    <a:pt x="179" y="825"/>
                    <a:pt x="179" y="842"/>
                  </a:cubicBezTo>
                  <a:cubicBezTo>
                    <a:pt x="179" y="858"/>
                    <a:pt x="179" y="862"/>
                    <a:pt x="201" y="888"/>
                  </a:cubicBezTo>
                  <a:cubicBezTo>
                    <a:pt x="223" y="914"/>
                    <a:pt x="203" y="938"/>
                    <a:pt x="199" y="955"/>
                  </a:cubicBezTo>
                  <a:cubicBezTo>
                    <a:pt x="194" y="971"/>
                    <a:pt x="183" y="982"/>
                    <a:pt x="164" y="1008"/>
                  </a:cubicBezTo>
                  <a:cubicBezTo>
                    <a:pt x="144" y="1034"/>
                    <a:pt x="118" y="1021"/>
                    <a:pt x="87" y="1010"/>
                  </a:cubicBezTo>
                  <a:cubicBezTo>
                    <a:pt x="57" y="999"/>
                    <a:pt x="72" y="1047"/>
                    <a:pt x="72" y="1064"/>
                  </a:cubicBezTo>
                  <a:cubicBezTo>
                    <a:pt x="72" y="1081"/>
                    <a:pt x="72" y="1077"/>
                    <a:pt x="72" y="1110"/>
                  </a:cubicBezTo>
                  <a:cubicBezTo>
                    <a:pt x="72" y="1144"/>
                    <a:pt x="44" y="1133"/>
                    <a:pt x="33" y="1171"/>
                  </a:cubicBezTo>
                  <a:cubicBezTo>
                    <a:pt x="22" y="1210"/>
                    <a:pt x="46" y="1234"/>
                    <a:pt x="83" y="1246"/>
                  </a:cubicBezTo>
                  <a:cubicBezTo>
                    <a:pt x="120" y="1257"/>
                    <a:pt x="122" y="1270"/>
                    <a:pt x="122" y="1288"/>
                  </a:cubicBezTo>
                  <a:cubicBezTo>
                    <a:pt x="122" y="1307"/>
                    <a:pt x="138" y="1320"/>
                    <a:pt x="159" y="1338"/>
                  </a:cubicBezTo>
                  <a:cubicBezTo>
                    <a:pt x="181" y="1357"/>
                    <a:pt x="183" y="1375"/>
                    <a:pt x="181" y="1399"/>
                  </a:cubicBezTo>
                  <a:cubicBezTo>
                    <a:pt x="179" y="1424"/>
                    <a:pt x="170" y="1438"/>
                    <a:pt x="146" y="1470"/>
                  </a:cubicBezTo>
                  <a:cubicBezTo>
                    <a:pt x="122" y="1501"/>
                    <a:pt x="127" y="1500"/>
                    <a:pt x="131" y="1540"/>
                  </a:cubicBezTo>
                  <a:cubicBezTo>
                    <a:pt x="135" y="1581"/>
                    <a:pt x="118" y="1581"/>
                    <a:pt x="90" y="1601"/>
                  </a:cubicBezTo>
                  <a:cubicBezTo>
                    <a:pt x="61" y="1622"/>
                    <a:pt x="81" y="1655"/>
                    <a:pt x="122" y="1683"/>
                  </a:cubicBezTo>
                  <a:cubicBezTo>
                    <a:pt x="130" y="1688"/>
                    <a:pt x="134" y="1693"/>
                    <a:pt x="137" y="1697"/>
                  </a:cubicBezTo>
                  <a:cubicBezTo>
                    <a:pt x="170" y="1691"/>
                    <a:pt x="204" y="1699"/>
                    <a:pt x="221" y="1701"/>
                  </a:cubicBezTo>
                  <a:cubicBezTo>
                    <a:pt x="245" y="1705"/>
                    <a:pt x="264" y="1716"/>
                    <a:pt x="297" y="1722"/>
                  </a:cubicBezTo>
                  <a:cubicBezTo>
                    <a:pt x="330" y="1727"/>
                    <a:pt x="334" y="1729"/>
                    <a:pt x="360" y="1724"/>
                  </a:cubicBezTo>
                  <a:cubicBezTo>
                    <a:pt x="387" y="1718"/>
                    <a:pt x="382" y="1722"/>
                    <a:pt x="404" y="1731"/>
                  </a:cubicBezTo>
                  <a:cubicBezTo>
                    <a:pt x="426" y="1740"/>
                    <a:pt x="437" y="1737"/>
                    <a:pt x="446" y="1718"/>
                  </a:cubicBezTo>
                  <a:cubicBezTo>
                    <a:pt x="485" y="1672"/>
                    <a:pt x="485" y="1716"/>
                    <a:pt x="520" y="1716"/>
                  </a:cubicBezTo>
                  <a:cubicBezTo>
                    <a:pt x="528" y="1716"/>
                    <a:pt x="533" y="1716"/>
                    <a:pt x="536" y="1717"/>
                  </a:cubicBezTo>
                  <a:cubicBezTo>
                    <a:pt x="547" y="1706"/>
                    <a:pt x="555" y="1692"/>
                    <a:pt x="536" y="1675"/>
                  </a:cubicBezTo>
                  <a:cubicBezTo>
                    <a:pt x="500" y="1641"/>
                    <a:pt x="467" y="1627"/>
                    <a:pt x="490" y="1597"/>
                  </a:cubicBezTo>
                  <a:cubicBezTo>
                    <a:pt x="513" y="1566"/>
                    <a:pt x="513" y="1552"/>
                    <a:pt x="539" y="1544"/>
                  </a:cubicBezTo>
                  <a:cubicBezTo>
                    <a:pt x="566" y="1536"/>
                    <a:pt x="562" y="1516"/>
                    <a:pt x="582" y="1477"/>
                  </a:cubicBezTo>
                  <a:cubicBezTo>
                    <a:pt x="602" y="1438"/>
                    <a:pt x="592" y="1391"/>
                    <a:pt x="634" y="1388"/>
                  </a:cubicBezTo>
                  <a:cubicBezTo>
                    <a:pt x="677" y="1386"/>
                    <a:pt x="664" y="1374"/>
                    <a:pt x="684" y="1344"/>
                  </a:cubicBezTo>
                  <a:cubicBezTo>
                    <a:pt x="703" y="1313"/>
                    <a:pt x="720" y="1322"/>
                    <a:pt x="733" y="1313"/>
                  </a:cubicBezTo>
                  <a:cubicBezTo>
                    <a:pt x="746" y="1305"/>
                    <a:pt x="736" y="1244"/>
                    <a:pt x="792" y="1241"/>
                  </a:cubicBezTo>
                  <a:cubicBezTo>
                    <a:pt x="847" y="1238"/>
                    <a:pt x="887" y="1252"/>
                    <a:pt x="906" y="1219"/>
                  </a:cubicBezTo>
                  <a:cubicBezTo>
                    <a:pt x="926" y="1185"/>
                    <a:pt x="952" y="1180"/>
                    <a:pt x="962" y="1152"/>
                  </a:cubicBezTo>
                  <a:cubicBezTo>
                    <a:pt x="968" y="1135"/>
                    <a:pt x="976" y="1125"/>
                    <a:pt x="985" y="1110"/>
                  </a:cubicBezTo>
                  <a:cubicBezTo>
                    <a:pt x="953" y="1082"/>
                    <a:pt x="922" y="1049"/>
                    <a:pt x="924" y="1018"/>
                  </a:cubicBezTo>
                  <a:cubicBezTo>
                    <a:pt x="913" y="1022"/>
                    <a:pt x="902" y="1028"/>
                    <a:pt x="897" y="1035"/>
                  </a:cubicBezTo>
                  <a:cubicBezTo>
                    <a:pt x="883" y="1052"/>
                    <a:pt x="874" y="1066"/>
                    <a:pt x="841" y="1049"/>
                  </a:cubicBezTo>
                  <a:cubicBezTo>
                    <a:pt x="808" y="1032"/>
                    <a:pt x="802" y="999"/>
                    <a:pt x="782" y="1024"/>
                  </a:cubicBezTo>
                  <a:cubicBezTo>
                    <a:pt x="762" y="1049"/>
                    <a:pt x="746" y="1044"/>
                    <a:pt x="723" y="1021"/>
                  </a:cubicBezTo>
                  <a:cubicBezTo>
                    <a:pt x="700" y="999"/>
                    <a:pt x="690" y="969"/>
                    <a:pt x="707" y="957"/>
                  </a:cubicBezTo>
                  <a:cubicBezTo>
                    <a:pt x="723" y="946"/>
                    <a:pt x="736" y="924"/>
                    <a:pt x="723" y="907"/>
                  </a:cubicBezTo>
                  <a:cubicBezTo>
                    <a:pt x="710" y="891"/>
                    <a:pt x="710" y="866"/>
                    <a:pt x="710" y="843"/>
                  </a:cubicBezTo>
                  <a:cubicBezTo>
                    <a:pt x="710" y="821"/>
                    <a:pt x="707" y="799"/>
                    <a:pt x="680" y="805"/>
                  </a:cubicBezTo>
                  <a:cubicBezTo>
                    <a:pt x="654" y="810"/>
                    <a:pt x="631" y="818"/>
                    <a:pt x="631" y="838"/>
                  </a:cubicBezTo>
                  <a:cubicBezTo>
                    <a:pt x="631" y="857"/>
                    <a:pt x="621" y="877"/>
                    <a:pt x="602" y="860"/>
                  </a:cubicBezTo>
                  <a:cubicBezTo>
                    <a:pt x="582" y="843"/>
                    <a:pt x="572" y="835"/>
                    <a:pt x="536" y="846"/>
                  </a:cubicBezTo>
                  <a:cubicBezTo>
                    <a:pt x="500" y="857"/>
                    <a:pt x="467" y="863"/>
                    <a:pt x="444" y="843"/>
                  </a:cubicBezTo>
                  <a:cubicBezTo>
                    <a:pt x="422" y="824"/>
                    <a:pt x="395" y="807"/>
                    <a:pt x="395" y="782"/>
                  </a:cubicBezTo>
                  <a:cubicBezTo>
                    <a:pt x="395" y="757"/>
                    <a:pt x="389" y="735"/>
                    <a:pt x="412" y="721"/>
                  </a:cubicBezTo>
                  <a:cubicBezTo>
                    <a:pt x="435" y="707"/>
                    <a:pt x="438" y="696"/>
                    <a:pt x="458" y="693"/>
                  </a:cubicBezTo>
                  <a:cubicBezTo>
                    <a:pt x="477" y="691"/>
                    <a:pt x="494" y="677"/>
                    <a:pt x="484" y="663"/>
                  </a:cubicBezTo>
                  <a:cubicBezTo>
                    <a:pt x="474" y="649"/>
                    <a:pt x="451" y="604"/>
                    <a:pt x="481" y="585"/>
                  </a:cubicBezTo>
                  <a:cubicBezTo>
                    <a:pt x="510" y="565"/>
                    <a:pt x="543" y="571"/>
                    <a:pt x="546" y="540"/>
                  </a:cubicBezTo>
                  <a:cubicBezTo>
                    <a:pt x="549" y="510"/>
                    <a:pt x="543" y="507"/>
                    <a:pt x="572" y="485"/>
                  </a:cubicBezTo>
                  <a:cubicBezTo>
                    <a:pt x="602" y="463"/>
                    <a:pt x="608" y="460"/>
                    <a:pt x="634" y="482"/>
                  </a:cubicBezTo>
                  <a:cubicBezTo>
                    <a:pt x="661" y="504"/>
                    <a:pt x="693" y="538"/>
                    <a:pt x="733" y="532"/>
                  </a:cubicBezTo>
                  <a:cubicBezTo>
                    <a:pt x="772" y="527"/>
                    <a:pt x="831" y="527"/>
                    <a:pt x="798" y="552"/>
                  </a:cubicBezTo>
                  <a:cubicBezTo>
                    <a:pt x="766" y="577"/>
                    <a:pt x="762" y="604"/>
                    <a:pt x="779" y="616"/>
                  </a:cubicBezTo>
                  <a:cubicBezTo>
                    <a:pt x="795" y="627"/>
                    <a:pt x="802" y="646"/>
                    <a:pt x="838" y="649"/>
                  </a:cubicBezTo>
                  <a:cubicBezTo>
                    <a:pt x="874" y="652"/>
                    <a:pt x="893" y="668"/>
                    <a:pt x="870" y="693"/>
                  </a:cubicBezTo>
                  <a:cubicBezTo>
                    <a:pt x="847" y="718"/>
                    <a:pt x="854" y="743"/>
                    <a:pt x="867" y="757"/>
                  </a:cubicBezTo>
                  <a:cubicBezTo>
                    <a:pt x="880" y="771"/>
                    <a:pt x="923" y="788"/>
                    <a:pt x="933" y="805"/>
                  </a:cubicBezTo>
                  <a:cubicBezTo>
                    <a:pt x="942" y="821"/>
                    <a:pt x="949" y="818"/>
                    <a:pt x="962" y="824"/>
                  </a:cubicBezTo>
                  <a:cubicBezTo>
                    <a:pt x="975" y="830"/>
                    <a:pt x="982" y="852"/>
                    <a:pt x="982" y="866"/>
                  </a:cubicBezTo>
                  <a:cubicBezTo>
                    <a:pt x="982" y="876"/>
                    <a:pt x="990" y="881"/>
                    <a:pt x="996" y="895"/>
                  </a:cubicBezTo>
                  <a:cubicBezTo>
                    <a:pt x="1007" y="897"/>
                    <a:pt x="1021" y="903"/>
                    <a:pt x="1035" y="908"/>
                  </a:cubicBezTo>
                  <a:cubicBezTo>
                    <a:pt x="1066" y="919"/>
                    <a:pt x="1079" y="886"/>
                    <a:pt x="1123" y="875"/>
                  </a:cubicBezTo>
                  <a:cubicBezTo>
                    <a:pt x="1166" y="864"/>
                    <a:pt x="1223" y="853"/>
                    <a:pt x="1232" y="823"/>
                  </a:cubicBezTo>
                  <a:cubicBezTo>
                    <a:pt x="1241" y="793"/>
                    <a:pt x="1241" y="693"/>
                    <a:pt x="1293" y="667"/>
                  </a:cubicBezTo>
                  <a:cubicBezTo>
                    <a:pt x="1311" y="659"/>
                    <a:pt x="1329" y="649"/>
                    <a:pt x="1348" y="636"/>
                  </a:cubicBezTo>
                  <a:cubicBezTo>
                    <a:pt x="1317" y="593"/>
                    <a:pt x="1259" y="533"/>
                    <a:pt x="1251" y="514"/>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37" name="Freeform 33">
              <a:extLst>
                <a:ext uri="{FF2B5EF4-FFF2-40B4-BE49-F238E27FC236}">
                  <a16:creationId xmlns:a16="http://schemas.microsoft.com/office/drawing/2014/main" id="{8EA50453-76A5-4B71-999D-1EC75F54857B}"/>
                </a:ext>
              </a:extLst>
            </p:cNvPr>
            <p:cNvSpPr>
              <a:spLocks/>
            </p:cNvSpPr>
            <p:nvPr/>
          </p:nvSpPr>
          <p:spPr bwMode="auto">
            <a:xfrm>
              <a:off x="10082791" y="3085685"/>
              <a:ext cx="188988" cy="171120"/>
            </a:xfrm>
            <a:custGeom>
              <a:avLst/>
              <a:gdLst>
                <a:gd name="T0" fmla="*/ 347 w 442"/>
                <a:gd name="T1" fmla="*/ 322 h 417"/>
                <a:gd name="T2" fmla="*/ 399 w 442"/>
                <a:gd name="T3" fmla="*/ 286 h 417"/>
                <a:gd name="T4" fmla="*/ 393 w 442"/>
                <a:gd name="T5" fmla="*/ 219 h 417"/>
                <a:gd name="T6" fmla="*/ 424 w 442"/>
                <a:gd name="T7" fmla="*/ 183 h 417"/>
                <a:gd name="T8" fmla="*/ 390 w 442"/>
                <a:gd name="T9" fmla="*/ 156 h 417"/>
                <a:gd name="T10" fmla="*/ 409 w 442"/>
                <a:gd name="T11" fmla="*/ 92 h 417"/>
                <a:gd name="T12" fmla="*/ 344 w 442"/>
                <a:gd name="T13" fmla="*/ 72 h 417"/>
                <a:gd name="T14" fmla="*/ 245 w 442"/>
                <a:gd name="T15" fmla="*/ 22 h 417"/>
                <a:gd name="T16" fmla="*/ 183 w 442"/>
                <a:gd name="T17" fmla="*/ 25 h 417"/>
                <a:gd name="T18" fmla="*/ 157 w 442"/>
                <a:gd name="T19" fmla="*/ 80 h 417"/>
                <a:gd name="T20" fmla="*/ 92 w 442"/>
                <a:gd name="T21" fmla="*/ 125 h 417"/>
                <a:gd name="T22" fmla="*/ 95 w 442"/>
                <a:gd name="T23" fmla="*/ 203 h 417"/>
                <a:gd name="T24" fmla="*/ 69 w 442"/>
                <a:gd name="T25" fmla="*/ 233 h 417"/>
                <a:gd name="T26" fmla="*/ 23 w 442"/>
                <a:gd name="T27" fmla="*/ 261 h 417"/>
                <a:gd name="T28" fmla="*/ 6 w 442"/>
                <a:gd name="T29" fmla="*/ 322 h 417"/>
                <a:gd name="T30" fmla="*/ 55 w 442"/>
                <a:gd name="T31" fmla="*/ 383 h 417"/>
                <a:gd name="T32" fmla="*/ 147 w 442"/>
                <a:gd name="T33" fmla="*/ 386 h 417"/>
                <a:gd name="T34" fmla="*/ 213 w 442"/>
                <a:gd name="T35" fmla="*/ 400 h 417"/>
                <a:gd name="T36" fmla="*/ 242 w 442"/>
                <a:gd name="T37" fmla="*/ 378 h 417"/>
                <a:gd name="T38" fmla="*/ 291 w 442"/>
                <a:gd name="T39" fmla="*/ 345 h 417"/>
                <a:gd name="T40" fmla="*/ 306 w 442"/>
                <a:gd name="T41" fmla="*/ 345 h 417"/>
                <a:gd name="T42" fmla="*/ 347 w 442"/>
                <a:gd name="T43" fmla="*/ 32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2" h="417">
                  <a:moveTo>
                    <a:pt x="347" y="322"/>
                  </a:moveTo>
                  <a:cubicBezTo>
                    <a:pt x="383" y="325"/>
                    <a:pt x="406" y="311"/>
                    <a:pt x="399" y="286"/>
                  </a:cubicBezTo>
                  <a:cubicBezTo>
                    <a:pt x="393" y="261"/>
                    <a:pt x="367" y="247"/>
                    <a:pt x="393" y="219"/>
                  </a:cubicBezTo>
                  <a:cubicBezTo>
                    <a:pt x="408" y="204"/>
                    <a:pt x="416" y="194"/>
                    <a:pt x="424" y="183"/>
                  </a:cubicBezTo>
                  <a:cubicBezTo>
                    <a:pt x="408" y="176"/>
                    <a:pt x="401" y="163"/>
                    <a:pt x="390" y="156"/>
                  </a:cubicBezTo>
                  <a:cubicBezTo>
                    <a:pt x="373" y="144"/>
                    <a:pt x="377" y="117"/>
                    <a:pt x="409" y="92"/>
                  </a:cubicBezTo>
                  <a:cubicBezTo>
                    <a:pt x="442" y="67"/>
                    <a:pt x="383" y="67"/>
                    <a:pt x="344" y="72"/>
                  </a:cubicBezTo>
                  <a:cubicBezTo>
                    <a:pt x="304" y="78"/>
                    <a:pt x="272" y="44"/>
                    <a:pt x="245" y="22"/>
                  </a:cubicBezTo>
                  <a:cubicBezTo>
                    <a:pt x="219" y="0"/>
                    <a:pt x="213" y="3"/>
                    <a:pt x="183" y="25"/>
                  </a:cubicBezTo>
                  <a:cubicBezTo>
                    <a:pt x="154" y="47"/>
                    <a:pt x="160" y="50"/>
                    <a:pt x="157" y="80"/>
                  </a:cubicBezTo>
                  <a:cubicBezTo>
                    <a:pt x="154" y="111"/>
                    <a:pt x="121" y="105"/>
                    <a:pt x="92" y="125"/>
                  </a:cubicBezTo>
                  <a:cubicBezTo>
                    <a:pt x="62" y="144"/>
                    <a:pt x="85" y="189"/>
                    <a:pt x="95" y="203"/>
                  </a:cubicBezTo>
                  <a:cubicBezTo>
                    <a:pt x="105" y="217"/>
                    <a:pt x="88" y="231"/>
                    <a:pt x="69" y="233"/>
                  </a:cubicBezTo>
                  <a:cubicBezTo>
                    <a:pt x="49" y="236"/>
                    <a:pt x="46" y="247"/>
                    <a:pt x="23" y="261"/>
                  </a:cubicBezTo>
                  <a:cubicBezTo>
                    <a:pt x="0" y="275"/>
                    <a:pt x="6" y="297"/>
                    <a:pt x="6" y="322"/>
                  </a:cubicBezTo>
                  <a:cubicBezTo>
                    <a:pt x="6" y="347"/>
                    <a:pt x="33" y="364"/>
                    <a:pt x="55" y="383"/>
                  </a:cubicBezTo>
                  <a:cubicBezTo>
                    <a:pt x="78" y="403"/>
                    <a:pt x="111" y="397"/>
                    <a:pt x="147" y="386"/>
                  </a:cubicBezTo>
                  <a:cubicBezTo>
                    <a:pt x="183" y="375"/>
                    <a:pt x="193" y="383"/>
                    <a:pt x="213" y="400"/>
                  </a:cubicBezTo>
                  <a:cubicBezTo>
                    <a:pt x="232" y="417"/>
                    <a:pt x="242" y="397"/>
                    <a:pt x="242" y="378"/>
                  </a:cubicBezTo>
                  <a:cubicBezTo>
                    <a:pt x="242" y="358"/>
                    <a:pt x="265" y="350"/>
                    <a:pt x="291" y="345"/>
                  </a:cubicBezTo>
                  <a:cubicBezTo>
                    <a:pt x="297" y="343"/>
                    <a:pt x="302" y="344"/>
                    <a:pt x="306" y="345"/>
                  </a:cubicBezTo>
                  <a:cubicBezTo>
                    <a:pt x="318" y="332"/>
                    <a:pt x="333" y="321"/>
                    <a:pt x="347" y="322"/>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38" name="Freeform 34">
              <a:extLst>
                <a:ext uri="{FF2B5EF4-FFF2-40B4-BE49-F238E27FC236}">
                  <a16:creationId xmlns:a16="http://schemas.microsoft.com/office/drawing/2014/main" id="{942538BD-F168-4D6A-BFAC-D922C98906BC}"/>
                </a:ext>
              </a:extLst>
            </p:cNvPr>
            <p:cNvSpPr>
              <a:spLocks/>
            </p:cNvSpPr>
            <p:nvPr/>
          </p:nvSpPr>
          <p:spPr bwMode="auto">
            <a:xfrm>
              <a:off x="10211856" y="3161049"/>
              <a:ext cx="129987" cy="173780"/>
            </a:xfrm>
            <a:custGeom>
              <a:avLst/>
              <a:gdLst>
                <a:gd name="T0" fmla="*/ 292 w 306"/>
                <a:gd name="T1" fmla="*/ 223 h 423"/>
                <a:gd name="T2" fmla="*/ 272 w 306"/>
                <a:gd name="T3" fmla="*/ 181 h 423"/>
                <a:gd name="T4" fmla="*/ 243 w 306"/>
                <a:gd name="T5" fmla="*/ 162 h 423"/>
                <a:gd name="T6" fmla="*/ 177 w 306"/>
                <a:gd name="T7" fmla="*/ 114 h 423"/>
                <a:gd name="T8" fmla="*/ 180 w 306"/>
                <a:gd name="T9" fmla="*/ 50 h 423"/>
                <a:gd name="T10" fmla="*/ 148 w 306"/>
                <a:gd name="T11" fmla="*/ 6 h 423"/>
                <a:gd name="T12" fmla="*/ 123 w 306"/>
                <a:gd name="T13" fmla="*/ 0 h 423"/>
                <a:gd name="T14" fmla="*/ 92 w 306"/>
                <a:gd name="T15" fmla="*/ 36 h 423"/>
                <a:gd name="T16" fmla="*/ 98 w 306"/>
                <a:gd name="T17" fmla="*/ 103 h 423"/>
                <a:gd name="T18" fmla="*/ 46 w 306"/>
                <a:gd name="T19" fmla="*/ 139 h 423"/>
                <a:gd name="T20" fmla="*/ 5 w 306"/>
                <a:gd name="T21" fmla="*/ 162 h 423"/>
                <a:gd name="T22" fmla="*/ 20 w 306"/>
                <a:gd name="T23" fmla="*/ 200 h 423"/>
                <a:gd name="T24" fmla="*/ 33 w 306"/>
                <a:gd name="T25" fmla="*/ 264 h 423"/>
                <a:gd name="T26" fmla="*/ 17 w 306"/>
                <a:gd name="T27" fmla="*/ 314 h 423"/>
                <a:gd name="T28" fmla="*/ 33 w 306"/>
                <a:gd name="T29" fmla="*/ 378 h 423"/>
                <a:gd name="T30" fmla="*/ 92 w 306"/>
                <a:gd name="T31" fmla="*/ 381 h 423"/>
                <a:gd name="T32" fmla="*/ 151 w 306"/>
                <a:gd name="T33" fmla="*/ 406 h 423"/>
                <a:gd name="T34" fmla="*/ 207 w 306"/>
                <a:gd name="T35" fmla="*/ 392 h 423"/>
                <a:gd name="T36" fmla="*/ 234 w 306"/>
                <a:gd name="T37" fmla="*/ 375 h 423"/>
                <a:gd name="T38" fmla="*/ 236 w 306"/>
                <a:gd name="T39" fmla="*/ 362 h 423"/>
                <a:gd name="T40" fmla="*/ 280 w 306"/>
                <a:gd name="T41" fmla="*/ 269 h 423"/>
                <a:gd name="T42" fmla="*/ 306 w 306"/>
                <a:gd name="T43" fmla="*/ 252 h 423"/>
                <a:gd name="T44" fmla="*/ 292 w 306"/>
                <a:gd name="T45" fmla="*/ 2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423">
                  <a:moveTo>
                    <a:pt x="292" y="223"/>
                  </a:moveTo>
                  <a:cubicBezTo>
                    <a:pt x="292" y="209"/>
                    <a:pt x="285" y="187"/>
                    <a:pt x="272" y="181"/>
                  </a:cubicBezTo>
                  <a:cubicBezTo>
                    <a:pt x="259" y="175"/>
                    <a:pt x="252" y="178"/>
                    <a:pt x="243" y="162"/>
                  </a:cubicBezTo>
                  <a:cubicBezTo>
                    <a:pt x="233" y="145"/>
                    <a:pt x="190" y="128"/>
                    <a:pt x="177" y="114"/>
                  </a:cubicBezTo>
                  <a:cubicBezTo>
                    <a:pt x="164" y="100"/>
                    <a:pt x="157" y="75"/>
                    <a:pt x="180" y="50"/>
                  </a:cubicBezTo>
                  <a:cubicBezTo>
                    <a:pt x="203" y="25"/>
                    <a:pt x="184" y="9"/>
                    <a:pt x="148" y="6"/>
                  </a:cubicBezTo>
                  <a:cubicBezTo>
                    <a:pt x="137" y="5"/>
                    <a:pt x="130" y="3"/>
                    <a:pt x="123" y="0"/>
                  </a:cubicBezTo>
                  <a:cubicBezTo>
                    <a:pt x="115" y="11"/>
                    <a:pt x="107" y="21"/>
                    <a:pt x="92" y="36"/>
                  </a:cubicBezTo>
                  <a:cubicBezTo>
                    <a:pt x="66" y="64"/>
                    <a:pt x="92" y="78"/>
                    <a:pt x="98" y="103"/>
                  </a:cubicBezTo>
                  <a:cubicBezTo>
                    <a:pt x="105" y="128"/>
                    <a:pt x="82" y="142"/>
                    <a:pt x="46" y="139"/>
                  </a:cubicBezTo>
                  <a:cubicBezTo>
                    <a:pt x="32" y="138"/>
                    <a:pt x="17" y="149"/>
                    <a:pt x="5" y="162"/>
                  </a:cubicBezTo>
                  <a:cubicBezTo>
                    <a:pt x="18" y="166"/>
                    <a:pt x="20" y="183"/>
                    <a:pt x="20" y="200"/>
                  </a:cubicBezTo>
                  <a:cubicBezTo>
                    <a:pt x="20" y="223"/>
                    <a:pt x="20" y="248"/>
                    <a:pt x="33" y="264"/>
                  </a:cubicBezTo>
                  <a:cubicBezTo>
                    <a:pt x="46" y="281"/>
                    <a:pt x="33" y="303"/>
                    <a:pt x="17" y="314"/>
                  </a:cubicBezTo>
                  <a:cubicBezTo>
                    <a:pt x="0" y="326"/>
                    <a:pt x="10" y="356"/>
                    <a:pt x="33" y="378"/>
                  </a:cubicBezTo>
                  <a:cubicBezTo>
                    <a:pt x="56" y="401"/>
                    <a:pt x="72" y="406"/>
                    <a:pt x="92" y="381"/>
                  </a:cubicBezTo>
                  <a:cubicBezTo>
                    <a:pt x="112" y="356"/>
                    <a:pt x="118" y="389"/>
                    <a:pt x="151" y="406"/>
                  </a:cubicBezTo>
                  <a:cubicBezTo>
                    <a:pt x="184" y="423"/>
                    <a:pt x="193" y="409"/>
                    <a:pt x="207" y="392"/>
                  </a:cubicBezTo>
                  <a:cubicBezTo>
                    <a:pt x="212" y="385"/>
                    <a:pt x="223" y="379"/>
                    <a:pt x="234" y="375"/>
                  </a:cubicBezTo>
                  <a:cubicBezTo>
                    <a:pt x="234" y="370"/>
                    <a:pt x="235" y="366"/>
                    <a:pt x="236" y="362"/>
                  </a:cubicBezTo>
                  <a:cubicBezTo>
                    <a:pt x="249" y="325"/>
                    <a:pt x="271" y="299"/>
                    <a:pt x="280" y="269"/>
                  </a:cubicBezTo>
                  <a:cubicBezTo>
                    <a:pt x="284" y="253"/>
                    <a:pt x="294" y="250"/>
                    <a:pt x="306" y="252"/>
                  </a:cubicBezTo>
                  <a:cubicBezTo>
                    <a:pt x="300" y="238"/>
                    <a:pt x="292" y="233"/>
                    <a:pt x="292" y="223"/>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39" name="Freeform 35">
              <a:extLst>
                <a:ext uri="{FF2B5EF4-FFF2-40B4-BE49-F238E27FC236}">
                  <a16:creationId xmlns:a16="http://schemas.microsoft.com/office/drawing/2014/main" id="{1C5668CE-970A-4C92-89DE-572F41050AC9}"/>
                </a:ext>
              </a:extLst>
            </p:cNvPr>
            <p:cNvSpPr>
              <a:spLocks/>
            </p:cNvSpPr>
            <p:nvPr/>
          </p:nvSpPr>
          <p:spPr bwMode="auto">
            <a:xfrm>
              <a:off x="10857181" y="4607145"/>
              <a:ext cx="185301" cy="365292"/>
            </a:xfrm>
            <a:custGeom>
              <a:avLst/>
              <a:gdLst>
                <a:gd name="T0" fmla="*/ 172 w 434"/>
                <a:gd name="T1" fmla="*/ 136 h 890"/>
                <a:gd name="T2" fmla="*/ 137 w 434"/>
                <a:gd name="T3" fmla="*/ 212 h 890"/>
                <a:gd name="T4" fmla="*/ 102 w 434"/>
                <a:gd name="T5" fmla="*/ 249 h 890"/>
                <a:gd name="T6" fmla="*/ 78 w 434"/>
                <a:gd name="T7" fmla="*/ 336 h 890"/>
                <a:gd name="T8" fmla="*/ 50 w 434"/>
                <a:gd name="T9" fmla="*/ 406 h 890"/>
                <a:gd name="T10" fmla="*/ 43 w 434"/>
                <a:gd name="T11" fmla="*/ 445 h 890"/>
                <a:gd name="T12" fmla="*/ 13 w 434"/>
                <a:gd name="T13" fmla="*/ 506 h 890"/>
                <a:gd name="T14" fmla="*/ 32 w 434"/>
                <a:gd name="T15" fmla="*/ 545 h 890"/>
                <a:gd name="T16" fmla="*/ 28 w 434"/>
                <a:gd name="T17" fmla="*/ 625 h 890"/>
                <a:gd name="T18" fmla="*/ 72 w 434"/>
                <a:gd name="T19" fmla="*/ 668 h 890"/>
                <a:gd name="T20" fmla="*/ 111 w 434"/>
                <a:gd name="T21" fmla="*/ 734 h 890"/>
                <a:gd name="T22" fmla="*/ 185 w 434"/>
                <a:gd name="T23" fmla="*/ 773 h 890"/>
                <a:gd name="T24" fmla="*/ 244 w 434"/>
                <a:gd name="T25" fmla="*/ 834 h 890"/>
                <a:gd name="T26" fmla="*/ 284 w 434"/>
                <a:gd name="T27" fmla="*/ 888 h 890"/>
                <a:gd name="T28" fmla="*/ 312 w 434"/>
                <a:gd name="T29" fmla="*/ 855 h 890"/>
                <a:gd name="T30" fmla="*/ 301 w 434"/>
                <a:gd name="T31" fmla="*/ 788 h 890"/>
                <a:gd name="T32" fmla="*/ 318 w 434"/>
                <a:gd name="T33" fmla="*/ 705 h 890"/>
                <a:gd name="T34" fmla="*/ 364 w 434"/>
                <a:gd name="T35" fmla="*/ 619 h 890"/>
                <a:gd name="T36" fmla="*/ 377 w 434"/>
                <a:gd name="T37" fmla="*/ 580 h 890"/>
                <a:gd name="T38" fmla="*/ 388 w 434"/>
                <a:gd name="T39" fmla="*/ 492 h 890"/>
                <a:gd name="T40" fmla="*/ 401 w 434"/>
                <a:gd name="T41" fmla="*/ 438 h 890"/>
                <a:gd name="T42" fmla="*/ 397 w 434"/>
                <a:gd name="T43" fmla="*/ 386 h 890"/>
                <a:gd name="T44" fmla="*/ 419 w 434"/>
                <a:gd name="T45" fmla="*/ 336 h 890"/>
                <a:gd name="T46" fmla="*/ 404 w 434"/>
                <a:gd name="T47" fmla="*/ 278 h 890"/>
                <a:gd name="T48" fmla="*/ 432 w 434"/>
                <a:gd name="T49" fmla="*/ 206 h 890"/>
                <a:gd name="T50" fmla="*/ 406 w 434"/>
                <a:gd name="T51" fmla="*/ 115 h 890"/>
                <a:gd name="T52" fmla="*/ 406 w 434"/>
                <a:gd name="T53" fmla="*/ 45 h 890"/>
                <a:gd name="T54" fmla="*/ 329 w 434"/>
                <a:gd name="T55" fmla="*/ 30 h 890"/>
                <a:gd name="T56" fmla="*/ 294 w 434"/>
                <a:gd name="T57" fmla="*/ 15 h 890"/>
                <a:gd name="T58" fmla="*/ 238 w 434"/>
                <a:gd name="T59" fmla="*/ 62 h 890"/>
                <a:gd name="T60" fmla="*/ 183 w 434"/>
                <a:gd name="T61" fmla="*/ 93 h 890"/>
                <a:gd name="T62" fmla="*/ 172 w 434"/>
                <a:gd name="T63" fmla="*/ 13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4" h="890">
                  <a:moveTo>
                    <a:pt x="172" y="136"/>
                  </a:moveTo>
                  <a:cubicBezTo>
                    <a:pt x="172" y="136"/>
                    <a:pt x="166" y="208"/>
                    <a:pt x="137" y="212"/>
                  </a:cubicBezTo>
                  <a:cubicBezTo>
                    <a:pt x="109" y="215"/>
                    <a:pt x="111" y="225"/>
                    <a:pt x="102" y="249"/>
                  </a:cubicBezTo>
                  <a:cubicBezTo>
                    <a:pt x="93" y="273"/>
                    <a:pt x="93" y="317"/>
                    <a:pt x="78" y="336"/>
                  </a:cubicBezTo>
                  <a:cubicBezTo>
                    <a:pt x="63" y="354"/>
                    <a:pt x="48" y="391"/>
                    <a:pt x="50" y="406"/>
                  </a:cubicBezTo>
                  <a:cubicBezTo>
                    <a:pt x="52" y="421"/>
                    <a:pt x="56" y="434"/>
                    <a:pt x="43" y="445"/>
                  </a:cubicBezTo>
                  <a:cubicBezTo>
                    <a:pt x="30" y="456"/>
                    <a:pt x="8" y="484"/>
                    <a:pt x="13" y="506"/>
                  </a:cubicBezTo>
                  <a:cubicBezTo>
                    <a:pt x="17" y="529"/>
                    <a:pt x="32" y="516"/>
                    <a:pt x="32" y="545"/>
                  </a:cubicBezTo>
                  <a:cubicBezTo>
                    <a:pt x="32" y="575"/>
                    <a:pt x="0" y="595"/>
                    <a:pt x="28" y="625"/>
                  </a:cubicBezTo>
                  <a:cubicBezTo>
                    <a:pt x="56" y="655"/>
                    <a:pt x="67" y="649"/>
                    <a:pt x="72" y="668"/>
                  </a:cubicBezTo>
                  <a:cubicBezTo>
                    <a:pt x="76" y="686"/>
                    <a:pt x="83" y="710"/>
                    <a:pt x="111" y="734"/>
                  </a:cubicBezTo>
                  <a:cubicBezTo>
                    <a:pt x="139" y="758"/>
                    <a:pt x="166" y="747"/>
                    <a:pt x="185" y="773"/>
                  </a:cubicBezTo>
                  <a:cubicBezTo>
                    <a:pt x="205" y="799"/>
                    <a:pt x="240" y="808"/>
                    <a:pt x="244" y="834"/>
                  </a:cubicBezTo>
                  <a:cubicBezTo>
                    <a:pt x="249" y="860"/>
                    <a:pt x="266" y="886"/>
                    <a:pt x="284" y="888"/>
                  </a:cubicBezTo>
                  <a:cubicBezTo>
                    <a:pt x="301" y="890"/>
                    <a:pt x="325" y="881"/>
                    <a:pt x="312" y="855"/>
                  </a:cubicBezTo>
                  <a:cubicBezTo>
                    <a:pt x="299" y="829"/>
                    <a:pt x="308" y="816"/>
                    <a:pt x="301" y="788"/>
                  </a:cubicBezTo>
                  <a:cubicBezTo>
                    <a:pt x="294" y="760"/>
                    <a:pt x="294" y="727"/>
                    <a:pt x="318" y="705"/>
                  </a:cubicBezTo>
                  <a:cubicBezTo>
                    <a:pt x="342" y="682"/>
                    <a:pt x="362" y="645"/>
                    <a:pt x="364" y="619"/>
                  </a:cubicBezTo>
                  <a:cubicBezTo>
                    <a:pt x="366" y="593"/>
                    <a:pt x="358" y="593"/>
                    <a:pt x="377" y="580"/>
                  </a:cubicBezTo>
                  <a:cubicBezTo>
                    <a:pt x="397" y="568"/>
                    <a:pt x="371" y="512"/>
                    <a:pt x="388" y="492"/>
                  </a:cubicBezTo>
                  <a:cubicBezTo>
                    <a:pt x="406" y="471"/>
                    <a:pt x="415" y="451"/>
                    <a:pt x="401" y="438"/>
                  </a:cubicBezTo>
                  <a:cubicBezTo>
                    <a:pt x="388" y="425"/>
                    <a:pt x="380" y="395"/>
                    <a:pt x="397" y="386"/>
                  </a:cubicBezTo>
                  <a:cubicBezTo>
                    <a:pt x="415" y="377"/>
                    <a:pt x="432" y="356"/>
                    <a:pt x="419" y="336"/>
                  </a:cubicBezTo>
                  <a:cubicBezTo>
                    <a:pt x="406" y="315"/>
                    <a:pt x="397" y="306"/>
                    <a:pt x="404" y="278"/>
                  </a:cubicBezTo>
                  <a:cubicBezTo>
                    <a:pt x="410" y="251"/>
                    <a:pt x="430" y="239"/>
                    <a:pt x="432" y="206"/>
                  </a:cubicBezTo>
                  <a:cubicBezTo>
                    <a:pt x="434" y="173"/>
                    <a:pt x="401" y="149"/>
                    <a:pt x="406" y="115"/>
                  </a:cubicBezTo>
                  <a:cubicBezTo>
                    <a:pt x="410" y="82"/>
                    <a:pt x="423" y="58"/>
                    <a:pt x="406" y="45"/>
                  </a:cubicBezTo>
                  <a:cubicBezTo>
                    <a:pt x="388" y="32"/>
                    <a:pt x="340" y="41"/>
                    <a:pt x="329" y="30"/>
                  </a:cubicBezTo>
                  <a:cubicBezTo>
                    <a:pt x="318" y="19"/>
                    <a:pt x="312" y="0"/>
                    <a:pt x="294" y="15"/>
                  </a:cubicBezTo>
                  <a:cubicBezTo>
                    <a:pt x="277" y="30"/>
                    <a:pt x="259" y="56"/>
                    <a:pt x="238" y="62"/>
                  </a:cubicBezTo>
                  <a:cubicBezTo>
                    <a:pt x="216" y="67"/>
                    <a:pt x="198" y="78"/>
                    <a:pt x="183" y="93"/>
                  </a:cubicBezTo>
                  <a:cubicBezTo>
                    <a:pt x="168" y="108"/>
                    <a:pt x="172" y="113"/>
                    <a:pt x="172" y="136"/>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40" name="Freeform 36">
              <a:extLst>
                <a:ext uri="{FF2B5EF4-FFF2-40B4-BE49-F238E27FC236}">
                  <a16:creationId xmlns:a16="http://schemas.microsoft.com/office/drawing/2014/main" id="{0D0F34A2-1D51-4FBC-AE93-C341C31221BE}"/>
                </a:ext>
              </a:extLst>
            </p:cNvPr>
            <p:cNvSpPr>
              <a:spLocks/>
            </p:cNvSpPr>
            <p:nvPr/>
          </p:nvSpPr>
          <p:spPr bwMode="auto">
            <a:xfrm>
              <a:off x="11239767" y="4655023"/>
              <a:ext cx="35032" cy="19506"/>
            </a:xfrm>
            <a:custGeom>
              <a:avLst/>
              <a:gdLst>
                <a:gd name="T0" fmla="*/ 53 w 81"/>
                <a:gd name="T1" fmla="*/ 2 h 48"/>
                <a:gd name="T2" fmla="*/ 5 w 81"/>
                <a:gd name="T3" fmla="*/ 19 h 48"/>
                <a:gd name="T4" fmla="*/ 31 w 81"/>
                <a:gd name="T5" fmla="*/ 45 h 48"/>
                <a:gd name="T6" fmla="*/ 53 w 81"/>
                <a:gd name="T7" fmla="*/ 2 h 48"/>
              </a:gdLst>
              <a:ahLst/>
              <a:cxnLst>
                <a:cxn ang="0">
                  <a:pos x="T0" y="T1"/>
                </a:cxn>
                <a:cxn ang="0">
                  <a:pos x="T2" y="T3"/>
                </a:cxn>
                <a:cxn ang="0">
                  <a:pos x="T4" y="T5"/>
                </a:cxn>
                <a:cxn ang="0">
                  <a:pos x="T6" y="T7"/>
                </a:cxn>
              </a:cxnLst>
              <a:rect l="0" t="0" r="r" b="b"/>
              <a:pathLst>
                <a:path w="81" h="48">
                  <a:moveTo>
                    <a:pt x="53" y="2"/>
                  </a:moveTo>
                  <a:cubicBezTo>
                    <a:pt x="53" y="2"/>
                    <a:pt x="0" y="0"/>
                    <a:pt x="5" y="19"/>
                  </a:cubicBezTo>
                  <a:cubicBezTo>
                    <a:pt x="9" y="37"/>
                    <a:pt x="5" y="41"/>
                    <a:pt x="31" y="45"/>
                  </a:cubicBezTo>
                  <a:cubicBezTo>
                    <a:pt x="57" y="48"/>
                    <a:pt x="81" y="15"/>
                    <a:pt x="53" y="2"/>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41" name="Freeform 37">
              <a:extLst>
                <a:ext uri="{FF2B5EF4-FFF2-40B4-BE49-F238E27FC236}">
                  <a16:creationId xmlns:a16="http://schemas.microsoft.com/office/drawing/2014/main" id="{F98C6831-1CB9-435F-BF9B-D84CB5D5B1B2}"/>
                </a:ext>
              </a:extLst>
            </p:cNvPr>
            <p:cNvSpPr>
              <a:spLocks/>
            </p:cNvSpPr>
            <p:nvPr/>
          </p:nvSpPr>
          <p:spPr bwMode="auto">
            <a:xfrm>
              <a:off x="11286784" y="4633744"/>
              <a:ext cx="23047" cy="28372"/>
            </a:xfrm>
            <a:custGeom>
              <a:avLst/>
              <a:gdLst>
                <a:gd name="T0" fmla="*/ 33 w 55"/>
                <a:gd name="T1" fmla="*/ 0 h 69"/>
                <a:gd name="T2" fmla="*/ 3 w 55"/>
                <a:gd name="T3" fmla="*/ 34 h 69"/>
                <a:gd name="T4" fmla="*/ 35 w 55"/>
                <a:gd name="T5" fmla="*/ 50 h 69"/>
                <a:gd name="T6" fmla="*/ 33 w 55"/>
                <a:gd name="T7" fmla="*/ 0 h 69"/>
              </a:gdLst>
              <a:ahLst/>
              <a:cxnLst>
                <a:cxn ang="0">
                  <a:pos x="T0" y="T1"/>
                </a:cxn>
                <a:cxn ang="0">
                  <a:pos x="T2" y="T3"/>
                </a:cxn>
                <a:cxn ang="0">
                  <a:pos x="T4" y="T5"/>
                </a:cxn>
                <a:cxn ang="0">
                  <a:pos x="T6" y="T7"/>
                </a:cxn>
              </a:cxnLst>
              <a:rect l="0" t="0" r="r" b="b"/>
              <a:pathLst>
                <a:path w="55" h="69">
                  <a:moveTo>
                    <a:pt x="33" y="0"/>
                  </a:moveTo>
                  <a:cubicBezTo>
                    <a:pt x="33" y="0"/>
                    <a:pt x="0" y="15"/>
                    <a:pt x="3" y="34"/>
                  </a:cubicBezTo>
                  <a:cubicBezTo>
                    <a:pt x="5" y="52"/>
                    <a:pt x="31" y="69"/>
                    <a:pt x="35" y="50"/>
                  </a:cubicBezTo>
                  <a:cubicBezTo>
                    <a:pt x="40" y="32"/>
                    <a:pt x="55" y="4"/>
                    <a:pt x="33" y="0"/>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sp>
          <p:nvSpPr>
            <p:cNvPr id="42" name="Freeform 38">
              <a:extLst>
                <a:ext uri="{FF2B5EF4-FFF2-40B4-BE49-F238E27FC236}">
                  <a16:creationId xmlns:a16="http://schemas.microsoft.com/office/drawing/2014/main" id="{76800B32-E202-4F9B-8522-544FEB8DF6D3}"/>
                </a:ext>
              </a:extLst>
            </p:cNvPr>
            <p:cNvSpPr>
              <a:spLocks/>
            </p:cNvSpPr>
            <p:nvPr/>
          </p:nvSpPr>
          <p:spPr bwMode="auto">
            <a:xfrm>
              <a:off x="11393723" y="4579660"/>
              <a:ext cx="33188" cy="23052"/>
            </a:xfrm>
            <a:custGeom>
              <a:avLst/>
              <a:gdLst>
                <a:gd name="T0" fmla="*/ 45 w 78"/>
                <a:gd name="T1" fmla="*/ 9 h 55"/>
                <a:gd name="T2" fmla="*/ 2 w 78"/>
                <a:gd name="T3" fmla="*/ 11 h 55"/>
                <a:gd name="T4" fmla="*/ 19 w 78"/>
                <a:gd name="T5" fmla="*/ 40 h 55"/>
                <a:gd name="T6" fmla="*/ 50 w 78"/>
                <a:gd name="T7" fmla="*/ 44 h 55"/>
                <a:gd name="T8" fmla="*/ 45 w 78"/>
                <a:gd name="T9" fmla="*/ 9 h 55"/>
              </a:gdLst>
              <a:ahLst/>
              <a:cxnLst>
                <a:cxn ang="0">
                  <a:pos x="T0" y="T1"/>
                </a:cxn>
                <a:cxn ang="0">
                  <a:pos x="T2" y="T3"/>
                </a:cxn>
                <a:cxn ang="0">
                  <a:pos x="T4" y="T5"/>
                </a:cxn>
                <a:cxn ang="0">
                  <a:pos x="T6" y="T7"/>
                </a:cxn>
                <a:cxn ang="0">
                  <a:pos x="T8" y="T9"/>
                </a:cxn>
              </a:cxnLst>
              <a:rect l="0" t="0" r="r" b="b"/>
              <a:pathLst>
                <a:path w="78" h="55">
                  <a:moveTo>
                    <a:pt x="45" y="9"/>
                  </a:moveTo>
                  <a:cubicBezTo>
                    <a:pt x="45" y="9"/>
                    <a:pt x="0" y="0"/>
                    <a:pt x="2" y="11"/>
                  </a:cubicBezTo>
                  <a:cubicBezTo>
                    <a:pt x="4" y="22"/>
                    <a:pt x="15" y="28"/>
                    <a:pt x="19" y="40"/>
                  </a:cubicBezTo>
                  <a:cubicBezTo>
                    <a:pt x="24" y="53"/>
                    <a:pt x="43" y="55"/>
                    <a:pt x="50" y="44"/>
                  </a:cubicBezTo>
                  <a:cubicBezTo>
                    <a:pt x="56" y="33"/>
                    <a:pt x="78" y="9"/>
                    <a:pt x="45" y="9"/>
                  </a:cubicBezTo>
                  <a:close/>
                </a:path>
              </a:pathLst>
            </a:custGeom>
            <a:solidFill>
              <a:sysClr val="window" lastClr="FFFFFF">
                <a:lumMod val="85000"/>
              </a:sysClr>
            </a:solidFill>
            <a:ln w="38100" cap="rnd" cmpd="sng">
              <a:solidFill>
                <a:sysClr val="window" lastClr="FFFFFF"/>
              </a:solidFill>
              <a:prstDash val="solid"/>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cs typeface="+mn-ea"/>
                <a:sym typeface="+mn-lt"/>
              </a:endParaRPr>
            </a:p>
          </p:txBody>
        </p:sp>
      </p:grpSp>
      <p:grpSp>
        <p:nvGrpSpPr>
          <p:cNvPr id="43" name="Group 31">
            <a:extLst>
              <a:ext uri="{FF2B5EF4-FFF2-40B4-BE49-F238E27FC236}">
                <a16:creationId xmlns:a16="http://schemas.microsoft.com/office/drawing/2014/main" id="{164C5D12-CA8F-4DBB-B334-0CD67460C95C}"/>
              </a:ext>
            </a:extLst>
          </p:cNvPr>
          <p:cNvGrpSpPr/>
          <p:nvPr/>
        </p:nvGrpSpPr>
        <p:grpSpPr>
          <a:xfrm>
            <a:off x="5819868" y="3614830"/>
            <a:ext cx="2386482" cy="2668375"/>
            <a:chOff x="5582193" y="2923573"/>
            <a:chExt cx="2386482" cy="2668375"/>
          </a:xfrm>
        </p:grpSpPr>
        <p:grpSp>
          <p:nvGrpSpPr>
            <p:cNvPr id="44" name="Group 19">
              <a:extLst>
                <a:ext uri="{FF2B5EF4-FFF2-40B4-BE49-F238E27FC236}">
                  <a16:creationId xmlns:a16="http://schemas.microsoft.com/office/drawing/2014/main" id="{96AA92A6-5AE3-477F-984A-621288A84785}"/>
                </a:ext>
              </a:extLst>
            </p:cNvPr>
            <p:cNvGrpSpPr/>
            <p:nvPr/>
          </p:nvGrpSpPr>
          <p:grpSpPr>
            <a:xfrm>
              <a:off x="5582193" y="2923573"/>
              <a:ext cx="2292586" cy="2668375"/>
              <a:chOff x="3521187" y="2397072"/>
              <a:chExt cx="2292586" cy="2203765"/>
            </a:xfrm>
          </p:grpSpPr>
          <p:sp>
            <p:nvSpPr>
              <p:cNvPr id="53" name="Rectangle: Rounded Corners 20">
                <a:extLst>
                  <a:ext uri="{FF2B5EF4-FFF2-40B4-BE49-F238E27FC236}">
                    <a16:creationId xmlns:a16="http://schemas.microsoft.com/office/drawing/2014/main" id="{2F999F24-7AD1-4958-8119-32960A4F6E09}"/>
                  </a:ext>
                </a:extLst>
              </p:cNvPr>
              <p:cNvSpPr/>
              <p:nvPr/>
            </p:nvSpPr>
            <p:spPr>
              <a:xfrm>
                <a:off x="3521187" y="2397072"/>
                <a:ext cx="2192646" cy="2203765"/>
              </a:xfrm>
              <a:prstGeom prst="roundRect">
                <a:avLst>
                  <a:gd name="adj" fmla="val 3508"/>
                </a:avLst>
              </a:prstGeom>
              <a:solidFill>
                <a:sysClr val="window" lastClr="FFFFFF"/>
              </a:solidFill>
              <a:ln w="12700" cap="flat" cmpd="sng" algn="ctr">
                <a:noFill/>
                <a:prstDash val="solid"/>
                <a:miter lim="800000"/>
              </a:ln>
              <a:effectLst>
                <a:outerShdw blurRad="254000" algn="ctr" rotWithShape="0">
                  <a:schemeClr val="bg1">
                    <a:lumMod val="50000"/>
                    <a:alpha val="40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cs typeface="+mn-ea"/>
                  <a:sym typeface="+mn-lt"/>
                </a:endParaRPr>
              </a:p>
            </p:txBody>
          </p:sp>
          <p:sp>
            <p:nvSpPr>
              <p:cNvPr id="54" name="Isosceles Triangle 21">
                <a:extLst>
                  <a:ext uri="{FF2B5EF4-FFF2-40B4-BE49-F238E27FC236}">
                    <a16:creationId xmlns:a16="http://schemas.microsoft.com/office/drawing/2014/main" id="{94C910C5-DBEC-4B32-9353-180E2B746E39}"/>
                  </a:ext>
                </a:extLst>
              </p:cNvPr>
              <p:cNvSpPr/>
              <p:nvPr/>
            </p:nvSpPr>
            <p:spPr>
              <a:xfrm rot="5400000">
                <a:off x="5666704" y="2579257"/>
                <a:ext cx="179387" cy="114751"/>
              </a:xfrm>
              <a:prstGeom prs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cs typeface="+mn-ea"/>
                  <a:sym typeface="+mn-lt"/>
                </a:endParaRPr>
              </a:p>
            </p:txBody>
          </p:sp>
        </p:grpSp>
        <p:grpSp>
          <p:nvGrpSpPr>
            <p:cNvPr id="45" name="Group 22">
              <a:extLst>
                <a:ext uri="{FF2B5EF4-FFF2-40B4-BE49-F238E27FC236}">
                  <a16:creationId xmlns:a16="http://schemas.microsoft.com/office/drawing/2014/main" id="{BA351FDD-77D7-4F7E-B3F3-1BF1DE78D346}"/>
                </a:ext>
              </a:extLst>
            </p:cNvPr>
            <p:cNvGrpSpPr/>
            <p:nvPr/>
          </p:nvGrpSpPr>
          <p:grpSpPr>
            <a:xfrm>
              <a:off x="6371720" y="3775971"/>
              <a:ext cx="807530" cy="807530"/>
              <a:chOff x="6549080" y="3534798"/>
              <a:chExt cx="451644" cy="451644"/>
            </a:xfrm>
          </p:grpSpPr>
          <p:grpSp>
            <p:nvGrpSpPr>
              <p:cNvPr id="49" name="Group 23">
                <a:extLst>
                  <a:ext uri="{FF2B5EF4-FFF2-40B4-BE49-F238E27FC236}">
                    <a16:creationId xmlns:a16="http://schemas.microsoft.com/office/drawing/2014/main" id="{BF5DFA51-38E9-4936-8A96-69E8A6CFD767}"/>
                  </a:ext>
                </a:extLst>
              </p:cNvPr>
              <p:cNvGrpSpPr/>
              <p:nvPr/>
            </p:nvGrpSpPr>
            <p:grpSpPr>
              <a:xfrm>
                <a:off x="6549080" y="3534798"/>
                <a:ext cx="451644" cy="451644"/>
                <a:chOff x="4126706" y="2563416"/>
                <a:chExt cx="578644" cy="578644"/>
              </a:xfrm>
            </p:grpSpPr>
            <p:sp>
              <p:nvSpPr>
                <p:cNvPr id="51" name="Oval 25">
                  <a:extLst>
                    <a:ext uri="{FF2B5EF4-FFF2-40B4-BE49-F238E27FC236}">
                      <a16:creationId xmlns:a16="http://schemas.microsoft.com/office/drawing/2014/main" id="{1A5FAC17-834C-4DCB-B55A-D55F74A20713}"/>
                    </a:ext>
                  </a:extLst>
                </p:cNvPr>
                <p:cNvSpPr/>
                <p:nvPr/>
              </p:nvSpPr>
              <p:spPr>
                <a:xfrm>
                  <a:off x="4126706" y="2563416"/>
                  <a:ext cx="578644" cy="578644"/>
                </a:xfrm>
                <a:prstGeom prst="ellipse">
                  <a:avLst/>
                </a:prstGeom>
                <a:solidFill>
                  <a:sysClr val="window" lastClr="FFFFFF"/>
                </a:solidFill>
                <a:ln w="47625" cap="flat" cmpd="sng" algn="ctr">
                  <a:solidFill>
                    <a:sysClr val="window" lastClr="FFFFFF">
                      <a:lumMod val="85000"/>
                    </a:sysClr>
                  </a:solidFill>
                  <a:prstDash val="solid"/>
                  <a:miter lim="800000"/>
                </a:ln>
                <a:effectLst>
                  <a:outerShdw blurRad="127000" sx="102000" sy="102000" algn="ctr" rotWithShape="0">
                    <a:sysClr val="window" lastClr="FFFFFF">
                      <a:lumMod val="7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400" b="0" i="0" u="none" strike="noStrike" kern="0" cap="none" spc="0" normalizeH="0" baseline="0" noProof="0" dirty="0">
                    <a:ln>
                      <a:noFill/>
                    </a:ln>
                    <a:solidFill>
                      <a:prstClr val="black">
                        <a:lumMod val="50000"/>
                        <a:lumOff val="50000"/>
                      </a:prstClr>
                    </a:solidFill>
                    <a:effectLst/>
                    <a:uLnTx/>
                    <a:uFillTx/>
                    <a:cs typeface="+mn-ea"/>
                    <a:sym typeface="+mn-lt"/>
                  </a:endParaRPr>
                </a:p>
              </p:txBody>
            </p:sp>
            <p:sp>
              <p:nvSpPr>
                <p:cNvPr id="52" name="Arc 26">
                  <a:extLst>
                    <a:ext uri="{FF2B5EF4-FFF2-40B4-BE49-F238E27FC236}">
                      <a16:creationId xmlns:a16="http://schemas.microsoft.com/office/drawing/2014/main" id="{C867C7F8-CA4A-401F-8251-A9537D1A41B1}"/>
                    </a:ext>
                  </a:extLst>
                </p:cNvPr>
                <p:cNvSpPr/>
                <p:nvPr/>
              </p:nvSpPr>
              <p:spPr>
                <a:xfrm>
                  <a:off x="4126706" y="2563416"/>
                  <a:ext cx="578644" cy="578644"/>
                </a:xfrm>
                <a:prstGeom prst="arc">
                  <a:avLst>
                    <a:gd name="adj1" fmla="val 1113564"/>
                    <a:gd name="adj2" fmla="val 16108834"/>
                  </a:avLst>
                </a:prstGeom>
                <a:noFill/>
                <a:ln w="47625" cap="rnd" cmpd="sng" algn="ctr">
                  <a:solidFill>
                    <a:srgbClr val="00BCD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4000" b="0" i="0" u="none" strike="noStrike" kern="0" cap="none" spc="0" normalizeH="0" baseline="0" noProof="0">
                    <a:ln>
                      <a:noFill/>
                    </a:ln>
                    <a:solidFill>
                      <a:prstClr val="black"/>
                    </a:solidFill>
                    <a:effectLst/>
                    <a:uLnTx/>
                    <a:uFillTx/>
                    <a:cs typeface="+mn-ea"/>
                    <a:sym typeface="+mn-lt"/>
                  </a:endParaRPr>
                </a:p>
              </p:txBody>
            </p:sp>
          </p:grpSp>
          <p:sp>
            <p:nvSpPr>
              <p:cNvPr id="50" name="TextBox 24">
                <a:extLst>
                  <a:ext uri="{FF2B5EF4-FFF2-40B4-BE49-F238E27FC236}">
                    <a16:creationId xmlns:a16="http://schemas.microsoft.com/office/drawing/2014/main" id="{81A99ABF-53B0-4F55-BB8C-37E95FBE7C98}"/>
                  </a:ext>
                </a:extLst>
              </p:cNvPr>
              <p:cNvSpPr txBox="1"/>
              <p:nvPr/>
            </p:nvSpPr>
            <p:spPr>
              <a:xfrm>
                <a:off x="6604917" y="3665945"/>
                <a:ext cx="339970" cy="18935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lumMod val="50000"/>
                      </a:prstClr>
                    </a:solidFill>
                    <a:effectLst/>
                    <a:uLnTx/>
                    <a:uFillTx/>
                    <a:cs typeface="+mn-ea"/>
                    <a:sym typeface="+mn-lt"/>
                  </a:rPr>
                  <a:t>75%</a:t>
                </a:r>
                <a:endParaRPr kumimoji="0" lang="id-ID" sz="1600" b="0" i="0" u="none" strike="noStrike" kern="0" cap="none" spc="0" normalizeH="0" baseline="0" noProof="0" dirty="0">
                  <a:ln>
                    <a:noFill/>
                  </a:ln>
                  <a:solidFill>
                    <a:prstClr val="white">
                      <a:lumMod val="50000"/>
                    </a:prstClr>
                  </a:solidFill>
                  <a:effectLst/>
                  <a:uLnTx/>
                  <a:uFillTx/>
                  <a:cs typeface="+mn-ea"/>
                  <a:sym typeface="+mn-lt"/>
                </a:endParaRPr>
              </a:p>
            </p:txBody>
          </p:sp>
        </p:grpSp>
        <p:sp>
          <p:nvSpPr>
            <p:cNvPr id="46" name="TextBox 27">
              <a:extLst>
                <a:ext uri="{FF2B5EF4-FFF2-40B4-BE49-F238E27FC236}">
                  <a16:creationId xmlns:a16="http://schemas.microsoft.com/office/drawing/2014/main" id="{9AA93BCD-1F08-4FC2-A3BB-B3FFC8EF07CE}"/>
                </a:ext>
              </a:extLst>
            </p:cNvPr>
            <p:cNvSpPr txBox="1"/>
            <p:nvPr/>
          </p:nvSpPr>
          <p:spPr>
            <a:xfrm>
              <a:off x="5772272" y="3050016"/>
              <a:ext cx="1672418"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65000"/>
                      <a:lumOff val="35000"/>
                    </a:prstClr>
                  </a:solidFill>
                  <a:effectLst/>
                  <a:uLnTx/>
                  <a:uFillTx/>
                  <a:cs typeface="+mn-ea"/>
                  <a:sym typeface="+mn-lt"/>
                </a:rPr>
                <a:t>Name Of City</a:t>
              </a:r>
              <a:endParaRPr kumimoji="0" lang="id-ID" sz="1600"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47" name="TextBox 28">
              <a:extLst>
                <a:ext uri="{FF2B5EF4-FFF2-40B4-BE49-F238E27FC236}">
                  <a16:creationId xmlns:a16="http://schemas.microsoft.com/office/drawing/2014/main" id="{37C842DE-38B3-4321-B432-BB17973395AB}"/>
                </a:ext>
              </a:extLst>
            </p:cNvPr>
            <p:cNvSpPr txBox="1"/>
            <p:nvPr/>
          </p:nvSpPr>
          <p:spPr>
            <a:xfrm flipH="1">
              <a:off x="5815616" y="4804074"/>
              <a:ext cx="2153059" cy="367359"/>
            </a:xfrm>
            <a:prstGeom prst="rect">
              <a:avLst/>
            </a:prstGeom>
            <a:noFill/>
          </p:spPr>
          <p:txBody>
            <a:bodyPr wrap="non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65000"/>
                      <a:lumOff val="35000"/>
                    </a:prstClr>
                  </a:solidFill>
                  <a:effectLst/>
                  <a:uLnTx/>
                  <a:uFillTx/>
                  <a:cs typeface="+mn-ea"/>
                  <a:sym typeface="+mn-lt"/>
                </a:rPr>
                <a:t>Information</a:t>
              </a:r>
              <a:endParaRPr kumimoji="0" lang="id-ID" sz="1200"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48" name="TextBox 29">
              <a:extLst>
                <a:ext uri="{FF2B5EF4-FFF2-40B4-BE49-F238E27FC236}">
                  <a16:creationId xmlns:a16="http://schemas.microsoft.com/office/drawing/2014/main" id="{F546117D-62D0-4C85-91D7-C186DEB9D7E1}"/>
                </a:ext>
              </a:extLst>
            </p:cNvPr>
            <p:cNvSpPr txBox="1"/>
            <p:nvPr/>
          </p:nvSpPr>
          <p:spPr>
            <a:xfrm flipH="1">
              <a:off x="5815616" y="5032245"/>
              <a:ext cx="1905414"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d-ID" sz="1000" b="0" i="0" u="none" strike="noStrike" kern="0" cap="none" spc="0" normalizeH="0" baseline="0" noProof="0" dirty="0">
                  <a:ln>
                    <a:noFill/>
                  </a:ln>
                  <a:solidFill>
                    <a:prstClr val="white">
                      <a:lumMod val="65000"/>
                    </a:prstClr>
                  </a:solidFill>
                  <a:effectLst/>
                  <a:uLnTx/>
                  <a:uFillTx/>
                  <a:cs typeface="+mn-ea"/>
                  <a:sym typeface="+mn-lt"/>
                </a:rPr>
                <a:t>Lorem ipsum dolor sit amet put any thing here please be it</a:t>
              </a:r>
              <a:endParaRPr kumimoji="0" lang="en-US" sz="1000" b="1" i="0" u="none" strike="noStrike" kern="0" cap="none" spc="0" normalizeH="0" baseline="0" noProof="0" dirty="0">
                <a:ln>
                  <a:noFill/>
                </a:ln>
                <a:solidFill>
                  <a:prstClr val="white">
                    <a:lumMod val="65000"/>
                  </a:prstClr>
                </a:solidFill>
                <a:effectLst/>
                <a:uLnTx/>
                <a:uFillTx/>
                <a:cs typeface="+mn-ea"/>
                <a:sym typeface="+mn-lt"/>
              </a:endParaRPr>
            </a:p>
          </p:txBody>
        </p:sp>
      </p:grpSp>
      <p:grpSp>
        <p:nvGrpSpPr>
          <p:cNvPr id="55" name="组合 54">
            <a:extLst>
              <a:ext uri="{FF2B5EF4-FFF2-40B4-BE49-F238E27FC236}">
                <a16:creationId xmlns:a16="http://schemas.microsoft.com/office/drawing/2014/main" id="{B8C447EA-4502-4A57-89E5-667DF998DFE8}"/>
              </a:ext>
            </a:extLst>
          </p:cNvPr>
          <p:cNvGrpSpPr/>
          <p:nvPr/>
        </p:nvGrpSpPr>
        <p:grpSpPr>
          <a:xfrm>
            <a:off x="3687277" y="2680639"/>
            <a:ext cx="2294465" cy="312237"/>
            <a:chOff x="1407981" y="2762761"/>
            <a:chExt cx="1720849" cy="234178"/>
          </a:xfrm>
        </p:grpSpPr>
        <p:sp>
          <p:nvSpPr>
            <p:cNvPr id="56" name="矩形 55">
              <a:extLst>
                <a:ext uri="{FF2B5EF4-FFF2-40B4-BE49-F238E27FC236}">
                  <a16:creationId xmlns:a16="http://schemas.microsoft.com/office/drawing/2014/main" id="{EF6DAC1F-D167-4375-B943-BD367ED1ABDD}"/>
                </a:ext>
              </a:extLst>
            </p:cNvPr>
            <p:cNvSpPr/>
            <p:nvPr/>
          </p:nvSpPr>
          <p:spPr>
            <a:xfrm>
              <a:off x="1407981" y="2773182"/>
              <a:ext cx="1274291" cy="22375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E4152"/>
                </a:solidFill>
                <a:cs typeface="+mn-ea"/>
                <a:sym typeface="+mn-lt"/>
              </a:endParaRPr>
            </a:p>
          </p:txBody>
        </p:sp>
        <p:sp>
          <p:nvSpPr>
            <p:cNvPr id="57" name="文本框 56">
              <a:extLst>
                <a:ext uri="{FF2B5EF4-FFF2-40B4-BE49-F238E27FC236}">
                  <a16:creationId xmlns:a16="http://schemas.microsoft.com/office/drawing/2014/main" id="{9DFEAF32-A57C-4B13-8FF3-E771C318A0C2}"/>
                </a:ext>
              </a:extLst>
            </p:cNvPr>
            <p:cNvSpPr txBox="1">
              <a:spLocks noChangeArrowheads="1"/>
            </p:cNvSpPr>
            <p:nvPr/>
          </p:nvSpPr>
          <p:spPr bwMode="auto">
            <a:xfrm>
              <a:off x="1532416" y="2762761"/>
              <a:ext cx="1596414" cy="22309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id-ID" altLang="zh-CN" sz="1333" b="1" spc="400" dirty="0">
                  <a:solidFill>
                    <a:srgbClr val="3E4152"/>
                  </a:solidFill>
                  <a:latin typeface="+mn-lt"/>
                  <a:ea typeface="+mn-ea"/>
                  <a:cs typeface="+mn-ea"/>
                  <a:sym typeface="+mn-lt"/>
                </a:rPr>
                <a:t>SUBTITLE </a:t>
              </a:r>
              <a:endParaRPr lang="id-ID" altLang="zh-CN" sz="1333" spc="400" dirty="0">
                <a:solidFill>
                  <a:srgbClr val="3E4152"/>
                </a:solidFill>
                <a:latin typeface="+mn-lt"/>
                <a:ea typeface="+mn-ea"/>
                <a:cs typeface="+mn-ea"/>
                <a:sym typeface="+mn-lt"/>
              </a:endParaRPr>
            </a:p>
          </p:txBody>
        </p:sp>
      </p:grpSp>
      <p:grpSp>
        <p:nvGrpSpPr>
          <p:cNvPr id="58" name="组合 57">
            <a:extLst>
              <a:ext uri="{FF2B5EF4-FFF2-40B4-BE49-F238E27FC236}">
                <a16:creationId xmlns:a16="http://schemas.microsoft.com/office/drawing/2014/main" id="{8F0E28E3-2388-4C00-9849-788ECEE8F1D3}"/>
              </a:ext>
            </a:extLst>
          </p:cNvPr>
          <p:cNvGrpSpPr/>
          <p:nvPr/>
        </p:nvGrpSpPr>
        <p:grpSpPr>
          <a:xfrm>
            <a:off x="3687277" y="3800819"/>
            <a:ext cx="2294465" cy="312237"/>
            <a:chOff x="1407981" y="2762761"/>
            <a:chExt cx="1720849" cy="234178"/>
          </a:xfrm>
        </p:grpSpPr>
        <p:sp>
          <p:nvSpPr>
            <p:cNvPr id="59" name="矩形 58">
              <a:extLst>
                <a:ext uri="{FF2B5EF4-FFF2-40B4-BE49-F238E27FC236}">
                  <a16:creationId xmlns:a16="http://schemas.microsoft.com/office/drawing/2014/main" id="{3B09FC88-AD56-4F92-B8DD-02E9AC3F18C1}"/>
                </a:ext>
              </a:extLst>
            </p:cNvPr>
            <p:cNvSpPr/>
            <p:nvPr/>
          </p:nvSpPr>
          <p:spPr>
            <a:xfrm>
              <a:off x="1407981" y="2773182"/>
              <a:ext cx="1274291" cy="22375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E4152"/>
                </a:solidFill>
                <a:cs typeface="+mn-ea"/>
                <a:sym typeface="+mn-lt"/>
              </a:endParaRPr>
            </a:p>
          </p:txBody>
        </p:sp>
        <p:sp>
          <p:nvSpPr>
            <p:cNvPr id="60" name="文本框 59">
              <a:extLst>
                <a:ext uri="{FF2B5EF4-FFF2-40B4-BE49-F238E27FC236}">
                  <a16:creationId xmlns:a16="http://schemas.microsoft.com/office/drawing/2014/main" id="{526E3D6D-5AE3-4BC4-8D48-E51DC0318EA2}"/>
                </a:ext>
              </a:extLst>
            </p:cNvPr>
            <p:cNvSpPr txBox="1">
              <a:spLocks noChangeArrowheads="1"/>
            </p:cNvSpPr>
            <p:nvPr/>
          </p:nvSpPr>
          <p:spPr bwMode="auto">
            <a:xfrm>
              <a:off x="1532416" y="2762761"/>
              <a:ext cx="1596414" cy="22309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id-ID" altLang="zh-CN" sz="1333" b="1" spc="400" dirty="0">
                  <a:solidFill>
                    <a:srgbClr val="3E4152"/>
                  </a:solidFill>
                  <a:latin typeface="+mn-lt"/>
                  <a:ea typeface="+mn-ea"/>
                  <a:cs typeface="+mn-ea"/>
                  <a:sym typeface="+mn-lt"/>
                </a:rPr>
                <a:t>SUBTITLE </a:t>
              </a:r>
              <a:endParaRPr lang="id-ID" altLang="zh-CN" sz="1333" spc="400" dirty="0">
                <a:solidFill>
                  <a:srgbClr val="3E4152"/>
                </a:solidFill>
                <a:latin typeface="+mn-lt"/>
                <a:ea typeface="+mn-ea"/>
                <a:cs typeface="+mn-ea"/>
                <a:sym typeface="+mn-lt"/>
              </a:endParaRPr>
            </a:p>
          </p:txBody>
        </p:sp>
      </p:grpSp>
      <p:grpSp>
        <p:nvGrpSpPr>
          <p:cNvPr id="61" name="组合 60">
            <a:extLst>
              <a:ext uri="{FF2B5EF4-FFF2-40B4-BE49-F238E27FC236}">
                <a16:creationId xmlns:a16="http://schemas.microsoft.com/office/drawing/2014/main" id="{479A1B6D-A910-4859-A884-9E7B4CD08047}"/>
              </a:ext>
            </a:extLst>
          </p:cNvPr>
          <p:cNvGrpSpPr/>
          <p:nvPr/>
        </p:nvGrpSpPr>
        <p:grpSpPr>
          <a:xfrm>
            <a:off x="3687277" y="5021218"/>
            <a:ext cx="2294465" cy="312237"/>
            <a:chOff x="1407981" y="2762761"/>
            <a:chExt cx="1720849" cy="234178"/>
          </a:xfrm>
        </p:grpSpPr>
        <p:sp>
          <p:nvSpPr>
            <p:cNvPr id="62" name="矩形 61">
              <a:extLst>
                <a:ext uri="{FF2B5EF4-FFF2-40B4-BE49-F238E27FC236}">
                  <a16:creationId xmlns:a16="http://schemas.microsoft.com/office/drawing/2014/main" id="{90880BA4-7BF3-4631-A95D-4DAF95619493}"/>
                </a:ext>
              </a:extLst>
            </p:cNvPr>
            <p:cNvSpPr/>
            <p:nvPr/>
          </p:nvSpPr>
          <p:spPr>
            <a:xfrm>
              <a:off x="1407981" y="2773182"/>
              <a:ext cx="1274291" cy="22375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E4152"/>
                </a:solidFill>
                <a:cs typeface="+mn-ea"/>
                <a:sym typeface="+mn-lt"/>
              </a:endParaRPr>
            </a:p>
          </p:txBody>
        </p:sp>
        <p:sp>
          <p:nvSpPr>
            <p:cNvPr id="63" name="文本框 62">
              <a:extLst>
                <a:ext uri="{FF2B5EF4-FFF2-40B4-BE49-F238E27FC236}">
                  <a16:creationId xmlns:a16="http://schemas.microsoft.com/office/drawing/2014/main" id="{F08844F0-B272-4DCB-8ECE-2FE88BA401CF}"/>
                </a:ext>
              </a:extLst>
            </p:cNvPr>
            <p:cNvSpPr txBox="1">
              <a:spLocks noChangeArrowheads="1"/>
            </p:cNvSpPr>
            <p:nvPr/>
          </p:nvSpPr>
          <p:spPr bwMode="auto">
            <a:xfrm>
              <a:off x="1532416" y="2762761"/>
              <a:ext cx="1596414" cy="22309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id-ID" altLang="zh-CN" sz="1333" b="1" spc="400" dirty="0">
                  <a:solidFill>
                    <a:srgbClr val="3E4152"/>
                  </a:solidFill>
                  <a:latin typeface="+mn-lt"/>
                  <a:ea typeface="+mn-ea"/>
                  <a:cs typeface="+mn-ea"/>
                  <a:sym typeface="+mn-lt"/>
                </a:rPr>
                <a:t>SUBTITLE </a:t>
              </a:r>
              <a:endParaRPr lang="id-ID" altLang="zh-CN" sz="1333" spc="400" dirty="0">
                <a:solidFill>
                  <a:srgbClr val="3E4152"/>
                </a:solidFill>
                <a:latin typeface="+mn-lt"/>
                <a:ea typeface="+mn-ea"/>
                <a:cs typeface="+mn-ea"/>
                <a:sym typeface="+mn-lt"/>
              </a:endParaRPr>
            </a:p>
          </p:txBody>
        </p:sp>
      </p:grpSp>
    </p:spTree>
    <p:extLst>
      <p:ext uri="{BB962C8B-B14F-4D97-AF65-F5344CB8AC3E}">
        <p14:creationId xmlns:p14="http://schemas.microsoft.com/office/powerpoint/2010/main" val="412218939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2" presetClass="entr" presetSubtype="4" decel="100000" fill="hold" nodeType="withEffect">
                                  <p:stCondLst>
                                    <p:cond delay="150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ppt_x"/>
                                          </p:val>
                                        </p:tav>
                                        <p:tav tm="100000">
                                          <p:val>
                                            <p:strVal val="#ppt_x"/>
                                          </p:val>
                                        </p:tav>
                                      </p:tavLst>
                                    </p:anim>
                                    <p:anim calcmode="lin" valueType="num">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2250"/>
                            </p:stCondLst>
                            <p:childTnLst>
                              <p:par>
                                <p:cTn id="15" presetID="2" presetClass="entr" presetSubtype="4" decel="100000"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750" fill="hold"/>
                                        <p:tgtEl>
                                          <p:spTgt spid="43"/>
                                        </p:tgtEl>
                                        <p:attrNameLst>
                                          <p:attrName>ppt_x</p:attrName>
                                        </p:attrNameLst>
                                      </p:cBhvr>
                                      <p:tavLst>
                                        <p:tav tm="0">
                                          <p:val>
                                            <p:strVal val="#ppt_x"/>
                                          </p:val>
                                        </p:tav>
                                        <p:tav tm="100000">
                                          <p:val>
                                            <p:strVal val="#ppt_x"/>
                                          </p:val>
                                        </p:tav>
                                      </p:tavLst>
                                    </p:anim>
                                    <p:anim calcmode="lin" valueType="num">
                                      <p:cBhvr additive="base">
                                        <p:cTn id="18" dur="750" fill="hold"/>
                                        <p:tgtEl>
                                          <p:spTgt spid="43"/>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3500"/>
                            </p:stCondLst>
                            <p:childTnLst>
                              <p:par>
                                <p:cTn id="24" presetID="12" presetClass="entr" presetSubtype="4" fill="hold" nodeType="after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additive="base">
                                        <p:cTn id="26" dur="400"/>
                                        <p:tgtEl>
                                          <p:spTgt spid="55"/>
                                        </p:tgtEl>
                                        <p:attrNameLst>
                                          <p:attrName>ppt_y</p:attrName>
                                        </p:attrNameLst>
                                      </p:cBhvr>
                                      <p:tavLst>
                                        <p:tav tm="0">
                                          <p:val>
                                            <p:strVal val="#ppt_y+#ppt_h*1.125000"/>
                                          </p:val>
                                        </p:tav>
                                        <p:tav tm="100000">
                                          <p:val>
                                            <p:strVal val="#ppt_y"/>
                                          </p:val>
                                        </p:tav>
                                      </p:tavLst>
                                    </p:anim>
                                    <p:animEffect transition="in" filter="wipe(up)">
                                      <p:cBhvr>
                                        <p:cTn id="27" dur="400"/>
                                        <p:tgtEl>
                                          <p:spTgt spid="55"/>
                                        </p:tgtEl>
                                      </p:cBhvr>
                                    </p:animEffect>
                                  </p:childTnLst>
                                </p:cTn>
                              </p:par>
                            </p:childTnLst>
                          </p:cTn>
                        </p:par>
                        <p:par>
                          <p:cTn id="28" fill="hold">
                            <p:stCondLst>
                              <p:cond delay="3900"/>
                            </p:stCondLst>
                            <p:childTnLst>
                              <p:par>
                                <p:cTn id="29" presetID="12" presetClass="entr" presetSubtype="4"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400"/>
                                        <p:tgtEl>
                                          <p:spTgt spid="58"/>
                                        </p:tgtEl>
                                        <p:attrNameLst>
                                          <p:attrName>ppt_y</p:attrName>
                                        </p:attrNameLst>
                                      </p:cBhvr>
                                      <p:tavLst>
                                        <p:tav tm="0">
                                          <p:val>
                                            <p:strVal val="#ppt_y+#ppt_h*1.125000"/>
                                          </p:val>
                                        </p:tav>
                                        <p:tav tm="100000">
                                          <p:val>
                                            <p:strVal val="#ppt_y"/>
                                          </p:val>
                                        </p:tav>
                                      </p:tavLst>
                                    </p:anim>
                                    <p:animEffect transition="in" filter="wipe(up)">
                                      <p:cBhvr>
                                        <p:cTn id="32" dur="400"/>
                                        <p:tgtEl>
                                          <p:spTgt spid="58"/>
                                        </p:tgtEl>
                                      </p:cBhvr>
                                    </p:animEffect>
                                  </p:childTnLst>
                                </p:cTn>
                              </p:par>
                            </p:childTnLst>
                          </p:cTn>
                        </p:par>
                        <p:par>
                          <p:cTn id="33" fill="hold">
                            <p:stCondLst>
                              <p:cond delay="4300"/>
                            </p:stCondLst>
                            <p:childTnLst>
                              <p:par>
                                <p:cTn id="34" presetID="12" presetClass="entr" presetSubtype="4" fill="hold" nodeType="afterEffect">
                                  <p:stCondLst>
                                    <p:cond delay="0"/>
                                  </p:stCondLst>
                                  <p:childTnLst>
                                    <p:set>
                                      <p:cBhvr>
                                        <p:cTn id="35" dur="1" fill="hold">
                                          <p:stCondLst>
                                            <p:cond delay="0"/>
                                          </p:stCondLst>
                                        </p:cTn>
                                        <p:tgtEl>
                                          <p:spTgt spid="61"/>
                                        </p:tgtEl>
                                        <p:attrNameLst>
                                          <p:attrName>style.visibility</p:attrName>
                                        </p:attrNameLst>
                                      </p:cBhvr>
                                      <p:to>
                                        <p:strVal val="visible"/>
                                      </p:to>
                                    </p:set>
                                    <p:anim calcmode="lin" valueType="num">
                                      <p:cBhvr additive="base">
                                        <p:cTn id="36" dur="400"/>
                                        <p:tgtEl>
                                          <p:spTgt spid="61"/>
                                        </p:tgtEl>
                                        <p:attrNameLst>
                                          <p:attrName>ppt_y</p:attrName>
                                        </p:attrNameLst>
                                      </p:cBhvr>
                                      <p:tavLst>
                                        <p:tav tm="0">
                                          <p:val>
                                            <p:strVal val="#ppt_y+#ppt_h*1.125000"/>
                                          </p:val>
                                        </p:tav>
                                        <p:tav tm="100000">
                                          <p:val>
                                            <p:strVal val="#ppt_y"/>
                                          </p:val>
                                        </p:tav>
                                      </p:tavLst>
                                    </p:anim>
                                    <p:animEffect transition="in" filter="wipe(up)">
                                      <p:cBhvr>
                                        <p:cTn id="37" dur="4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mig2e0w">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3_color candy">
    <a:dk1>
      <a:sysClr val="windowText" lastClr="000000"/>
    </a:dk1>
    <a:lt1>
      <a:sysClr val="window" lastClr="FFFFFF"/>
    </a:lt1>
    <a:dk2>
      <a:srgbClr val="2D3847"/>
    </a:dk2>
    <a:lt2>
      <a:srgbClr val="E7E6E6"/>
    </a:lt2>
    <a:accent1>
      <a:srgbClr val="4BD1FB"/>
    </a:accent1>
    <a:accent2>
      <a:srgbClr val="107CD6"/>
    </a:accent2>
    <a:accent3>
      <a:srgbClr val="AA1BE3"/>
    </a:accent3>
    <a:accent4>
      <a:srgbClr val="E717CE"/>
    </a:accent4>
    <a:accent5>
      <a:srgbClr val="F94994"/>
    </a:accent5>
    <a:accent6>
      <a:srgbClr val="FB85B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01_Theme01">
    <a:dk1>
      <a:srgbClr val="262626"/>
    </a:dk1>
    <a:lt1>
      <a:srgbClr val="FFFFFF"/>
    </a:lt1>
    <a:dk2>
      <a:srgbClr val="262626"/>
    </a:dk2>
    <a:lt2>
      <a:srgbClr val="FFFFFF"/>
    </a:lt2>
    <a:accent1>
      <a:srgbClr val="176490"/>
    </a:accent1>
    <a:accent2>
      <a:srgbClr val="0187AC"/>
    </a:accent2>
    <a:accent3>
      <a:srgbClr val="1AA4BE"/>
    </a:accent3>
    <a:accent4>
      <a:srgbClr val="52C3CB"/>
    </a:accent4>
    <a:accent5>
      <a:srgbClr val="42BDC6"/>
    </a:accent5>
    <a:accent6>
      <a:srgbClr val="168EA6"/>
    </a:accent6>
    <a:hlink>
      <a:srgbClr val="FFFFFF"/>
    </a:hlink>
    <a:folHlink>
      <a:srgbClr val="595959"/>
    </a:folHlink>
  </a:clrScheme>
  <a:fontScheme name="Roboto">
    <a:majorFont>
      <a:latin typeface="Roboto Medium"/>
      <a:ea typeface=""/>
      <a:cs typeface="Roboto Medium"/>
    </a:majorFont>
    <a:minorFont>
      <a:latin typeface="Roboto Condensed"/>
      <a:ea typeface=""/>
      <a:cs typeface="Roboto Condense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697</TotalTime>
  <Words>2711</Words>
  <Application>Microsoft Office PowerPoint</Application>
  <PresentationFormat>宽屏</PresentationFormat>
  <Paragraphs>440</Paragraphs>
  <Slides>33</Slides>
  <Notes>33</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33</vt:i4>
      </vt:variant>
    </vt:vector>
  </HeadingPairs>
  <TitlesOfParts>
    <vt:vector size="41" baseType="lpstr">
      <vt:lpstr>等线</vt:lpstr>
      <vt:lpstr>方正正黑简体</vt:lpstr>
      <vt:lpstr>微软雅黑</vt:lpstr>
      <vt:lpstr>Arial</vt:lpstr>
      <vt:lpstr>Calibri</vt:lpstr>
      <vt:lpstr>Courier New</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之灵</cp:lastModifiedBy>
  <cp:revision>211</cp:revision>
  <dcterms:created xsi:type="dcterms:W3CDTF">2018-07-25T11:23:50Z</dcterms:created>
  <dcterms:modified xsi:type="dcterms:W3CDTF">2021-08-13T01:22:12Z</dcterms:modified>
</cp:coreProperties>
</file>